
<file path=[Content_Types].xml><?xml version="1.0" encoding="utf-8"?>
<Types xmlns="http://schemas.openxmlformats.org/package/2006/content-types">
  <Default Extension="jpeg" ContentType="image/jpeg"/>
  <Default Extension="wav" ContentType="audio/x-wav"/>
  <Default Extension="png" ContentType="image/png"/>
  <Default Extension="wdp" ContentType="image/vnd.ms-photo"/>
  <Default Extension="rels" ContentType="application/vnd.openxmlformats-package.relationships+xml"/>
  <Default Extension="xml" ContentType="application/xml"/>
  <Override PartName="/docProps/app.xml" ContentType="application/vnd.openxmlformats-officedocument.extended-properties+xml"/>
  <Override PartName="/docProps/core.xml" ContentType="application/vnd.openxmlformats-package.core-properties+xml"/>
  <Override PartName="/docProps/custom.xml" ContentType="application/vnd.openxmlformats-officedocument.custom-properties+xml"/>
  <Override PartName="/ppt/commentAuthors.xml" ContentType="application/vnd.openxmlformats-officedocument.presentationml.commentAuthors+xml"/>
  <Override PartName="/ppt/fonts/font1.fntdata" ContentType="application/x-fontdata"/>
  <Override PartName="/ppt/fonts/font10.fntdata" ContentType="application/x-fontdata"/>
  <Override PartName="/ppt/fonts/font11.fntdata" ContentType="application/x-fontdata"/>
  <Override PartName="/ppt/fonts/font2.fntdata" ContentType="application/x-fontdata"/>
  <Override PartName="/ppt/fonts/font3.fntdata" ContentType="application/x-fontdata"/>
  <Override PartName="/ppt/fonts/font4.fntdata" ContentType="application/x-fontdata"/>
  <Override PartName="/ppt/fonts/font5.fntdata" ContentType="application/x-fontdata"/>
  <Override PartName="/ppt/fonts/font6.fntdata" ContentType="application/x-fontdata"/>
  <Override PartName="/ppt/fonts/font7.fntdata" ContentType="application/x-fontdata"/>
  <Override PartName="/ppt/fonts/font8.fntdata" ContentType="application/x-fontdata"/>
  <Override PartName="/ppt/fonts/font9.fntdata" ContentType="application/x-fontdata"/>
  <Override PartName="/ppt/handoutMasters/handoutMaster1.xml" ContentType="application/vnd.openxmlformats-officedocument.presentationml.handoutMaster+xml"/>
  <Override PartName="/ppt/notesMasters/notesMaster1.xml" ContentType="application/vnd.openxmlformats-officedocument.presentationml.notesMaster+xml"/>
  <Override PartName="/ppt/notesSlides/notesSlide1.xml" ContentType="application/vnd.openxmlformats-officedocument.presentationml.notesSlide+xml"/>
  <Override PartName="/ppt/presProps.xml" ContentType="application/vnd.openxmlformats-officedocument.presentationml.presProps+xml"/>
  <Override PartName="/ppt/presentation.xml" ContentType="application/vnd.openxmlformats-officedocument.presentationml.presentation.main+xml"/>
  <Override PartName="/ppt/slideLayouts/slideLayout1.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tableStyles.xml" ContentType="application/vnd.openxmlformats-officedocument.presentationml.tableStyles+xml"/>
  <Override PartName="/ppt/tags/tag1.xml" ContentType="application/vnd.openxmlformats-officedocument.presentationml.tags+xml"/>
  <Override PartName="/ppt/tags/tag10.xml" ContentType="application/vnd.openxmlformats-officedocument.presentationml.tags+xml"/>
  <Override PartName="/ppt/tags/tag100.xml" ContentType="application/vnd.openxmlformats-officedocument.presentationml.tags+xml"/>
  <Override PartName="/ppt/tags/tag101.xml" ContentType="application/vnd.openxmlformats-officedocument.presentationml.tags+xml"/>
  <Override PartName="/ppt/tags/tag102.xml" ContentType="application/vnd.openxmlformats-officedocument.presentationml.tags+xml"/>
  <Override PartName="/ppt/tags/tag103.xml" ContentType="application/vnd.openxmlformats-officedocument.presentationml.tags+xml"/>
  <Override PartName="/ppt/tags/tag104.xml" ContentType="application/vnd.openxmlformats-officedocument.presentationml.tags+xml"/>
  <Override PartName="/ppt/tags/tag105.xml" ContentType="application/vnd.openxmlformats-officedocument.presentationml.tags+xml"/>
  <Override PartName="/ppt/tags/tag106.xml" ContentType="application/vnd.openxmlformats-officedocument.presentationml.tags+xml"/>
  <Override PartName="/ppt/tags/tag107.xml" ContentType="application/vnd.openxmlformats-officedocument.presentationml.tags+xml"/>
  <Override PartName="/ppt/tags/tag108.xml" ContentType="application/vnd.openxmlformats-officedocument.presentationml.tags+xml"/>
  <Override PartName="/ppt/tags/tag109.xml" ContentType="application/vnd.openxmlformats-officedocument.presentationml.tags+xml"/>
  <Override PartName="/ppt/tags/tag11.xml" ContentType="application/vnd.openxmlformats-officedocument.presentationml.tags+xml"/>
  <Override PartName="/ppt/tags/tag110.xml" ContentType="application/vnd.openxmlformats-officedocument.presentationml.tags+xml"/>
  <Override PartName="/ppt/tags/tag111.xml" ContentType="application/vnd.openxmlformats-officedocument.presentationml.tags+xml"/>
  <Override PartName="/ppt/tags/tag112.xml" ContentType="application/vnd.openxmlformats-officedocument.presentationml.tags+xml"/>
  <Override PartName="/ppt/tags/tag113.xml" ContentType="application/vnd.openxmlformats-officedocument.presentationml.tags+xml"/>
  <Override PartName="/ppt/tags/tag114.xml" ContentType="application/vnd.openxmlformats-officedocument.presentationml.tags+xml"/>
  <Override PartName="/ppt/tags/tag115.xml" ContentType="application/vnd.openxmlformats-officedocument.presentationml.tags+xml"/>
  <Override PartName="/ppt/tags/tag116.xml" ContentType="application/vnd.openxmlformats-officedocument.presentationml.tags+xml"/>
  <Override PartName="/ppt/tags/tag117.xml" ContentType="application/vnd.openxmlformats-officedocument.presentationml.tags+xml"/>
  <Override PartName="/ppt/tags/tag118.xml" ContentType="application/vnd.openxmlformats-officedocument.presentationml.tags+xml"/>
  <Override PartName="/ppt/tags/tag119.xml" ContentType="application/vnd.openxmlformats-officedocument.presentationml.tags+xml"/>
  <Override PartName="/ppt/tags/tag12.xml" ContentType="application/vnd.openxmlformats-officedocument.presentationml.tags+xml"/>
  <Override PartName="/ppt/tags/tag120.xml" ContentType="application/vnd.openxmlformats-officedocument.presentationml.tags+xml"/>
  <Override PartName="/ppt/tags/tag121.xml" ContentType="application/vnd.openxmlformats-officedocument.presentationml.tags+xml"/>
  <Override PartName="/ppt/tags/tag122.xml" ContentType="application/vnd.openxmlformats-officedocument.presentationml.tags+xml"/>
  <Override PartName="/ppt/tags/tag123.xml" ContentType="application/vnd.openxmlformats-officedocument.presentationml.tags+xml"/>
  <Override PartName="/ppt/tags/tag124.xml" ContentType="application/vnd.openxmlformats-officedocument.presentationml.tags+xml"/>
  <Override PartName="/ppt/tags/tag125.xml" ContentType="application/vnd.openxmlformats-officedocument.presentationml.tags+xml"/>
  <Override PartName="/ppt/tags/tag126.xml" ContentType="application/vnd.openxmlformats-officedocument.presentationml.tags+xml"/>
  <Override PartName="/ppt/tags/tag127.xml" ContentType="application/vnd.openxmlformats-officedocument.presentationml.tags+xml"/>
  <Override PartName="/ppt/tags/tag128.xml" ContentType="application/vnd.openxmlformats-officedocument.presentationml.tags+xml"/>
  <Override PartName="/ppt/tags/tag129.xml" ContentType="application/vnd.openxmlformats-officedocument.presentationml.tags+xml"/>
  <Override PartName="/ppt/tags/tag13.xml" ContentType="application/vnd.openxmlformats-officedocument.presentationml.tags+xml"/>
  <Override PartName="/ppt/tags/tag130.xml" ContentType="application/vnd.openxmlformats-officedocument.presentationml.tags+xml"/>
  <Override PartName="/ppt/tags/tag131.xml" ContentType="application/vnd.openxmlformats-officedocument.presentationml.tags+xml"/>
  <Override PartName="/ppt/tags/tag132.xml" ContentType="application/vnd.openxmlformats-officedocument.presentationml.tags+xml"/>
  <Override PartName="/ppt/tags/tag133.xml" ContentType="application/vnd.openxmlformats-officedocument.presentationml.tags+xml"/>
  <Override PartName="/ppt/tags/tag134.xml" ContentType="application/vnd.openxmlformats-officedocument.presentationml.tags+xml"/>
  <Override PartName="/ppt/tags/tag135.xml" ContentType="application/vnd.openxmlformats-officedocument.presentationml.tags+xml"/>
  <Override PartName="/ppt/tags/tag136.xml" ContentType="application/vnd.openxmlformats-officedocument.presentationml.tags+xml"/>
  <Override PartName="/ppt/tags/tag137.xml" ContentType="application/vnd.openxmlformats-officedocument.presentationml.tags+xml"/>
  <Override PartName="/ppt/tags/tag138.xml" ContentType="application/vnd.openxmlformats-officedocument.presentationml.tags+xml"/>
  <Override PartName="/ppt/tags/tag139.xml" ContentType="application/vnd.openxmlformats-officedocument.presentationml.tags+xml"/>
  <Override PartName="/ppt/tags/tag14.xml" ContentType="application/vnd.openxmlformats-officedocument.presentationml.tags+xml"/>
  <Override PartName="/ppt/tags/tag140.xml" ContentType="application/vnd.openxmlformats-officedocument.presentationml.tags+xml"/>
  <Override PartName="/ppt/tags/tag141.xml" ContentType="application/vnd.openxmlformats-officedocument.presentationml.tags+xml"/>
  <Override PartName="/ppt/tags/tag142.xml" ContentType="application/vnd.openxmlformats-officedocument.presentationml.tags+xml"/>
  <Override PartName="/ppt/tags/tag143.xml" ContentType="application/vnd.openxmlformats-officedocument.presentationml.tags+xml"/>
  <Override PartName="/ppt/tags/tag144.xml" ContentType="application/vnd.openxmlformats-officedocument.presentationml.tags+xml"/>
  <Override PartName="/ppt/tags/tag145.xml" ContentType="application/vnd.openxmlformats-officedocument.presentationml.tags+xml"/>
  <Override PartName="/ppt/tags/tag146.xml" ContentType="application/vnd.openxmlformats-officedocument.presentationml.tags+xml"/>
  <Override PartName="/ppt/tags/tag147.xml" ContentType="application/vnd.openxmlformats-officedocument.presentationml.tags+xml"/>
  <Override PartName="/ppt/tags/tag148.xml" ContentType="application/vnd.openxmlformats-officedocument.presentationml.tags+xml"/>
  <Override PartName="/ppt/tags/tag149.xml" ContentType="application/vnd.openxmlformats-officedocument.presentationml.tags+xml"/>
  <Override PartName="/ppt/tags/tag15.xml" ContentType="application/vnd.openxmlformats-officedocument.presentationml.tags+xml"/>
  <Override PartName="/ppt/tags/tag150.xml" ContentType="application/vnd.openxmlformats-officedocument.presentationml.tags+xml"/>
  <Override PartName="/ppt/tags/tag151.xml" ContentType="application/vnd.openxmlformats-officedocument.presentationml.tags+xml"/>
  <Override PartName="/ppt/tags/tag152.xml" ContentType="application/vnd.openxmlformats-officedocument.presentationml.tags+xml"/>
  <Override PartName="/ppt/tags/tag153.xml" ContentType="application/vnd.openxmlformats-officedocument.presentationml.tags+xml"/>
  <Override PartName="/ppt/tags/tag154.xml" ContentType="application/vnd.openxmlformats-officedocument.presentationml.tags+xml"/>
  <Override PartName="/ppt/tags/tag155.xml" ContentType="application/vnd.openxmlformats-officedocument.presentationml.tags+xml"/>
  <Override PartName="/ppt/tags/tag156.xml" ContentType="application/vnd.openxmlformats-officedocument.presentationml.tags+xml"/>
  <Override PartName="/ppt/tags/tag157.xml" ContentType="application/vnd.openxmlformats-officedocument.presentationml.tags+xml"/>
  <Override PartName="/ppt/tags/tag158.xml" ContentType="application/vnd.openxmlformats-officedocument.presentationml.tags+xml"/>
  <Override PartName="/ppt/tags/tag159.xml" ContentType="application/vnd.openxmlformats-officedocument.presentationml.tags+xml"/>
  <Override PartName="/ppt/tags/tag16.xml" ContentType="application/vnd.openxmlformats-officedocument.presentationml.tags+xml"/>
  <Override PartName="/ppt/tags/tag160.xml" ContentType="application/vnd.openxmlformats-officedocument.presentationml.tags+xml"/>
  <Override PartName="/ppt/tags/tag161.xml" ContentType="application/vnd.openxmlformats-officedocument.presentationml.tags+xml"/>
  <Override PartName="/ppt/tags/tag162.xml" ContentType="application/vnd.openxmlformats-officedocument.presentationml.tags+xml"/>
  <Override PartName="/ppt/tags/tag163.xml" ContentType="application/vnd.openxmlformats-officedocument.presentationml.tags+xml"/>
  <Override PartName="/ppt/tags/tag164.xml" ContentType="application/vnd.openxmlformats-officedocument.presentationml.tags+xml"/>
  <Override PartName="/ppt/tags/tag165.xml" ContentType="application/vnd.openxmlformats-officedocument.presentationml.tags+xml"/>
  <Override PartName="/ppt/tags/tag166.xml" ContentType="application/vnd.openxmlformats-officedocument.presentationml.tags+xml"/>
  <Override PartName="/ppt/tags/tag167.xml" ContentType="application/vnd.openxmlformats-officedocument.presentationml.tags+xml"/>
  <Override PartName="/ppt/tags/tag168.xml" ContentType="application/vnd.openxmlformats-officedocument.presentationml.tags+xml"/>
  <Override PartName="/ppt/tags/tag169.xml" ContentType="application/vnd.openxmlformats-officedocument.presentationml.tags+xml"/>
  <Override PartName="/ppt/tags/tag17.xml" ContentType="application/vnd.openxmlformats-officedocument.presentationml.tags+xml"/>
  <Override PartName="/ppt/tags/tag170.xml" ContentType="application/vnd.openxmlformats-officedocument.presentationml.tags+xml"/>
  <Override PartName="/ppt/tags/tag171.xml" ContentType="application/vnd.openxmlformats-officedocument.presentationml.tags+xml"/>
  <Override PartName="/ppt/tags/tag172.xml" ContentType="application/vnd.openxmlformats-officedocument.presentationml.tags+xml"/>
  <Override PartName="/ppt/tags/tag173.xml" ContentType="application/vnd.openxmlformats-officedocument.presentationml.tags+xml"/>
  <Override PartName="/ppt/tags/tag174.xml" ContentType="application/vnd.openxmlformats-officedocument.presentationml.tags+xml"/>
  <Override PartName="/ppt/tags/tag175.xml" ContentType="application/vnd.openxmlformats-officedocument.presentationml.tags+xml"/>
  <Override PartName="/ppt/tags/tag176.xml" ContentType="application/vnd.openxmlformats-officedocument.presentationml.tags+xml"/>
  <Override PartName="/ppt/tags/tag177.xml" ContentType="application/vnd.openxmlformats-officedocument.presentationml.tags+xml"/>
  <Override PartName="/ppt/tags/tag178.xml" ContentType="application/vnd.openxmlformats-officedocument.presentationml.tags+xml"/>
  <Override PartName="/ppt/tags/tag179.xml" ContentType="application/vnd.openxmlformats-officedocument.presentationml.tags+xml"/>
  <Override PartName="/ppt/tags/tag18.xml" ContentType="application/vnd.openxmlformats-officedocument.presentationml.tags+xml"/>
  <Override PartName="/ppt/tags/tag180.xml" ContentType="application/vnd.openxmlformats-officedocument.presentationml.tags+xml"/>
  <Override PartName="/ppt/tags/tag181.xml" ContentType="application/vnd.openxmlformats-officedocument.presentationml.tags+xml"/>
  <Override PartName="/ppt/tags/tag182.xml" ContentType="application/vnd.openxmlformats-officedocument.presentationml.tags+xml"/>
  <Override PartName="/ppt/tags/tag183.xml" ContentType="application/vnd.openxmlformats-officedocument.presentationml.tags+xml"/>
  <Override PartName="/ppt/tags/tag184.xml" ContentType="application/vnd.openxmlformats-officedocument.presentationml.tags+xml"/>
  <Override PartName="/ppt/tags/tag185.xml" ContentType="application/vnd.openxmlformats-officedocument.presentationml.tags+xml"/>
  <Override PartName="/ppt/tags/tag186.xml" ContentType="application/vnd.openxmlformats-officedocument.presentationml.tags+xml"/>
  <Override PartName="/ppt/tags/tag187.xml" ContentType="application/vnd.openxmlformats-officedocument.presentationml.tags+xml"/>
  <Override PartName="/ppt/tags/tag188.xml" ContentType="application/vnd.openxmlformats-officedocument.presentationml.tags+xml"/>
  <Override PartName="/ppt/tags/tag189.xml" ContentType="application/vnd.openxmlformats-officedocument.presentationml.tags+xml"/>
  <Override PartName="/ppt/tags/tag19.xml" ContentType="application/vnd.openxmlformats-officedocument.presentationml.tags+xml"/>
  <Override PartName="/ppt/tags/tag190.xml" ContentType="application/vnd.openxmlformats-officedocument.presentationml.tags+xml"/>
  <Override PartName="/ppt/tags/tag191.xml" ContentType="application/vnd.openxmlformats-officedocument.presentationml.tags+xml"/>
  <Override PartName="/ppt/tags/tag192.xml" ContentType="application/vnd.openxmlformats-officedocument.presentationml.tags+xml"/>
  <Override PartName="/ppt/tags/tag193.xml" ContentType="application/vnd.openxmlformats-officedocument.presentationml.tags+xml"/>
  <Override PartName="/ppt/tags/tag194.xml" ContentType="application/vnd.openxmlformats-officedocument.presentationml.tags+xml"/>
  <Override PartName="/ppt/tags/tag195.xml" ContentType="application/vnd.openxmlformats-officedocument.presentationml.tags+xml"/>
  <Override PartName="/ppt/tags/tag196.xml" ContentType="application/vnd.openxmlformats-officedocument.presentationml.tags+xml"/>
  <Override PartName="/ppt/tags/tag197.xml" ContentType="application/vnd.openxmlformats-officedocument.presentationml.tags+xml"/>
  <Override PartName="/ppt/tags/tag198.xml" ContentType="application/vnd.openxmlformats-officedocument.presentationml.tags+xml"/>
  <Override PartName="/ppt/tags/tag199.xml" ContentType="application/vnd.openxmlformats-officedocument.presentationml.tags+xml"/>
  <Override PartName="/ppt/tags/tag2.xml" ContentType="application/vnd.openxmlformats-officedocument.presentationml.tags+xml"/>
  <Override PartName="/ppt/tags/tag20.xml" ContentType="application/vnd.openxmlformats-officedocument.presentationml.tags+xml"/>
  <Override PartName="/ppt/tags/tag200.xml" ContentType="application/vnd.openxmlformats-officedocument.presentationml.tags+xml"/>
  <Override PartName="/ppt/tags/tag201.xml" ContentType="application/vnd.openxmlformats-officedocument.presentationml.tags+xml"/>
  <Override PartName="/ppt/tags/tag202.xml" ContentType="application/vnd.openxmlformats-officedocument.presentationml.tags+xml"/>
  <Override PartName="/ppt/tags/tag203.xml" ContentType="application/vnd.openxmlformats-officedocument.presentationml.tags+xml"/>
  <Override PartName="/ppt/tags/tag204.xml" ContentType="application/vnd.openxmlformats-officedocument.presentationml.tags+xml"/>
  <Override PartName="/ppt/tags/tag205.xml" ContentType="application/vnd.openxmlformats-officedocument.presentationml.tags+xml"/>
  <Override PartName="/ppt/tags/tag206.xml" ContentType="application/vnd.openxmlformats-officedocument.presentationml.tags+xml"/>
  <Override PartName="/ppt/tags/tag207.xml" ContentType="application/vnd.openxmlformats-officedocument.presentationml.tags+xml"/>
  <Override PartName="/ppt/tags/tag208.xml" ContentType="application/vnd.openxmlformats-officedocument.presentationml.tags+xml"/>
  <Override PartName="/ppt/tags/tag209.xml" ContentType="application/vnd.openxmlformats-officedocument.presentationml.tags+xml"/>
  <Override PartName="/ppt/tags/tag21.xml" ContentType="application/vnd.openxmlformats-officedocument.presentationml.tags+xml"/>
  <Override PartName="/ppt/tags/tag210.xml" ContentType="application/vnd.openxmlformats-officedocument.presentationml.tags+xml"/>
  <Override PartName="/ppt/tags/tag211.xml" ContentType="application/vnd.openxmlformats-officedocument.presentationml.tags+xml"/>
  <Override PartName="/ppt/tags/tag212.xml" ContentType="application/vnd.openxmlformats-officedocument.presentationml.tags+xml"/>
  <Override PartName="/ppt/tags/tag213.xml" ContentType="application/vnd.openxmlformats-officedocument.presentationml.tags+xml"/>
  <Override PartName="/ppt/tags/tag214.xml" ContentType="application/vnd.openxmlformats-officedocument.presentationml.tags+xml"/>
  <Override PartName="/ppt/tags/tag215.xml" ContentType="application/vnd.openxmlformats-officedocument.presentationml.tags+xml"/>
  <Override PartName="/ppt/tags/tag216.xml" ContentType="application/vnd.openxmlformats-officedocument.presentationml.tags+xml"/>
  <Override PartName="/ppt/tags/tag217.xml" ContentType="application/vnd.openxmlformats-officedocument.presentationml.tags+xml"/>
  <Override PartName="/ppt/tags/tag218.xml" ContentType="application/vnd.openxmlformats-officedocument.presentationml.tags+xml"/>
  <Override PartName="/ppt/tags/tag219.xml" ContentType="application/vnd.openxmlformats-officedocument.presentationml.tags+xml"/>
  <Override PartName="/ppt/tags/tag22.xml" ContentType="application/vnd.openxmlformats-officedocument.presentationml.tags+xml"/>
  <Override PartName="/ppt/tags/tag220.xml" ContentType="application/vnd.openxmlformats-officedocument.presentationml.tags+xml"/>
  <Override PartName="/ppt/tags/tag221.xml" ContentType="application/vnd.openxmlformats-officedocument.presentationml.tags+xml"/>
  <Override PartName="/ppt/tags/tag222.xml" ContentType="application/vnd.openxmlformats-officedocument.presentationml.tags+xml"/>
  <Override PartName="/ppt/tags/tag223.xml" ContentType="application/vnd.openxmlformats-officedocument.presentationml.tags+xml"/>
  <Override PartName="/ppt/tags/tag224.xml" ContentType="application/vnd.openxmlformats-officedocument.presentationml.tags+xml"/>
  <Override PartName="/ppt/tags/tag225.xml" ContentType="application/vnd.openxmlformats-officedocument.presentationml.tags+xml"/>
  <Override PartName="/ppt/tags/tag226.xml" ContentType="application/vnd.openxmlformats-officedocument.presentationml.tags+xml"/>
  <Override PartName="/ppt/tags/tag227.xml" ContentType="application/vnd.openxmlformats-officedocument.presentationml.tags+xml"/>
  <Override PartName="/ppt/tags/tag228.xml" ContentType="application/vnd.openxmlformats-officedocument.presentationml.tags+xml"/>
  <Override PartName="/ppt/tags/tag229.xml" ContentType="application/vnd.openxmlformats-officedocument.presentationml.tags+xml"/>
  <Override PartName="/ppt/tags/tag23.xml" ContentType="application/vnd.openxmlformats-officedocument.presentationml.tags+xml"/>
  <Override PartName="/ppt/tags/tag230.xml" ContentType="application/vnd.openxmlformats-officedocument.presentationml.tags+xml"/>
  <Override PartName="/ppt/tags/tag231.xml" ContentType="application/vnd.openxmlformats-officedocument.presentationml.tags+xml"/>
  <Override PartName="/ppt/tags/tag232.xml" ContentType="application/vnd.openxmlformats-officedocument.presentationml.tags+xml"/>
  <Override PartName="/ppt/tags/tag233.xml" ContentType="application/vnd.openxmlformats-officedocument.presentationml.tags+xml"/>
  <Override PartName="/ppt/tags/tag234.xml" ContentType="application/vnd.openxmlformats-officedocument.presentationml.tags+xml"/>
  <Override PartName="/ppt/tags/tag235.xml" ContentType="application/vnd.openxmlformats-officedocument.presentationml.tags+xml"/>
  <Override PartName="/ppt/tags/tag236.xml" ContentType="application/vnd.openxmlformats-officedocument.presentationml.tags+xml"/>
  <Override PartName="/ppt/tags/tag237.xml" ContentType="application/vnd.openxmlformats-officedocument.presentationml.tags+xml"/>
  <Override PartName="/ppt/tags/tag238.xml" ContentType="application/vnd.openxmlformats-officedocument.presentationml.tags+xml"/>
  <Override PartName="/ppt/tags/tag239.xml" ContentType="application/vnd.openxmlformats-officedocument.presentationml.tags+xml"/>
  <Override PartName="/ppt/tags/tag24.xml" ContentType="application/vnd.openxmlformats-officedocument.presentationml.tags+xml"/>
  <Override PartName="/ppt/tags/tag240.xml" ContentType="application/vnd.openxmlformats-officedocument.presentationml.tags+xml"/>
  <Override PartName="/ppt/tags/tag241.xml" ContentType="application/vnd.openxmlformats-officedocument.presentationml.tags+xml"/>
  <Override PartName="/ppt/tags/tag242.xml" ContentType="application/vnd.openxmlformats-officedocument.presentationml.tags+xml"/>
  <Override PartName="/ppt/tags/tag243.xml" ContentType="application/vnd.openxmlformats-officedocument.presentationml.tags+xml"/>
  <Override PartName="/ppt/tags/tag244.xml" ContentType="application/vnd.openxmlformats-officedocument.presentationml.tags+xml"/>
  <Override PartName="/ppt/tags/tag245.xml" ContentType="application/vnd.openxmlformats-officedocument.presentationml.tags+xml"/>
  <Override PartName="/ppt/tags/tag246.xml" ContentType="application/vnd.openxmlformats-officedocument.presentationml.tags+xml"/>
  <Override PartName="/ppt/tags/tag247.xml" ContentType="application/vnd.openxmlformats-officedocument.presentationml.tags+xml"/>
  <Override PartName="/ppt/tags/tag248.xml" ContentType="application/vnd.openxmlformats-officedocument.presentationml.tags+xml"/>
  <Override PartName="/ppt/tags/tag249.xml" ContentType="application/vnd.openxmlformats-officedocument.presentationml.tags+xml"/>
  <Override PartName="/ppt/tags/tag25.xml" ContentType="application/vnd.openxmlformats-officedocument.presentationml.tags+xml"/>
  <Override PartName="/ppt/tags/tag250.xml" ContentType="application/vnd.openxmlformats-officedocument.presentationml.tags+xml"/>
  <Override PartName="/ppt/tags/tag251.xml" ContentType="application/vnd.openxmlformats-officedocument.presentationml.tags+xml"/>
  <Override PartName="/ppt/tags/tag252.xml" ContentType="application/vnd.openxmlformats-officedocument.presentationml.tags+xml"/>
  <Override PartName="/ppt/tags/tag253.xml" ContentType="application/vnd.openxmlformats-officedocument.presentationml.tags+xml"/>
  <Override PartName="/ppt/tags/tag254.xml" ContentType="application/vnd.openxmlformats-officedocument.presentationml.tags+xml"/>
  <Override PartName="/ppt/tags/tag255.xml" ContentType="application/vnd.openxmlformats-officedocument.presentationml.tags+xml"/>
  <Override PartName="/ppt/tags/tag256.xml" ContentType="application/vnd.openxmlformats-officedocument.presentationml.tags+xml"/>
  <Override PartName="/ppt/tags/tag257.xml" ContentType="application/vnd.openxmlformats-officedocument.presentationml.tags+xml"/>
  <Override PartName="/ppt/tags/tag258.xml" ContentType="application/vnd.openxmlformats-officedocument.presentationml.tags+xml"/>
  <Override PartName="/ppt/tags/tag259.xml" ContentType="application/vnd.openxmlformats-officedocument.presentationml.tags+xml"/>
  <Override PartName="/ppt/tags/tag26.xml" ContentType="application/vnd.openxmlformats-officedocument.presentationml.tags+xml"/>
  <Override PartName="/ppt/tags/tag260.xml" ContentType="application/vnd.openxmlformats-officedocument.presentationml.tags+xml"/>
  <Override PartName="/ppt/tags/tag261.xml" ContentType="application/vnd.openxmlformats-officedocument.presentationml.tags+xml"/>
  <Override PartName="/ppt/tags/tag262.xml" ContentType="application/vnd.openxmlformats-officedocument.presentationml.tags+xml"/>
  <Override PartName="/ppt/tags/tag263.xml" ContentType="application/vnd.openxmlformats-officedocument.presentationml.tags+xml"/>
  <Override PartName="/ppt/tags/tag264.xml" ContentType="application/vnd.openxmlformats-officedocument.presentationml.tags+xml"/>
  <Override PartName="/ppt/tags/tag265.xml" ContentType="application/vnd.openxmlformats-officedocument.presentationml.tags+xml"/>
  <Override PartName="/ppt/tags/tag266.xml" ContentType="application/vnd.openxmlformats-officedocument.presentationml.tags+xml"/>
  <Override PartName="/ppt/tags/tag267.xml" ContentType="application/vnd.openxmlformats-officedocument.presentationml.tags+xml"/>
  <Override PartName="/ppt/tags/tag268.xml" ContentType="application/vnd.openxmlformats-officedocument.presentationml.tags+xml"/>
  <Override PartName="/ppt/tags/tag269.xml" ContentType="application/vnd.openxmlformats-officedocument.presentationml.tags+xml"/>
  <Override PartName="/ppt/tags/tag27.xml" ContentType="application/vnd.openxmlformats-officedocument.presentationml.tags+xml"/>
  <Override PartName="/ppt/tags/tag270.xml" ContentType="application/vnd.openxmlformats-officedocument.presentationml.tags+xml"/>
  <Override PartName="/ppt/tags/tag271.xml" ContentType="application/vnd.openxmlformats-officedocument.presentationml.tags+xml"/>
  <Override PartName="/ppt/tags/tag272.xml" ContentType="application/vnd.openxmlformats-officedocument.presentationml.tags+xml"/>
  <Override PartName="/ppt/tags/tag273.xml" ContentType="application/vnd.openxmlformats-officedocument.presentationml.tags+xml"/>
  <Override PartName="/ppt/tags/tag274.xml" ContentType="application/vnd.openxmlformats-officedocument.presentationml.tags+xml"/>
  <Override PartName="/ppt/tags/tag275.xml" ContentType="application/vnd.openxmlformats-officedocument.presentationml.tags+xml"/>
  <Override PartName="/ppt/tags/tag276.xml" ContentType="application/vnd.openxmlformats-officedocument.presentationml.tags+xml"/>
  <Override PartName="/ppt/tags/tag277.xml" ContentType="application/vnd.openxmlformats-officedocument.presentationml.tags+xml"/>
  <Override PartName="/ppt/tags/tag278.xml" ContentType="application/vnd.openxmlformats-officedocument.presentationml.tags+xml"/>
  <Override PartName="/ppt/tags/tag279.xml" ContentType="application/vnd.openxmlformats-officedocument.presentationml.tags+xml"/>
  <Override PartName="/ppt/tags/tag28.xml" ContentType="application/vnd.openxmlformats-officedocument.presentationml.tags+xml"/>
  <Override PartName="/ppt/tags/tag280.xml" ContentType="application/vnd.openxmlformats-officedocument.presentationml.tags+xml"/>
  <Override PartName="/ppt/tags/tag281.xml" ContentType="application/vnd.openxmlformats-officedocument.presentationml.tags+xml"/>
  <Override PartName="/ppt/tags/tag282.xml" ContentType="application/vnd.openxmlformats-officedocument.presentationml.tags+xml"/>
  <Override PartName="/ppt/tags/tag283.xml" ContentType="application/vnd.openxmlformats-officedocument.presentationml.tags+xml"/>
  <Override PartName="/ppt/tags/tag284.xml" ContentType="application/vnd.openxmlformats-officedocument.presentationml.tags+xml"/>
  <Override PartName="/ppt/tags/tag285.xml" ContentType="application/vnd.openxmlformats-officedocument.presentationml.tags+xml"/>
  <Override PartName="/ppt/tags/tag286.xml" ContentType="application/vnd.openxmlformats-officedocument.presentationml.tags+xml"/>
  <Override PartName="/ppt/tags/tag287.xml" ContentType="application/vnd.openxmlformats-officedocument.presentationml.tags+xml"/>
  <Override PartName="/ppt/tags/tag288.xml" ContentType="application/vnd.openxmlformats-officedocument.presentationml.tags+xml"/>
  <Override PartName="/ppt/tags/tag289.xml" ContentType="application/vnd.openxmlformats-officedocument.presentationml.tags+xml"/>
  <Override PartName="/ppt/tags/tag29.xml" ContentType="application/vnd.openxmlformats-officedocument.presentationml.tags+xml"/>
  <Override PartName="/ppt/tags/tag290.xml" ContentType="application/vnd.openxmlformats-officedocument.presentationml.tags+xml"/>
  <Override PartName="/ppt/tags/tag291.xml" ContentType="application/vnd.openxmlformats-officedocument.presentationml.tags+xml"/>
  <Override PartName="/ppt/tags/tag292.xml" ContentType="application/vnd.openxmlformats-officedocument.presentationml.tags+xml"/>
  <Override PartName="/ppt/tags/tag293.xml" ContentType="application/vnd.openxmlformats-officedocument.presentationml.tags+xml"/>
  <Override PartName="/ppt/tags/tag294.xml" ContentType="application/vnd.openxmlformats-officedocument.presentationml.tags+xml"/>
  <Override PartName="/ppt/tags/tag295.xml" ContentType="application/vnd.openxmlformats-officedocument.presentationml.tags+xml"/>
  <Override PartName="/ppt/tags/tag296.xml" ContentType="application/vnd.openxmlformats-officedocument.presentationml.tags+xml"/>
  <Override PartName="/ppt/tags/tag297.xml" ContentType="application/vnd.openxmlformats-officedocument.presentationml.tags+xml"/>
  <Override PartName="/ppt/tags/tag298.xml" ContentType="application/vnd.openxmlformats-officedocument.presentationml.tags+xml"/>
  <Override PartName="/ppt/tags/tag299.xml" ContentType="application/vnd.openxmlformats-officedocument.presentationml.tags+xml"/>
  <Override PartName="/ppt/tags/tag3.xml" ContentType="application/vnd.openxmlformats-officedocument.presentationml.tags+xml"/>
  <Override PartName="/ppt/tags/tag30.xml" ContentType="application/vnd.openxmlformats-officedocument.presentationml.tags+xml"/>
  <Override PartName="/ppt/tags/tag300.xml" ContentType="application/vnd.openxmlformats-officedocument.presentationml.tags+xml"/>
  <Override PartName="/ppt/tags/tag301.xml" ContentType="application/vnd.openxmlformats-officedocument.presentationml.tags+xml"/>
  <Override PartName="/ppt/tags/tag302.xml" ContentType="application/vnd.openxmlformats-officedocument.presentationml.tags+xml"/>
  <Override PartName="/ppt/tags/tag303.xml" ContentType="application/vnd.openxmlformats-officedocument.presentationml.tags+xml"/>
  <Override PartName="/ppt/tags/tag304.xml" ContentType="application/vnd.openxmlformats-officedocument.presentationml.tags+xml"/>
  <Override PartName="/ppt/tags/tag305.xml" ContentType="application/vnd.openxmlformats-officedocument.presentationml.tags+xml"/>
  <Override PartName="/ppt/tags/tag306.xml" ContentType="application/vnd.openxmlformats-officedocument.presentationml.tags+xml"/>
  <Override PartName="/ppt/tags/tag307.xml" ContentType="application/vnd.openxmlformats-officedocument.presentationml.tags+xml"/>
  <Override PartName="/ppt/tags/tag308.xml" ContentType="application/vnd.openxmlformats-officedocument.presentationml.tags+xml"/>
  <Override PartName="/ppt/tags/tag309.xml" ContentType="application/vnd.openxmlformats-officedocument.presentationml.tags+xml"/>
  <Override PartName="/ppt/tags/tag31.xml" ContentType="application/vnd.openxmlformats-officedocument.presentationml.tags+xml"/>
  <Override PartName="/ppt/tags/tag310.xml" ContentType="application/vnd.openxmlformats-officedocument.presentationml.tags+xml"/>
  <Override PartName="/ppt/tags/tag311.xml" ContentType="application/vnd.openxmlformats-officedocument.presentationml.tags+xml"/>
  <Override PartName="/ppt/tags/tag312.xml" ContentType="application/vnd.openxmlformats-officedocument.presentationml.tags+xml"/>
  <Override PartName="/ppt/tags/tag313.xml" ContentType="application/vnd.openxmlformats-officedocument.presentationml.tags+xml"/>
  <Override PartName="/ppt/tags/tag314.xml" ContentType="application/vnd.openxmlformats-officedocument.presentationml.tags+xml"/>
  <Override PartName="/ppt/tags/tag315.xml" ContentType="application/vnd.openxmlformats-officedocument.presentationml.tags+xml"/>
  <Override PartName="/ppt/tags/tag316.xml" ContentType="application/vnd.openxmlformats-officedocument.presentationml.tags+xml"/>
  <Override PartName="/ppt/tags/tag317.xml" ContentType="application/vnd.openxmlformats-officedocument.presentationml.tags+xml"/>
  <Override PartName="/ppt/tags/tag318.xml" ContentType="application/vnd.openxmlformats-officedocument.presentationml.tags+xml"/>
  <Override PartName="/ppt/tags/tag319.xml" ContentType="application/vnd.openxmlformats-officedocument.presentationml.tags+xml"/>
  <Override PartName="/ppt/tags/tag32.xml" ContentType="application/vnd.openxmlformats-officedocument.presentationml.tags+xml"/>
  <Override PartName="/ppt/tags/tag320.xml" ContentType="application/vnd.openxmlformats-officedocument.presentationml.tags+xml"/>
  <Override PartName="/ppt/tags/tag321.xml" ContentType="application/vnd.openxmlformats-officedocument.presentationml.tags+xml"/>
  <Override PartName="/ppt/tags/tag322.xml" ContentType="application/vnd.openxmlformats-officedocument.presentationml.tags+xml"/>
  <Override PartName="/ppt/tags/tag323.xml" ContentType="application/vnd.openxmlformats-officedocument.presentationml.tags+xml"/>
  <Override PartName="/ppt/tags/tag324.xml" ContentType="application/vnd.openxmlformats-officedocument.presentationml.tags+xml"/>
  <Override PartName="/ppt/tags/tag325.xml" ContentType="application/vnd.openxmlformats-officedocument.presentationml.tags+xml"/>
  <Override PartName="/ppt/tags/tag326.xml" ContentType="application/vnd.openxmlformats-officedocument.presentationml.tags+xml"/>
  <Override PartName="/ppt/tags/tag327.xml" ContentType="application/vnd.openxmlformats-officedocument.presentationml.tags+xml"/>
  <Override PartName="/ppt/tags/tag328.xml" ContentType="application/vnd.openxmlformats-officedocument.presentationml.tags+xml"/>
  <Override PartName="/ppt/tags/tag329.xml" ContentType="application/vnd.openxmlformats-officedocument.presentationml.tags+xml"/>
  <Override PartName="/ppt/tags/tag33.xml" ContentType="application/vnd.openxmlformats-officedocument.presentationml.tags+xml"/>
  <Override PartName="/ppt/tags/tag330.xml" ContentType="application/vnd.openxmlformats-officedocument.presentationml.tags+xml"/>
  <Override PartName="/ppt/tags/tag331.xml" ContentType="application/vnd.openxmlformats-officedocument.presentationml.tags+xml"/>
  <Override PartName="/ppt/tags/tag332.xml" ContentType="application/vnd.openxmlformats-officedocument.presentationml.tags+xml"/>
  <Override PartName="/ppt/tags/tag34.xml" ContentType="application/vnd.openxmlformats-officedocument.presentationml.tags+xml"/>
  <Override PartName="/ppt/tags/tag35.xml" ContentType="application/vnd.openxmlformats-officedocument.presentationml.tags+xml"/>
  <Override PartName="/ppt/tags/tag36.xml" ContentType="application/vnd.openxmlformats-officedocument.presentationml.tags+xml"/>
  <Override PartName="/ppt/tags/tag37.xml" ContentType="application/vnd.openxmlformats-officedocument.presentationml.tags+xml"/>
  <Override PartName="/ppt/tags/tag38.xml" ContentType="application/vnd.openxmlformats-officedocument.presentationml.tags+xml"/>
  <Override PartName="/ppt/tags/tag39.xml" ContentType="application/vnd.openxmlformats-officedocument.presentationml.tags+xml"/>
  <Override PartName="/ppt/tags/tag4.xml" ContentType="application/vnd.openxmlformats-officedocument.presentationml.tags+xml"/>
  <Override PartName="/ppt/tags/tag40.xml" ContentType="application/vnd.openxmlformats-officedocument.presentationml.tags+xml"/>
  <Override PartName="/ppt/tags/tag41.xml" ContentType="application/vnd.openxmlformats-officedocument.presentationml.tags+xml"/>
  <Override PartName="/ppt/tags/tag42.xml" ContentType="application/vnd.openxmlformats-officedocument.presentationml.tags+xml"/>
  <Override PartName="/ppt/tags/tag43.xml" ContentType="application/vnd.openxmlformats-officedocument.presentationml.tags+xml"/>
  <Override PartName="/ppt/tags/tag44.xml" ContentType="application/vnd.openxmlformats-officedocument.presentationml.tags+xml"/>
  <Override PartName="/ppt/tags/tag45.xml" ContentType="application/vnd.openxmlformats-officedocument.presentationml.tags+xml"/>
  <Override PartName="/ppt/tags/tag46.xml" ContentType="application/vnd.openxmlformats-officedocument.presentationml.tags+xml"/>
  <Override PartName="/ppt/tags/tag47.xml" ContentType="application/vnd.openxmlformats-officedocument.presentationml.tags+xml"/>
  <Override PartName="/ppt/tags/tag48.xml" ContentType="application/vnd.openxmlformats-officedocument.presentationml.tags+xml"/>
  <Override PartName="/ppt/tags/tag49.xml" ContentType="application/vnd.openxmlformats-officedocument.presentationml.tags+xml"/>
  <Override PartName="/ppt/tags/tag5.xml" ContentType="application/vnd.openxmlformats-officedocument.presentationml.tags+xml"/>
  <Override PartName="/ppt/tags/tag50.xml" ContentType="application/vnd.openxmlformats-officedocument.presentationml.tags+xml"/>
  <Override PartName="/ppt/tags/tag51.xml" ContentType="application/vnd.openxmlformats-officedocument.presentationml.tags+xml"/>
  <Override PartName="/ppt/tags/tag52.xml" ContentType="application/vnd.openxmlformats-officedocument.presentationml.tags+xml"/>
  <Override PartName="/ppt/tags/tag53.xml" ContentType="application/vnd.openxmlformats-officedocument.presentationml.tags+xml"/>
  <Override PartName="/ppt/tags/tag54.xml" ContentType="application/vnd.openxmlformats-officedocument.presentationml.tags+xml"/>
  <Override PartName="/ppt/tags/tag55.xml" ContentType="application/vnd.openxmlformats-officedocument.presentationml.tags+xml"/>
  <Override PartName="/ppt/tags/tag56.xml" ContentType="application/vnd.openxmlformats-officedocument.presentationml.tags+xml"/>
  <Override PartName="/ppt/tags/tag57.xml" ContentType="application/vnd.openxmlformats-officedocument.presentationml.tags+xml"/>
  <Override PartName="/ppt/tags/tag58.xml" ContentType="application/vnd.openxmlformats-officedocument.presentationml.tags+xml"/>
  <Override PartName="/ppt/tags/tag59.xml" ContentType="application/vnd.openxmlformats-officedocument.presentationml.tags+xml"/>
  <Override PartName="/ppt/tags/tag6.xml" ContentType="application/vnd.openxmlformats-officedocument.presentationml.tags+xml"/>
  <Override PartName="/ppt/tags/tag60.xml" ContentType="application/vnd.openxmlformats-officedocument.presentationml.tags+xml"/>
  <Override PartName="/ppt/tags/tag61.xml" ContentType="application/vnd.openxmlformats-officedocument.presentationml.tags+xml"/>
  <Override PartName="/ppt/tags/tag62.xml" ContentType="application/vnd.openxmlformats-officedocument.presentationml.tags+xml"/>
  <Override PartName="/ppt/tags/tag63.xml" ContentType="application/vnd.openxmlformats-officedocument.presentationml.tags+xml"/>
  <Override PartName="/ppt/tags/tag64.xml" ContentType="application/vnd.openxmlformats-officedocument.presentationml.tags+xml"/>
  <Override PartName="/ppt/tags/tag65.xml" ContentType="application/vnd.openxmlformats-officedocument.presentationml.tags+xml"/>
  <Override PartName="/ppt/tags/tag66.xml" ContentType="application/vnd.openxmlformats-officedocument.presentationml.tags+xml"/>
  <Override PartName="/ppt/tags/tag67.xml" ContentType="application/vnd.openxmlformats-officedocument.presentationml.tags+xml"/>
  <Override PartName="/ppt/tags/tag68.xml" ContentType="application/vnd.openxmlformats-officedocument.presentationml.tags+xml"/>
  <Override PartName="/ppt/tags/tag69.xml" ContentType="application/vnd.openxmlformats-officedocument.presentationml.tags+xml"/>
  <Override PartName="/ppt/tags/tag7.xml" ContentType="application/vnd.openxmlformats-officedocument.presentationml.tags+xml"/>
  <Override PartName="/ppt/tags/tag70.xml" ContentType="application/vnd.openxmlformats-officedocument.presentationml.tags+xml"/>
  <Override PartName="/ppt/tags/tag71.xml" ContentType="application/vnd.openxmlformats-officedocument.presentationml.tags+xml"/>
  <Override PartName="/ppt/tags/tag72.xml" ContentType="application/vnd.openxmlformats-officedocument.presentationml.tags+xml"/>
  <Override PartName="/ppt/tags/tag73.xml" ContentType="application/vnd.openxmlformats-officedocument.presentationml.tags+xml"/>
  <Override PartName="/ppt/tags/tag74.xml" ContentType="application/vnd.openxmlformats-officedocument.presentationml.tags+xml"/>
  <Override PartName="/ppt/tags/tag75.xml" ContentType="application/vnd.openxmlformats-officedocument.presentationml.tags+xml"/>
  <Override PartName="/ppt/tags/tag76.xml" ContentType="application/vnd.openxmlformats-officedocument.presentationml.tags+xml"/>
  <Override PartName="/ppt/tags/tag77.xml" ContentType="application/vnd.openxmlformats-officedocument.presentationml.tags+xml"/>
  <Override PartName="/ppt/tags/tag78.xml" ContentType="application/vnd.openxmlformats-officedocument.presentationml.tags+xml"/>
  <Override PartName="/ppt/tags/tag79.xml" ContentType="application/vnd.openxmlformats-officedocument.presentationml.tags+xml"/>
  <Override PartName="/ppt/tags/tag8.xml" ContentType="application/vnd.openxmlformats-officedocument.presentationml.tags+xml"/>
  <Override PartName="/ppt/tags/tag80.xml" ContentType="application/vnd.openxmlformats-officedocument.presentationml.tags+xml"/>
  <Override PartName="/ppt/tags/tag81.xml" ContentType="application/vnd.openxmlformats-officedocument.presentationml.tags+xml"/>
  <Override PartName="/ppt/tags/tag82.xml" ContentType="application/vnd.openxmlformats-officedocument.presentationml.tags+xml"/>
  <Override PartName="/ppt/tags/tag83.xml" ContentType="application/vnd.openxmlformats-officedocument.presentationml.tags+xml"/>
  <Override PartName="/ppt/tags/tag84.xml" ContentType="application/vnd.openxmlformats-officedocument.presentationml.tags+xml"/>
  <Override PartName="/ppt/tags/tag85.xml" ContentType="application/vnd.openxmlformats-officedocument.presentationml.tags+xml"/>
  <Override PartName="/ppt/tags/tag86.xml" ContentType="application/vnd.openxmlformats-officedocument.presentationml.tags+xml"/>
  <Override PartName="/ppt/tags/tag87.xml" ContentType="application/vnd.openxmlformats-officedocument.presentationml.tags+xml"/>
  <Override PartName="/ppt/tags/tag88.xml" ContentType="application/vnd.openxmlformats-officedocument.presentationml.tags+xml"/>
  <Override PartName="/ppt/tags/tag89.xml" ContentType="application/vnd.openxmlformats-officedocument.presentationml.tags+xml"/>
  <Override PartName="/ppt/tags/tag9.xml" ContentType="application/vnd.openxmlformats-officedocument.presentationml.tags+xml"/>
  <Override PartName="/ppt/tags/tag90.xml" ContentType="application/vnd.openxmlformats-officedocument.presentationml.tags+xml"/>
  <Override PartName="/ppt/tags/tag91.xml" ContentType="application/vnd.openxmlformats-officedocument.presentationml.tags+xml"/>
  <Override PartName="/ppt/tags/tag92.xml" ContentType="application/vnd.openxmlformats-officedocument.presentationml.tags+xml"/>
  <Override PartName="/ppt/tags/tag93.xml" ContentType="application/vnd.openxmlformats-officedocument.presentationml.tags+xml"/>
  <Override PartName="/ppt/tags/tag94.xml" ContentType="application/vnd.openxmlformats-officedocument.presentationml.tags+xml"/>
  <Override PartName="/ppt/tags/tag95.xml" ContentType="application/vnd.openxmlformats-officedocument.presentationml.tags+xml"/>
  <Override PartName="/ppt/tags/tag96.xml" ContentType="application/vnd.openxmlformats-officedocument.presentationml.tags+xml"/>
  <Override PartName="/ppt/tags/tag97.xml" ContentType="application/vnd.openxmlformats-officedocument.presentationml.tags+xml"/>
  <Override PartName="/ppt/tags/tag98.xml" ContentType="application/vnd.openxmlformats-officedocument.presentationml.tags+xml"/>
  <Override PartName="/ppt/tags/tag99.xml" ContentType="application/vnd.openxmlformats-officedocument.presentationml.tags+xml"/>
  <Override PartName="/ppt/theme/theme1.xml" ContentType="application/vnd.openxmlformats-officedocument.theme+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viewProps.xml" ContentType="application/vnd.openxmlformats-officedocument.presentationml.viewProps+xml"/>
</Types>
</file>

<file path=_rels/.rels><?xml version="1.0" encoding="UTF-8" standalone="yes"?>
<Relationships xmlns="http://schemas.openxmlformats.org/package/2006/relationships"><Relationship Id="rId1" Type="http://schemas.openxmlformats.org/officeDocument/2006/relationships/officeDocument" Target="ppt/presentation.xml"/><Relationship Id="rId4" Type="http://schemas.openxmlformats.org/package/2006/relationships/metadata/thumbnail" Target="docProps/thumbnail.jpeg"/><Relationship Id="rId3" Type="http://schemas.openxmlformats.org/package/2006/relationships/metadata/core-properties" Target="docProps/core.xml"/><Relationship Id="rId2" Type="http://schemas.openxmlformats.org/officeDocument/2006/relationships/extended-properties" Target="docProps/app.xml"/><Relationship Id="rId5"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648" r:id="rId1"/>
    <p:sldMasterId id="2147483656" r:id="rId3"/>
    <p:sldMasterId id="2147483690" r:id="rId4"/>
    <p:sldMasterId id="2147483703" r:id="rId5"/>
  </p:sldMasterIdLst>
  <p:notesMasterIdLst>
    <p:notesMasterId r:id="rId68"/>
  </p:notesMasterIdLst>
  <p:handoutMasterIdLst>
    <p:handoutMasterId r:id="rId69"/>
  </p:handoutMasterIdLst>
  <p:sldIdLst>
    <p:sldId id="1006" r:id="rId6"/>
    <p:sldId id="641" r:id="rId7"/>
    <p:sldId id="340" r:id="rId8"/>
    <p:sldId id="519" r:id="rId9"/>
    <p:sldId id="419" r:id="rId10"/>
    <p:sldId id="761" r:id="rId11"/>
    <p:sldId id="947" r:id="rId12"/>
    <p:sldId id="520" r:id="rId13"/>
    <p:sldId id="763" r:id="rId14"/>
    <p:sldId id="940" r:id="rId15"/>
    <p:sldId id="781" r:id="rId16"/>
    <p:sldId id="773" r:id="rId17"/>
    <p:sldId id="775" r:id="rId18"/>
    <p:sldId id="780" r:id="rId19"/>
    <p:sldId id="782" r:id="rId20"/>
    <p:sldId id="941" r:id="rId21"/>
    <p:sldId id="767" r:id="rId22"/>
    <p:sldId id="524" r:id="rId23"/>
    <p:sldId id="962" r:id="rId24"/>
    <p:sldId id="769" r:id="rId25"/>
    <p:sldId id="765" r:id="rId26"/>
    <p:sldId id="791" r:id="rId27"/>
    <p:sldId id="792" r:id="rId28"/>
    <p:sldId id="794" r:id="rId29"/>
    <p:sldId id="793" r:id="rId30"/>
    <p:sldId id="800" r:id="rId31"/>
    <p:sldId id="938" r:id="rId32"/>
    <p:sldId id="939" r:id="rId33"/>
    <p:sldId id="867" r:id="rId34"/>
    <p:sldId id="866" r:id="rId35"/>
    <p:sldId id="795" r:id="rId36"/>
    <p:sldId id="799" r:id="rId37"/>
    <p:sldId id="935" r:id="rId38"/>
    <p:sldId id="936" r:id="rId39"/>
    <p:sldId id="934" r:id="rId40"/>
    <p:sldId id="798" r:id="rId41"/>
    <p:sldId id="797" r:id="rId42"/>
    <p:sldId id="937" r:id="rId43"/>
    <p:sldId id="764" r:id="rId44"/>
    <p:sldId id="788" r:id="rId45"/>
    <p:sldId id="943" r:id="rId46"/>
    <p:sldId id="790" r:id="rId47"/>
    <p:sldId id="789" r:id="rId48"/>
    <p:sldId id="786" r:id="rId49"/>
    <p:sldId id="785" r:id="rId50"/>
    <p:sldId id="783" r:id="rId51"/>
    <p:sldId id="784" r:id="rId52"/>
    <p:sldId id="963" r:id="rId53"/>
    <p:sldId id="770" r:id="rId54"/>
    <p:sldId id="950" r:id="rId55"/>
    <p:sldId id="948" r:id="rId56"/>
    <p:sldId id="951" r:id="rId57"/>
    <p:sldId id="952" r:id="rId58"/>
    <p:sldId id="953" r:id="rId59"/>
    <p:sldId id="954" r:id="rId60"/>
    <p:sldId id="955" r:id="rId61"/>
    <p:sldId id="958" r:id="rId62"/>
    <p:sldId id="956" r:id="rId63"/>
    <p:sldId id="959" r:id="rId64"/>
    <p:sldId id="960" r:id="rId65"/>
    <p:sldId id="957" r:id="rId66"/>
    <p:sldId id="638" r:id="rId67"/>
  </p:sldIdLst>
  <p:sldSz cx="9144000" cy="5143500" type="screen16x9"/>
  <p:notesSz cx="6858000" cy="9144000"/>
  <p:embeddedFontLst>
    <p:embeddedFont>
      <p:font typeface="Impact" panose="020B0806030902050204" pitchFamily="34" charset="0"/>
      <p:regular r:id="rId74"/>
    </p:embeddedFont>
    <p:embeddedFont>
      <p:font typeface="微软雅黑" panose="020B0503020204020204" pitchFamily="34" charset="-122"/>
      <p:regular r:id="rId75"/>
    </p:embeddedFont>
    <p:embeddedFont>
      <p:font typeface="等线 Light" panose="02010600030101010101" charset="-122"/>
      <p:regular r:id="rId76"/>
    </p:embeddedFont>
    <p:embeddedFont>
      <p:font typeface="等线" panose="02010600030101010101" charset="-122"/>
      <p:regular r:id="rId77"/>
    </p:embeddedFont>
    <p:embeddedFont>
      <p:font typeface="楷体" panose="02010609060101010101" pitchFamily="49" charset="-122"/>
      <p:regular r:id="rId78"/>
    </p:embeddedFont>
    <p:embeddedFont>
      <p:font typeface="黑体" panose="02010609060101010101" charset="-122"/>
      <p:regular r:id="rId79"/>
    </p:embeddedFont>
    <p:embeddedFont>
      <p:font typeface="华文新魏" panose="02010800040101010101" pitchFamily="2" charset="-122"/>
      <p:regular r:id="rId80"/>
    </p:embeddedFont>
    <p:embeddedFont>
      <p:font typeface="Calibri" panose="020F0502020204030204" charset="0"/>
      <p:regular r:id="rId81"/>
      <p:bold r:id="rId82"/>
      <p:italic r:id="rId83"/>
      <p:boldItalic r:id="rId84"/>
    </p:embeddedFont>
  </p:embeddedFontLst>
  <p:defaultText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Microsoft" initials="M" lastIdx="0" clrIdx="0"/>
  <p:cmAuthor id="75" name="作者" initials="A" lastIdx="0" clrIdx="24"/>
  <p:cmAuthor id="2" name="vfy" initials="v" lastIdx="0" clrIdx="1"/>
  <p:cmAuthor id="0" name="PC" initials="P" lastIdx="5" clrIdx="0"/>
  <p:cmAuthor id="3" name="张达" initials="张" lastIdx="0" clrIdx="1"/>
  <p:cmAuthor id="4" name="dell" initials="d" lastIdx="0" clrIdx="2"/>
  <p:cmAuthor id="5" name="Administrator" initials="A" lastIdx="0" clrIdx="4"/>
  <p:cmAuthor id="6" name="lenovo" initials="l" lastIdx="0" clrIdx="0"/>
  <p:cmAuthor id="7" name="雨林木风" initials="雨" lastIdx="0" clrIdx="0"/>
  <p:cmAuthor id="8" name="未知用户3" initials="未" lastIdx="0" clrIdx="0"/>
  <p:cmAuthor id="9" name="未知用户5" initials="未" lastIdx="0" clrIdx="0"/>
  <p:cmAuthor id="10" name="未知用户4" initials="未" lastIdx="0" clrIdx="0"/>
  <p:cmAuthor id="11" name="Admin" initials="A" lastIdx="0" clrIdx="0"/>
  <p:cmAuthor id="13" name="CommUser" initials="C" lastIdx="0" clrIdx="0"/>
  <p:cmAuthor id="14" name="zq" initials="z" lastIdx="0" clrIdx="0"/>
  <p:cmAuthor id="15" name="viola_yang" initials="v" lastIdx="0" clrIdx="0"/>
  <p:cmAuthor id="16" name="志龙 姜" initials="志" lastIdx="0" clrIdx="0"/>
  <p:cmAuthor id="17" name="SHMILY" initials="S" lastIdx="0" clrIdx="0"/>
  <p:cmAuthor id="18" name="admin" initials="a" lastIdx="0" clrIdx="0"/>
  <p:cmAuthor id="19" name="Tracy Chen" initials="T" lastIdx="0" clrIdx="0"/>
  <p:cmAuthor id="20" name="dongwc0205" initials="d" lastIdx="0" clrIdx="15"/>
  <p:cmAuthor id="21" name="Hi_ Young" initials="H" lastIdx="0" clrIdx="0"/>
  <p:cmAuthor id="22" name="pangyt" initials="p" lastIdx="0" clrIdx="0"/>
  <p:cmAuthor id="23" name="easonyoun" initials="e" lastIdx="0" clrIdx="0"/>
  <p:cmAuthor id="24" name="zhouyangfan" initials="z" lastIdx="0" clrIdx="0"/>
  <p:cmAuthor id="25" name="tplife" initials="t" lastIdx="0" clrIdx="0"/>
  <p:cmAuthor id="26" name="??" initials="?" lastIdx="0" clrIdx="0"/>
</p:cmAuthorLst>
</file>

<file path=ppt/presProps.xml><?xml version="1.0" encoding="utf-8"?>
<p:presentationPr xmlns:a="http://schemas.openxmlformats.org/drawingml/2006/main" xmlns:r="http://schemas.openxmlformats.org/officeDocument/2006/relationships" xmlns:p="http://schemas.openxmlformats.org/presentationml/2006/main">
  <p:clrMru>
    <a:srgbClr val="9BE7FF"/>
    <a:srgbClr val="B9F0FF"/>
    <a:srgbClr val="FFFEA5"/>
    <a:srgbClr val="FFFE7D"/>
    <a:srgbClr val="135745"/>
    <a:srgbClr val="46014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a:tblStyle styleId="{5C22544A-7EE6-4342-B048-85BDC9FD1C3A}" styleName="中度样式 2 - 强调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5611"/>
    <p:restoredTop sz="94660"/>
  </p:normalViewPr>
  <p:slideViewPr>
    <p:cSldViewPr snapToGrid="0">
      <p:cViewPr varScale="1">
        <p:scale>
          <a:sx n="165" d="100"/>
          <a:sy n="165" d="100"/>
        </p:scale>
        <p:origin x="568" y="184"/>
      </p:cViewPr>
      <p:guideLst/>
    </p:cSldViewPr>
  </p:slideViewPr>
  <p:notesTextViewPr>
    <p:cViewPr>
      <p:scale>
        <a:sx n="1" d="1"/>
        <a:sy n="1" d="1"/>
      </p:scale>
      <p:origin x="0" y="0"/>
    </p:cViewPr>
  </p:notesTextViewPr>
  <p:sorterViewPr>
    <p:cViewPr>
      <p:scale>
        <a:sx n="66" d="100"/>
        <a:sy n="66" d="100"/>
      </p:scale>
      <p:origin x="0" y="0"/>
    </p:cViewPr>
  </p:sorterViewPr>
  <p:gridSpacing cx="72008" cy="72008"/>
</p:viewPr>
</file>

<file path=ppt/_rels/presentation.xml.rels><?xml version="1.0" encoding="UTF-8" standalone="yes"?>
<Relationships xmlns="http://schemas.openxmlformats.org/package/2006/relationships"><Relationship Id="rId9" Type="http://schemas.openxmlformats.org/officeDocument/2006/relationships/slide" Target="slides/slide4.xml"/><Relationship Id="rId84" Type="http://schemas.openxmlformats.org/officeDocument/2006/relationships/font" Target="fonts/font11.fntdata"/><Relationship Id="rId83" Type="http://schemas.openxmlformats.org/officeDocument/2006/relationships/font" Target="fonts/font10.fntdata"/><Relationship Id="rId82" Type="http://schemas.openxmlformats.org/officeDocument/2006/relationships/font" Target="fonts/font9.fntdata"/><Relationship Id="rId81" Type="http://schemas.openxmlformats.org/officeDocument/2006/relationships/font" Target="fonts/font8.fntdata"/><Relationship Id="rId80" Type="http://schemas.openxmlformats.org/officeDocument/2006/relationships/font" Target="fonts/font7.fntdata"/><Relationship Id="rId8" Type="http://schemas.openxmlformats.org/officeDocument/2006/relationships/slide" Target="slides/slide3.xml"/><Relationship Id="rId79" Type="http://schemas.openxmlformats.org/officeDocument/2006/relationships/font" Target="fonts/font6.fntdata"/><Relationship Id="rId78" Type="http://schemas.openxmlformats.org/officeDocument/2006/relationships/font" Target="fonts/font5.fntdata"/><Relationship Id="rId77" Type="http://schemas.openxmlformats.org/officeDocument/2006/relationships/font" Target="fonts/font4.fntdata"/><Relationship Id="rId76" Type="http://schemas.openxmlformats.org/officeDocument/2006/relationships/font" Target="fonts/font3.fntdata"/><Relationship Id="rId75" Type="http://schemas.openxmlformats.org/officeDocument/2006/relationships/font" Target="fonts/font2.fntdata"/><Relationship Id="rId74" Type="http://schemas.openxmlformats.org/officeDocument/2006/relationships/font" Target="fonts/font1.fntdata"/><Relationship Id="rId73" Type="http://schemas.openxmlformats.org/officeDocument/2006/relationships/commentAuthors" Target="commentAuthors.xml"/><Relationship Id="rId72" Type="http://schemas.openxmlformats.org/officeDocument/2006/relationships/tableStyles" Target="tableStyles.xml"/><Relationship Id="rId71" Type="http://schemas.openxmlformats.org/officeDocument/2006/relationships/viewProps" Target="viewProps.xml"/><Relationship Id="rId70" Type="http://schemas.openxmlformats.org/officeDocument/2006/relationships/presProps" Target="presProps.xml"/><Relationship Id="rId7" Type="http://schemas.openxmlformats.org/officeDocument/2006/relationships/slide" Target="slides/slide2.xml"/><Relationship Id="rId69" Type="http://schemas.openxmlformats.org/officeDocument/2006/relationships/handoutMaster" Target="handoutMasters/handoutMaster1.xml"/><Relationship Id="rId68" Type="http://schemas.openxmlformats.org/officeDocument/2006/relationships/notesMaster" Target="notesMasters/notesMaster1.xml"/><Relationship Id="rId67" Type="http://schemas.openxmlformats.org/officeDocument/2006/relationships/slide" Target="slides/slide62.xml"/><Relationship Id="rId66" Type="http://schemas.openxmlformats.org/officeDocument/2006/relationships/slide" Target="slides/slide61.xml"/><Relationship Id="rId65" Type="http://schemas.openxmlformats.org/officeDocument/2006/relationships/slide" Target="slides/slide60.xml"/><Relationship Id="rId64" Type="http://schemas.openxmlformats.org/officeDocument/2006/relationships/slide" Target="slides/slide59.xml"/><Relationship Id="rId63" Type="http://schemas.openxmlformats.org/officeDocument/2006/relationships/slide" Target="slides/slide58.xml"/><Relationship Id="rId62" Type="http://schemas.openxmlformats.org/officeDocument/2006/relationships/slide" Target="slides/slide57.xml"/><Relationship Id="rId61" Type="http://schemas.openxmlformats.org/officeDocument/2006/relationships/slide" Target="slides/slide56.xml"/><Relationship Id="rId60" Type="http://schemas.openxmlformats.org/officeDocument/2006/relationships/slide" Target="slides/slide55.xml"/><Relationship Id="rId6" Type="http://schemas.openxmlformats.org/officeDocument/2006/relationships/slide" Target="slides/slide1.xml"/><Relationship Id="rId59" Type="http://schemas.openxmlformats.org/officeDocument/2006/relationships/slide" Target="slides/slide54.xml"/><Relationship Id="rId58" Type="http://schemas.openxmlformats.org/officeDocument/2006/relationships/slide" Target="slides/slide53.xml"/><Relationship Id="rId57" Type="http://schemas.openxmlformats.org/officeDocument/2006/relationships/slide" Target="slides/slide52.xml"/><Relationship Id="rId56" Type="http://schemas.openxmlformats.org/officeDocument/2006/relationships/slide" Target="slides/slide51.xml"/><Relationship Id="rId55" Type="http://schemas.openxmlformats.org/officeDocument/2006/relationships/slide" Target="slides/slide50.xml"/><Relationship Id="rId54" Type="http://schemas.openxmlformats.org/officeDocument/2006/relationships/slide" Target="slides/slide49.xml"/><Relationship Id="rId53" Type="http://schemas.openxmlformats.org/officeDocument/2006/relationships/slide" Target="slides/slide48.xml"/><Relationship Id="rId52" Type="http://schemas.openxmlformats.org/officeDocument/2006/relationships/slide" Target="slides/slide47.xml"/><Relationship Id="rId51" Type="http://schemas.openxmlformats.org/officeDocument/2006/relationships/slide" Target="slides/slide46.xml"/><Relationship Id="rId50" Type="http://schemas.openxmlformats.org/officeDocument/2006/relationships/slide" Target="slides/slide45.xml"/><Relationship Id="rId5" Type="http://schemas.openxmlformats.org/officeDocument/2006/relationships/slideMaster" Target="slideMasters/slideMaster4.xml"/><Relationship Id="rId49" Type="http://schemas.openxmlformats.org/officeDocument/2006/relationships/slide" Target="slides/slide44.xml"/><Relationship Id="rId48" Type="http://schemas.openxmlformats.org/officeDocument/2006/relationships/slide" Target="slides/slide43.xml"/><Relationship Id="rId47" Type="http://schemas.openxmlformats.org/officeDocument/2006/relationships/slide" Target="slides/slide42.xml"/><Relationship Id="rId46" Type="http://schemas.openxmlformats.org/officeDocument/2006/relationships/slide" Target="slides/slide41.xml"/><Relationship Id="rId45" Type="http://schemas.openxmlformats.org/officeDocument/2006/relationships/slide" Target="slides/slide40.xml"/><Relationship Id="rId44" Type="http://schemas.openxmlformats.org/officeDocument/2006/relationships/slide" Target="slides/slide39.xml"/><Relationship Id="rId43" Type="http://schemas.openxmlformats.org/officeDocument/2006/relationships/slide" Target="slides/slide38.xml"/><Relationship Id="rId42" Type="http://schemas.openxmlformats.org/officeDocument/2006/relationships/slide" Target="slides/slide37.xml"/><Relationship Id="rId41" Type="http://schemas.openxmlformats.org/officeDocument/2006/relationships/slide" Target="slides/slide36.xml"/><Relationship Id="rId40" Type="http://schemas.openxmlformats.org/officeDocument/2006/relationships/slide" Target="slides/slide35.xml"/><Relationship Id="rId4" Type="http://schemas.openxmlformats.org/officeDocument/2006/relationships/slideMaster" Target="slideMasters/slideMaster3.xml"/><Relationship Id="rId39" Type="http://schemas.openxmlformats.org/officeDocument/2006/relationships/slide" Target="slides/slide34.xml"/><Relationship Id="rId38" Type="http://schemas.openxmlformats.org/officeDocument/2006/relationships/slide" Target="slides/slide33.xml"/><Relationship Id="rId37" Type="http://schemas.openxmlformats.org/officeDocument/2006/relationships/slide" Target="slides/slide32.xml"/><Relationship Id="rId36" Type="http://schemas.openxmlformats.org/officeDocument/2006/relationships/slide" Target="slides/slide31.xml"/><Relationship Id="rId35" Type="http://schemas.openxmlformats.org/officeDocument/2006/relationships/slide" Target="slides/slide30.xml"/><Relationship Id="rId34" Type="http://schemas.openxmlformats.org/officeDocument/2006/relationships/slide" Target="slides/slide29.xml"/><Relationship Id="rId33" Type="http://schemas.openxmlformats.org/officeDocument/2006/relationships/slide" Target="slides/slide28.xml"/><Relationship Id="rId32" Type="http://schemas.openxmlformats.org/officeDocument/2006/relationships/slide" Target="slides/slide27.xml"/><Relationship Id="rId31" Type="http://schemas.openxmlformats.org/officeDocument/2006/relationships/slide" Target="slides/slide26.xml"/><Relationship Id="rId30" Type="http://schemas.openxmlformats.org/officeDocument/2006/relationships/slide" Target="slides/slide25.xml"/><Relationship Id="rId3" Type="http://schemas.openxmlformats.org/officeDocument/2006/relationships/slideMaster" Target="slideMasters/slideMaster2.xml"/><Relationship Id="rId29" Type="http://schemas.openxmlformats.org/officeDocument/2006/relationships/slide" Target="slides/slide24.xml"/><Relationship Id="rId28" Type="http://schemas.openxmlformats.org/officeDocument/2006/relationships/slide" Target="slides/slide23.xml"/><Relationship Id="rId27" Type="http://schemas.openxmlformats.org/officeDocument/2006/relationships/slide" Target="slides/slide22.xml"/><Relationship Id="rId26" Type="http://schemas.openxmlformats.org/officeDocument/2006/relationships/slide" Target="slides/slide21.xml"/><Relationship Id="rId25" Type="http://schemas.openxmlformats.org/officeDocument/2006/relationships/slide" Target="slides/slide20.xml"/><Relationship Id="rId24" Type="http://schemas.openxmlformats.org/officeDocument/2006/relationships/slide" Target="slides/slide19.xml"/><Relationship Id="rId23" Type="http://schemas.openxmlformats.org/officeDocument/2006/relationships/slide" Target="slides/slide18.xml"/><Relationship Id="rId22" Type="http://schemas.openxmlformats.org/officeDocument/2006/relationships/slide" Target="slides/slide17.xml"/><Relationship Id="rId21" Type="http://schemas.openxmlformats.org/officeDocument/2006/relationships/slide" Target="slides/slide16.xml"/><Relationship Id="rId20" Type="http://schemas.openxmlformats.org/officeDocument/2006/relationships/slide" Target="slides/slide15.xml"/><Relationship Id="rId2" Type="http://schemas.openxmlformats.org/officeDocument/2006/relationships/theme" Target="theme/theme1.xml"/><Relationship Id="rId19" Type="http://schemas.openxmlformats.org/officeDocument/2006/relationships/slide" Target="slides/slide14.xml"/><Relationship Id="rId18" Type="http://schemas.openxmlformats.org/officeDocument/2006/relationships/slide" Target="slides/slide13.xml"/><Relationship Id="rId17" Type="http://schemas.openxmlformats.org/officeDocument/2006/relationships/slide" Target="slides/slide12.xml"/><Relationship Id="rId16" Type="http://schemas.openxmlformats.org/officeDocument/2006/relationships/slide" Target="slides/slide11.xml"/><Relationship Id="rId15" Type="http://schemas.openxmlformats.org/officeDocument/2006/relationships/slide" Target="slides/slide10.xml"/><Relationship Id="rId14" Type="http://schemas.openxmlformats.org/officeDocument/2006/relationships/slide" Target="slides/slide9.xml"/><Relationship Id="rId13" Type="http://schemas.openxmlformats.org/officeDocument/2006/relationships/slide" Target="slides/slide8.xml"/><Relationship Id="rId12" Type="http://schemas.openxmlformats.org/officeDocument/2006/relationships/slide" Target="slides/slide7.xml"/><Relationship Id="rId11" Type="http://schemas.openxmlformats.org/officeDocument/2006/relationships/slide" Target="slides/slide6.xml"/><Relationship Id="rId10" Type="http://schemas.openxmlformats.org/officeDocument/2006/relationships/slide" Target="slides/slide5.xml"/><Relationship Id="rId1" Type="http://schemas.openxmlformats.org/officeDocument/2006/relationships/slideMaster" Target="slideMasters/slideMaster1.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0F9B84EA-7D68-4D60-9CB1-D50884785D1C}" type="datetimeFigureOut">
              <a:rPr lang="zh-CN" altLang="en-US" smtClean="0"/>
            </a:fld>
            <a:endParaRPr lang="zh-CN" altLang="en-US"/>
          </a:p>
        </p:txBody>
      </p:sp>
      <p:sp>
        <p:nvSpPr>
          <p:cNvPr id="4" name="页脚占位符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8D4E0FC9-F1F8-4FAE-9988-3BA365CFD46F}" type="slidenum">
              <a:rPr lang="zh-CN" altLang="en-US" smtClean="0"/>
            </a:fld>
            <a:endParaRPr lang="zh-CN" altLang="en-US"/>
          </a:p>
        </p:txBody>
      </p:sp>
    </p:spTree>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6D4564-77D0-4A44-96BA-8C44AE0B45A4}" type="datetimeFigureOut">
              <a:rPr lang="zh-CN" altLang="en-US" smtClean="0"/>
            </a:fld>
            <a:endParaRPr lang="zh-CN" altLang="en-US"/>
          </a:p>
        </p:txBody>
      </p:sp>
      <p:sp>
        <p:nvSpPr>
          <p:cNvPr id="4" name="幻灯片图像占位符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页脚占位符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43941957-7EFC-4003-ADA7-BA44853D4BAC}" type="slidenum">
              <a:rPr lang="zh-CN" altLang="en-US" smtClean="0"/>
            </a:fld>
            <a:endParaRPr lang="zh-CN" altLang="en-US"/>
          </a:p>
        </p:txBody>
      </p:sp>
    </p:spTree>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5" Type="http://schemas.openxmlformats.org/officeDocument/2006/relationships/tags" Target="../tags/tag332.xml"/><Relationship Id="rId4" Type="http://schemas.openxmlformats.org/officeDocument/2006/relationships/tags" Target="../tags/tag331.xml"/><Relationship Id="rId3" Type="http://schemas.openxmlformats.org/officeDocument/2006/relationships/tags" Target="../tags/tag330.xml"/><Relationship Id="rId2" Type="http://schemas.openxmlformats.org/officeDocument/2006/relationships/notesMaster" Target="../notesMasters/notesMaster1.xml"/><Relationship Id="rId1" Type="http://schemas.openxmlformats.org/officeDocument/2006/relationships/slide" Target="../slides/slide62.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custDataLst>
              <p:tags r:id="rId3"/>
            </p:custDataLst>
          </p:nvPr>
        </p:nvSpPr>
        <p:spPr>
          <a:xfrm>
            <a:off x="381000" y="685800"/>
            <a:ext cx="6096000" cy="3429000"/>
          </a:xfrm>
        </p:spPr>
      </p:sp>
      <p:sp>
        <p:nvSpPr>
          <p:cNvPr id="3" name="备注占位符 2"/>
          <p:cNvSpPr>
            <a:spLocks noGrp="1"/>
          </p:cNvSpPr>
          <p:nvPr>
            <p:ph type="body" idx="1"/>
            <p:custDataLst>
              <p:tags r:id="rId4"/>
            </p:custDataLst>
          </p:nvPr>
        </p:nvSpPr>
        <p:spPr/>
        <p:txBody>
          <a:bodyPr/>
          <a:lstStyle/>
          <a:p>
            <a:endParaRPr lang="zh-CN" altLang="en-US"/>
          </a:p>
        </p:txBody>
      </p:sp>
      <p:sp>
        <p:nvSpPr>
          <p:cNvPr id="4" name="灯片编号占位符 3"/>
          <p:cNvSpPr>
            <a:spLocks noGrp="1"/>
          </p:cNvSpPr>
          <p:nvPr>
            <p:ph type="sldNum" sz="quarter" idx="10"/>
            <p:custDataLst>
              <p:tags r:id="rId5"/>
            </p:custDataLst>
          </p:nvPr>
        </p:nvSpPr>
        <p:spPr/>
        <p:txBody>
          <a:bodyPr/>
          <a:lstStyle/>
          <a:p>
            <a:fld id="{6B286D78-31DF-493B-968A-39C1B2506957}" type="slidenum">
              <a:rPr lang="zh-CN" altLang="en-US" smtClean="0"/>
            </a:fld>
            <a:endParaRPr lang="zh-CN" altLang="en-US"/>
          </a:p>
        </p:txBody>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53.xml.rels><?xml version="1.0" encoding="UTF-8" standalone="yes"?>
<Relationships xmlns="http://schemas.openxmlformats.org/package/2006/relationships"><Relationship Id="rId6" Type="http://schemas.openxmlformats.org/officeDocument/2006/relationships/tags" Target="../tags/tag5.xml"/><Relationship Id="rId5" Type="http://schemas.openxmlformats.org/officeDocument/2006/relationships/tags" Target="../tags/tag4.xml"/><Relationship Id="rId4" Type="http://schemas.openxmlformats.org/officeDocument/2006/relationships/tags" Target="../tags/tag3.xml"/><Relationship Id="rId3" Type="http://schemas.openxmlformats.org/officeDocument/2006/relationships/tags" Target="../tags/tag2.xml"/><Relationship Id="rId2" Type="http://schemas.openxmlformats.org/officeDocument/2006/relationships/tags" Target="../tags/tag1.xml"/><Relationship Id="rId1" Type="http://schemas.openxmlformats.org/officeDocument/2006/relationships/slideMaster" Target="../slideMasters/slideMaster4.xml"/></Relationships>
</file>

<file path=ppt/slideLayouts/_rels/slideLayout54.xml.rels><?xml version="1.0" encoding="UTF-8" standalone="yes"?>
<Relationships xmlns="http://schemas.openxmlformats.org/package/2006/relationships"><Relationship Id="rId6" Type="http://schemas.openxmlformats.org/officeDocument/2006/relationships/tags" Target="../tags/tag10.xml"/><Relationship Id="rId5" Type="http://schemas.openxmlformats.org/officeDocument/2006/relationships/tags" Target="../tags/tag9.xml"/><Relationship Id="rId4" Type="http://schemas.openxmlformats.org/officeDocument/2006/relationships/tags" Target="../tags/tag8.xml"/><Relationship Id="rId3" Type="http://schemas.openxmlformats.org/officeDocument/2006/relationships/tags" Target="../tags/tag7.xml"/><Relationship Id="rId2" Type="http://schemas.openxmlformats.org/officeDocument/2006/relationships/tags" Target="../tags/tag6.xml"/><Relationship Id="rId1" Type="http://schemas.openxmlformats.org/officeDocument/2006/relationships/slideMaster" Target="../slideMasters/slideMaster4.xml"/></Relationships>
</file>

<file path=ppt/slideLayouts/_rels/slideLayout55.xml.rels><?xml version="1.0" encoding="UTF-8" standalone="yes"?>
<Relationships xmlns="http://schemas.openxmlformats.org/package/2006/relationships"><Relationship Id="rId6" Type="http://schemas.openxmlformats.org/officeDocument/2006/relationships/tags" Target="../tags/tag15.xml"/><Relationship Id="rId5" Type="http://schemas.openxmlformats.org/officeDocument/2006/relationships/tags" Target="../tags/tag14.xml"/><Relationship Id="rId4" Type="http://schemas.openxmlformats.org/officeDocument/2006/relationships/tags" Target="../tags/tag13.xml"/><Relationship Id="rId3" Type="http://schemas.openxmlformats.org/officeDocument/2006/relationships/tags" Target="../tags/tag12.xml"/><Relationship Id="rId2" Type="http://schemas.openxmlformats.org/officeDocument/2006/relationships/tags" Target="../tags/tag11.xml"/><Relationship Id="rId1" Type="http://schemas.openxmlformats.org/officeDocument/2006/relationships/slideMaster" Target="../slideMasters/slideMaster4.xml"/></Relationships>
</file>

<file path=ppt/slideLayouts/_rels/slideLayout56.xml.rels><?xml version="1.0" encoding="UTF-8" standalone="yes"?>
<Relationships xmlns="http://schemas.openxmlformats.org/package/2006/relationships"><Relationship Id="rId7" Type="http://schemas.openxmlformats.org/officeDocument/2006/relationships/tags" Target="../tags/tag21.xml"/><Relationship Id="rId6" Type="http://schemas.openxmlformats.org/officeDocument/2006/relationships/tags" Target="../tags/tag20.xml"/><Relationship Id="rId5" Type="http://schemas.openxmlformats.org/officeDocument/2006/relationships/tags" Target="../tags/tag19.xml"/><Relationship Id="rId4" Type="http://schemas.openxmlformats.org/officeDocument/2006/relationships/tags" Target="../tags/tag18.xml"/><Relationship Id="rId3" Type="http://schemas.openxmlformats.org/officeDocument/2006/relationships/tags" Target="../tags/tag17.xml"/><Relationship Id="rId2" Type="http://schemas.openxmlformats.org/officeDocument/2006/relationships/tags" Target="../tags/tag16.xml"/><Relationship Id="rId1" Type="http://schemas.openxmlformats.org/officeDocument/2006/relationships/slideMaster" Target="../slideMasters/slideMaster4.xml"/></Relationships>
</file>

<file path=ppt/slideLayouts/_rels/slideLayout57.xml.rels><?xml version="1.0" encoding="UTF-8" standalone="yes"?>
<Relationships xmlns="http://schemas.openxmlformats.org/package/2006/relationships"><Relationship Id="rId9" Type="http://schemas.openxmlformats.org/officeDocument/2006/relationships/tags" Target="../tags/tag29.xml"/><Relationship Id="rId8" Type="http://schemas.openxmlformats.org/officeDocument/2006/relationships/tags" Target="../tags/tag28.xml"/><Relationship Id="rId7" Type="http://schemas.openxmlformats.org/officeDocument/2006/relationships/tags" Target="../tags/tag27.xml"/><Relationship Id="rId6" Type="http://schemas.openxmlformats.org/officeDocument/2006/relationships/tags" Target="../tags/tag26.xml"/><Relationship Id="rId5" Type="http://schemas.openxmlformats.org/officeDocument/2006/relationships/tags" Target="../tags/tag25.xml"/><Relationship Id="rId4" Type="http://schemas.openxmlformats.org/officeDocument/2006/relationships/tags" Target="../tags/tag24.xml"/><Relationship Id="rId3" Type="http://schemas.openxmlformats.org/officeDocument/2006/relationships/tags" Target="../tags/tag23.xml"/><Relationship Id="rId2" Type="http://schemas.openxmlformats.org/officeDocument/2006/relationships/tags" Target="../tags/tag22.xml"/><Relationship Id="rId1" Type="http://schemas.openxmlformats.org/officeDocument/2006/relationships/slideMaster" Target="../slideMasters/slideMaster4.xml"/></Relationships>
</file>

<file path=ppt/slideLayouts/_rels/slideLayout58.xml.rels><?xml version="1.0" encoding="UTF-8" standalone="yes"?>
<Relationships xmlns="http://schemas.openxmlformats.org/package/2006/relationships"><Relationship Id="rId5" Type="http://schemas.openxmlformats.org/officeDocument/2006/relationships/tags" Target="../tags/tag33.xml"/><Relationship Id="rId4" Type="http://schemas.openxmlformats.org/officeDocument/2006/relationships/tags" Target="../tags/tag32.xml"/><Relationship Id="rId3" Type="http://schemas.openxmlformats.org/officeDocument/2006/relationships/tags" Target="../tags/tag31.xml"/><Relationship Id="rId2" Type="http://schemas.openxmlformats.org/officeDocument/2006/relationships/tags" Target="../tags/tag30.xml"/><Relationship Id="rId1" Type="http://schemas.openxmlformats.org/officeDocument/2006/relationships/slideMaster" Target="../slideMasters/slideMaster4.xml"/></Relationships>
</file>

<file path=ppt/slideLayouts/_rels/slideLayout59.xml.rels><?xml version="1.0" encoding="UTF-8" standalone="yes"?>
<Relationships xmlns="http://schemas.openxmlformats.org/package/2006/relationships"><Relationship Id="rId4" Type="http://schemas.openxmlformats.org/officeDocument/2006/relationships/tags" Target="../tags/tag36.xml"/><Relationship Id="rId3" Type="http://schemas.openxmlformats.org/officeDocument/2006/relationships/tags" Target="../tags/tag35.xml"/><Relationship Id="rId2" Type="http://schemas.openxmlformats.org/officeDocument/2006/relationships/tags" Target="../tags/tag34.xml"/><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7" Type="http://schemas.openxmlformats.org/officeDocument/2006/relationships/tags" Target="../tags/tag42.xml"/><Relationship Id="rId6" Type="http://schemas.openxmlformats.org/officeDocument/2006/relationships/tags" Target="../tags/tag41.xml"/><Relationship Id="rId5" Type="http://schemas.openxmlformats.org/officeDocument/2006/relationships/tags" Target="../tags/tag40.xml"/><Relationship Id="rId4" Type="http://schemas.openxmlformats.org/officeDocument/2006/relationships/tags" Target="../tags/tag39.xml"/><Relationship Id="rId3" Type="http://schemas.openxmlformats.org/officeDocument/2006/relationships/tags" Target="../tags/tag38.xml"/><Relationship Id="rId2" Type="http://schemas.openxmlformats.org/officeDocument/2006/relationships/tags" Target="../tags/tag37.xml"/><Relationship Id="rId1" Type="http://schemas.openxmlformats.org/officeDocument/2006/relationships/slideMaster" Target="../slideMasters/slideMaster4.xml"/></Relationships>
</file>

<file path=ppt/slideLayouts/_rels/slideLayout61.xml.rels><?xml version="1.0" encoding="UTF-8" standalone="yes"?>
<Relationships xmlns="http://schemas.openxmlformats.org/package/2006/relationships"><Relationship Id="rId7" Type="http://schemas.openxmlformats.org/officeDocument/2006/relationships/tags" Target="../tags/tag48.xml"/><Relationship Id="rId6" Type="http://schemas.openxmlformats.org/officeDocument/2006/relationships/tags" Target="../tags/tag47.xml"/><Relationship Id="rId5" Type="http://schemas.openxmlformats.org/officeDocument/2006/relationships/tags" Target="../tags/tag46.xml"/><Relationship Id="rId4" Type="http://schemas.openxmlformats.org/officeDocument/2006/relationships/tags" Target="../tags/tag45.xml"/><Relationship Id="rId3" Type="http://schemas.openxmlformats.org/officeDocument/2006/relationships/tags" Target="../tags/tag44.xml"/><Relationship Id="rId2" Type="http://schemas.openxmlformats.org/officeDocument/2006/relationships/tags" Target="../tags/tag43.xml"/><Relationship Id="rId1" Type="http://schemas.openxmlformats.org/officeDocument/2006/relationships/slideMaster" Target="../slideMasters/slideMaster4.xml"/></Relationships>
</file>

<file path=ppt/slideLayouts/_rels/slideLayout62.xml.rels><?xml version="1.0" encoding="UTF-8" standalone="yes"?>
<Relationships xmlns="http://schemas.openxmlformats.org/package/2006/relationships"><Relationship Id="rId6" Type="http://schemas.openxmlformats.org/officeDocument/2006/relationships/tags" Target="../tags/tag53.xml"/><Relationship Id="rId5" Type="http://schemas.openxmlformats.org/officeDocument/2006/relationships/tags" Target="../tags/tag52.xml"/><Relationship Id="rId4" Type="http://schemas.openxmlformats.org/officeDocument/2006/relationships/tags" Target="../tags/tag51.xml"/><Relationship Id="rId3" Type="http://schemas.openxmlformats.org/officeDocument/2006/relationships/tags" Target="../tags/tag50.xml"/><Relationship Id="rId2" Type="http://schemas.openxmlformats.org/officeDocument/2006/relationships/tags" Target="../tags/tag49.xml"/><Relationship Id="rId1" Type="http://schemas.openxmlformats.org/officeDocument/2006/relationships/slideMaster" Target="../slideMasters/slideMaster4.xml"/></Relationships>
</file>

<file path=ppt/slideLayouts/_rels/slideLayout63.xml.rels><?xml version="1.0" encoding="UTF-8" standalone="yes"?>
<Relationships xmlns="http://schemas.openxmlformats.org/package/2006/relationships"><Relationship Id="rId6" Type="http://schemas.openxmlformats.org/officeDocument/2006/relationships/tags" Target="../tags/tag58.xml"/><Relationship Id="rId5" Type="http://schemas.openxmlformats.org/officeDocument/2006/relationships/tags" Target="../tags/tag57.xml"/><Relationship Id="rId4" Type="http://schemas.openxmlformats.org/officeDocument/2006/relationships/tags" Target="../tags/tag56.xml"/><Relationship Id="rId3" Type="http://schemas.openxmlformats.org/officeDocument/2006/relationships/tags" Target="../tags/tag55.xml"/><Relationship Id="rId2" Type="http://schemas.openxmlformats.org/officeDocument/2006/relationships/tags" Target="../tags/tag54.xml"/><Relationship Id="rId1" Type="http://schemas.openxmlformats.org/officeDocument/2006/relationships/slideMaster" Target="../slideMasters/slideMaster4.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9" Type="http://schemas.openxmlformats.org/officeDocument/2006/relationships/image" Target="../media/image9.png"/><Relationship Id="rId8" Type="http://schemas.openxmlformats.org/officeDocument/2006/relationships/image" Target="../media/image8.png"/><Relationship Id="rId7" Type="http://schemas.openxmlformats.org/officeDocument/2006/relationships/image" Target="../media/image7.png"/><Relationship Id="rId6" Type="http://schemas.openxmlformats.org/officeDocument/2006/relationships/image" Target="../media/image6.png"/><Relationship Id="rId5" Type="http://schemas.openxmlformats.org/officeDocument/2006/relationships/image" Target="../media/image5.png"/><Relationship Id="rId4" Type="http://schemas.openxmlformats.org/officeDocument/2006/relationships/image" Target="../media/image4.png"/><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空白">
    <p:spTree>
      <p:nvGrpSpPr>
        <p:cNvPr id="1" name=""/>
        <p:cNvGrpSpPr/>
        <p:nvPr/>
      </p:nvGrpSpPr>
      <p:grpSpPr>
        <a:xfrm>
          <a:off x="0" y="0"/>
          <a:ext cx="0" cy="0"/>
          <a:chOff x="0" y="0"/>
          <a:chExt cx="0" cy="0"/>
        </a:xfrm>
      </p:grpSpPr>
    </p:spTree>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722313" y="3305175"/>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nvPr>
        </p:nvSpPr>
        <p:spPr>
          <a:xfrm>
            <a:off x="722313" y="2180035"/>
            <a:ext cx="7772400" cy="1125140"/>
          </a:xfrm>
        </p:spPr>
        <p:txBody>
          <a:bodyPr anchor="b"/>
          <a:lstStyle>
            <a:lvl1pPr marL="0" indent="0">
              <a:buNone/>
              <a:defRPr sz="1500"/>
            </a:lvl1pPr>
            <a:lvl2pPr marL="342900" indent="0">
              <a:buNone/>
              <a:defRPr sz="1350"/>
            </a:lvl2pPr>
            <a:lvl3pPr marL="685800" indent="0">
              <a:buNone/>
              <a:defRPr sz="1200"/>
            </a:lvl3pPr>
            <a:lvl4pPr marL="1028700" indent="0">
              <a:buNone/>
              <a:defRPr sz="1050"/>
            </a:lvl4pPr>
            <a:lvl5pPr marL="1370965" indent="0">
              <a:buNone/>
              <a:defRPr sz="1050"/>
            </a:lvl5pPr>
            <a:lvl6pPr marL="1713865" indent="0">
              <a:buNone/>
              <a:defRPr sz="1050"/>
            </a:lvl6pPr>
            <a:lvl7pPr marL="2056765" indent="0">
              <a:buNone/>
              <a:defRPr sz="1050"/>
            </a:lvl7pPr>
            <a:lvl8pPr marL="2399665" indent="0">
              <a:buNone/>
              <a:defRPr sz="1050"/>
            </a:lvl8pPr>
            <a:lvl9pPr marL="2742565" indent="0">
              <a:buNone/>
              <a:defRPr sz="1050"/>
            </a:lvl9pPr>
          </a:lstStyle>
          <a:p>
            <a:pPr lvl="0"/>
            <a:r>
              <a:rPr lang="zh-CN" altLang="en-US"/>
              <a:t>单击此处编辑母版文本样式</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p:nvPr>
        </p:nvSpPr>
        <p:spPr>
          <a:xfrm>
            <a:off x="457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nvPr>
        </p:nvSpPr>
        <p:spPr>
          <a:xfrm>
            <a:off x="4648200" y="971550"/>
            <a:ext cx="4038600" cy="3771900"/>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nvPr>
        </p:nvSpPr>
        <p:spPr>
          <a:xfrm>
            <a:off x="4645025" y="1151335"/>
            <a:ext cx="4041775" cy="479822"/>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nvPr>
        </p:nvSpPr>
        <p:spPr>
          <a:xfrm>
            <a:off x="4645025" y="1631156"/>
            <a:ext cx="4041775"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3.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3" name="页脚占位符 2"/>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灯片编号占位符 3"/>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5.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nvPr>
        </p:nvSpPr>
        <p:spPr>
          <a:xfrm>
            <a:off x="457200" y="1076325"/>
            <a:ext cx="3008313" cy="351829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6.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1792288"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nvPr>
        </p:nvSpPr>
        <p:spPr>
          <a:xfrm>
            <a:off x="1792288" y="459581"/>
            <a:ext cx="5486400" cy="3086100"/>
          </a:xfrm>
        </p:spPr>
        <p:txBody>
          <a:bodyPr vert="horz" wrap="square" lIns="91440" tIns="45720" rIns="91440" bIns="45720" numCol="1" anchor="t" anchorCtr="0" compatLnSpc="1"/>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None/>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文本占位符 3"/>
          <p:cNvSpPr>
            <a:spLocks noGrp="1"/>
          </p:cNvSpPr>
          <p:nvPr>
            <p:ph type="body" sz="half" idx="2"/>
          </p:nvPr>
        </p:nvSpPr>
        <p:spPr>
          <a:xfrm>
            <a:off x="1792288" y="4025504"/>
            <a:ext cx="5486400" cy="603647"/>
          </a:xfrm>
        </p:spPr>
        <p:txBody>
          <a:bodyPr/>
          <a:lstStyle>
            <a:lvl1pPr marL="0" indent="0">
              <a:buNone/>
              <a:defRPr sz="1050"/>
            </a:lvl1pPr>
            <a:lvl2pPr marL="342900" indent="0">
              <a:buNone/>
              <a:defRPr sz="900"/>
            </a:lvl2pPr>
            <a:lvl3pPr marL="685800" indent="0">
              <a:buNone/>
              <a:defRPr sz="750"/>
            </a:lvl3pPr>
            <a:lvl4pPr marL="1028700"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页脚占位符 5"/>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7" name="灯片编号占位符 6"/>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7.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629400" y="171450"/>
            <a:ext cx="2057400" cy="4572000"/>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nvPr>
        </p:nvSpPr>
        <p:spPr>
          <a:xfrm>
            <a:off x="457200" y="171450"/>
            <a:ext cx="6019800" cy="4572000"/>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fourObj" preserve="1">
  <p:cSld name="标题和四项内容">
    <p:spTree>
      <p:nvGrpSpPr>
        <p:cNvPr id="1" name=""/>
        <p:cNvGrpSpPr/>
        <p:nvPr/>
      </p:nvGrpSpPr>
      <p:grpSpPr>
        <a:xfrm>
          <a:off x="0" y="0"/>
          <a:ext cx="0" cy="0"/>
          <a:chOff x="0" y="0"/>
          <a:chExt cx="0" cy="0"/>
        </a:xfrm>
      </p:grpSpPr>
      <p:sp>
        <p:nvSpPr>
          <p:cNvPr id="2" name="标题 1"/>
          <p:cNvSpPr>
            <a:spLocks noGrp="1"/>
          </p:cNvSpPr>
          <p:nvPr>
            <p:ph type="title" sz="quarter"/>
          </p:nvPr>
        </p:nvSpPr>
        <p:spPr>
          <a:xfrm>
            <a:off x="457200" y="171450"/>
            <a:ext cx="8229600" cy="651272"/>
          </a:xfrm>
        </p:spPr>
        <p:txBody>
          <a:bodyPr/>
          <a:lstStyle/>
          <a:p>
            <a:r>
              <a:rPr lang="zh-CN" altLang="en-US"/>
              <a:t>单击此处编辑母版标题样式</a:t>
            </a:r>
            <a:endParaRPr lang="zh-CN" altLang="en-US"/>
          </a:p>
        </p:txBody>
      </p:sp>
      <p:sp>
        <p:nvSpPr>
          <p:cNvPr id="3" name="内容占位符 2"/>
          <p:cNvSpPr>
            <a:spLocks noGrp="1"/>
          </p:cNvSpPr>
          <p:nvPr>
            <p:ph sz="quarter" idx="1"/>
          </p:nvPr>
        </p:nvSpPr>
        <p:spPr>
          <a:xfrm>
            <a:off x="457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quarter" idx="2"/>
          </p:nvPr>
        </p:nvSpPr>
        <p:spPr>
          <a:xfrm>
            <a:off x="4648200" y="9715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内容占位符 4"/>
          <p:cNvSpPr>
            <a:spLocks noGrp="1"/>
          </p:cNvSpPr>
          <p:nvPr>
            <p:ph sz="quarter" idx="3"/>
          </p:nvPr>
        </p:nvSpPr>
        <p:spPr>
          <a:xfrm>
            <a:off x="457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6" name="内容占位符 5"/>
          <p:cNvSpPr>
            <a:spLocks noGrp="1"/>
          </p:cNvSpPr>
          <p:nvPr>
            <p:ph sz="quarter" idx="4"/>
          </p:nvPr>
        </p:nvSpPr>
        <p:spPr>
          <a:xfrm>
            <a:off x="4648200" y="2914650"/>
            <a:ext cx="4038600" cy="18288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8" name="页脚占位符 7"/>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9" name="灯片编号占位符 8"/>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空白">
    <p:spTree>
      <p:nvGrpSpPr>
        <p:cNvPr id="1" name=""/>
        <p:cNvGrpSpPr/>
        <p:nvPr/>
      </p:nvGrpSpPr>
      <p:grpSpPr>
        <a:xfrm>
          <a:off x="0" y="0"/>
          <a:ext cx="0" cy="0"/>
          <a:chOff x="0" y="0"/>
          <a:chExt cx="0" cy="0"/>
        </a:xfrm>
      </p:grpSpPr>
      <p:sp>
        <p:nvSpPr>
          <p:cNvPr id="2" name="矩形 1"/>
          <p:cNvSpPr/>
          <p:nvPr userDrawn="1"/>
        </p:nvSpPr>
        <p:spPr>
          <a:xfrm>
            <a:off x="0" y="4191154"/>
            <a:ext cx="9144238" cy="95258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20.xml><?xml version="1.0" encoding="utf-8"?>
<p:sldLayout xmlns:a="http://schemas.openxmlformats.org/drawingml/2006/main" xmlns:r="http://schemas.openxmlformats.org/officeDocument/2006/relationships" xmlns:p="http://schemas.openxmlformats.org/presentationml/2006/main" type="chart" preserve="1">
  <p:cSld name="标题和图表">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图表占位符 2"/>
          <p:cNvSpPr>
            <a:spLocks noGrp="1"/>
          </p:cNvSpPr>
          <p:nvPr>
            <p:ph type="chart"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objOnly" preserve="1">
  <p:cSld name="内容">
    <p:spTree>
      <p:nvGrpSpPr>
        <p:cNvPr id="1" name=""/>
        <p:cNvGrpSpPr/>
        <p:nvPr/>
      </p:nvGrpSpPr>
      <p:grpSpPr>
        <a:xfrm>
          <a:off x="0" y="0"/>
          <a:ext cx="0" cy="0"/>
          <a:chOff x="0" y="0"/>
          <a:chExt cx="0" cy="0"/>
        </a:xfrm>
      </p:grpSpPr>
      <p:sp>
        <p:nvSpPr>
          <p:cNvPr id="2" name="内容占位符 1"/>
          <p:cNvSpPr>
            <a:spLocks noGrp="1"/>
          </p:cNvSpPr>
          <p:nvPr>
            <p:ph/>
          </p:nvPr>
        </p:nvSpPr>
        <p:spPr>
          <a:xfrm>
            <a:off x="457200" y="171450"/>
            <a:ext cx="8229600" cy="4572000"/>
          </a:xfrm>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3" name="日期占位符 2"/>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4" name="页脚占位符 3"/>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灯片编号占位符 4"/>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bl" preserve="1">
  <p:cSld name="标题和表格">
    <p:spTree>
      <p:nvGrpSpPr>
        <p:cNvPr id="1" name=""/>
        <p:cNvGrpSpPr/>
        <p:nvPr/>
      </p:nvGrpSpPr>
      <p:grpSpPr>
        <a:xfrm>
          <a:off x="0" y="0"/>
          <a:ext cx="0" cy="0"/>
          <a:chOff x="0" y="0"/>
          <a:chExt cx="0" cy="0"/>
        </a:xfrm>
      </p:grpSpPr>
      <p:sp>
        <p:nvSpPr>
          <p:cNvPr id="2" name="标题 1"/>
          <p:cNvSpPr>
            <a:spLocks noGrp="1"/>
          </p:cNvSpPr>
          <p:nvPr>
            <p:ph type="title"/>
          </p:nvPr>
        </p:nvSpPr>
        <p:spPr>
          <a:xfrm>
            <a:off x="457200" y="171450"/>
            <a:ext cx="8229600" cy="651272"/>
          </a:xfrm>
        </p:spPr>
        <p:txBody>
          <a:bodyPr/>
          <a:lstStyle/>
          <a:p>
            <a:r>
              <a:rPr lang="zh-CN" altLang="en-US"/>
              <a:t>单击此处编辑母版标题样式</a:t>
            </a:r>
            <a:endParaRPr lang="zh-CN" altLang="en-US"/>
          </a:p>
        </p:txBody>
      </p:sp>
      <p:sp>
        <p:nvSpPr>
          <p:cNvPr id="3" name="表格占位符 2"/>
          <p:cNvSpPr>
            <a:spLocks noGrp="1"/>
          </p:cNvSpPr>
          <p:nvPr>
            <p:ph type="tbl" idx="1"/>
          </p:nvPr>
        </p:nvSpPr>
        <p:spPr>
          <a:xfrm>
            <a:off x="457200" y="971550"/>
            <a:ext cx="8229600" cy="3771900"/>
          </a:xfrm>
        </p:spPr>
        <p:txBody>
          <a:bodyPr vert="horz" wrap="square" lIns="91440" tIns="45720" rIns="91440" bIns="45720" numCol="1" anchor="t" anchorCtr="0" compatLnSpc="1"/>
          <a:lstStyle/>
          <a:p>
            <a:pPr marL="342900" marR="0" lvl="0" indent="-342900" algn="l" defTabSz="914400" rtl="0" eaLnBrk="0" fontAlgn="base" latinLnBrk="0" hangingPunct="0">
              <a:lnSpc>
                <a:spcPct val="100000"/>
              </a:lnSpc>
              <a:spcBef>
                <a:spcPct val="20000"/>
              </a:spcBef>
              <a:spcAft>
                <a:spcPct val="0"/>
              </a:spcAft>
              <a:buClr>
                <a:schemeClr val="folHlink"/>
              </a:buClr>
              <a:buSzTx/>
              <a:buFont typeface="Wingdings" panose="05000000000000000000" pitchFamily="2" charset="2"/>
              <a:buChar char="v"/>
              <a:defRPr/>
            </a:pPr>
            <a:endParaRPr kumimoji="0" lang="zh-CN" altLang="en-US" sz="3200" b="0" i="0" u="none" strike="noStrike" kern="0" cap="none" spc="0" normalizeH="0" baseline="0" noProof="0">
              <a:ln>
                <a:noFill/>
              </a:ln>
              <a:solidFill>
                <a:schemeClr val="tx1"/>
              </a:solidFill>
              <a:effectLst/>
              <a:uLnTx/>
              <a:uFillTx/>
              <a:latin typeface="+mn-lt"/>
              <a:ea typeface="+mn-ea"/>
              <a:cs typeface="+mn-cs"/>
            </a:endParaRPr>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showMasterSp="0">
  <p:cSld name="1_标题幻灯片">
    <p:bg>
      <p:bgPr>
        <a:solidFill>
          <a:schemeClr val="bg1"/>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685800" y="1597819"/>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nvPr>
        </p:nvSpPr>
        <p:spPr>
          <a:xfrm>
            <a:off x="1371600" y="2914650"/>
            <a:ext cx="6400800" cy="1314450"/>
          </a:xfrm>
        </p:spPr>
        <p:txBody>
          <a:bodyPr/>
          <a:lstStyle>
            <a:lvl1pPr marL="0" indent="0" algn="ctr">
              <a:buNone/>
              <a:defRPr/>
            </a:lvl1pPr>
            <a:lvl2pPr marL="342900" indent="0" algn="ctr">
              <a:buNone/>
              <a:defRPr/>
            </a:lvl2pPr>
            <a:lvl3pPr marL="685800" indent="0" algn="ctr">
              <a:buNone/>
              <a:defRPr/>
            </a:lvl3pPr>
            <a:lvl4pPr marL="1028700" indent="0" algn="ctr">
              <a:buNone/>
              <a:defRPr/>
            </a:lvl4pPr>
            <a:lvl5pPr marL="1370965" indent="0" algn="ctr">
              <a:buNone/>
              <a:defRPr/>
            </a:lvl5pPr>
            <a:lvl6pPr marL="1713865" indent="0" algn="ctr">
              <a:buNone/>
              <a:defRPr/>
            </a:lvl6pPr>
            <a:lvl7pPr marL="2056765" indent="0" algn="ctr">
              <a:buNone/>
              <a:defRPr/>
            </a:lvl7pPr>
            <a:lvl8pPr marL="2399665" indent="0" algn="ctr">
              <a:buNone/>
              <a:defRPr/>
            </a:lvl8pPr>
            <a:lvl9pPr marL="2742565" indent="0" algn="ctr">
              <a:buNone/>
              <a:defRPr/>
            </a:lvl9pPr>
          </a:lstStyle>
          <a:p>
            <a:r>
              <a:rPr lang="zh-CN" altLang="en-US"/>
              <a:t>单击此处编辑母版副标题样式</a:t>
            </a:r>
            <a:endParaRPr lang="zh-CN" altLang="en-US"/>
          </a:p>
        </p:txBody>
      </p:sp>
      <p:sp>
        <p:nvSpPr>
          <p:cNvPr id="16" name="日期占位符 3"/>
          <p:cNvSpPr>
            <a:spLocks noGrp="1"/>
          </p:cNvSpPr>
          <p:nvPr>
            <p:ph type="dt" sz="half" idx="2"/>
          </p:nvPr>
        </p:nvSpPr>
        <p:spPr bwMode="auto">
          <a:xfrm>
            <a:off x="457200" y="4902994"/>
            <a:ext cx="2133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7" name="页脚占位符 4"/>
          <p:cNvSpPr>
            <a:spLocks noGrp="1"/>
          </p:cNvSpPr>
          <p:nvPr>
            <p:ph type="ftr" sz="quarter" idx="3"/>
          </p:nvPr>
        </p:nvSpPr>
        <p:spPr bwMode="auto">
          <a:xfrm>
            <a:off x="3124200" y="4902994"/>
            <a:ext cx="2895600" cy="183356"/>
          </a:xfrm>
          <a:prstGeom prst="rect">
            <a:avLst/>
          </a:prstGeom>
          <a:ln>
            <a:miter lim="800000"/>
          </a:ln>
        </p:spPr>
        <p:txBody>
          <a:bodyPr vert="horz" wrap="square" lIns="91440" tIns="45720" rIns="91440" bIns="45720" numCol="1" anchor="t" anchorCtr="0" compatLnSpc="1"/>
          <a:lstStyle>
            <a:lvl1pPr>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8" name="灯片编号占位符 5"/>
          <p:cNvSpPr>
            <a:spLocks noGrp="1"/>
          </p:cNvSpPr>
          <p:nvPr>
            <p:ph type="sldNum" sz="quarter" idx="4"/>
          </p:nvPr>
        </p:nvSpPr>
        <p:spPr bwMode="auto">
          <a:xfrm>
            <a:off x="6553200" y="4902994"/>
            <a:ext cx="2133600" cy="183356"/>
          </a:xfrm>
          <a:prstGeom prst="rect">
            <a:avLst/>
          </a:prstGeom>
          <a:ln>
            <a:miter lim="800000"/>
          </a:ln>
        </p:spPr>
        <p:txBody>
          <a:bodyPr vert="horz" wrap="square" lIns="91440" tIns="45720" rIns="91440" bIns="45720" numCol="1" anchor="t" anchorCtr="0" compatLnSpc="1"/>
          <a:lstStyle/>
          <a:p>
            <a:pPr algn="r" eaLnBrk="1" hangingPunct="1"/>
            <a:fld id="{9A0DB2DC-4C9A-4742-B13C-FB6460FD3503}" type="slidenum">
              <a:rPr lang="en-US" altLang="zh-CN">
                <a:latin typeface="Arial" panose="020B0604020202020204" pitchFamily="34" charset="0"/>
              </a:rPr>
            </a:fld>
            <a:endParaRPr lang="en-US" altLang="zh-CN">
              <a:latin typeface="Arial" panose="020B0604020202020204" pitchFamily="34" charset="0"/>
            </a:endParaRPr>
          </a:p>
        </p:txBody>
      </p:sp>
    </p:spTree>
  </p:cSld>
  <p:clrMapOvr>
    <a:masterClrMapping/>
  </p:clrMapOvr>
  <p:transition spd="med"/>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withEffect">
                                  <p:stCondLst>
                                    <p:cond delay="90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Layout>
</file>

<file path=ppt/slideLayouts/slideLayout24.xml><?xml version="1.0" encoding="utf-8"?>
<p:sldLayout xmlns:a="http://schemas.openxmlformats.org/drawingml/2006/main" xmlns:r="http://schemas.openxmlformats.org/officeDocument/2006/relationships" xmlns:p="http://schemas.openxmlformats.org/presentationml/2006/main" showMasterSp="0" userDrawn="1">
  <p:cSld name="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5.xml><?xml version="1.0" encoding="utf-8"?>
<p:sldLayout xmlns:a="http://schemas.openxmlformats.org/drawingml/2006/main" xmlns:r="http://schemas.openxmlformats.org/officeDocument/2006/relationships" xmlns:p="http://schemas.openxmlformats.org/presentationml/2006/main" showMasterSp="0" userDrawn="1">
  <p:cSld name="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6.xml><?xml version="1.0" encoding="utf-8"?>
<p:sldLayout xmlns:a="http://schemas.openxmlformats.org/drawingml/2006/main" xmlns:r="http://schemas.openxmlformats.org/officeDocument/2006/relationships" xmlns:p="http://schemas.openxmlformats.org/presentationml/2006/main" showMasterSp="0" userDrawn="1">
  <p:cSld name="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7.xml><?xml version="1.0" encoding="utf-8"?>
<p:sldLayout xmlns:a="http://schemas.openxmlformats.org/drawingml/2006/main" xmlns:r="http://schemas.openxmlformats.org/officeDocument/2006/relationships" xmlns:p="http://schemas.openxmlformats.org/presentationml/2006/main" showMasterSp="0" userDrawn="1">
  <p:cSld name="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8.xml><?xml version="1.0" encoding="utf-8"?>
<p:sldLayout xmlns:a="http://schemas.openxmlformats.org/drawingml/2006/main" xmlns:r="http://schemas.openxmlformats.org/officeDocument/2006/relationships" xmlns:p="http://schemas.openxmlformats.org/presentationml/2006/main" showMasterSp="0" userDrawn="1">
  <p:cSld name="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29.xml><?xml version="1.0" encoding="utf-8"?>
<p:sldLayout xmlns:a="http://schemas.openxmlformats.org/drawingml/2006/main" xmlns:r="http://schemas.openxmlformats.org/officeDocument/2006/relationships" xmlns:p="http://schemas.openxmlformats.org/presentationml/2006/main" showMasterSp="0" userDrawn="1">
  <p:cSld name="6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2_空白">
    <p:spTree>
      <p:nvGrpSpPr>
        <p:cNvPr id="1" name=""/>
        <p:cNvGrpSpPr/>
        <p:nvPr/>
      </p:nvGrpSpPr>
      <p:grpSpPr>
        <a:xfrm>
          <a:off x="0" y="0"/>
          <a:ext cx="0" cy="0"/>
          <a:chOff x="0" y="0"/>
          <a:chExt cx="0" cy="0"/>
        </a:xfrm>
      </p:grpSpPr>
      <p:sp>
        <p:nvSpPr>
          <p:cNvPr id="2" name="矩形 1"/>
          <p:cNvSpPr/>
          <p:nvPr userDrawn="1"/>
        </p:nvSpPr>
        <p:spPr>
          <a:xfrm>
            <a:off x="0" y="3651194"/>
            <a:ext cx="9144238" cy="1492544"/>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30.xml><?xml version="1.0" encoding="utf-8"?>
<p:sldLayout xmlns:a="http://schemas.openxmlformats.org/drawingml/2006/main" xmlns:r="http://schemas.openxmlformats.org/officeDocument/2006/relationships" xmlns:p="http://schemas.openxmlformats.org/presentationml/2006/main" showMasterSp="0" userDrawn="1">
  <p:cSld name="1_标题和内容">
    <p:bg>
      <p:bgPr>
        <a:solidFill>
          <a:schemeClr val="bg1"/>
        </a:solidFill>
        <a:effectLst/>
      </p:bgPr>
    </p:bg>
    <p:spTree>
      <p:nvGrpSpPr>
        <p:cNvPr id="1" name=""/>
        <p:cNvGrpSpPr/>
        <p:nvPr/>
      </p:nvGrpSpPr>
      <p:grpSpPr>
        <a:xfrm>
          <a:off x="0" y="0"/>
          <a:ext cx="0" cy="0"/>
          <a:chOff x="0" y="0"/>
          <a:chExt cx="0" cy="0"/>
        </a:xfrm>
      </p:grpSpPr>
      <p:grpSp>
        <p:nvGrpSpPr>
          <p:cNvPr id="1024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1025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spd="med"/>
</p:sldLayout>
</file>

<file path=ppt/slideLayouts/slideLayout31.xml><?xml version="1.0" encoding="utf-8"?>
<p:sldLayout xmlns:a="http://schemas.openxmlformats.org/drawingml/2006/main" xmlns:r="http://schemas.openxmlformats.org/officeDocument/2006/relationships" xmlns:p="http://schemas.openxmlformats.org/presentationml/2006/main" showMasterSp="0" userDrawn="1">
  <p:cSld name="7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2.xml><?xml version="1.0" encoding="utf-8"?>
<p:sldLayout xmlns:a="http://schemas.openxmlformats.org/drawingml/2006/main" xmlns:r="http://schemas.openxmlformats.org/officeDocument/2006/relationships" xmlns:p="http://schemas.openxmlformats.org/presentationml/2006/main" showMasterSp="0" userDrawn="1">
  <p:cSld name="8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3.xml><?xml version="1.0" encoding="utf-8"?>
<p:sldLayout xmlns:a="http://schemas.openxmlformats.org/drawingml/2006/main" xmlns:r="http://schemas.openxmlformats.org/officeDocument/2006/relationships" xmlns:p="http://schemas.openxmlformats.org/presentationml/2006/main" showMasterSp="0" userDrawn="1">
  <p:cSld name="9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4.xml><?xml version="1.0" encoding="utf-8"?>
<p:sldLayout xmlns:a="http://schemas.openxmlformats.org/drawingml/2006/main" xmlns:r="http://schemas.openxmlformats.org/officeDocument/2006/relationships" xmlns:p="http://schemas.openxmlformats.org/presentationml/2006/main" showMasterSp="0" userDrawn="1">
  <p:cSld name="10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5.xml><?xml version="1.0" encoding="utf-8"?>
<p:sldLayout xmlns:a="http://schemas.openxmlformats.org/drawingml/2006/main" xmlns:r="http://schemas.openxmlformats.org/officeDocument/2006/relationships" xmlns:p="http://schemas.openxmlformats.org/presentationml/2006/main" showMasterSp="0" userDrawn="1">
  <p:cSld name="11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6.xml><?xml version="1.0" encoding="utf-8"?>
<p:sldLayout xmlns:a="http://schemas.openxmlformats.org/drawingml/2006/main" xmlns:r="http://schemas.openxmlformats.org/officeDocument/2006/relationships" xmlns:p="http://schemas.openxmlformats.org/presentationml/2006/main" showMasterSp="0" userDrawn="1">
  <p:cSld name="12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7.xml><?xml version="1.0" encoding="utf-8"?>
<p:sldLayout xmlns:a="http://schemas.openxmlformats.org/drawingml/2006/main" xmlns:r="http://schemas.openxmlformats.org/officeDocument/2006/relationships" xmlns:p="http://schemas.openxmlformats.org/presentationml/2006/main" showMasterSp="0" userDrawn="1">
  <p:cSld name="13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8.xml><?xml version="1.0" encoding="utf-8"?>
<p:sldLayout xmlns:a="http://schemas.openxmlformats.org/drawingml/2006/main" xmlns:r="http://schemas.openxmlformats.org/officeDocument/2006/relationships" xmlns:p="http://schemas.openxmlformats.org/presentationml/2006/main" showMasterSp="0" userDrawn="1">
  <p:cSld name="14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39.xml><?xml version="1.0" encoding="utf-8"?>
<p:sldLayout xmlns:a="http://schemas.openxmlformats.org/drawingml/2006/main" xmlns:r="http://schemas.openxmlformats.org/officeDocument/2006/relationships" xmlns:p="http://schemas.openxmlformats.org/presentationml/2006/main" showMasterSp="0" userDrawn="1">
  <p:cSld name="15_仅标题">
    <p:bg>
      <p:bgPr>
        <a:solidFill>
          <a:schemeClr val="bg1"/>
        </a:solidFill>
        <a:effectLst/>
      </p:bgPr>
    </p:bg>
    <p:spTree>
      <p:nvGrpSpPr>
        <p:cNvPr id="1" name=""/>
        <p:cNvGrpSpPr/>
        <p:nvPr/>
      </p:nvGrpSpPr>
      <p:grpSpPr>
        <a:xfrm>
          <a:off x="0" y="0"/>
          <a:ext cx="0" cy="0"/>
          <a:chOff x="0" y="0"/>
          <a:chExt cx="0" cy="0"/>
        </a:xfrm>
      </p:grpSpPr>
    </p:spTree>
  </p:cSld>
  <p:clrMapOvr>
    <a:masterClrMapping/>
  </p:clrMapOvr>
  <p:transition spd="med"/>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3_空白">
    <p:spTree>
      <p:nvGrpSpPr>
        <p:cNvPr id="1" name=""/>
        <p:cNvGrpSpPr/>
        <p:nvPr/>
      </p:nvGrpSpPr>
      <p:grpSpPr>
        <a:xfrm>
          <a:off x="0" y="0"/>
          <a:ext cx="0" cy="0"/>
          <a:chOff x="0" y="0"/>
          <a:chExt cx="0" cy="0"/>
        </a:xfrm>
      </p:grpSpPr>
      <p:sp>
        <p:nvSpPr>
          <p:cNvPr id="2" name="矩形 1"/>
          <p:cNvSpPr/>
          <p:nvPr userDrawn="1"/>
        </p:nvSpPr>
        <p:spPr>
          <a:xfrm>
            <a:off x="0" y="3111830"/>
            <a:ext cx="9144238" cy="203190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40.xml><?xml version="1.0" encoding="utf-8"?>
<p:sldLayout xmlns:a="http://schemas.openxmlformats.org/drawingml/2006/main" xmlns:r="http://schemas.openxmlformats.org/officeDocument/2006/relationships" xmlns:p="http://schemas.openxmlformats.org/presentationml/2006/main" showMasterSp="0" userDrawn="1">
  <p:cSld name="2_标题和内容">
    <p:bg>
      <p:bgPr>
        <a:solidFill>
          <a:schemeClr val="bg1"/>
        </a:solidFill>
        <a:effectLst/>
      </p:bgPr>
    </p:bg>
    <p:spTree>
      <p:nvGrpSpPr>
        <p:cNvPr id="1" name=""/>
        <p:cNvGrpSpPr/>
        <p:nvPr/>
      </p:nvGrpSpPr>
      <p:grpSpPr>
        <a:xfrm>
          <a:off x="0" y="0"/>
          <a:ext cx="0" cy="0"/>
          <a:chOff x="0" y="0"/>
          <a:chExt cx="0" cy="0"/>
        </a:xfrm>
      </p:grpSpPr>
      <p:grpSp>
        <p:nvGrpSpPr>
          <p:cNvPr id="20482" name="组合 3"/>
          <p:cNvGrpSpPr/>
          <p:nvPr userDrawn="1"/>
        </p:nvGrpSpPr>
        <p:grpSpPr>
          <a:xfrm>
            <a:off x="3519488" y="250031"/>
            <a:ext cx="2312353" cy="432197"/>
            <a:chOff x="406574" y="333450"/>
            <a:chExt cx="3084124" cy="576064"/>
          </a:xfrm>
        </p:grpSpPr>
        <p:sp>
          <p:nvSpPr>
            <p:cNvPr id="17" name="圆角矩形 16"/>
            <p:cNvSpPr/>
            <p:nvPr/>
          </p:nvSpPr>
          <p:spPr>
            <a:xfrm>
              <a:off x="406574" y="333450"/>
              <a:ext cx="2808312" cy="576064"/>
            </a:xfrm>
            <a:prstGeom prst="roundRect">
              <a:avLst>
                <a:gd name="adj" fmla="val 12985"/>
              </a:avLst>
            </a:prstGeom>
            <a:solidFill>
              <a:schemeClr val="bg1">
                <a:lumMod val="95000"/>
              </a:schemeClr>
            </a:solidFill>
            <a:ln w="25400">
              <a:gradFill flip="none" rotWithShape="1">
                <a:gsLst>
                  <a:gs pos="0">
                    <a:schemeClr val="bg1">
                      <a:lumMod val="75000"/>
                    </a:schemeClr>
                  </a:gs>
                  <a:gs pos="100000">
                    <a:schemeClr val="bg1"/>
                  </a:gs>
                </a:gsLst>
                <a:lin ang="2700000" scaled="1"/>
              </a:gradFill>
            </a:ln>
            <a:effectLst>
              <a:innerShdw blurRad="139700" dist="762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accent1"/>
                </a:solidFill>
                <a:effectLst/>
                <a:uLnTx/>
                <a:uFillTx/>
                <a:latin typeface="+mn-lt"/>
                <a:ea typeface="+mn-ea"/>
                <a:cs typeface="+mn-cs"/>
              </a:endParaRPr>
            </a:p>
          </p:txBody>
        </p:sp>
        <p:sp>
          <p:nvSpPr>
            <p:cNvPr id="20490" name="TextBox 17"/>
            <p:cNvSpPr txBox="1"/>
            <p:nvPr userDrawn="1"/>
          </p:nvSpPr>
          <p:spPr>
            <a:xfrm>
              <a:off x="960048" y="442950"/>
              <a:ext cx="2530650" cy="429112"/>
            </a:xfrm>
            <a:prstGeom prst="rect">
              <a:avLst/>
            </a:prstGeom>
            <a:noFill/>
            <a:ln w="9525">
              <a:noFill/>
            </a:ln>
          </p:spPr>
          <p:txBody>
            <a:bodyPr wrap="none">
              <a:spAutoFit/>
            </a:bodyPr>
            <a:lstStyle/>
            <a:p>
              <a:pPr lvl="0" algn="ctr" eaLnBrk="1" hangingPunct="1">
                <a:buNone/>
              </a:pPr>
              <a:r>
                <a:rPr lang="zh-CN" altLang="en-US" sz="1500">
                  <a:solidFill>
                    <a:schemeClr val="accent1"/>
                  </a:solidFill>
                  <a:latin typeface="微软雅黑" panose="020B0503020204020204" pitchFamily="34" charset="-122"/>
                  <a:ea typeface="微软雅黑" panose="020B0503020204020204" pitchFamily="34" charset="-122"/>
                </a:rPr>
                <a:t>时尚微立体图表合集</a:t>
              </a:r>
              <a:endParaRPr lang="zh-CN" altLang="en-US" sz="1500">
                <a:solidFill>
                  <a:schemeClr val="accent1"/>
                </a:solidFill>
                <a:latin typeface="微软雅黑" panose="020B0503020204020204" pitchFamily="34" charset="-122"/>
                <a:ea typeface="微软雅黑" panose="020B0503020204020204" pitchFamily="34" charset="-122"/>
              </a:endParaRPr>
            </a:p>
          </p:txBody>
        </p:sp>
      </p:grpSp>
      <p:cxnSp>
        <p:nvCxnSpPr>
          <p:cNvPr id="19" name="直接连接符 18"/>
          <p:cNvCxnSpPr/>
          <p:nvPr/>
        </p:nvCxnSpPr>
        <p:spPr>
          <a:xfrm flipH="1">
            <a:off x="-95250"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20" name="直接连接符 19"/>
          <p:cNvCxnSpPr/>
          <p:nvPr/>
        </p:nvCxnSpPr>
        <p:spPr>
          <a:xfrm flipH="1">
            <a:off x="5629275" y="465535"/>
            <a:ext cx="3581400" cy="0"/>
          </a:xfrm>
          <a:prstGeom prst="line">
            <a:avLst/>
          </a:prstGeom>
          <a:ln w="12700">
            <a:solidFill>
              <a:schemeClr val="bg1">
                <a:lumMod val="50000"/>
              </a:schemeClr>
            </a:solidFill>
            <a:prstDash val="sysDash"/>
          </a:ln>
        </p:spPr>
        <p:style>
          <a:lnRef idx="1">
            <a:schemeClr val="accent1"/>
          </a:lnRef>
          <a:fillRef idx="0">
            <a:schemeClr val="accent1"/>
          </a:fillRef>
          <a:effectRef idx="0">
            <a:schemeClr val="accent1"/>
          </a:effectRef>
          <a:fontRef idx="minor">
            <a:schemeClr val="tx1"/>
          </a:fontRef>
        </p:style>
      </p:cxnSp>
    </p:spTree>
  </p:cSld>
  <p:clrMapOvr>
    <a:masterClrMapping/>
  </p:clrMapOvr>
  <p:transition/>
</p:sldLayout>
</file>

<file path=ppt/slideLayouts/slideLayout41.xml><?xml version="1.0" encoding="utf-8"?>
<p:sldLayout xmlns:a="http://schemas.openxmlformats.org/drawingml/2006/main" xmlns:r="http://schemas.openxmlformats.org/officeDocument/2006/relationships" xmlns:p="http://schemas.openxmlformats.org/presentationml/2006/main" type="title" preserve="1">
  <p:cSld name="标题幻灯片">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ctrTitle"/>
          </p:nvPr>
        </p:nvSpPr>
        <p:spPr>
          <a:xfrm>
            <a:off x="1143000" y="841772"/>
            <a:ext cx="6858000" cy="1790700"/>
          </a:xfrm>
        </p:spPr>
        <p:txBody>
          <a:bodyPr anchor="b"/>
          <a:lstStyle>
            <a:lvl1pPr algn="ctr">
              <a:defRPr sz="4500"/>
            </a:lvl1pPr>
          </a:lstStyle>
          <a:p>
            <a:r>
              <a:rPr lang="zh-CN" altLang="en-US"/>
              <a:t>单击此处编辑母版标题样式</a:t>
            </a:r>
            <a:endParaRPr lang="zh-CN" altLang="en-US"/>
          </a:p>
        </p:txBody>
      </p:sp>
      <p:sp>
        <p:nvSpPr>
          <p:cNvPr id="3" name="副标题 2"/>
          <p:cNvSpPr>
            <a:spLocks noGrp="1"/>
          </p:cNvSpPr>
          <p:nvPr>
            <p:ph type="subTitle" idx="1"/>
          </p:nvPr>
        </p:nvSpPr>
        <p:spPr>
          <a:xfrm>
            <a:off x="1143000" y="2701529"/>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0965" indent="0" algn="ctr">
              <a:buNone/>
              <a:defRPr sz="1200"/>
            </a:lvl5pPr>
            <a:lvl6pPr marL="1713865" indent="0" algn="ctr">
              <a:buNone/>
              <a:defRPr sz="1200"/>
            </a:lvl6pPr>
            <a:lvl7pPr marL="2056765" indent="0" algn="ctr">
              <a:buNone/>
              <a:defRPr sz="1200"/>
            </a:lvl7pPr>
            <a:lvl8pPr marL="2399665" indent="0" algn="ctr">
              <a:buNone/>
              <a:defRPr sz="1200"/>
            </a:lvl8pPr>
            <a:lvl9pPr marL="2742565" indent="0" algn="ctr">
              <a:buNone/>
              <a:defRPr sz="1200"/>
            </a:lvl9pPr>
          </a:lstStyle>
          <a:p>
            <a:r>
              <a:rPr lang="zh-CN" altLang="en-US"/>
              <a:t>单击此处编辑母版副标题样式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7BE63CE4-A815-48B0-B627-A9C0EA42211F}"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obj" preserve="1">
  <p:cSld name="标题和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hasCustomPrompt="1"/>
          </p:nvPr>
        </p:nvSpPr>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CDF80E26-B76E-4502-B185-AE977ABF66E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节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3888" y="1282304"/>
            <a:ext cx="7886700" cy="2139553"/>
          </a:xfrm>
        </p:spPr>
        <p:txBody>
          <a:bodyPr anchor="b"/>
          <a:lstStyle>
            <a:lvl1pPr>
              <a:defRPr sz="4500"/>
            </a:lvl1p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3888" y="3442097"/>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0965" indent="0">
              <a:buNone/>
              <a:defRPr sz="1200">
                <a:solidFill>
                  <a:schemeClr val="tx1">
                    <a:tint val="75000"/>
                  </a:schemeClr>
                </a:solidFill>
              </a:defRPr>
            </a:lvl5pPr>
            <a:lvl6pPr marL="1713865" indent="0">
              <a:buNone/>
              <a:defRPr sz="1200">
                <a:solidFill>
                  <a:schemeClr val="tx1">
                    <a:tint val="75000"/>
                  </a:schemeClr>
                </a:solidFill>
              </a:defRPr>
            </a:lvl6pPr>
            <a:lvl7pPr marL="2056765" indent="0">
              <a:buNone/>
              <a:defRPr sz="1200">
                <a:solidFill>
                  <a:schemeClr val="tx1">
                    <a:tint val="75000"/>
                  </a:schemeClr>
                </a:solidFill>
              </a:defRPr>
            </a:lvl7pPr>
            <a:lvl8pPr marL="2399665" indent="0">
              <a:buNone/>
              <a:defRPr sz="1200">
                <a:solidFill>
                  <a:schemeClr val="tx1">
                    <a:tint val="75000"/>
                  </a:schemeClr>
                </a:solidFill>
              </a:defRPr>
            </a:lvl8pPr>
            <a:lvl9pPr marL="2742565" indent="0">
              <a:buNone/>
              <a:defRPr sz="1200">
                <a:solidFill>
                  <a:schemeClr val="tx1">
                    <a:tint val="75000"/>
                  </a:schemeClr>
                </a:solidFill>
              </a:defRPr>
            </a:lvl9pPr>
          </a:lstStyle>
          <a:p>
            <a:pPr lvl="0"/>
            <a:r>
              <a:rPr lang="zh-CN" altLang="en-US"/>
              <a:t>编辑母版文本样式</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FD2701D-EDA3-4C07-9CA9-E790A2D935C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woObj" preserve="1">
  <p:cSld name="两栏内容">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sz="half" idx="1" hasCustomPrompt="1"/>
          </p:nvPr>
        </p:nvSpPr>
        <p:spPr>
          <a:xfrm>
            <a:off x="6286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hasCustomPrompt="1"/>
          </p:nvPr>
        </p:nvSpPr>
        <p:spPr>
          <a:xfrm>
            <a:off x="4629150" y="1369219"/>
            <a:ext cx="3886200" cy="3263504"/>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54C1C6D-635A-42EC-8043-5AFCBE6203D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woTxTwoObj" preserve="1">
  <p:cSld name="比较">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273844"/>
            <a:ext cx="7886700" cy="994172"/>
          </a:xfrm>
        </p:spPr>
        <p:txBody>
          <a:bodyPr/>
          <a:lstStyle/>
          <a:p>
            <a:r>
              <a:rPr lang="zh-CN" altLang="en-US"/>
              <a:t>单击此处编辑母版标题样式</a:t>
            </a:r>
            <a:endParaRPr lang="zh-CN" altLang="en-US"/>
          </a:p>
        </p:txBody>
      </p:sp>
      <p:sp>
        <p:nvSpPr>
          <p:cNvPr id="3" name="文本占位符 2"/>
          <p:cNvSpPr>
            <a:spLocks noGrp="1"/>
          </p:cNvSpPr>
          <p:nvPr>
            <p:ph type="body" idx="1" hasCustomPrompt="1"/>
          </p:nvPr>
        </p:nvSpPr>
        <p:spPr>
          <a:xfrm>
            <a:off x="629841"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4" name="内容占位符 3"/>
          <p:cNvSpPr>
            <a:spLocks noGrp="1"/>
          </p:cNvSpPr>
          <p:nvPr>
            <p:ph sz="half" idx="2" hasCustomPrompt="1"/>
          </p:nvPr>
        </p:nvSpPr>
        <p:spPr>
          <a:xfrm>
            <a:off x="629841" y="1878806"/>
            <a:ext cx="3868340"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hasCustomPrompt="1"/>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编辑母版文本样式</a:t>
            </a:r>
            <a:endParaRPr lang="zh-CN" altLang="en-US"/>
          </a:p>
        </p:txBody>
      </p:sp>
      <p:sp>
        <p:nvSpPr>
          <p:cNvPr id="6" name="内容占位符 5"/>
          <p:cNvSpPr>
            <a:spLocks noGrp="1"/>
          </p:cNvSpPr>
          <p:nvPr>
            <p:ph sz="quarter" idx="4" hasCustomPrompt="1"/>
          </p:nvPr>
        </p:nvSpPr>
        <p:spPr>
          <a:xfrm>
            <a:off x="4629150" y="1878806"/>
            <a:ext cx="3887391" cy="2763441"/>
          </a:xfrm>
        </p:spPr>
        <p:txBody>
          <a:body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2E05736B-4E32-4F53-A42E-19690C3AB0F6}"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7"/>
          <p:cNvSpPr>
            <a:spLocks noGrp="1"/>
          </p:cNvSpPr>
          <p:nvPr>
            <p:ph type="ftr" sz="quarter" idx="1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8"/>
          <p:cNvSpPr>
            <a:spLocks noGrp="1"/>
          </p:cNvSpPr>
          <p:nvPr>
            <p:ph type="sldNum" sz="quarter" idx="1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titleOnly" preserve="1">
  <p:cSld name="仅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7" name="日期占位符 2"/>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9A4A6617-17E8-4ACA-846C-BC54B89316F5}"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3"/>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4"/>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blank" preserve="1">
  <p:cSld name="空白">
    <p:bg>
      <p:bgPr>
        <a:solidFill>
          <a:srgbClr val="8ECFC9"/>
        </a:solidFill>
        <a:effectLst/>
      </p:bgPr>
    </p:bg>
    <p:spTree>
      <p:nvGrpSpPr>
        <p:cNvPr id="1" name=""/>
        <p:cNvGrpSpPr/>
        <p:nvPr/>
      </p:nvGrpSpPr>
      <p:grpSpPr>
        <a:xfrm>
          <a:off x="0" y="0"/>
          <a:ext cx="0" cy="0"/>
          <a:chOff x="0" y="0"/>
          <a:chExt cx="0" cy="0"/>
        </a:xfrm>
      </p:grpSpPr>
      <p:sp>
        <p:nvSpPr>
          <p:cNvPr id="7" name="日期占位符 1"/>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6C55350A-71BF-4607-9A2C-F0E59B27A7DB}"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2"/>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3"/>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objTx" preserve="1">
  <p:cSld name="内容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内容占位符 2"/>
          <p:cNvSpPr>
            <a:spLocks noGrp="1"/>
          </p:cNvSpPr>
          <p:nvPr>
            <p:ph idx="1" hasCustomPrompt="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049F0479-1AEC-4C21-A620-BF0B09FF022C}"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picTx" preserve="1">
  <p:cSld name="图片与标题">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a:xfrm>
            <a:off x="629841" y="342900"/>
            <a:ext cx="2949178" cy="1200150"/>
          </a:xfrm>
        </p:spPr>
        <p:txBody>
          <a:bodyPr anchor="b"/>
          <a:lstStyle>
            <a:lvl1pPr>
              <a:defRPr sz="2400"/>
            </a:lvl1pPr>
          </a:lstStyle>
          <a:p>
            <a:r>
              <a:rPr lang="zh-CN" altLang="en-US"/>
              <a:t>单击此处编辑母版标题样式</a:t>
            </a:r>
            <a:endParaRPr lang="zh-CN" altLang="en-US"/>
          </a:p>
        </p:txBody>
      </p:sp>
      <p:sp>
        <p:nvSpPr>
          <p:cNvPr id="3" name="图片占位符 2"/>
          <p:cNvSpPr>
            <a:spLocks noGrp="1"/>
          </p:cNvSpPr>
          <p:nvPr>
            <p:ph type="pic" idx="1"/>
          </p:nvPr>
        </p:nvSpPr>
        <p:spPr>
          <a:xfrm>
            <a:off x="3887391" y="740569"/>
            <a:ext cx="4629150" cy="3655219"/>
          </a:xfrm>
        </p:spPr>
        <p:txBody>
          <a:bodyPr vert="horz" wrap="square" lIns="91440" tIns="45720" rIns="91440" bIns="45720" numCol="1" rtlCol="0" anchor="t" anchorCtr="0" compatLnSpc="1">
            <a:normAutofit/>
          </a:bodyPr>
          <a:lstStyle>
            <a:lvl1pPr marL="0" indent="0">
              <a:buNone/>
              <a:defRPr sz="2400"/>
            </a:lvl1pPr>
            <a:lvl2pPr marL="342900" indent="0">
              <a:buNone/>
              <a:defRPr sz="2100"/>
            </a:lvl2pPr>
            <a:lvl3pPr marL="685800" indent="0">
              <a:buNone/>
              <a:defRPr sz="1800"/>
            </a:lvl3pPr>
            <a:lvl4pPr marL="1028700"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pPr marL="0" marR="0" lvl="0" indent="0" algn="l" defTabSz="914400" rtl="0" eaLnBrk="0" fontAlgn="base" latinLnBrk="0" hangingPunct="0">
              <a:lnSpc>
                <a:spcPct val="90000"/>
              </a:lnSpc>
              <a:spcBef>
                <a:spcPts val="1000"/>
              </a:spcBef>
              <a:spcAft>
                <a:spcPct val="0"/>
              </a:spcAft>
              <a:buClrTx/>
              <a:buSzTx/>
              <a:buFont typeface="Arial" panose="020B0604020202020204" pitchFamily="34" charset="0"/>
              <a:buNone/>
              <a:defRPr/>
            </a:pPr>
            <a:endParaRPr kumimoji="0" lang="zh-CN" altLang="en-US" sz="3200" b="0" i="0" u="none" strike="noStrike" kern="1200" cap="none" spc="0" normalizeH="0" baseline="0" noProof="0">
              <a:ln>
                <a:noFill/>
              </a:ln>
              <a:solidFill>
                <a:schemeClr val="tx1"/>
              </a:solidFill>
              <a:effectLst/>
              <a:uLnTx/>
              <a:uFillTx/>
              <a:latin typeface="+mn-lt"/>
              <a:ea typeface="+mn-ea"/>
              <a:cs typeface="等线" panose="02010600030101010101" charset="-122"/>
            </a:endParaRPr>
          </a:p>
        </p:txBody>
      </p:sp>
      <p:sp>
        <p:nvSpPr>
          <p:cNvPr id="4" name="文本占位符 3"/>
          <p:cNvSpPr>
            <a:spLocks noGrp="1"/>
          </p:cNvSpPr>
          <p:nvPr>
            <p:ph type="body" sz="half" idx="2" hasCustomPrompt="1"/>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0965" indent="0">
              <a:buNone/>
              <a:defRPr sz="750"/>
            </a:lvl5pPr>
            <a:lvl6pPr marL="1713865" indent="0">
              <a:buNone/>
              <a:defRPr sz="750"/>
            </a:lvl6pPr>
            <a:lvl7pPr marL="2056765" indent="0">
              <a:buNone/>
              <a:defRPr sz="750"/>
            </a:lvl7pPr>
            <a:lvl8pPr marL="2399665" indent="0">
              <a:buNone/>
              <a:defRPr sz="750"/>
            </a:lvl8pPr>
            <a:lvl9pPr marL="2742565" indent="0">
              <a:buNone/>
              <a:defRPr sz="750"/>
            </a:lvl9pPr>
          </a:lstStyle>
          <a:p>
            <a:pPr lvl="0"/>
            <a:r>
              <a:rPr lang="zh-CN" altLang="en-US"/>
              <a:t>编辑母版文本样式</a:t>
            </a:r>
            <a:endParaRPr lang="zh-CN" altLang="en-US"/>
          </a:p>
        </p:txBody>
      </p:sp>
      <p:sp>
        <p:nvSpPr>
          <p:cNvPr id="7" name="日期占位符 4"/>
          <p:cNvSpPr>
            <a:spLocks noGrp="1"/>
          </p:cNvSpPr>
          <p:nvPr>
            <p:ph type="dt" sz="half" idx="1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A7155865-037A-49B0-8976-4FA94D7B8393}"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5"/>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6"/>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4_空白">
    <p:spTree>
      <p:nvGrpSpPr>
        <p:cNvPr id="1" name=""/>
        <p:cNvGrpSpPr/>
        <p:nvPr/>
      </p:nvGrpSpPr>
      <p:grpSpPr>
        <a:xfrm>
          <a:off x="0" y="0"/>
          <a:ext cx="0" cy="0"/>
          <a:chOff x="0" y="0"/>
          <a:chExt cx="0" cy="0"/>
        </a:xfrm>
      </p:grpSpPr>
      <p:sp>
        <p:nvSpPr>
          <p:cNvPr id="2" name="矩形 1"/>
          <p:cNvSpPr/>
          <p:nvPr userDrawn="1"/>
        </p:nvSpPr>
        <p:spPr>
          <a:xfrm>
            <a:off x="0" y="2571274"/>
            <a:ext cx="9144238" cy="257246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50.xml><?xml version="1.0" encoding="utf-8"?>
<p:sldLayout xmlns:a="http://schemas.openxmlformats.org/drawingml/2006/main" xmlns:r="http://schemas.openxmlformats.org/officeDocument/2006/relationships" xmlns:p="http://schemas.openxmlformats.org/presentationml/2006/main" type="vertTx" preserve="1">
  <p:cSld name="标题和竖排文字">
    <p:bg>
      <p:bgPr>
        <a:solidFill>
          <a:srgbClr val="8ECFC9"/>
        </a:solidFill>
        <a:effectLst/>
      </p:bgPr>
    </p:bg>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4D0029B4-A30C-4EFB-A87B-7A8B6F187F64}"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vertTitleAndTx" preserve="1">
  <p:cSld name="竖排标题与文本">
    <p:bg>
      <p:bgPr>
        <a:solidFill>
          <a:srgbClr val="8ECFC9"/>
        </a:solidFill>
        <a:effectLst/>
      </p:bgPr>
    </p:bg>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6543675" y="273844"/>
            <a:ext cx="1971675" cy="4358879"/>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hasCustomPrompt="1"/>
          </p:nvPr>
        </p:nvSpPr>
        <p:spPr>
          <a:xfrm>
            <a:off x="628650" y="273844"/>
            <a:ext cx="5800725" cy="4358879"/>
          </a:xfrm>
        </p:spPr>
        <p:txBody>
          <a:bodyPr vert="eaVert"/>
          <a:lstStyle/>
          <a:p>
            <a:pPr lvl="0"/>
            <a:r>
              <a:rPr lang="zh-CN" altLang="en-US"/>
              <a:t>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defRPr/>
            </a:lvl1pPr>
          </a:lstStyle>
          <a:p>
            <a:pPr marL="0" marR="0" lvl="0" indent="0" algn="l" defTabSz="914400" rtl="0" eaLnBrk="1" fontAlgn="auto" latinLnBrk="0" hangingPunct="1">
              <a:lnSpc>
                <a:spcPct val="100000"/>
              </a:lnSpc>
              <a:spcBef>
                <a:spcPts val="0"/>
              </a:spcBef>
              <a:spcAft>
                <a:spcPts val="0"/>
              </a:spcAft>
              <a:buClrTx/>
              <a:buSzTx/>
              <a:buFontTx/>
              <a:buNone/>
              <a:defRPr/>
            </a:pPr>
            <a:fld id="{E1044B25-63FF-4B51-87B1-9DC6EE147781}" type="datetimeFigureOut">
              <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rPr>
            </a:fld>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8"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9" name="灯片编号占位符 5"/>
          <p:cNvSpPr>
            <a:spLocks noGrp="1"/>
          </p:cNvSpPr>
          <p:nvPr>
            <p:ph type="sldNum" sz="quarter" idx="4"/>
          </p:nvPr>
        </p:nvSpPr>
        <p:spPr>
          <a:xfrm>
            <a:off x="6457950" y="4767263"/>
            <a:ext cx="2057400" cy="273844"/>
          </a:xfrm>
          <a:prstGeom prst="rect">
            <a:avLst/>
          </a:prstGeom>
        </p:spPr>
        <p:txBody>
          <a:bodyPr vert="horz" wrap="square" lIns="91440" tIns="45720" rIns="91440" bIns="45720" numCol="1" rtlCol="0" anchor="ctr" anchorCtr="0" compatLnSpc="1"/>
          <a:p>
            <a:pPr algn="r" eaLnBrk="1" hangingPunct="1">
              <a:buNone/>
            </a:pPr>
            <a:fld id="{9A0DB2DC-4C9A-4742-B13C-FB6460FD3503}" type="slidenum">
              <a:rPr lang="zh-CN" altLang="en-US" dirty="0">
                <a:solidFill>
                  <a:srgbClr val="898989"/>
                </a:solidFill>
                <a:latin typeface="等线" panose="02010600030101010101" charset="-122"/>
                <a:ea typeface="等线" panose="02010600030101010101" charset="-122"/>
              </a:rPr>
            </a:fld>
            <a:endParaRPr lang="zh-CN" altLang="en-US" dirty="0">
              <a:solidFill>
                <a:srgbClr val="898989"/>
              </a:solidFill>
              <a:latin typeface="等线" panose="02010600030101010101" charset="-122"/>
              <a:ea typeface="等线" panose="02010600030101010101" charset="-122"/>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userDrawn="1">
  <p:cSld name="1_两栏内容">
    <p:bg>
      <p:bgPr>
        <a:gradFill rotWithShape="1">
          <a:gsLst>
            <a:gs pos="0">
              <a:srgbClr val="DCDCDC"/>
            </a:gs>
            <a:gs pos="100000">
              <a:srgbClr val="F1F1F1"/>
            </a:gs>
          </a:gsLst>
          <a:lin ang="0" scaled="1"/>
          <a:tileRect/>
        </a:gradFill>
        <a:effectLst/>
      </p:bgPr>
    </p:bg>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3" name="页脚占位符 2"/>
          <p:cNvSpPr>
            <a:spLocks noGrp="1"/>
          </p:cNvSpPr>
          <p:nvPr>
            <p:ph type="ftr" sz="quarter" idx="11"/>
          </p:nvPr>
        </p:nvSpPr>
        <p:spPr/>
        <p:txBody>
          <a:bodyPr/>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4" name="灯片编号占位符 3"/>
          <p:cNvSpPr>
            <a:spLocks noGrp="1"/>
          </p:cNvSpPr>
          <p:nvPr>
            <p:ph type="sldNum" sz="quarter" idx="12"/>
          </p:nvPr>
        </p:nvSpPr>
        <p:spPr/>
        <p:txBody>
          <a:bodyPr/>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Tree>
  </p:cSld>
  <p:clrMapOvr>
    <a:masterClrMapping/>
  </p:clrMapOvr>
  <p:transition spd="slow" advClick="0" advTm="0">
    <p:fade/>
  </p:transition>
</p:sldLayout>
</file>

<file path=ppt/slideLayouts/slideLayout53.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custDataLst>
              <p:tags r:id="rId2"/>
            </p:custDataLst>
          </p:nvPr>
        </p:nvSpPr>
        <p:spPr>
          <a:xfrm>
            <a:off x="685800" y="1597820"/>
            <a:ext cx="7772400" cy="1102519"/>
          </a:xfrm>
        </p:spPr>
        <p:txBody>
          <a:bodyPr/>
          <a:lstStyle/>
          <a:p>
            <a:r>
              <a:rPr lang="zh-CN" altLang="en-US"/>
              <a:t>单击此处编辑母版标题样式</a:t>
            </a:r>
            <a:endParaRPr lang="zh-CN" altLang="en-US"/>
          </a:p>
        </p:txBody>
      </p:sp>
      <p:sp>
        <p:nvSpPr>
          <p:cNvPr id="3" name="副标题 2"/>
          <p:cNvSpPr>
            <a:spLocks noGrp="1"/>
          </p:cNvSpPr>
          <p:nvPr>
            <p:ph type="subTitle" idx="1"/>
            <p:custDataLst>
              <p:tags r:id="rId3"/>
            </p:custDataLst>
          </p:nvPr>
        </p:nvSpPr>
        <p:spPr>
          <a:xfrm>
            <a:off x="1371600" y="2914650"/>
            <a:ext cx="6400800" cy="1314450"/>
          </a:xfrm>
        </p:spPr>
        <p:txBody>
          <a:bodyPr/>
          <a:lstStyle>
            <a:lvl1pPr marL="0" indent="0" algn="ctr">
              <a:buNone/>
              <a:defRPr>
                <a:solidFill>
                  <a:schemeClr val="tx1">
                    <a:tint val="75000"/>
                  </a:schemeClr>
                </a:solidFill>
              </a:defRPr>
            </a:lvl1pPr>
            <a:lvl2pPr marL="342900" indent="0" algn="ctr">
              <a:buNone/>
              <a:defRPr>
                <a:solidFill>
                  <a:schemeClr val="tx1">
                    <a:tint val="75000"/>
                  </a:schemeClr>
                </a:solidFill>
              </a:defRPr>
            </a:lvl2pPr>
            <a:lvl3pPr marL="685800" indent="0" algn="ctr">
              <a:buNone/>
              <a:defRPr>
                <a:solidFill>
                  <a:schemeClr val="tx1">
                    <a:tint val="75000"/>
                  </a:schemeClr>
                </a:solidFill>
              </a:defRPr>
            </a:lvl3pPr>
            <a:lvl4pPr marL="1028065" indent="0" algn="ctr">
              <a:buNone/>
              <a:defRPr>
                <a:solidFill>
                  <a:schemeClr val="tx1">
                    <a:tint val="75000"/>
                  </a:schemeClr>
                </a:solidFill>
              </a:defRPr>
            </a:lvl4pPr>
            <a:lvl5pPr marL="1370965" indent="0" algn="ctr">
              <a:buNone/>
              <a:defRPr>
                <a:solidFill>
                  <a:schemeClr val="tx1">
                    <a:tint val="75000"/>
                  </a:schemeClr>
                </a:solidFill>
              </a:defRPr>
            </a:lvl5pPr>
            <a:lvl6pPr marL="1713865" indent="0" algn="ctr">
              <a:buNone/>
              <a:defRPr>
                <a:solidFill>
                  <a:schemeClr val="tx1">
                    <a:tint val="75000"/>
                  </a:schemeClr>
                </a:solidFill>
              </a:defRPr>
            </a:lvl6pPr>
            <a:lvl7pPr marL="2056765" indent="0" algn="ctr">
              <a:buNone/>
              <a:defRPr>
                <a:solidFill>
                  <a:schemeClr val="tx1">
                    <a:tint val="75000"/>
                  </a:schemeClr>
                </a:solidFill>
              </a:defRPr>
            </a:lvl7pPr>
            <a:lvl8pPr marL="2399665" indent="0" algn="ctr">
              <a:buNone/>
              <a:defRPr>
                <a:solidFill>
                  <a:schemeClr val="tx1">
                    <a:tint val="75000"/>
                  </a:schemeClr>
                </a:solidFill>
              </a:defRPr>
            </a:lvl8pPr>
            <a:lvl9pPr marL="2742565" indent="0" algn="ctr">
              <a:buNone/>
              <a:defRPr>
                <a:solidFill>
                  <a:schemeClr val="tx1">
                    <a:tint val="75000"/>
                  </a:schemeClr>
                </a:solidFill>
              </a:defRPr>
            </a:lvl9pPr>
          </a:lstStyle>
          <a:p>
            <a:r>
              <a:rPr lang="zh-CN" altLang="en-US"/>
              <a:t>单击此处编辑母版副标题样式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4.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5.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722313" y="3305176"/>
            <a:ext cx="7772400" cy="1021556"/>
          </a:xfrm>
        </p:spPr>
        <p:txBody>
          <a:bodyPr anchor="t"/>
          <a:lstStyle>
            <a:lvl1pPr algn="l">
              <a:defRPr sz="3000" b="1" cap="all"/>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722313" y="2180035"/>
            <a:ext cx="7772400" cy="1125140"/>
          </a:xfrm>
        </p:spPr>
        <p:txBody>
          <a:bodyPr anchor="b"/>
          <a:lstStyle>
            <a:lvl1pPr marL="0" indent="0">
              <a:buNone/>
              <a:defRPr sz="1500">
                <a:solidFill>
                  <a:schemeClr val="tx1">
                    <a:tint val="75000"/>
                  </a:schemeClr>
                </a:solidFill>
              </a:defRPr>
            </a:lvl1pPr>
            <a:lvl2pPr marL="342900" indent="0">
              <a:buNone/>
              <a:defRPr sz="1350">
                <a:solidFill>
                  <a:schemeClr val="tx1">
                    <a:tint val="75000"/>
                  </a:schemeClr>
                </a:solidFill>
              </a:defRPr>
            </a:lvl2pPr>
            <a:lvl3pPr marL="685800" indent="0">
              <a:buNone/>
              <a:defRPr sz="1200">
                <a:solidFill>
                  <a:schemeClr val="tx1">
                    <a:tint val="75000"/>
                  </a:schemeClr>
                </a:solidFill>
              </a:defRPr>
            </a:lvl3pPr>
            <a:lvl4pPr marL="1028065" indent="0">
              <a:buNone/>
              <a:defRPr sz="1050">
                <a:solidFill>
                  <a:schemeClr val="tx1">
                    <a:tint val="75000"/>
                  </a:schemeClr>
                </a:solidFill>
              </a:defRPr>
            </a:lvl4pPr>
            <a:lvl5pPr marL="1370965" indent="0">
              <a:buNone/>
              <a:defRPr sz="1050">
                <a:solidFill>
                  <a:schemeClr val="tx1">
                    <a:tint val="75000"/>
                  </a:schemeClr>
                </a:solidFill>
              </a:defRPr>
            </a:lvl5pPr>
            <a:lvl6pPr marL="1713865" indent="0">
              <a:buNone/>
              <a:defRPr sz="1050">
                <a:solidFill>
                  <a:schemeClr val="tx1">
                    <a:tint val="75000"/>
                  </a:schemeClr>
                </a:solidFill>
              </a:defRPr>
            </a:lvl6pPr>
            <a:lvl7pPr marL="2056765" indent="0">
              <a:buNone/>
              <a:defRPr sz="1050">
                <a:solidFill>
                  <a:schemeClr val="tx1">
                    <a:tint val="75000"/>
                  </a:schemeClr>
                </a:solidFill>
              </a:defRPr>
            </a:lvl7pPr>
            <a:lvl8pPr marL="2399665" indent="0">
              <a:buNone/>
              <a:defRPr sz="1050">
                <a:solidFill>
                  <a:schemeClr val="tx1">
                    <a:tint val="75000"/>
                  </a:schemeClr>
                </a:solidFill>
              </a:defRPr>
            </a:lvl8pPr>
            <a:lvl9pPr marL="2742565" indent="0">
              <a:buNone/>
              <a:defRPr sz="1050">
                <a:solidFill>
                  <a:schemeClr val="tx1">
                    <a:tint val="75000"/>
                  </a:schemeClr>
                </a:solidFill>
              </a:defRPr>
            </a:lvl9pPr>
          </a:lstStyle>
          <a:p>
            <a:pPr lvl="0"/>
            <a:r>
              <a:rPr lang="zh-CN" altLang="en-US"/>
              <a:t>单击此处编辑母版文本样式</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6.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内容占位符 2"/>
          <p:cNvSpPr>
            <a:spLocks noGrp="1"/>
          </p:cNvSpPr>
          <p:nvPr>
            <p:ph sz="half" idx="1"/>
            <p:custDataLst>
              <p:tags r:id="rId3"/>
            </p:custDataLst>
          </p:nvPr>
        </p:nvSpPr>
        <p:spPr>
          <a:xfrm>
            <a:off x="609600" y="1200151"/>
            <a:ext cx="5411788"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内容占位符 3"/>
          <p:cNvSpPr>
            <a:spLocks noGrp="1"/>
          </p:cNvSpPr>
          <p:nvPr>
            <p:ph sz="half" idx="2"/>
            <p:custDataLst>
              <p:tags r:id="rId4"/>
            </p:custDataLst>
          </p:nvPr>
        </p:nvSpPr>
        <p:spPr>
          <a:xfrm>
            <a:off x="6173789" y="1200151"/>
            <a:ext cx="5411787" cy="3394472"/>
          </a:xfrm>
        </p:spPr>
        <p:txBody>
          <a:bodyPr/>
          <a:lstStyle>
            <a:lvl1pPr>
              <a:defRPr sz="2100"/>
            </a:lvl1pPr>
            <a:lvl2pPr>
              <a:defRPr sz="1800"/>
            </a:lvl2pPr>
            <a:lvl3pPr>
              <a:defRPr sz="1500"/>
            </a:lvl3pPr>
            <a:lvl4pPr>
              <a:defRPr sz="1350"/>
            </a:lvl4pPr>
            <a:lvl5pPr>
              <a:defRPr sz="1350"/>
            </a:lvl5pPr>
            <a:lvl6pPr>
              <a:defRPr sz="1350"/>
            </a:lvl6pPr>
            <a:lvl7pPr>
              <a:defRPr sz="1350"/>
            </a:lvl7pPr>
            <a:lvl8pPr>
              <a:defRPr sz="1350"/>
            </a:lvl8pPr>
            <a:lvl9pPr>
              <a:defRPr sz="135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7.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5979"/>
            <a:ext cx="8229600" cy="857250"/>
          </a:xfrm>
        </p:spPr>
        <p:txBody>
          <a:bodyPr/>
          <a:lstStyle>
            <a:lvl1pPr>
              <a:defRPr/>
            </a:lvl1pPr>
          </a:lstStyle>
          <a:p>
            <a:r>
              <a:rPr lang="zh-CN" altLang="en-US"/>
              <a:t>单击此处编辑母版标题样式</a:t>
            </a:r>
            <a:endParaRPr lang="zh-CN" altLang="en-US"/>
          </a:p>
        </p:txBody>
      </p:sp>
      <p:sp>
        <p:nvSpPr>
          <p:cNvPr id="3" name="文本占位符 2"/>
          <p:cNvSpPr>
            <a:spLocks noGrp="1"/>
          </p:cNvSpPr>
          <p:nvPr>
            <p:ph type="body" idx="1"/>
            <p:custDataLst>
              <p:tags r:id="rId3"/>
            </p:custDataLst>
          </p:nvPr>
        </p:nvSpPr>
        <p:spPr>
          <a:xfrm>
            <a:off x="457200" y="1151335"/>
            <a:ext cx="4040188"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4" name="内容占位符 3"/>
          <p:cNvSpPr>
            <a:spLocks noGrp="1"/>
          </p:cNvSpPr>
          <p:nvPr>
            <p:ph sz="half" idx="2"/>
            <p:custDataLst>
              <p:tags r:id="rId4"/>
            </p:custDataLst>
          </p:nvPr>
        </p:nvSpPr>
        <p:spPr>
          <a:xfrm>
            <a:off x="457200" y="1631156"/>
            <a:ext cx="4040188"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5" name="文本占位符 4"/>
          <p:cNvSpPr>
            <a:spLocks noGrp="1"/>
          </p:cNvSpPr>
          <p:nvPr>
            <p:ph type="body" sz="quarter" idx="3"/>
            <p:custDataLst>
              <p:tags r:id="rId5"/>
            </p:custDataLst>
          </p:nvPr>
        </p:nvSpPr>
        <p:spPr>
          <a:xfrm>
            <a:off x="4645025" y="1151335"/>
            <a:ext cx="4041776" cy="479822"/>
          </a:xfrm>
        </p:spPr>
        <p:txBody>
          <a:bodyPr anchor="b"/>
          <a:lstStyle>
            <a:lvl1pPr marL="0" indent="0">
              <a:buNone/>
              <a:defRPr sz="1800" b="1"/>
            </a:lvl1pPr>
            <a:lvl2pPr marL="342900" indent="0">
              <a:buNone/>
              <a:defRPr sz="1500" b="1"/>
            </a:lvl2pPr>
            <a:lvl3pPr marL="685800" indent="0">
              <a:buNone/>
              <a:defRPr sz="1350" b="1"/>
            </a:lvl3pPr>
            <a:lvl4pPr marL="1028065" indent="0">
              <a:buNone/>
              <a:defRPr sz="1200" b="1"/>
            </a:lvl4pPr>
            <a:lvl5pPr marL="1370965" indent="0">
              <a:buNone/>
              <a:defRPr sz="1200" b="1"/>
            </a:lvl5pPr>
            <a:lvl6pPr marL="1713865" indent="0">
              <a:buNone/>
              <a:defRPr sz="1200" b="1"/>
            </a:lvl6pPr>
            <a:lvl7pPr marL="2056765" indent="0">
              <a:buNone/>
              <a:defRPr sz="1200" b="1"/>
            </a:lvl7pPr>
            <a:lvl8pPr marL="2399665" indent="0">
              <a:buNone/>
              <a:defRPr sz="1200" b="1"/>
            </a:lvl8pPr>
            <a:lvl9pPr marL="2742565" indent="0">
              <a:buNone/>
              <a:defRPr sz="1200" b="1"/>
            </a:lvl9pPr>
          </a:lstStyle>
          <a:p>
            <a:pPr lvl="0"/>
            <a:r>
              <a:rPr lang="zh-CN" altLang="en-US"/>
              <a:t>单击此处编辑母版文本样式</a:t>
            </a:r>
            <a:endParaRPr lang="zh-CN" altLang="en-US"/>
          </a:p>
        </p:txBody>
      </p:sp>
      <p:sp>
        <p:nvSpPr>
          <p:cNvPr id="6" name="内容占位符 5"/>
          <p:cNvSpPr>
            <a:spLocks noGrp="1"/>
          </p:cNvSpPr>
          <p:nvPr>
            <p:ph sz="quarter" idx="4"/>
            <p:custDataLst>
              <p:tags r:id="rId6"/>
            </p:custDataLst>
          </p:nvPr>
        </p:nvSpPr>
        <p:spPr>
          <a:xfrm>
            <a:off x="4645025" y="1631156"/>
            <a:ext cx="4041776" cy="2963466"/>
          </a:xfrm>
        </p:spPr>
        <p:txBody>
          <a:bodyPr/>
          <a:lstStyle>
            <a:lvl1pPr>
              <a:defRPr sz="1800"/>
            </a:lvl1pPr>
            <a:lvl2pPr>
              <a:defRPr sz="1500"/>
            </a:lvl2pPr>
            <a:lvl3pPr>
              <a:defRPr sz="1350"/>
            </a:lvl3pPr>
            <a:lvl4pPr>
              <a:defRPr sz="1200"/>
            </a:lvl4pPr>
            <a:lvl5pPr>
              <a:defRPr sz="1200"/>
            </a:lvl5pPr>
            <a:lvl6pPr>
              <a:defRPr sz="1200"/>
            </a:lvl6pPr>
            <a:lvl7pPr>
              <a:defRPr sz="1200"/>
            </a:lvl7pPr>
            <a:lvl8pPr>
              <a:defRPr sz="1200"/>
            </a:lvl8pPr>
            <a:lvl9pPr>
              <a:defRPr sz="12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7" name="日期占位符 6"/>
          <p:cNvSpPr>
            <a:spLocks noGrp="1"/>
          </p:cNvSpPr>
          <p:nvPr>
            <p:ph type="dt" sz="half" idx="10"/>
            <p:custDataLst>
              <p:tags r:id="rId7"/>
            </p:custDataLst>
          </p:nvPr>
        </p:nvSpPr>
        <p:spPr/>
        <p:txBody>
          <a:bodyPr/>
          <a:lstStyle/>
          <a:p>
            <a:fld id="{1B3E24BF-67B8-48BD-9ABF-36DACBACC99B}" type="datetimeFigureOut">
              <a:rPr lang="zh-CN" altLang="en-US" smtClean="0"/>
            </a:fld>
            <a:endParaRPr lang="zh-CN" altLang="en-US"/>
          </a:p>
        </p:txBody>
      </p:sp>
      <p:sp>
        <p:nvSpPr>
          <p:cNvPr id="8" name="页脚占位符 7"/>
          <p:cNvSpPr>
            <a:spLocks noGrp="1"/>
          </p:cNvSpPr>
          <p:nvPr>
            <p:ph type="ftr" sz="quarter" idx="11"/>
            <p:custDataLst>
              <p:tags r:id="rId8"/>
            </p:custDataLst>
          </p:nvPr>
        </p:nvSpPr>
        <p:spPr/>
        <p:txBody>
          <a:bodyPr/>
          <a:lstStyle/>
          <a:p>
            <a:endParaRPr lang="zh-CN" altLang="en-US"/>
          </a:p>
        </p:txBody>
      </p:sp>
      <p:sp>
        <p:nvSpPr>
          <p:cNvPr id="9" name="灯片编号占位符 8"/>
          <p:cNvSpPr>
            <a:spLocks noGrp="1"/>
          </p:cNvSpPr>
          <p:nvPr>
            <p:ph type="sldNum" sz="quarter" idx="12"/>
            <p:custDataLst>
              <p:tags r:id="rId9"/>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8.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日期占位符 2"/>
          <p:cNvSpPr>
            <a:spLocks noGrp="1"/>
          </p:cNvSpPr>
          <p:nvPr>
            <p:ph type="dt" sz="half" idx="10"/>
            <p:custDataLst>
              <p:tags r:id="rId3"/>
            </p:custDataLst>
          </p:nvPr>
        </p:nvSpPr>
        <p:spPr/>
        <p:txBody>
          <a:bodyPr/>
          <a:lstStyle/>
          <a:p>
            <a:fld id="{1B3E24BF-67B8-48BD-9ABF-36DACBACC99B}" type="datetimeFigureOut">
              <a:rPr lang="zh-CN" altLang="en-US" smtClean="0"/>
            </a:fld>
            <a:endParaRPr lang="zh-CN" altLang="en-US"/>
          </a:p>
        </p:txBody>
      </p:sp>
      <p:sp>
        <p:nvSpPr>
          <p:cNvPr id="4" name="页脚占位符 3"/>
          <p:cNvSpPr>
            <a:spLocks noGrp="1"/>
          </p:cNvSpPr>
          <p:nvPr>
            <p:ph type="ftr" sz="quarter" idx="11"/>
            <p:custDataLst>
              <p:tags r:id="rId4"/>
            </p:custDataLst>
          </p:nvPr>
        </p:nvSpPr>
        <p:spPr/>
        <p:txBody>
          <a:bodyPr/>
          <a:lstStyle/>
          <a:p>
            <a:endParaRPr lang="zh-CN" altLang="en-US"/>
          </a:p>
        </p:txBody>
      </p:sp>
      <p:sp>
        <p:nvSpPr>
          <p:cNvPr id="5" name="灯片编号占位符 4"/>
          <p:cNvSpPr>
            <a:spLocks noGrp="1"/>
          </p:cNvSpPr>
          <p:nvPr>
            <p:ph type="sldNum" sz="quarter" idx="12"/>
            <p:custDataLst>
              <p:tags r:id="rId5"/>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59.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custDataLst>
              <p:tags r:id="rId2"/>
            </p:custDataLst>
          </p:nvPr>
        </p:nvSpPr>
        <p:spPr/>
        <p:txBody>
          <a:bodyPr/>
          <a:lstStyle/>
          <a:p>
            <a:fld id="{1B3E24BF-67B8-48BD-9ABF-36DACBACC99B}" type="datetimeFigureOut">
              <a:rPr lang="zh-CN" altLang="en-US" smtClean="0"/>
            </a:fld>
            <a:endParaRPr lang="zh-CN" altLang="en-US"/>
          </a:p>
        </p:txBody>
      </p:sp>
      <p:sp>
        <p:nvSpPr>
          <p:cNvPr id="3" name="页脚占位符 2"/>
          <p:cNvSpPr>
            <a:spLocks noGrp="1"/>
          </p:cNvSpPr>
          <p:nvPr>
            <p:ph type="ftr" sz="quarter" idx="11"/>
            <p:custDataLst>
              <p:tags r:id="rId3"/>
            </p:custDataLst>
          </p:nvPr>
        </p:nvSpPr>
        <p:spPr/>
        <p:txBody>
          <a:bodyPr/>
          <a:lstStyle/>
          <a:p>
            <a:endParaRPr lang="zh-CN" altLang="en-US"/>
          </a:p>
        </p:txBody>
      </p:sp>
      <p:sp>
        <p:nvSpPr>
          <p:cNvPr id="4" name="灯片编号占位符 3"/>
          <p:cNvSpPr>
            <a:spLocks noGrp="1"/>
          </p:cNvSpPr>
          <p:nvPr>
            <p:ph type="sldNum" sz="quarter" idx="12"/>
            <p:custDataLst>
              <p:tags r:id="rId4"/>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5_空白">
    <p:spTree>
      <p:nvGrpSpPr>
        <p:cNvPr id="1" name=""/>
        <p:cNvGrpSpPr/>
        <p:nvPr/>
      </p:nvGrpSpPr>
      <p:grpSpPr>
        <a:xfrm>
          <a:off x="0" y="0"/>
          <a:ext cx="0" cy="0"/>
          <a:chOff x="0" y="0"/>
          <a:chExt cx="0" cy="0"/>
        </a:xfrm>
      </p:grpSpPr>
      <p:sp>
        <p:nvSpPr>
          <p:cNvPr id="2" name="矩形 1"/>
          <p:cNvSpPr/>
          <p:nvPr userDrawn="1"/>
        </p:nvSpPr>
        <p:spPr>
          <a:xfrm>
            <a:off x="0" y="2031314"/>
            <a:ext cx="9144238" cy="3112425"/>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60.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457200" y="204788"/>
            <a:ext cx="3008313" cy="871538"/>
          </a:xfrm>
        </p:spPr>
        <p:txBody>
          <a:bodyPr anchor="b"/>
          <a:lstStyle>
            <a:lvl1pPr algn="l">
              <a:defRPr sz="1500" b="1"/>
            </a:lvl1pPr>
          </a:lstStyle>
          <a:p>
            <a:r>
              <a:rPr lang="zh-CN" altLang="en-US"/>
              <a:t>单击此处编辑母版标题样式</a:t>
            </a:r>
            <a:endParaRPr lang="zh-CN" altLang="en-US"/>
          </a:p>
        </p:txBody>
      </p:sp>
      <p:sp>
        <p:nvSpPr>
          <p:cNvPr id="3" name="内容占位符 2"/>
          <p:cNvSpPr>
            <a:spLocks noGrp="1"/>
          </p:cNvSpPr>
          <p:nvPr>
            <p:ph idx="1"/>
            <p:custDataLst>
              <p:tags r:id="rId3"/>
            </p:custDataLst>
          </p:nvPr>
        </p:nvSpPr>
        <p:spPr>
          <a:xfrm>
            <a:off x="3575050" y="204788"/>
            <a:ext cx="5111750" cy="4389835"/>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文本占位符 3"/>
          <p:cNvSpPr>
            <a:spLocks noGrp="1"/>
          </p:cNvSpPr>
          <p:nvPr>
            <p:ph type="body" sz="half" idx="2"/>
            <p:custDataLst>
              <p:tags r:id="rId4"/>
            </p:custDataLst>
          </p:nvPr>
        </p:nvSpPr>
        <p:spPr>
          <a:xfrm>
            <a:off x="457200" y="1076326"/>
            <a:ext cx="3008313" cy="351829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61.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a:xfrm>
            <a:off x="1792289" y="3600450"/>
            <a:ext cx="5486400" cy="425054"/>
          </a:xfrm>
        </p:spPr>
        <p:txBody>
          <a:bodyPr anchor="b"/>
          <a:lstStyle>
            <a:lvl1pPr algn="l">
              <a:defRPr sz="1500" b="1"/>
            </a:lvl1pPr>
          </a:lstStyle>
          <a:p>
            <a:r>
              <a:rPr lang="zh-CN" altLang="en-US"/>
              <a:t>单击此处编辑母版标题样式</a:t>
            </a:r>
            <a:endParaRPr lang="zh-CN" altLang="en-US"/>
          </a:p>
        </p:txBody>
      </p:sp>
      <p:sp>
        <p:nvSpPr>
          <p:cNvPr id="3" name="图片占位符 2"/>
          <p:cNvSpPr>
            <a:spLocks noGrp="1"/>
          </p:cNvSpPr>
          <p:nvPr>
            <p:ph type="pic" idx="1"/>
            <p:custDataLst>
              <p:tags r:id="rId3"/>
            </p:custDataLst>
          </p:nvPr>
        </p:nvSpPr>
        <p:spPr>
          <a:xfrm>
            <a:off x="1792289" y="459581"/>
            <a:ext cx="5486400" cy="3086100"/>
          </a:xfrm>
        </p:spPr>
        <p:txBody>
          <a:bodyPr/>
          <a:lstStyle>
            <a:lvl1pPr marL="0" indent="0">
              <a:buNone/>
              <a:defRPr sz="2400"/>
            </a:lvl1pPr>
            <a:lvl2pPr marL="342900" indent="0">
              <a:buNone/>
              <a:defRPr sz="2100"/>
            </a:lvl2pPr>
            <a:lvl3pPr marL="685800" indent="0">
              <a:buNone/>
              <a:defRPr sz="1800"/>
            </a:lvl3pPr>
            <a:lvl4pPr marL="1028065" indent="0">
              <a:buNone/>
              <a:defRPr sz="1500"/>
            </a:lvl4pPr>
            <a:lvl5pPr marL="1370965" indent="0">
              <a:buNone/>
              <a:defRPr sz="1500"/>
            </a:lvl5pPr>
            <a:lvl6pPr marL="1713865" indent="0">
              <a:buNone/>
              <a:defRPr sz="1500"/>
            </a:lvl6pPr>
            <a:lvl7pPr marL="2056765" indent="0">
              <a:buNone/>
              <a:defRPr sz="1500"/>
            </a:lvl7pPr>
            <a:lvl8pPr marL="2399665" indent="0">
              <a:buNone/>
              <a:defRPr sz="1500"/>
            </a:lvl8pPr>
            <a:lvl9pPr marL="2742565" indent="0">
              <a:buNone/>
              <a:defRPr sz="1500"/>
            </a:lvl9pPr>
          </a:lstStyle>
          <a:p>
            <a:endParaRPr lang="zh-CN" altLang="en-US"/>
          </a:p>
        </p:txBody>
      </p:sp>
      <p:sp>
        <p:nvSpPr>
          <p:cNvPr id="4" name="文本占位符 3"/>
          <p:cNvSpPr>
            <a:spLocks noGrp="1"/>
          </p:cNvSpPr>
          <p:nvPr>
            <p:ph type="body" sz="half" idx="2"/>
            <p:custDataLst>
              <p:tags r:id="rId4"/>
            </p:custDataLst>
          </p:nvPr>
        </p:nvSpPr>
        <p:spPr>
          <a:xfrm>
            <a:off x="1792289" y="4025504"/>
            <a:ext cx="5486400" cy="603647"/>
          </a:xfrm>
        </p:spPr>
        <p:txBody>
          <a:bodyPr/>
          <a:lstStyle>
            <a:lvl1pPr marL="0" indent="0">
              <a:buNone/>
              <a:defRPr sz="1050"/>
            </a:lvl1pPr>
            <a:lvl2pPr marL="342900" indent="0">
              <a:buNone/>
              <a:defRPr sz="900"/>
            </a:lvl2pPr>
            <a:lvl3pPr marL="685800" indent="0">
              <a:buNone/>
              <a:defRPr sz="750"/>
            </a:lvl3pPr>
            <a:lvl4pPr marL="1028065" indent="0">
              <a:buNone/>
              <a:defRPr sz="675"/>
            </a:lvl4pPr>
            <a:lvl5pPr marL="1370965" indent="0">
              <a:buNone/>
              <a:defRPr sz="675"/>
            </a:lvl5pPr>
            <a:lvl6pPr marL="1713865" indent="0">
              <a:buNone/>
              <a:defRPr sz="675"/>
            </a:lvl6pPr>
            <a:lvl7pPr marL="2056765" indent="0">
              <a:buNone/>
              <a:defRPr sz="675"/>
            </a:lvl7pPr>
            <a:lvl8pPr marL="2399665" indent="0">
              <a:buNone/>
              <a:defRPr sz="675"/>
            </a:lvl8pPr>
            <a:lvl9pPr marL="2742565" indent="0">
              <a:buNone/>
              <a:defRPr sz="675"/>
            </a:lvl9pPr>
          </a:lstStyle>
          <a:p>
            <a:pPr lvl="0"/>
            <a:r>
              <a:rPr lang="zh-CN" altLang="en-US"/>
              <a:t>单击此处编辑母版文本样式</a:t>
            </a:r>
            <a:endParaRPr lang="zh-CN" altLang="en-US"/>
          </a:p>
        </p:txBody>
      </p:sp>
      <p:sp>
        <p:nvSpPr>
          <p:cNvPr id="5" name="日期占位符 4"/>
          <p:cNvSpPr>
            <a:spLocks noGrp="1"/>
          </p:cNvSpPr>
          <p:nvPr>
            <p:ph type="dt" sz="half" idx="10"/>
            <p:custDataLst>
              <p:tags r:id="rId5"/>
            </p:custDataLst>
          </p:nvPr>
        </p:nvSpPr>
        <p:spPr/>
        <p:txBody>
          <a:bodyPr/>
          <a:lstStyle/>
          <a:p>
            <a:fld id="{1B3E24BF-67B8-48BD-9ABF-36DACBACC99B}" type="datetimeFigureOut">
              <a:rPr lang="zh-CN" altLang="en-US" smtClean="0"/>
            </a:fld>
            <a:endParaRPr lang="zh-CN" altLang="en-US"/>
          </a:p>
        </p:txBody>
      </p:sp>
      <p:sp>
        <p:nvSpPr>
          <p:cNvPr id="6" name="页脚占位符 5"/>
          <p:cNvSpPr>
            <a:spLocks noGrp="1"/>
          </p:cNvSpPr>
          <p:nvPr>
            <p:ph type="ftr" sz="quarter" idx="11"/>
            <p:custDataLst>
              <p:tags r:id="rId6"/>
            </p:custDataLst>
          </p:nvPr>
        </p:nvSpPr>
        <p:spPr/>
        <p:txBody>
          <a:bodyPr/>
          <a:lstStyle/>
          <a:p>
            <a:endParaRPr lang="zh-CN" altLang="en-US"/>
          </a:p>
        </p:txBody>
      </p:sp>
      <p:sp>
        <p:nvSpPr>
          <p:cNvPr id="7" name="灯片编号占位符 6"/>
          <p:cNvSpPr>
            <a:spLocks noGrp="1"/>
          </p:cNvSpPr>
          <p:nvPr>
            <p:ph type="sldNum" sz="quarter" idx="12"/>
            <p:custDataLst>
              <p:tags r:id="rId7"/>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62.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custDataLst>
              <p:tags r:id="rId2"/>
            </p:custDataLst>
          </p:nvPr>
        </p:nvSpPr>
        <p:spPr/>
        <p:txBody>
          <a:bodyPr/>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63.xml><?xml version="1.0" encoding="utf-8"?>
<p:sldLayout xmlns:a="http://schemas.openxmlformats.org/drawingml/2006/main" xmlns:r="http://schemas.openxmlformats.org/officeDocument/2006/relationships" xmlns:p="http://schemas.openxmlformats.org/presentationml/2006/main" type="vertTitleAndTx" preserve="1">
  <p:cSld name="垂直排列标题与文本">
    <p:spTree>
      <p:nvGrpSpPr>
        <p:cNvPr id="1" name=""/>
        <p:cNvGrpSpPr/>
        <p:nvPr/>
      </p:nvGrpSpPr>
      <p:grpSpPr>
        <a:xfrm>
          <a:off x="0" y="0"/>
          <a:ext cx="0" cy="0"/>
          <a:chOff x="0" y="0"/>
          <a:chExt cx="0" cy="0"/>
        </a:xfrm>
      </p:grpSpPr>
      <p:sp>
        <p:nvSpPr>
          <p:cNvPr id="2" name="竖排标题 1"/>
          <p:cNvSpPr>
            <a:spLocks noGrp="1"/>
          </p:cNvSpPr>
          <p:nvPr>
            <p:ph type="title" orient="vert"/>
            <p:custDataLst>
              <p:tags r:id="rId2"/>
            </p:custDataLst>
          </p:nvPr>
        </p:nvSpPr>
        <p:spPr>
          <a:xfrm>
            <a:off x="8842375" y="205979"/>
            <a:ext cx="2743200" cy="4388644"/>
          </a:xfrm>
        </p:spPr>
        <p:txBody>
          <a:bodyPr vert="eaVert"/>
          <a:lstStyle/>
          <a:p>
            <a:r>
              <a:rPr lang="zh-CN" altLang="en-US"/>
              <a:t>单击此处编辑母版标题样式</a:t>
            </a:r>
            <a:endParaRPr lang="zh-CN" altLang="en-US"/>
          </a:p>
        </p:txBody>
      </p:sp>
      <p:sp>
        <p:nvSpPr>
          <p:cNvPr id="3" name="竖排文字占位符 2"/>
          <p:cNvSpPr>
            <a:spLocks noGrp="1"/>
          </p:cNvSpPr>
          <p:nvPr>
            <p:ph type="body" orient="vert" idx="1"/>
            <p:custDataLst>
              <p:tags r:id="rId3"/>
            </p:custDataLst>
          </p:nvPr>
        </p:nvSpPr>
        <p:spPr>
          <a:xfrm>
            <a:off x="609600" y="205979"/>
            <a:ext cx="8080375" cy="4388644"/>
          </a:xfrm>
        </p:spPr>
        <p:txBody>
          <a:bodyPr vert="eaVert"/>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custDataLst>
              <p:tags r:id="rId4"/>
            </p:custDataLst>
          </p:nvPr>
        </p:nvSpPr>
        <p:spPr/>
        <p:txBody>
          <a:bodyPr/>
          <a:lstStyle/>
          <a:p>
            <a:fld id="{1B3E24BF-67B8-48BD-9ABF-36DACBACC99B}" type="datetimeFigureOut">
              <a:rPr lang="zh-CN" altLang="en-US" smtClean="0"/>
            </a:fld>
            <a:endParaRPr lang="zh-CN" altLang="en-US"/>
          </a:p>
        </p:txBody>
      </p:sp>
      <p:sp>
        <p:nvSpPr>
          <p:cNvPr id="5" name="页脚占位符 4"/>
          <p:cNvSpPr>
            <a:spLocks noGrp="1"/>
          </p:cNvSpPr>
          <p:nvPr>
            <p:ph type="ftr" sz="quarter" idx="11"/>
            <p:custDataLst>
              <p:tags r:id="rId5"/>
            </p:custDataLst>
          </p:nvPr>
        </p:nvSpPr>
        <p:spPr/>
        <p:txBody>
          <a:bodyPr/>
          <a:lstStyle/>
          <a:p>
            <a:endParaRPr lang="zh-CN" altLang="en-US"/>
          </a:p>
        </p:txBody>
      </p:sp>
      <p:sp>
        <p:nvSpPr>
          <p:cNvPr id="6" name="灯片编号占位符 5"/>
          <p:cNvSpPr>
            <a:spLocks noGrp="1"/>
          </p:cNvSpPr>
          <p:nvPr>
            <p:ph type="sldNum" sz="quarter" idx="12"/>
            <p:custDataLst>
              <p:tags r:id="rId6"/>
            </p:custDataLst>
          </p:nvPr>
        </p:nvSpPr>
        <p:spPr/>
        <p:txBody>
          <a:bodyPr/>
          <a:lstStyle/>
          <a:p>
            <a:fld id="{B1464AD9-C849-45B6-BBCC-5E990A5EEF54}" type="slidenum">
              <a:rPr lang="zh-CN" altLang="en-US" smtClean="0"/>
            </a:fld>
            <a:endParaRPr lang="zh-CN" altLang="en-US"/>
          </a:p>
        </p:txBody>
      </p:sp>
    </p:spTree>
  </p:cSld>
  <p:clrMapOvr>
    <a:masterClrMapping/>
  </p:clrMapOvr>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6_空白">
    <p:spTree>
      <p:nvGrpSpPr>
        <p:cNvPr id="1" name=""/>
        <p:cNvGrpSpPr/>
        <p:nvPr/>
      </p:nvGrpSpPr>
      <p:grpSpPr>
        <a:xfrm>
          <a:off x="0" y="0"/>
          <a:ext cx="0" cy="0"/>
          <a:chOff x="0" y="0"/>
          <a:chExt cx="0" cy="0"/>
        </a:xfrm>
      </p:grpSpPr>
      <p:sp>
        <p:nvSpPr>
          <p:cNvPr id="2" name="矩形 1"/>
          <p:cNvSpPr/>
          <p:nvPr userDrawn="1"/>
        </p:nvSpPr>
        <p:spPr>
          <a:xfrm>
            <a:off x="0" y="0"/>
            <a:ext cx="9144238" cy="5143739"/>
          </a:xfrm>
          <a:prstGeom prst="rect">
            <a:avLst/>
          </a:prstGeom>
          <a:solidFill>
            <a:srgbClr val="DBEEF4">
              <a:alpha val="33725"/>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solidFill>
                <a:prstClr val="white"/>
              </a:solidFill>
            </a:endParaRPr>
          </a:p>
        </p:txBody>
      </p:sp>
    </p:spTree>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type="title" preserve="1" showMasterPhAnim="0" showMasterSp="0">
  <p:cSld name="标题幻灯片">
    <p:bg>
      <p:bgPr>
        <a:blipFill rotWithShape="0">
          <a:blip r:embed="rId2"/>
          <a:stretch>
            <a:fillRect/>
          </a:stretch>
        </a:blipFill>
        <a:effectLst/>
      </p:bgPr>
    </p:bg>
    <p:spTree>
      <p:nvGrpSpPr>
        <p:cNvPr id="1" name=""/>
        <p:cNvGrpSpPr/>
        <p:nvPr/>
      </p:nvGrpSpPr>
      <p:grpSpPr>
        <a:xfrm>
          <a:off x="0" y="0"/>
          <a:ext cx="0" cy="0"/>
          <a:chOff x="0" y="0"/>
          <a:chExt cx="0" cy="0"/>
        </a:xfrm>
      </p:grpSpPr>
      <p:pic>
        <p:nvPicPr>
          <p:cNvPr id="132" name="Picture 11" descr="artplus_nature_naturalcity42_d"/>
          <p:cNvPicPr>
            <a:picLocks noChangeAspect="1"/>
          </p:cNvPicPr>
          <p:nvPr/>
        </p:nvPicPr>
        <p:blipFill>
          <a:blip r:embed="rId3"/>
          <a:stretch>
            <a:fillRect/>
          </a:stretch>
        </p:blipFill>
        <p:spPr>
          <a:xfrm>
            <a:off x="5626100" y="2146697"/>
            <a:ext cx="623888" cy="434578"/>
          </a:xfrm>
          <a:prstGeom prst="rect">
            <a:avLst/>
          </a:prstGeom>
          <a:noFill/>
          <a:ln w="9525">
            <a:noFill/>
          </a:ln>
        </p:spPr>
      </p:pic>
      <p:pic>
        <p:nvPicPr>
          <p:cNvPr id="131" name="Picture 8" descr="artplus_nature_naturalcity42_e"/>
          <p:cNvPicPr>
            <a:picLocks noChangeAspect="1"/>
          </p:cNvPicPr>
          <p:nvPr/>
        </p:nvPicPr>
        <p:blipFill>
          <a:blip r:embed="rId4"/>
          <a:stretch>
            <a:fillRect/>
          </a:stretch>
        </p:blipFill>
        <p:spPr>
          <a:xfrm>
            <a:off x="5943600" y="1495425"/>
            <a:ext cx="1546225" cy="1247775"/>
          </a:xfrm>
          <a:prstGeom prst="rect">
            <a:avLst/>
          </a:prstGeom>
          <a:noFill/>
          <a:ln w="9525">
            <a:noFill/>
          </a:ln>
        </p:spPr>
      </p:pic>
      <p:pic>
        <p:nvPicPr>
          <p:cNvPr id="130" name="Picture 9" descr="artplus_nature_naturalcity42_b"/>
          <p:cNvPicPr>
            <a:picLocks noChangeAspect="1"/>
          </p:cNvPicPr>
          <p:nvPr/>
        </p:nvPicPr>
        <p:blipFill>
          <a:blip r:embed="rId5"/>
          <a:stretch>
            <a:fillRect/>
          </a:stretch>
        </p:blipFill>
        <p:spPr>
          <a:xfrm>
            <a:off x="5195888" y="2322910"/>
            <a:ext cx="2971800" cy="428625"/>
          </a:xfrm>
          <a:prstGeom prst="rect">
            <a:avLst/>
          </a:prstGeom>
          <a:noFill/>
          <a:ln w="9525">
            <a:noFill/>
          </a:ln>
        </p:spPr>
      </p:pic>
      <p:pic>
        <p:nvPicPr>
          <p:cNvPr id="129" name="Picture 13" descr="artplus_nature_naturalcity42_f"/>
          <p:cNvPicPr>
            <a:picLocks noChangeAspect="1"/>
          </p:cNvPicPr>
          <p:nvPr/>
        </p:nvPicPr>
        <p:blipFill>
          <a:blip r:embed="rId6"/>
          <a:stretch>
            <a:fillRect/>
          </a:stretch>
        </p:blipFill>
        <p:spPr>
          <a:xfrm>
            <a:off x="4876800" y="3371850"/>
            <a:ext cx="4911725" cy="1412081"/>
          </a:xfrm>
          <a:prstGeom prst="rect">
            <a:avLst/>
          </a:prstGeom>
          <a:noFill/>
          <a:ln w="9525">
            <a:noFill/>
          </a:ln>
        </p:spPr>
      </p:pic>
      <p:pic>
        <p:nvPicPr>
          <p:cNvPr id="128" name="Picture 10" descr="artplus_nature_naturalcity42_c"/>
          <p:cNvPicPr>
            <a:picLocks noChangeAspect="1"/>
          </p:cNvPicPr>
          <p:nvPr/>
        </p:nvPicPr>
        <p:blipFill>
          <a:blip r:embed="rId7"/>
          <a:stretch>
            <a:fillRect/>
          </a:stretch>
        </p:blipFill>
        <p:spPr>
          <a:xfrm>
            <a:off x="9296400" y="2171700"/>
            <a:ext cx="1112838" cy="650081"/>
          </a:xfrm>
          <a:prstGeom prst="rect">
            <a:avLst/>
          </a:prstGeom>
          <a:noFill/>
          <a:ln w="9525">
            <a:noFill/>
          </a:ln>
        </p:spPr>
      </p:pic>
      <p:pic>
        <p:nvPicPr>
          <p:cNvPr id="127" name="Picture 12" descr="artplus_nature_naturalcity42_i"/>
          <p:cNvPicPr>
            <a:picLocks noChangeAspect="1"/>
          </p:cNvPicPr>
          <p:nvPr/>
        </p:nvPicPr>
        <p:blipFill>
          <a:blip r:embed="rId8"/>
          <a:stretch>
            <a:fillRect/>
          </a:stretch>
        </p:blipFill>
        <p:spPr>
          <a:xfrm>
            <a:off x="6956425" y="2514600"/>
            <a:ext cx="1654175" cy="658416"/>
          </a:xfrm>
          <a:prstGeom prst="rect">
            <a:avLst/>
          </a:prstGeom>
          <a:noFill/>
          <a:ln w="9525">
            <a:noFill/>
          </a:ln>
        </p:spPr>
      </p:pic>
      <p:pic>
        <p:nvPicPr>
          <p:cNvPr id="126" name="Picture 7" descr="artplus_nature_naturalcity42_a"/>
          <p:cNvPicPr>
            <a:picLocks noChangeAspect="1"/>
          </p:cNvPicPr>
          <p:nvPr/>
        </p:nvPicPr>
        <p:blipFill>
          <a:blip r:embed="rId9"/>
          <a:stretch>
            <a:fillRect/>
          </a:stretch>
        </p:blipFill>
        <p:spPr>
          <a:xfrm>
            <a:off x="4870450" y="2375297"/>
            <a:ext cx="4425950" cy="2241947"/>
          </a:xfrm>
          <a:prstGeom prst="rect">
            <a:avLst/>
          </a:prstGeom>
          <a:noFill/>
          <a:ln w="9525">
            <a:noFill/>
          </a:ln>
        </p:spPr>
      </p:pic>
      <p:grpSp>
        <p:nvGrpSpPr>
          <p:cNvPr id="17" name="Group 15"/>
          <p:cNvGrpSpPr/>
          <p:nvPr/>
        </p:nvGrpSpPr>
        <p:grpSpPr>
          <a:xfrm>
            <a:off x="0" y="228600"/>
            <a:ext cx="6838950" cy="2524125"/>
            <a:chOff x="664" y="1951"/>
            <a:chExt cx="4308" cy="2120"/>
          </a:xfrm>
        </p:grpSpPr>
        <p:sp>
          <p:nvSpPr>
            <p:cNvPr id="2061" name="Freeform 16"/>
            <p:cNvSpPr/>
            <p:nvPr/>
          </p:nvSpPr>
          <p:spPr>
            <a:xfrm>
              <a:off x="743" y="2045"/>
              <a:ext cx="1267" cy="1938"/>
            </a:xfrm>
            <a:custGeom>
              <a:avLst/>
              <a:gdLst/>
              <a:ahLst/>
              <a:cxnLst>
                <a:cxn ang="0">
                  <a:pos x="116" y="258"/>
                </a:cxn>
                <a:cxn ang="0">
                  <a:pos x="320" y="210"/>
                </a:cxn>
                <a:cxn ang="0">
                  <a:pos x="434" y="240"/>
                </a:cxn>
                <a:cxn ang="0">
                  <a:pos x="416" y="444"/>
                </a:cxn>
                <a:cxn ang="0">
                  <a:pos x="272" y="582"/>
                </a:cxn>
                <a:cxn ang="0">
                  <a:pos x="218" y="714"/>
                </a:cxn>
                <a:cxn ang="0">
                  <a:pos x="284" y="964"/>
                </a:cxn>
                <a:cxn ang="0">
                  <a:pos x="316" y="960"/>
                </a:cxn>
                <a:cxn ang="0">
                  <a:pos x="328" y="906"/>
                </a:cxn>
                <a:cxn ang="0">
                  <a:pos x="478" y="1154"/>
                </a:cxn>
                <a:cxn ang="0">
                  <a:pos x="650" y="1200"/>
                </a:cxn>
                <a:cxn ang="0">
                  <a:pos x="794" y="1350"/>
                </a:cxn>
                <a:cxn ang="0">
                  <a:pos x="854" y="1422"/>
                </a:cxn>
                <a:cxn ang="0">
                  <a:pos x="770" y="1608"/>
                </a:cxn>
                <a:cxn ang="0">
                  <a:pos x="916" y="1782"/>
                </a:cxn>
                <a:cxn ang="0">
                  <a:pos x="1034" y="2022"/>
                </a:cxn>
                <a:cxn ang="0">
                  <a:pos x="1094" y="2310"/>
                </a:cxn>
                <a:cxn ang="0">
                  <a:pos x="1194" y="2540"/>
                </a:cxn>
                <a:cxn ang="0">
                  <a:pos x="1280" y="2520"/>
                </a:cxn>
                <a:cxn ang="0">
                  <a:pos x="1244" y="2394"/>
                </a:cxn>
                <a:cxn ang="0">
                  <a:pos x="1288" y="2306"/>
                </a:cxn>
                <a:cxn ang="0">
                  <a:pos x="1368" y="2228"/>
                </a:cxn>
                <a:cxn ang="0">
                  <a:pos x="1448" y="2076"/>
                </a:cxn>
                <a:cxn ang="0">
                  <a:pos x="1568" y="1950"/>
                </a:cxn>
                <a:cxn ang="0">
                  <a:pos x="1622" y="1746"/>
                </a:cxn>
                <a:cxn ang="0">
                  <a:pos x="1552" y="1538"/>
                </a:cxn>
                <a:cxn ang="0">
                  <a:pos x="1376" y="1410"/>
                </a:cxn>
                <a:cxn ang="0">
                  <a:pos x="1104" y="1280"/>
                </a:cxn>
                <a:cxn ang="0">
                  <a:pos x="974" y="1260"/>
                </a:cxn>
                <a:cxn ang="0">
                  <a:pos x="904" y="1268"/>
                </a:cxn>
                <a:cxn ang="0">
                  <a:pos x="794" y="1308"/>
                </a:cxn>
                <a:cxn ang="0">
                  <a:pos x="758" y="1174"/>
                </a:cxn>
                <a:cxn ang="0">
                  <a:pos x="736" y="1062"/>
                </a:cxn>
                <a:cxn ang="0">
                  <a:pos x="632" y="1104"/>
                </a:cxn>
                <a:cxn ang="0">
                  <a:pos x="568" y="950"/>
                </a:cxn>
                <a:cxn ang="0">
                  <a:pos x="740" y="912"/>
                </a:cxn>
                <a:cxn ang="0">
                  <a:pos x="842" y="906"/>
                </a:cxn>
                <a:cxn ang="0">
                  <a:pos x="896" y="900"/>
                </a:cxn>
                <a:cxn ang="0">
                  <a:pos x="1058" y="750"/>
                </a:cxn>
                <a:cxn ang="0">
                  <a:pos x="1184" y="678"/>
                </a:cxn>
                <a:cxn ang="0">
                  <a:pos x="1278" y="636"/>
                </a:cxn>
                <a:cxn ang="0">
                  <a:pos x="1340" y="538"/>
                </a:cxn>
                <a:cxn ang="0">
                  <a:pos x="1288" y="512"/>
                </a:cxn>
                <a:cxn ang="0">
                  <a:pos x="1526" y="456"/>
                </a:cxn>
                <a:cxn ang="0">
                  <a:pos x="1406" y="342"/>
                </a:cxn>
                <a:cxn ang="0">
                  <a:pos x="1328" y="264"/>
                </a:cxn>
                <a:cxn ang="0">
                  <a:pos x="1222" y="364"/>
                </a:cxn>
                <a:cxn ang="0">
                  <a:pos x="1110" y="444"/>
                </a:cxn>
                <a:cxn ang="0">
                  <a:pos x="1022" y="304"/>
                </a:cxn>
                <a:cxn ang="0">
                  <a:pos x="1212" y="240"/>
                </a:cxn>
                <a:cxn ang="0">
                  <a:pos x="1266" y="198"/>
                </a:cxn>
                <a:cxn ang="0">
                  <a:pos x="1328" y="172"/>
                </a:cxn>
                <a:cxn ang="0">
                  <a:pos x="1286" y="144"/>
                </a:cxn>
                <a:cxn ang="0">
                  <a:pos x="1262" y="120"/>
                </a:cxn>
                <a:cxn ang="0">
                  <a:pos x="1202" y="102"/>
                </a:cxn>
                <a:cxn ang="0">
                  <a:pos x="1106" y="136"/>
                </a:cxn>
                <a:cxn ang="0">
                  <a:pos x="950" y="120"/>
                </a:cxn>
                <a:cxn ang="0">
                  <a:pos x="550" y="0"/>
                </a:cxn>
                <a:cxn ang="0">
                  <a:pos x="344" y="32"/>
                </a:cxn>
                <a:cxn ang="0">
                  <a:pos x="290" y="102"/>
                </a:cxn>
                <a:cxn ang="0">
                  <a:pos x="128" y="174"/>
                </a:cxn>
                <a:cxn ang="0">
                  <a:pos x="128" y="216"/>
                </a:cxn>
                <a:cxn ang="0">
                  <a:pos x="2" y="252"/>
                </a:cxn>
              </a:cxnLst>
              <a:rect l="l" t="t" r="r" b="b"/>
              <a:pathLst>
                <a:path w="1691" h="2586">
                  <a:moveTo>
                    <a:pt x="2" y="252"/>
                  </a:moveTo>
                  <a:lnTo>
                    <a:pt x="68" y="264"/>
                  </a:lnTo>
                  <a:lnTo>
                    <a:pt x="116" y="258"/>
                  </a:lnTo>
                  <a:lnTo>
                    <a:pt x="188" y="216"/>
                  </a:lnTo>
                  <a:lnTo>
                    <a:pt x="236" y="210"/>
                  </a:lnTo>
                  <a:lnTo>
                    <a:pt x="320" y="210"/>
                  </a:lnTo>
                  <a:lnTo>
                    <a:pt x="368" y="216"/>
                  </a:lnTo>
                  <a:lnTo>
                    <a:pt x="398" y="246"/>
                  </a:lnTo>
                  <a:lnTo>
                    <a:pt x="434" y="240"/>
                  </a:lnTo>
                  <a:lnTo>
                    <a:pt x="422" y="294"/>
                  </a:lnTo>
                  <a:lnTo>
                    <a:pt x="404" y="354"/>
                  </a:lnTo>
                  <a:lnTo>
                    <a:pt x="416" y="444"/>
                  </a:lnTo>
                  <a:lnTo>
                    <a:pt x="408" y="480"/>
                  </a:lnTo>
                  <a:lnTo>
                    <a:pt x="380" y="474"/>
                  </a:lnTo>
                  <a:lnTo>
                    <a:pt x="272" y="582"/>
                  </a:lnTo>
                  <a:lnTo>
                    <a:pt x="236" y="628"/>
                  </a:lnTo>
                  <a:lnTo>
                    <a:pt x="242" y="672"/>
                  </a:lnTo>
                  <a:lnTo>
                    <a:pt x="218" y="714"/>
                  </a:lnTo>
                  <a:lnTo>
                    <a:pt x="268" y="774"/>
                  </a:lnTo>
                  <a:lnTo>
                    <a:pt x="262" y="844"/>
                  </a:lnTo>
                  <a:lnTo>
                    <a:pt x="284" y="964"/>
                  </a:lnTo>
                  <a:lnTo>
                    <a:pt x="320" y="1010"/>
                  </a:lnTo>
                  <a:lnTo>
                    <a:pt x="324" y="970"/>
                  </a:lnTo>
                  <a:lnTo>
                    <a:pt x="316" y="960"/>
                  </a:lnTo>
                  <a:lnTo>
                    <a:pt x="302" y="834"/>
                  </a:lnTo>
                  <a:lnTo>
                    <a:pt x="326" y="830"/>
                  </a:lnTo>
                  <a:lnTo>
                    <a:pt x="328" y="906"/>
                  </a:lnTo>
                  <a:lnTo>
                    <a:pt x="380" y="996"/>
                  </a:lnTo>
                  <a:lnTo>
                    <a:pt x="368" y="1074"/>
                  </a:lnTo>
                  <a:lnTo>
                    <a:pt x="478" y="1154"/>
                  </a:lnTo>
                  <a:lnTo>
                    <a:pt x="564" y="1164"/>
                  </a:lnTo>
                  <a:lnTo>
                    <a:pt x="612" y="1208"/>
                  </a:lnTo>
                  <a:lnTo>
                    <a:pt x="650" y="1200"/>
                  </a:lnTo>
                  <a:lnTo>
                    <a:pt x="680" y="1224"/>
                  </a:lnTo>
                  <a:lnTo>
                    <a:pt x="698" y="1272"/>
                  </a:lnTo>
                  <a:lnTo>
                    <a:pt x="794" y="1350"/>
                  </a:lnTo>
                  <a:lnTo>
                    <a:pt x="842" y="1308"/>
                  </a:lnTo>
                  <a:lnTo>
                    <a:pt x="848" y="1350"/>
                  </a:lnTo>
                  <a:lnTo>
                    <a:pt x="854" y="1422"/>
                  </a:lnTo>
                  <a:lnTo>
                    <a:pt x="786" y="1490"/>
                  </a:lnTo>
                  <a:lnTo>
                    <a:pt x="788" y="1542"/>
                  </a:lnTo>
                  <a:lnTo>
                    <a:pt x="770" y="1608"/>
                  </a:lnTo>
                  <a:lnTo>
                    <a:pt x="802" y="1634"/>
                  </a:lnTo>
                  <a:lnTo>
                    <a:pt x="848" y="1668"/>
                  </a:lnTo>
                  <a:lnTo>
                    <a:pt x="916" y="1782"/>
                  </a:lnTo>
                  <a:lnTo>
                    <a:pt x="956" y="1800"/>
                  </a:lnTo>
                  <a:lnTo>
                    <a:pt x="1010" y="1848"/>
                  </a:lnTo>
                  <a:lnTo>
                    <a:pt x="1034" y="2022"/>
                  </a:lnTo>
                  <a:lnTo>
                    <a:pt x="1058" y="2178"/>
                  </a:lnTo>
                  <a:lnTo>
                    <a:pt x="1046" y="2244"/>
                  </a:lnTo>
                  <a:lnTo>
                    <a:pt x="1094" y="2310"/>
                  </a:lnTo>
                  <a:lnTo>
                    <a:pt x="1118" y="2364"/>
                  </a:lnTo>
                  <a:lnTo>
                    <a:pt x="1138" y="2458"/>
                  </a:lnTo>
                  <a:lnTo>
                    <a:pt x="1194" y="2540"/>
                  </a:lnTo>
                  <a:lnTo>
                    <a:pt x="1286" y="2586"/>
                  </a:lnTo>
                  <a:lnTo>
                    <a:pt x="1382" y="2574"/>
                  </a:lnTo>
                  <a:lnTo>
                    <a:pt x="1280" y="2520"/>
                  </a:lnTo>
                  <a:lnTo>
                    <a:pt x="1266" y="2472"/>
                  </a:lnTo>
                  <a:lnTo>
                    <a:pt x="1288" y="2428"/>
                  </a:lnTo>
                  <a:lnTo>
                    <a:pt x="1244" y="2394"/>
                  </a:lnTo>
                  <a:lnTo>
                    <a:pt x="1284" y="2334"/>
                  </a:lnTo>
                  <a:lnTo>
                    <a:pt x="1244" y="2300"/>
                  </a:lnTo>
                  <a:lnTo>
                    <a:pt x="1288" y="2306"/>
                  </a:lnTo>
                  <a:lnTo>
                    <a:pt x="1286" y="2244"/>
                  </a:lnTo>
                  <a:lnTo>
                    <a:pt x="1330" y="2268"/>
                  </a:lnTo>
                  <a:lnTo>
                    <a:pt x="1368" y="2228"/>
                  </a:lnTo>
                  <a:lnTo>
                    <a:pt x="1334" y="2160"/>
                  </a:lnTo>
                  <a:lnTo>
                    <a:pt x="1382" y="2184"/>
                  </a:lnTo>
                  <a:lnTo>
                    <a:pt x="1448" y="2076"/>
                  </a:lnTo>
                  <a:lnTo>
                    <a:pt x="1468" y="2052"/>
                  </a:lnTo>
                  <a:lnTo>
                    <a:pt x="1476" y="1982"/>
                  </a:lnTo>
                  <a:lnTo>
                    <a:pt x="1568" y="1950"/>
                  </a:lnTo>
                  <a:lnTo>
                    <a:pt x="1612" y="1880"/>
                  </a:lnTo>
                  <a:lnTo>
                    <a:pt x="1628" y="1830"/>
                  </a:lnTo>
                  <a:lnTo>
                    <a:pt x="1622" y="1746"/>
                  </a:lnTo>
                  <a:lnTo>
                    <a:pt x="1692" y="1644"/>
                  </a:lnTo>
                  <a:lnTo>
                    <a:pt x="1652" y="1578"/>
                  </a:lnTo>
                  <a:lnTo>
                    <a:pt x="1552" y="1538"/>
                  </a:lnTo>
                  <a:lnTo>
                    <a:pt x="1448" y="1500"/>
                  </a:lnTo>
                  <a:lnTo>
                    <a:pt x="1376" y="1494"/>
                  </a:lnTo>
                  <a:lnTo>
                    <a:pt x="1376" y="1410"/>
                  </a:lnTo>
                  <a:lnTo>
                    <a:pt x="1262" y="1356"/>
                  </a:lnTo>
                  <a:lnTo>
                    <a:pt x="1166" y="1272"/>
                  </a:lnTo>
                  <a:lnTo>
                    <a:pt x="1104" y="1280"/>
                  </a:lnTo>
                  <a:lnTo>
                    <a:pt x="1048" y="1276"/>
                  </a:lnTo>
                  <a:lnTo>
                    <a:pt x="1020" y="1244"/>
                  </a:lnTo>
                  <a:lnTo>
                    <a:pt x="974" y="1260"/>
                  </a:lnTo>
                  <a:lnTo>
                    <a:pt x="984" y="1238"/>
                  </a:lnTo>
                  <a:lnTo>
                    <a:pt x="934" y="1268"/>
                  </a:lnTo>
                  <a:lnTo>
                    <a:pt x="904" y="1268"/>
                  </a:lnTo>
                  <a:lnTo>
                    <a:pt x="872" y="1314"/>
                  </a:lnTo>
                  <a:lnTo>
                    <a:pt x="836" y="1272"/>
                  </a:lnTo>
                  <a:lnTo>
                    <a:pt x="794" y="1308"/>
                  </a:lnTo>
                  <a:lnTo>
                    <a:pt x="748" y="1278"/>
                  </a:lnTo>
                  <a:lnTo>
                    <a:pt x="758" y="1242"/>
                  </a:lnTo>
                  <a:lnTo>
                    <a:pt x="758" y="1174"/>
                  </a:lnTo>
                  <a:lnTo>
                    <a:pt x="698" y="1176"/>
                  </a:lnTo>
                  <a:lnTo>
                    <a:pt x="668" y="1140"/>
                  </a:lnTo>
                  <a:lnTo>
                    <a:pt x="736" y="1062"/>
                  </a:lnTo>
                  <a:lnTo>
                    <a:pt x="712" y="1050"/>
                  </a:lnTo>
                  <a:lnTo>
                    <a:pt x="658" y="1062"/>
                  </a:lnTo>
                  <a:lnTo>
                    <a:pt x="632" y="1104"/>
                  </a:lnTo>
                  <a:lnTo>
                    <a:pt x="596" y="1110"/>
                  </a:lnTo>
                  <a:lnTo>
                    <a:pt x="538" y="1066"/>
                  </a:lnTo>
                  <a:lnTo>
                    <a:pt x="568" y="950"/>
                  </a:lnTo>
                  <a:lnTo>
                    <a:pt x="632" y="894"/>
                  </a:lnTo>
                  <a:lnTo>
                    <a:pt x="686" y="894"/>
                  </a:lnTo>
                  <a:lnTo>
                    <a:pt x="740" y="912"/>
                  </a:lnTo>
                  <a:lnTo>
                    <a:pt x="736" y="900"/>
                  </a:lnTo>
                  <a:lnTo>
                    <a:pt x="766" y="868"/>
                  </a:lnTo>
                  <a:lnTo>
                    <a:pt x="842" y="906"/>
                  </a:lnTo>
                  <a:lnTo>
                    <a:pt x="848" y="966"/>
                  </a:lnTo>
                  <a:lnTo>
                    <a:pt x="884" y="984"/>
                  </a:lnTo>
                  <a:lnTo>
                    <a:pt x="896" y="900"/>
                  </a:lnTo>
                  <a:lnTo>
                    <a:pt x="878" y="858"/>
                  </a:lnTo>
                  <a:lnTo>
                    <a:pt x="998" y="806"/>
                  </a:lnTo>
                  <a:lnTo>
                    <a:pt x="1058" y="750"/>
                  </a:lnTo>
                  <a:lnTo>
                    <a:pt x="1100" y="696"/>
                  </a:lnTo>
                  <a:lnTo>
                    <a:pt x="1130" y="672"/>
                  </a:lnTo>
                  <a:lnTo>
                    <a:pt x="1184" y="678"/>
                  </a:lnTo>
                  <a:lnTo>
                    <a:pt x="1190" y="636"/>
                  </a:lnTo>
                  <a:lnTo>
                    <a:pt x="1280" y="588"/>
                  </a:lnTo>
                  <a:lnTo>
                    <a:pt x="1278" y="636"/>
                  </a:lnTo>
                  <a:lnTo>
                    <a:pt x="1360" y="602"/>
                  </a:lnTo>
                  <a:lnTo>
                    <a:pt x="1322" y="570"/>
                  </a:lnTo>
                  <a:lnTo>
                    <a:pt x="1340" y="538"/>
                  </a:lnTo>
                  <a:lnTo>
                    <a:pt x="1320" y="522"/>
                  </a:lnTo>
                  <a:lnTo>
                    <a:pt x="1286" y="546"/>
                  </a:lnTo>
                  <a:lnTo>
                    <a:pt x="1288" y="512"/>
                  </a:lnTo>
                  <a:lnTo>
                    <a:pt x="1400" y="504"/>
                  </a:lnTo>
                  <a:lnTo>
                    <a:pt x="1490" y="480"/>
                  </a:lnTo>
                  <a:lnTo>
                    <a:pt x="1526" y="456"/>
                  </a:lnTo>
                  <a:lnTo>
                    <a:pt x="1484" y="394"/>
                  </a:lnTo>
                  <a:cubicBezTo>
                    <a:pt x="1474" y="370"/>
                    <a:pt x="1479" y="319"/>
                    <a:pt x="1466" y="310"/>
                  </a:cubicBezTo>
                  <a:cubicBezTo>
                    <a:pt x="1456" y="300"/>
                    <a:pt x="1423" y="343"/>
                    <a:pt x="1406" y="342"/>
                  </a:cubicBezTo>
                  <a:lnTo>
                    <a:pt x="1376" y="312"/>
                  </a:lnTo>
                  <a:lnTo>
                    <a:pt x="1376" y="270"/>
                  </a:lnTo>
                  <a:lnTo>
                    <a:pt x="1328" y="264"/>
                  </a:lnTo>
                  <a:lnTo>
                    <a:pt x="1312" y="252"/>
                  </a:lnTo>
                  <a:lnTo>
                    <a:pt x="1256" y="314"/>
                  </a:lnTo>
                  <a:lnTo>
                    <a:pt x="1222" y="364"/>
                  </a:lnTo>
                  <a:lnTo>
                    <a:pt x="1172" y="402"/>
                  </a:lnTo>
                  <a:lnTo>
                    <a:pt x="1136" y="474"/>
                  </a:lnTo>
                  <a:lnTo>
                    <a:pt x="1110" y="444"/>
                  </a:lnTo>
                  <a:lnTo>
                    <a:pt x="1128" y="394"/>
                  </a:lnTo>
                  <a:lnTo>
                    <a:pt x="1038" y="334"/>
                  </a:lnTo>
                  <a:lnTo>
                    <a:pt x="1022" y="304"/>
                  </a:lnTo>
                  <a:lnTo>
                    <a:pt x="1122" y="226"/>
                  </a:lnTo>
                  <a:lnTo>
                    <a:pt x="1184" y="222"/>
                  </a:lnTo>
                  <a:lnTo>
                    <a:pt x="1212" y="240"/>
                  </a:lnTo>
                  <a:lnTo>
                    <a:pt x="1248" y="220"/>
                  </a:lnTo>
                  <a:lnTo>
                    <a:pt x="1300" y="220"/>
                  </a:lnTo>
                  <a:lnTo>
                    <a:pt x="1266" y="198"/>
                  </a:lnTo>
                  <a:lnTo>
                    <a:pt x="1208" y="196"/>
                  </a:lnTo>
                  <a:lnTo>
                    <a:pt x="1250" y="174"/>
                  </a:lnTo>
                  <a:lnTo>
                    <a:pt x="1328" y="172"/>
                  </a:lnTo>
                  <a:lnTo>
                    <a:pt x="1364" y="132"/>
                  </a:lnTo>
                  <a:cubicBezTo>
                    <a:pt x="1346" y="124"/>
                    <a:pt x="1343" y="119"/>
                    <a:pt x="1324" y="122"/>
                  </a:cubicBezTo>
                  <a:cubicBezTo>
                    <a:pt x="1310" y="124"/>
                    <a:pt x="1294" y="132"/>
                    <a:pt x="1286" y="144"/>
                  </a:cubicBezTo>
                  <a:cubicBezTo>
                    <a:pt x="1282" y="149"/>
                    <a:pt x="1274" y="148"/>
                    <a:pt x="1268" y="150"/>
                  </a:cubicBezTo>
                  <a:cubicBezTo>
                    <a:pt x="1266" y="144"/>
                    <a:pt x="1259" y="138"/>
                    <a:pt x="1262" y="132"/>
                  </a:cubicBezTo>
                  <a:cubicBezTo>
                    <a:pt x="1269" y="118"/>
                    <a:pt x="1303" y="134"/>
                    <a:pt x="1262" y="120"/>
                  </a:cubicBezTo>
                  <a:cubicBezTo>
                    <a:pt x="1221" y="134"/>
                    <a:pt x="1252" y="105"/>
                    <a:pt x="1262" y="90"/>
                  </a:cubicBezTo>
                  <a:cubicBezTo>
                    <a:pt x="1260" y="84"/>
                    <a:pt x="1262" y="75"/>
                    <a:pt x="1256" y="72"/>
                  </a:cubicBezTo>
                  <a:cubicBezTo>
                    <a:pt x="1238" y="63"/>
                    <a:pt x="1202" y="102"/>
                    <a:pt x="1202" y="102"/>
                  </a:cubicBezTo>
                  <a:cubicBezTo>
                    <a:pt x="1198" y="108"/>
                    <a:pt x="1186" y="140"/>
                    <a:pt x="1180" y="144"/>
                  </a:cubicBezTo>
                  <a:cubicBezTo>
                    <a:pt x="1169" y="151"/>
                    <a:pt x="1148" y="122"/>
                    <a:pt x="1148" y="122"/>
                  </a:cubicBezTo>
                  <a:cubicBezTo>
                    <a:pt x="1138" y="123"/>
                    <a:pt x="1121" y="137"/>
                    <a:pt x="1106" y="136"/>
                  </a:cubicBezTo>
                  <a:cubicBezTo>
                    <a:pt x="1091" y="135"/>
                    <a:pt x="1074" y="117"/>
                    <a:pt x="1056" y="116"/>
                  </a:cubicBezTo>
                  <a:cubicBezTo>
                    <a:pt x="1038" y="115"/>
                    <a:pt x="1016" y="131"/>
                    <a:pt x="998" y="132"/>
                  </a:cubicBezTo>
                  <a:cubicBezTo>
                    <a:pt x="997" y="132"/>
                    <a:pt x="956" y="125"/>
                    <a:pt x="950" y="120"/>
                  </a:cubicBezTo>
                  <a:cubicBezTo>
                    <a:pt x="918" y="94"/>
                    <a:pt x="960" y="108"/>
                    <a:pt x="920" y="90"/>
                  </a:cubicBezTo>
                  <a:cubicBezTo>
                    <a:pt x="852" y="60"/>
                    <a:pt x="806" y="58"/>
                    <a:pt x="730" y="54"/>
                  </a:cubicBezTo>
                  <a:cubicBezTo>
                    <a:pt x="656" y="39"/>
                    <a:pt x="625" y="15"/>
                    <a:pt x="550" y="0"/>
                  </a:cubicBezTo>
                  <a:cubicBezTo>
                    <a:pt x="510" y="2"/>
                    <a:pt x="486" y="5"/>
                    <a:pt x="446" y="8"/>
                  </a:cubicBezTo>
                  <a:cubicBezTo>
                    <a:pt x="424" y="9"/>
                    <a:pt x="423" y="14"/>
                    <a:pt x="406" y="18"/>
                  </a:cubicBezTo>
                  <a:cubicBezTo>
                    <a:pt x="389" y="22"/>
                    <a:pt x="353" y="24"/>
                    <a:pt x="344" y="32"/>
                  </a:cubicBezTo>
                  <a:cubicBezTo>
                    <a:pt x="346" y="38"/>
                    <a:pt x="354" y="60"/>
                    <a:pt x="350" y="64"/>
                  </a:cubicBezTo>
                  <a:cubicBezTo>
                    <a:pt x="274" y="50"/>
                    <a:pt x="250" y="81"/>
                    <a:pt x="236" y="82"/>
                  </a:cubicBezTo>
                  <a:cubicBezTo>
                    <a:pt x="278" y="110"/>
                    <a:pt x="270" y="72"/>
                    <a:pt x="290" y="102"/>
                  </a:cubicBezTo>
                  <a:cubicBezTo>
                    <a:pt x="234" y="121"/>
                    <a:pt x="178" y="104"/>
                    <a:pt x="128" y="138"/>
                  </a:cubicBezTo>
                  <a:cubicBezTo>
                    <a:pt x="126" y="144"/>
                    <a:pt x="122" y="150"/>
                    <a:pt x="122" y="156"/>
                  </a:cubicBezTo>
                  <a:cubicBezTo>
                    <a:pt x="122" y="162"/>
                    <a:pt x="132" y="170"/>
                    <a:pt x="128" y="174"/>
                  </a:cubicBezTo>
                  <a:cubicBezTo>
                    <a:pt x="126" y="182"/>
                    <a:pt x="109" y="197"/>
                    <a:pt x="112" y="202"/>
                  </a:cubicBezTo>
                  <a:cubicBezTo>
                    <a:pt x="124" y="206"/>
                    <a:pt x="137" y="195"/>
                    <a:pt x="146" y="204"/>
                  </a:cubicBezTo>
                  <a:cubicBezTo>
                    <a:pt x="151" y="209"/>
                    <a:pt x="135" y="213"/>
                    <a:pt x="128" y="216"/>
                  </a:cubicBezTo>
                  <a:cubicBezTo>
                    <a:pt x="116" y="221"/>
                    <a:pt x="104" y="226"/>
                    <a:pt x="92" y="228"/>
                  </a:cubicBezTo>
                  <a:cubicBezTo>
                    <a:pt x="48" y="237"/>
                    <a:pt x="72" y="233"/>
                    <a:pt x="20" y="240"/>
                  </a:cubicBezTo>
                  <a:cubicBezTo>
                    <a:pt x="0" y="247"/>
                    <a:pt x="2" y="240"/>
                    <a:pt x="2" y="252"/>
                  </a:cubicBezTo>
                  <a:close/>
                </a:path>
              </a:pathLst>
            </a:custGeom>
            <a:solidFill>
              <a:srgbClr val="FEFEFE">
                <a:alpha val="30196"/>
              </a:srgbClr>
            </a:solidFill>
            <a:ln w="12700">
              <a:noFill/>
            </a:ln>
          </p:spPr>
          <p:txBody>
            <a:bodyPr/>
            <a:lstStyle/>
            <a:p>
              <a:endParaRPr lang="zh-CN" altLang="en-US" sz="3000"/>
            </a:p>
          </p:txBody>
        </p:sp>
        <p:sp>
          <p:nvSpPr>
            <p:cNvPr id="2062" name="Freeform 17"/>
            <p:cNvSpPr/>
            <p:nvPr/>
          </p:nvSpPr>
          <p:spPr>
            <a:xfrm>
              <a:off x="703" y="2230"/>
              <a:ext cx="34" cy="28"/>
            </a:xfrm>
            <a:custGeom>
              <a:avLst/>
              <a:gdLst/>
              <a:ahLst/>
              <a:cxnLst>
                <a:cxn ang="0">
                  <a:pos x="16" y="4"/>
                </a:cxn>
                <a:cxn ang="0">
                  <a:pos x="0" y="22"/>
                </a:cxn>
                <a:cxn ang="0">
                  <a:pos x="22" y="38"/>
                </a:cxn>
                <a:cxn ang="0">
                  <a:pos x="46" y="26"/>
                </a:cxn>
                <a:cxn ang="0">
                  <a:pos x="30" y="0"/>
                </a:cxn>
                <a:cxn ang="0">
                  <a:pos x="16" y="4"/>
                </a:cxn>
              </a:cxnLst>
              <a:rect l="l" t="t" r="r" b="b"/>
              <a:pathLst>
                <a:path w="46" h="38">
                  <a:moveTo>
                    <a:pt x="16" y="4"/>
                  </a:moveTo>
                  <a:lnTo>
                    <a:pt x="0" y="22"/>
                  </a:lnTo>
                  <a:lnTo>
                    <a:pt x="22" y="38"/>
                  </a:lnTo>
                  <a:lnTo>
                    <a:pt x="46" y="26"/>
                  </a:lnTo>
                  <a:lnTo>
                    <a:pt x="30" y="0"/>
                  </a:lnTo>
                  <a:lnTo>
                    <a:pt x="16" y="4"/>
                  </a:lnTo>
                  <a:close/>
                </a:path>
              </a:pathLst>
            </a:custGeom>
            <a:solidFill>
              <a:srgbClr val="FEFEFE">
                <a:alpha val="30196"/>
              </a:srgbClr>
            </a:solidFill>
            <a:ln w="12700">
              <a:noFill/>
            </a:ln>
          </p:spPr>
          <p:txBody>
            <a:bodyPr/>
            <a:lstStyle/>
            <a:p>
              <a:endParaRPr lang="zh-CN" altLang="en-US" sz="3000"/>
            </a:p>
          </p:txBody>
        </p:sp>
        <p:sp>
          <p:nvSpPr>
            <p:cNvPr id="2063" name="Freeform 18"/>
            <p:cNvSpPr/>
            <p:nvPr/>
          </p:nvSpPr>
          <p:spPr>
            <a:xfrm>
              <a:off x="1010" y="2353"/>
              <a:ext cx="39" cy="32"/>
            </a:xfrm>
            <a:custGeom>
              <a:avLst/>
              <a:gdLst/>
              <a:ahLst/>
              <a:cxnLst>
                <a:cxn ang="0">
                  <a:pos x="12" y="0"/>
                </a:cxn>
                <a:cxn ang="0">
                  <a:pos x="26" y="44"/>
                </a:cxn>
                <a:cxn ang="0">
                  <a:pos x="42" y="42"/>
                </a:cxn>
                <a:cxn ang="0">
                  <a:pos x="38" y="16"/>
                </a:cxn>
                <a:cxn ang="0">
                  <a:pos x="26" y="2"/>
                </a:cxn>
                <a:cxn ang="0">
                  <a:pos x="12" y="0"/>
                </a:cxn>
              </a:cxnLst>
              <a:rect l="l" t="t" r="r" b="b"/>
              <a:pathLst>
                <a:path w="52" h="44">
                  <a:moveTo>
                    <a:pt x="12" y="0"/>
                  </a:moveTo>
                  <a:cubicBezTo>
                    <a:pt x="16" y="14"/>
                    <a:pt x="18" y="32"/>
                    <a:pt x="26" y="44"/>
                  </a:cubicBezTo>
                  <a:cubicBezTo>
                    <a:pt x="31" y="43"/>
                    <a:pt x="37" y="44"/>
                    <a:pt x="42" y="42"/>
                  </a:cubicBezTo>
                  <a:cubicBezTo>
                    <a:pt x="52" y="38"/>
                    <a:pt x="48" y="19"/>
                    <a:pt x="38" y="16"/>
                  </a:cubicBezTo>
                  <a:cubicBezTo>
                    <a:pt x="33" y="9"/>
                    <a:pt x="34" y="5"/>
                    <a:pt x="26" y="2"/>
                  </a:cubicBezTo>
                  <a:cubicBezTo>
                    <a:pt x="4" y="4"/>
                    <a:pt x="0" y="8"/>
                    <a:pt x="12" y="0"/>
                  </a:cubicBezTo>
                  <a:close/>
                </a:path>
              </a:pathLst>
            </a:custGeom>
            <a:solidFill>
              <a:srgbClr val="FEFEFE">
                <a:alpha val="30196"/>
              </a:srgbClr>
            </a:solidFill>
            <a:ln w="12700">
              <a:noFill/>
            </a:ln>
          </p:spPr>
          <p:txBody>
            <a:bodyPr/>
            <a:lstStyle/>
            <a:p>
              <a:endParaRPr lang="zh-CN" altLang="en-US" sz="3000"/>
            </a:p>
          </p:txBody>
        </p:sp>
        <p:sp>
          <p:nvSpPr>
            <p:cNvPr id="2064" name="Freeform 19"/>
            <p:cNvSpPr/>
            <p:nvPr/>
          </p:nvSpPr>
          <p:spPr>
            <a:xfrm>
              <a:off x="1792" y="2409"/>
              <a:ext cx="98" cy="74"/>
            </a:xfrm>
            <a:custGeom>
              <a:avLst/>
              <a:gdLst/>
              <a:ahLst/>
              <a:cxnLst>
                <a:cxn ang="0">
                  <a:pos x="97" y="0"/>
                </a:cxn>
                <a:cxn ang="0">
                  <a:pos x="79" y="8"/>
                </a:cxn>
                <a:cxn ang="0">
                  <a:pos x="53" y="24"/>
                </a:cxn>
                <a:cxn ang="0">
                  <a:pos x="39" y="40"/>
                </a:cxn>
                <a:cxn ang="0">
                  <a:pos x="21" y="52"/>
                </a:cxn>
                <a:cxn ang="0">
                  <a:pos x="63" y="82"/>
                </a:cxn>
                <a:cxn ang="0">
                  <a:pos x="79" y="94"/>
                </a:cxn>
                <a:cxn ang="0">
                  <a:pos x="85" y="92"/>
                </a:cxn>
                <a:cxn ang="0">
                  <a:pos x="89" y="86"/>
                </a:cxn>
                <a:cxn ang="0">
                  <a:pos x="97" y="98"/>
                </a:cxn>
                <a:cxn ang="0">
                  <a:pos x="123" y="86"/>
                </a:cxn>
                <a:cxn ang="0">
                  <a:pos x="129" y="74"/>
                </a:cxn>
                <a:cxn ang="0">
                  <a:pos x="101" y="40"/>
                </a:cxn>
                <a:cxn ang="0">
                  <a:pos x="115" y="24"/>
                </a:cxn>
                <a:cxn ang="0">
                  <a:pos x="111" y="4"/>
                </a:cxn>
                <a:cxn ang="0">
                  <a:pos x="97" y="0"/>
                </a:cxn>
              </a:cxnLst>
              <a:rect l="l" t="t" r="r" b="b"/>
              <a:pathLst>
                <a:path w="131" h="98">
                  <a:moveTo>
                    <a:pt x="97" y="0"/>
                  </a:moveTo>
                  <a:cubicBezTo>
                    <a:pt x="83" y="5"/>
                    <a:pt x="89" y="2"/>
                    <a:pt x="79" y="8"/>
                  </a:cubicBezTo>
                  <a:cubicBezTo>
                    <a:pt x="76" y="18"/>
                    <a:pt x="62" y="18"/>
                    <a:pt x="53" y="24"/>
                  </a:cubicBezTo>
                  <a:cubicBezTo>
                    <a:pt x="49" y="29"/>
                    <a:pt x="44" y="36"/>
                    <a:pt x="39" y="40"/>
                  </a:cubicBezTo>
                  <a:cubicBezTo>
                    <a:pt x="34" y="45"/>
                    <a:pt x="21" y="52"/>
                    <a:pt x="21" y="52"/>
                  </a:cubicBezTo>
                  <a:cubicBezTo>
                    <a:pt x="0" y="84"/>
                    <a:pt x="41" y="75"/>
                    <a:pt x="63" y="82"/>
                  </a:cubicBezTo>
                  <a:cubicBezTo>
                    <a:pt x="68" y="89"/>
                    <a:pt x="71" y="91"/>
                    <a:pt x="79" y="94"/>
                  </a:cubicBezTo>
                  <a:cubicBezTo>
                    <a:pt x="81" y="93"/>
                    <a:pt x="83" y="93"/>
                    <a:pt x="85" y="92"/>
                  </a:cubicBezTo>
                  <a:cubicBezTo>
                    <a:pt x="87" y="90"/>
                    <a:pt x="87" y="85"/>
                    <a:pt x="89" y="86"/>
                  </a:cubicBezTo>
                  <a:cubicBezTo>
                    <a:pt x="93" y="88"/>
                    <a:pt x="97" y="98"/>
                    <a:pt x="97" y="98"/>
                  </a:cubicBezTo>
                  <a:cubicBezTo>
                    <a:pt x="112" y="95"/>
                    <a:pt x="111" y="90"/>
                    <a:pt x="123" y="86"/>
                  </a:cubicBezTo>
                  <a:cubicBezTo>
                    <a:pt x="124" y="82"/>
                    <a:pt x="128" y="78"/>
                    <a:pt x="129" y="74"/>
                  </a:cubicBezTo>
                  <a:cubicBezTo>
                    <a:pt x="131" y="61"/>
                    <a:pt x="108" y="47"/>
                    <a:pt x="101" y="40"/>
                  </a:cubicBezTo>
                  <a:cubicBezTo>
                    <a:pt x="103" y="33"/>
                    <a:pt x="115" y="24"/>
                    <a:pt x="115" y="24"/>
                  </a:cubicBezTo>
                  <a:cubicBezTo>
                    <a:pt x="121" y="15"/>
                    <a:pt x="124" y="8"/>
                    <a:pt x="111" y="4"/>
                  </a:cubicBezTo>
                  <a:cubicBezTo>
                    <a:pt x="101" y="7"/>
                    <a:pt x="97" y="13"/>
                    <a:pt x="97" y="0"/>
                  </a:cubicBezTo>
                  <a:close/>
                </a:path>
              </a:pathLst>
            </a:custGeom>
            <a:solidFill>
              <a:srgbClr val="FEFEFE">
                <a:alpha val="30196"/>
              </a:srgbClr>
            </a:solidFill>
            <a:ln w="12700">
              <a:noFill/>
            </a:ln>
          </p:spPr>
          <p:txBody>
            <a:bodyPr/>
            <a:lstStyle/>
            <a:p>
              <a:endParaRPr lang="zh-CN" altLang="en-US" sz="3000"/>
            </a:p>
          </p:txBody>
        </p:sp>
        <p:sp>
          <p:nvSpPr>
            <p:cNvPr id="2065" name="Freeform 20"/>
            <p:cNvSpPr/>
            <p:nvPr/>
          </p:nvSpPr>
          <p:spPr>
            <a:xfrm>
              <a:off x="1318" y="2793"/>
              <a:ext cx="158" cy="84"/>
            </a:xfrm>
            <a:custGeom>
              <a:avLst/>
              <a:gdLst/>
              <a:ahLst/>
              <a:cxnLst>
                <a:cxn ang="0">
                  <a:pos x="47" y="12"/>
                </a:cxn>
                <a:cxn ang="0">
                  <a:pos x="17" y="12"/>
                </a:cxn>
                <a:cxn ang="0">
                  <a:pos x="5" y="16"/>
                </a:cxn>
                <a:cxn ang="0">
                  <a:pos x="25" y="52"/>
                </a:cxn>
                <a:cxn ang="0">
                  <a:pos x="51" y="44"/>
                </a:cxn>
                <a:cxn ang="0">
                  <a:pos x="93" y="54"/>
                </a:cxn>
                <a:cxn ang="0">
                  <a:pos x="111" y="60"/>
                </a:cxn>
                <a:cxn ang="0">
                  <a:pos x="133" y="88"/>
                </a:cxn>
                <a:cxn ang="0">
                  <a:pos x="141" y="112"/>
                </a:cxn>
                <a:cxn ang="0">
                  <a:pos x="157" y="100"/>
                </a:cxn>
                <a:cxn ang="0">
                  <a:pos x="169" y="96"/>
                </a:cxn>
                <a:cxn ang="0">
                  <a:pos x="187" y="102"/>
                </a:cxn>
                <a:cxn ang="0">
                  <a:pos x="195" y="80"/>
                </a:cxn>
                <a:cxn ang="0">
                  <a:pos x="153" y="54"/>
                </a:cxn>
                <a:cxn ang="0">
                  <a:pos x="105" y="20"/>
                </a:cxn>
                <a:cxn ang="0">
                  <a:pos x="53" y="26"/>
                </a:cxn>
                <a:cxn ang="0">
                  <a:pos x="47" y="12"/>
                </a:cxn>
              </a:cxnLst>
              <a:rect l="l" t="t" r="r" b="b"/>
              <a:pathLst>
                <a:path w="211" h="112">
                  <a:moveTo>
                    <a:pt x="47" y="12"/>
                  </a:moveTo>
                  <a:cubicBezTo>
                    <a:pt x="39" y="0"/>
                    <a:pt x="28" y="7"/>
                    <a:pt x="17" y="12"/>
                  </a:cubicBezTo>
                  <a:cubicBezTo>
                    <a:pt x="13" y="14"/>
                    <a:pt x="5" y="16"/>
                    <a:pt x="5" y="16"/>
                  </a:cubicBezTo>
                  <a:cubicBezTo>
                    <a:pt x="0" y="31"/>
                    <a:pt x="10" y="48"/>
                    <a:pt x="25" y="52"/>
                  </a:cubicBezTo>
                  <a:cubicBezTo>
                    <a:pt x="37" y="50"/>
                    <a:pt x="41" y="47"/>
                    <a:pt x="51" y="44"/>
                  </a:cubicBezTo>
                  <a:cubicBezTo>
                    <a:pt x="65" y="53"/>
                    <a:pt x="76" y="53"/>
                    <a:pt x="93" y="54"/>
                  </a:cubicBezTo>
                  <a:cubicBezTo>
                    <a:pt x="99" y="56"/>
                    <a:pt x="111" y="60"/>
                    <a:pt x="111" y="60"/>
                  </a:cubicBezTo>
                  <a:cubicBezTo>
                    <a:pt x="120" y="69"/>
                    <a:pt x="129" y="75"/>
                    <a:pt x="133" y="88"/>
                  </a:cubicBezTo>
                  <a:cubicBezTo>
                    <a:pt x="125" y="100"/>
                    <a:pt x="126" y="107"/>
                    <a:pt x="141" y="112"/>
                  </a:cubicBezTo>
                  <a:cubicBezTo>
                    <a:pt x="145" y="106"/>
                    <a:pt x="150" y="103"/>
                    <a:pt x="157" y="100"/>
                  </a:cubicBezTo>
                  <a:cubicBezTo>
                    <a:pt x="161" y="98"/>
                    <a:pt x="169" y="96"/>
                    <a:pt x="169" y="96"/>
                  </a:cubicBezTo>
                  <a:cubicBezTo>
                    <a:pt x="175" y="98"/>
                    <a:pt x="187" y="102"/>
                    <a:pt x="187" y="102"/>
                  </a:cubicBezTo>
                  <a:cubicBezTo>
                    <a:pt x="203" y="100"/>
                    <a:pt x="212" y="94"/>
                    <a:pt x="195" y="80"/>
                  </a:cubicBezTo>
                  <a:cubicBezTo>
                    <a:pt x="183" y="70"/>
                    <a:pt x="165" y="66"/>
                    <a:pt x="153" y="54"/>
                  </a:cubicBezTo>
                  <a:cubicBezTo>
                    <a:pt x="141" y="42"/>
                    <a:pt x="122" y="26"/>
                    <a:pt x="105" y="20"/>
                  </a:cubicBezTo>
                  <a:cubicBezTo>
                    <a:pt x="85" y="21"/>
                    <a:pt x="71" y="20"/>
                    <a:pt x="53" y="26"/>
                  </a:cubicBezTo>
                  <a:cubicBezTo>
                    <a:pt x="47" y="24"/>
                    <a:pt x="33" y="12"/>
                    <a:pt x="47" y="12"/>
                  </a:cubicBezTo>
                  <a:close/>
                </a:path>
              </a:pathLst>
            </a:custGeom>
            <a:solidFill>
              <a:srgbClr val="FEFEFE">
                <a:alpha val="30196"/>
              </a:srgbClr>
            </a:solidFill>
            <a:ln w="12700">
              <a:noFill/>
            </a:ln>
          </p:spPr>
          <p:txBody>
            <a:bodyPr/>
            <a:lstStyle/>
            <a:p>
              <a:endParaRPr lang="zh-CN" altLang="en-US" sz="3000"/>
            </a:p>
          </p:txBody>
        </p:sp>
        <p:sp>
          <p:nvSpPr>
            <p:cNvPr id="2066" name="Freeform 21"/>
            <p:cNvSpPr/>
            <p:nvPr/>
          </p:nvSpPr>
          <p:spPr>
            <a:xfrm>
              <a:off x="1448" y="2857"/>
              <a:ext cx="99" cy="41"/>
            </a:xfrm>
            <a:custGeom>
              <a:avLst/>
              <a:gdLst/>
              <a:ahLst/>
              <a:cxnLst>
                <a:cxn ang="0">
                  <a:pos x="57" y="0"/>
                </a:cxn>
                <a:cxn ang="0">
                  <a:pos x="43" y="6"/>
                </a:cxn>
                <a:cxn ang="0">
                  <a:pos x="31" y="30"/>
                </a:cxn>
                <a:cxn ang="0">
                  <a:pos x="15" y="34"/>
                </a:cxn>
                <a:cxn ang="0">
                  <a:pos x="3" y="42"/>
                </a:cxn>
                <a:cxn ang="0">
                  <a:pos x="13" y="54"/>
                </a:cxn>
                <a:cxn ang="0">
                  <a:pos x="133" y="34"/>
                </a:cxn>
                <a:cxn ang="0">
                  <a:pos x="123" y="16"/>
                </a:cxn>
                <a:cxn ang="0">
                  <a:pos x="105" y="8"/>
                </a:cxn>
                <a:cxn ang="0">
                  <a:pos x="101" y="24"/>
                </a:cxn>
                <a:cxn ang="0">
                  <a:pos x="89" y="18"/>
                </a:cxn>
                <a:cxn ang="0">
                  <a:pos x="67" y="14"/>
                </a:cxn>
                <a:cxn ang="0">
                  <a:pos x="57" y="0"/>
                </a:cxn>
              </a:cxnLst>
              <a:rect l="l" t="t" r="r" b="b"/>
              <a:pathLst>
                <a:path w="133" h="54">
                  <a:moveTo>
                    <a:pt x="57" y="0"/>
                  </a:moveTo>
                  <a:cubicBezTo>
                    <a:pt x="53" y="3"/>
                    <a:pt x="46" y="2"/>
                    <a:pt x="43" y="6"/>
                  </a:cubicBezTo>
                  <a:cubicBezTo>
                    <a:pt x="36" y="14"/>
                    <a:pt x="43" y="26"/>
                    <a:pt x="31" y="30"/>
                  </a:cubicBezTo>
                  <a:cubicBezTo>
                    <a:pt x="26" y="32"/>
                    <a:pt x="20" y="31"/>
                    <a:pt x="15" y="34"/>
                  </a:cubicBezTo>
                  <a:cubicBezTo>
                    <a:pt x="11" y="36"/>
                    <a:pt x="3" y="42"/>
                    <a:pt x="3" y="42"/>
                  </a:cubicBezTo>
                  <a:cubicBezTo>
                    <a:pt x="0" y="51"/>
                    <a:pt x="5" y="51"/>
                    <a:pt x="13" y="54"/>
                  </a:cubicBezTo>
                  <a:cubicBezTo>
                    <a:pt x="51" y="51"/>
                    <a:pt x="97" y="46"/>
                    <a:pt x="133" y="34"/>
                  </a:cubicBezTo>
                  <a:cubicBezTo>
                    <a:pt x="129" y="28"/>
                    <a:pt x="128" y="21"/>
                    <a:pt x="123" y="16"/>
                  </a:cubicBezTo>
                  <a:cubicBezTo>
                    <a:pt x="118" y="11"/>
                    <a:pt x="105" y="8"/>
                    <a:pt x="105" y="8"/>
                  </a:cubicBezTo>
                  <a:cubicBezTo>
                    <a:pt x="84" y="13"/>
                    <a:pt x="106" y="19"/>
                    <a:pt x="101" y="24"/>
                  </a:cubicBezTo>
                  <a:cubicBezTo>
                    <a:pt x="99" y="26"/>
                    <a:pt x="89" y="18"/>
                    <a:pt x="89" y="18"/>
                  </a:cubicBezTo>
                  <a:cubicBezTo>
                    <a:pt x="83" y="15"/>
                    <a:pt x="73" y="15"/>
                    <a:pt x="67" y="14"/>
                  </a:cubicBezTo>
                  <a:cubicBezTo>
                    <a:pt x="58" y="8"/>
                    <a:pt x="62" y="12"/>
                    <a:pt x="57" y="0"/>
                  </a:cubicBezTo>
                  <a:close/>
                </a:path>
              </a:pathLst>
            </a:custGeom>
            <a:solidFill>
              <a:srgbClr val="FEFEFE">
                <a:alpha val="30196"/>
              </a:srgbClr>
            </a:solidFill>
            <a:ln w="12700">
              <a:noFill/>
            </a:ln>
          </p:spPr>
          <p:txBody>
            <a:bodyPr/>
            <a:lstStyle/>
            <a:p>
              <a:endParaRPr lang="zh-CN" altLang="en-US" sz="3000"/>
            </a:p>
          </p:txBody>
        </p:sp>
        <p:sp>
          <p:nvSpPr>
            <p:cNvPr id="2067" name="Freeform 22"/>
            <p:cNvSpPr/>
            <p:nvPr/>
          </p:nvSpPr>
          <p:spPr>
            <a:xfrm>
              <a:off x="1553" y="288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68" name="Freeform 23"/>
            <p:cNvSpPr/>
            <p:nvPr/>
          </p:nvSpPr>
          <p:spPr>
            <a:xfrm>
              <a:off x="1609" y="2886"/>
              <a:ext cx="12" cy="25"/>
            </a:xfrm>
            <a:custGeom>
              <a:avLst/>
              <a:gdLst/>
              <a:ahLst/>
              <a:cxnLst>
                <a:cxn ang="0">
                  <a:pos x="14" y="0"/>
                </a:cxn>
                <a:cxn ang="0">
                  <a:pos x="0" y="14"/>
                </a:cxn>
                <a:cxn ang="0">
                  <a:pos x="16" y="34"/>
                </a:cxn>
                <a:cxn ang="0">
                  <a:pos x="12" y="18"/>
                </a:cxn>
                <a:cxn ang="0">
                  <a:pos x="16" y="6"/>
                </a:cxn>
                <a:cxn ang="0">
                  <a:pos x="14" y="0"/>
                </a:cxn>
              </a:cxnLst>
              <a:rect l="l" t="t" r="r" b="b"/>
              <a:pathLst>
                <a:path w="16" h="34">
                  <a:moveTo>
                    <a:pt x="14" y="0"/>
                  </a:moveTo>
                  <a:cubicBezTo>
                    <a:pt x="5" y="3"/>
                    <a:pt x="2" y="4"/>
                    <a:pt x="0" y="14"/>
                  </a:cubicBezTo>
                  <a:cubicBezTo>
                    <a:pt x="3" y="26"/>
                    <a:pt x="4" y="30"/>
                    <a:pt x="16" y="34"/>
                  </a:cubicBezTo>
                  <a:cubicBezTo>
                    <a:pt x="15" y="29"/>
                    <a:pt x="11" y="23"/>
                    <a:pt x="12" y="18"/>
                  </a:cubicBezTo>
                  <a:cubicBezTo>
                    <a:pt x="12" y="14"/>
                    <a:pt x="16" y="6"/>
                    <a:pt x="16" y="6"/>
                  </a:cubicBezTo>
                  <a:cubicBezTo>
                    <a:pt x="9" y="1"/>
                    <a:pt x="8" y="3"/>
                    <a:pt x="14" y="0"/>
                  </a:cubicBezTo>
                  <a:close/>
                </a:path>
              </a:pathLst>
            </a:custGeom>
            <a:solidFill>
              <a:srgbClr val="FEFEFE">
                <a:alpha val="30196"/>
              </a:srgbClr>
            </a:solidFill>
            <a:ln w="12700">
              <a:noFill/>
            </a:ln>
          </p:spPr>
          <p:txBody>
            <a:bodyPr/>
            <a:lstStyle/>
            <a:p>
              <a:endParaRPr lang="zh-CN" altLang="en-US" sz="3000"/>
            </a:p>
          </p:txBody>
        </p:sp>
        <p:sp>
          <p:nvSpPr>
            <p:cNvPr id="2069" name="Freeform 24"/>
            <p:cNvSpPr/>
            <p:nvPr/>
          </p:nvSpPr>
          <p:spPr>
            <a:xfrm>
              <a:off x="1426" y="2040"/>
              <a:ext cx="180" cy="88"/>
            </a:xfrm>
            <a:custGeom>
              <a:avLst/>
              <a:gdLst/>
              <a:ahLst/>
              <a:cxnLst>
                <a:cxn ang="0">
                  <a:pos x="64" y="1"/>
                </a:cxn>
                <a:cxn ang="0">
                  <a:pos x="24" y="31"/>
                </a:cxn>
                <a:cxn ang="0">
                  <a:pos x="6" y="37"/>
                </a:cxn>
                <a:cxn ang="0">
                  <a:pos x="0" y="39"/>
                </a:cxn>
                <a:cxn ang="0">
                  <a:pos x="26" y="59"/>
                </a:cxn>
                <a:cxn ang="0">
                  <a:pos x="38" y="63"/>
                </a:cxn>
                <a:cxn ang="0">
                  <a:pos x="68" y="47"/>
                </a:cxn>
                <a:cxn ang="0">
                  <a:pos x="80" y="43"/>
                </a:cxn>
                <a:cxn ang="0">
                  <a:pos x="82" y="55"/>
                </a:cxn>
                <a:cxn ang="0">
                  <a:pos x="64" y="61"/>
                </a:cxn>
                <a:cxn ang="0">
                  <a:pos x="72" y="73"/>
                </a:cxn>
                <a:cxn ang="0">
                  <a:pos x="40" y="87"/>
                </a:cxn>
                <a:cxn ang="0">
                  <a:pos x="70" y="109"/>
                </a:cxn>
                <a:cxn ang="0">
                  <a:pos x="82" y="113"/>
                </a:cxn>
                <a:cxn ang="0">
                  <a:pos x="118" y="103"/>
                </a:cxn>
                <a:cxn ang="0">
                  <a:pos x="150" y="105"/>
                </a:cxn>
                <a:cxn ang="0">
                  <a:pos x="168" y="117"/>
                </a:cxn>
                <a:cxn ang="0">
                  <a:pos x="204" y="109"/>
                </a:cxn>
                <a:cxn ang="0">
                  <a:pos x="224" y="103"/>
                </a:cxn>
                <a:cxn ang="0">
                  <a:pos x="222" y="77"/>
                </a:cxn>
                <a:cxn ang="0">
                  <a:pos x="234" y="69"/>
                </a:cxn>
                <a:cxn ang="0">
                  <a:pos x="238" y="47"/>
                </a:cxn>
                <a:cxn ang="0">
                  <a:pos x="210" y="57"/>
                </a:cxn>
                <a:cxn ang="0">
                  <a:pos x="200" y="43"/>
                </a:cxn>
                <a:cxn ang="0">
                  <a:pos x="172" y="45"/>
                </a:cxn>
                <a:cxn ang="0">
                  <a:pos x="134" y="9"/>
                </a:cxn>
                <a:cxn ang="0">
                  <a:pos x="94" y="11"/>
                </a:cxn>
                <a:cxn ang="0">
                  <a:pos x="82" y="1"/>
                </a:cxn>
                <a:cxn ang="0">
                  <a:pos x="64" y="1"/>
                </a:cxn>
              </a:cxnLst>
              <a:rect l="l" t="t" r="r" b="b"/>
              <a:pathLst>
                <a:path w="240" h="117">
                  <a:moveTo>
                    <a:pt x="64" y="1"/>
                  </a:moveTo>
                  <a:cubicBezTo>
                    <a:pt x="57" y="21"/>
                    <a:pt x="44" y="24"/>
                    <a:pt x="24" y="31"/>
                  </a:cubicBezTo>
                  <a:cubicBezTo>
                    <a:pt x="18" y="33"/>
                    <a:pt x="12" y="35"/>
                    <a:pt x="6" y="37"/>
                  </a:cubicBezTo>
                  <a:cubicBezTo>
                    <a:pt x="4" y="38"/>
                    <a:pt x="0" y="39"/>
                    <a:pt x="0" y="39"/>
                  </a:cubicBezTo>
                  <a:cubicBezTo>
                    <a:pt x="3" y="55"/>
                    <a:pt x="12" y="54"/>
                    <a:pt x="26" y="59"/>
                  </a:cubicBezTo>
                  <a:cubicBezTo>
                    <a:pt x="30" y="60"/>
                    <a:pt x="38" y="63"/>
                    <a:pt x="38" y="63"/>
                  </a:cubicBezTo>
                  <a:cubicBezTo>
                    <a:pt x="50" y="59"/>
                    <a:pt x="57" y="54"/>
                    <a:pt x="68" y="47"/>
                  </a:cubicBezTo>
                  <a:cubicBezTo>
                    <a:pt x="72" y="45"/>
                    <a:pt x="80" y="43"/>
                    <a:pt x="80" y="43"/>
                  </a:cubicBezTo>
                  <a:cubicBezTo>
                    <a:pt x="82" y="46"/>
                    <a:pt x="88" y="51"/>
                    <a:pt x="82" y="55"/>
                  </a:cubicBezTo>
                  <a:cubicBezTo>
                    <a:pt x="77" y="59"/>
                    <a:pt x="64" y="61"/>
                    <a:pt x="64" y="61"/>
                  </a:cubicBezTo>
                  <a:cubicBezTo>
                    <a:pt x="58" y="70"/>
                    <a:pt x="63" y="70"/>
                    <a:pt x="72" y="73"/>
                  </a:cubicBezTo>
                  <a:cubicBezTo>
                    <a:pt x="77" y="88"/>
                    <a:pt x="50" y="86"/>
                    <a:pt x="40" y="87"/>
                  </a:cubicBezTo>
                  <a:cubicBezTo>
                    <a:pt x="47" y="94"/>
                    <a:pt x="60" y="106"/>
                    <a:pt x="70" y="109"/>
                  </a:cubicBezTo>
                  <a:cubicBezTo>
                    <a:pt x="74" y="110"/>
                    <a:pt x="82" y="113"/>
                    <a:pt x="82" y="113"/>
                  </a:cubicBezTo>
                  <a:cubicBezTo>
                    <a:pt x="99" y="111"/>
                    <a:pt x="104" y="108"/>
                    <a:pt x="118" y="103"/>
                  </a:cubicBezTo>
                  <a:cubicBezTo>
                    <a:pt x="129" y="104"/>
                    <a:pt x="140" y="103"/>
                    <a:pt x="150" y="105"/>
                  </a:cubicBezTo>
                  <a:cubicBezTo>
                    <a:pt x="157" y="107"/>
                    <a:pt x="168" y="117"/>
                    <a:pt x="168" y="117"/>
                  </a:cubicBezTo>
                  <a:cubicBezTo>
                    <a:pt x="193" y="115"/>
                    <a:pt x="188" y="116"/>
                    <a:pt x="204" y="109"/>
                  </a:cubicBezTo>
                  <a:cubicBezTo>
                    <a:pt x="210" y="106"/>
                    <a:pt x="224" y="103"/>
                    <a:pt x="224" y="103"/>
                  </a:cubicBezTo>
                  <a:cubicBezTo>
                    <a:pt x="223" y="98"/>
                    <a:pt x="217" y="82"/>
                    <a:pt x="222" y="77"/>
                  </a:cubicBezTo>
                  <a:cubicBezTo>
                    <a:pt x="225" y="73"/>
                    <a:pt x="234" y="69"/>
                    <a:pt x="234" y="69"/>
                  </a:cubicBezTo>
                  <a:cubicBezTo>
                    <a:pt x="237" y="59"/>
                    <a:pt x="240" y="59"/>
                    <a:pt x="238" y="47"/>
                  </a:cubicBezTo>
                  <a:cubicBezTo>
                    <a:pt x="228" y="49"/>
                    <a:pt x="219" y="51"/>
                    <a:pt x="210" y="57"/>
                  </a:cubicBezTo>
                  <a:cubicBezTo>
                    <a:pt x="201" y="71"/>
                    <a:pt x="201" y="50"/>
                    <a:pt x="200" y="43"/>
                  </a:cubicBezTo>
                  <a:cubicBezTo>
                    <a:pt x="189" y="45"/>
                    <a:pt x="182" y="48"/>
                    <a:pt x="172" y="45"/>
                  </a:cubicBezTo>
                  <a:cubicBezTo>
                    <a:pt x="161" y="34"/>
                    <a:pt x="148" y="14"/>
                    <a:pt x="134" y="9"/>
                  </a:cubicBezTo>
                  <a:cubicBezTo>
                    <a:pt x="119" y="11"/>
                    <a:pt x="108" y="13"/>
                    <a:pt x="94" y="11"/>
                  </a:cubicBezTo>
                  <a:cubicBezTo>
                    <a:pt x="92" y="9"/>
                    <a:pt x="85" y="2"/>
                    <a:pt x="82" y="1"/>
                  </a:cubicBezTo>
                  <a:cubicBezTo>
                    <a:pt x="74" y="0"/>
                    <a:pt x="72" y="9"/>
                    <a:pt x="64" y="1"/>
                  </a:cubicBezTo>
                  <a:close/>
                </a:path>
              </a:pathLst>
            </a:custGeom>
            <a:solidFill>
              <a:srgbClr val="FEFEFE">
                <a:alpha val="30196"/>
              </a:srgbClr>
            </a:solidFill>
            <a:ln w="12700">
              <a:noFill/>
            </a:ln>
          </p:spPr>
          <p:txBody>
            <a:bodyPr/>
            <a:lstStyle/>
            <a:p>
              <a:endParaRPr lang="zh-CN" altLang="en-US" sz="3000"/>
            </a:p>
          </p:txBody>
        </p:sp>
        <p:sp>
          <p:nvSpPr>
            <p:cNvPr id="2070" name="Freeform 25"/>
            <p:cNvSpPr/>
            <p:nvPr/>
          </p:nvSpPr>
          <p:spPr>
            <a:xfrm>
              <a:off x="1506" y="1999"/>
              <a:ext cx="146" cy="60"/>
            </a:xfrm>
            <a:custGeom>
              <a:avLst/>
              <a:gdLst/>
              <a:ahLst/>
              <a:cxnLst>
                <a:cxn ang="0">
                  <a:pos x="97" y="10"/>
                </a:cxn>
                <a:cxn ang="0">
                  <a:pos x="13" y="24"/>
                </a:cxn>
                <a:cxn ang="0">
                  <a:pos x="9" y="34"/>
                </a:cxn>
                <a:cxn ang="0">
                  <a:pos x="57" y="52"/>
                </a:cxn>
                <a:cxn ang="0">
                  <a:pos x="135" y="74"/>
                </a:cxn>
                <a:cxn ang="0">
                  <a:pos x="175" y="68"/>
                </a:cxn>
                <a:cxn ang="0">
                  <a:pos x="187" y="64"/>
                </a:cxn>
                <a:cxn ang="0">
                  <a:pos x="175" y="44"/>
                </a:cxn>
                <a:cxn ang="0">
                  <a:pos x="163" y="36"/>
                </a:cxn>
                <a:cxn ang="0">
                  <a:pos x="129" y="26"/>
                </a:cxn>
                <a:cxn ang="0">
                  <a:pos x="97" y="10"/>
                </a:cxn>
              </a:cxnLst>
              <a:rect l="l" t="t" r="r" b="b"/>
              <a:pathLst>
                <a:path w="194" h="80">
                  <a:moveTo>
                    <a:pt x="97" y="10"/>
                  </a:moveTo>
                  <a:cubicBezTo>
                    <a:pt x="70" y="19"/>
                    <a:pt x="42" y="22"/>
                    <a:pt x="13" y="24"/>
                  </a:cubicBezTo>
                  <a:cubicBezTo>
                    <a:pt x="9" y="25"/>
                    <a:pt x="0" y="26"/>
                    <a:pt x="9" y="34"/>
                  </a:cubicBezTo>
                  <a:cubicBezTo>
                    <a:pt x="21" y="44"/>
                    <a:pt x="43" y="43"/>
                    <a:pt x="57" y="52"/>
                  </a:cubicBezTo>
                  <a:cubicBezTo>
                    <a:pt x="75" y="80"/>
                    <a:pt x="104" y="73"/>
                    <a:pt x="135" y="74"/>
                  </a:cubicBezTo>
                  <a:cubicBezTo>
                    <a:pt x="153" y="73"/>
                    <a:pt x="159" y="73"/>
                    <a:pt x="175" y="68"/>
                  </a:cubicBezTo>
                  <a:cubicBezTo>
                    <a:pt x="179" y="67"/>
                    <a:pt x="187" y="64"/>
                    <a:pt x="187" y="64"/>
                  </a:cubicBezTo>
                  <a:cubicBezTo>
                    <a:pt x="194" y="53"/>
                    <a:pt x="184" y="49"/>
                    <a:pt x="175" y="44"/>
                  </a:cubicBezTo>
                  <a:cubicBezTo>
                    <a:pt x="171" y="42"/>
                    <a:pt x="163" y="36"/>
                    <a:pt x="163" y="36"/>
                  </a:cubicBezTo>
                  <a:cubicBezTo>
                    <a:pt x="140" y="41"/>
                    <a:pt x="147" y="38"/>
                    <a:pt x="129" y="26"/>
                  </a:cubicBezTo>
                  <a:cubicBezTo>
                    <a:pt x="123" y="17"/>
                    <a:pt x="107" y="0"/>
                    <a:pt x="97" y="10"/>
                  </a:cubicBezTo>
                  <a:close/>
                </a:path>
              </a:pathLst>
            </a:custGeom>
            <a:solidFill>
              <a:srgbClr val="FEFEFE">
                <a:alpha val="30196"/>
              </a:srgbClr>
            </a:solidFill>
            <a:ln w="12700">
              <a:noFill/>
            </a:ln>
          </p:spPr>
          <p:txBody>
            <a:bodyPr/>
            <a:lstStyle/>
            <a:p>
              <a:endParaRPr lang="zh-CN" altLang="en-US" sz="3000"/>
            </a:p>
          </p:txBody>
        </p:sp>
        <p:sp>
          <p:nvSpPr>
            <p:cNvPr id="2071" name="Freeform 26"/>
            <p:cNvSpPr/>
            <p:nvPr/>
          </p:nvSpPr>
          <p:spPr>
            <a:xfrm>
              <a:off x="1711" y="2069"/>
              <a:ext cx="233" cy="190"/>
            </a:xfrm>
            <a:custGeom>
              <a:avLst/>
              <a:gdLst/>
              <a:ahLst/>
              <a:cxnLst>
                <a:cxn ang="0">
                  <a:pos x="67" y="9"/>
                </a:cxn>
                <a:cxn ang="0">
                  <a:pos x="51" y="23"/>
                </a:cxn>
                <a:cxn ang="0">
                  <a:pos x="21" y="39"/>
                </a:cxn>
                <a:cxn ang="0">
                  <a:pos x="53" y="77"/>
                </a:cxn>
                <a:cxn ang="0">
                  <a:pos x="79" y="85"/>
                </a:cxn>
                <a:cxn ang="0">
                  <a:pos x="103" y="99"/>
                </a:cxn>
                <a:cxn ang="0">
                  <a:pos x="127" y="85"/>
                </a:cxn>
                <a:cxn ang="0">
                  <a:pos x="143" y="101"/>
                </a:cxn>
                <a:cxn ang="0">
                  <a:pos x="149" y="127"/>
                </a:cxn>
                <a:cxn ang="0">
                  <a:pos x="115" y="151"/>
                </a:cxn>
                <a:cxn ang="0">
                  <a:pos x="89" y="173"/>
                </a:cxn>
                <a:cxn ang="0">
                  <a:pos x="69" y="169"/>
                </a:cxn>
                <a:cxn ang="0">
                  <a:pos x="57" y="165"/>
                </a:cxn>
                <a:cxn ang="0">
                  <a:pos x="43" y="187"/>
                </a:cxn>
                <a:cxn ang="0">
                  <a:pos x="39" y="199"/>
                </a:cxn>
                <a:cxn ang="0">
                  <a:pos x="73" y="205"/>
                </a:cxn>
                <a:cxn ang="0">
                  <a:pos x="95" y="203"/>
                </a:cxn>
                <a:cxn ang="0">
                  <a:pos x="115" y="231"/>
                </a:cxn>
                <a:cxn ang="0">
                  <a:pos x="127" y="235"/>
                </a:cxn>
                <a:cxn ang="0">
                  <a:pos x="139" y="239"/>
                </a:cxn>
                <a:cxn ang="0">
                  <a:pos x="155" y="251"/>
                </a:cxn>
                <a:cxn ang="0">
                  <a:pos x="181" y="237"/>
                </a:cxn>
                <a:cxn ang="0">
                  <a:pos x="203" y="235"/>
                </a:cxn>
                <a:cxn ang="0">
                  <a:pos x="229" y="213"/>
                </a:cxn>
                <a:cxn ang="0">
                  <a:pos x="225" y="185"/>
                </a:cxn>
                <a:cxn ang="0">
                  <a:pos x="217" y="173"/>
                </a:cxn>
                <a:cxn ang="0">
                  <a:pos x="233" y="167"/>
                </a:cxn>
                <a:cxn ang="0">
                  <a:pos x="245" y="183"/>
                </a:cxn>
                <a:cxn ang="0">
                  <a:pos x="247" y="197"/>
                </a:cxn>
                <a:cxn ang="0">
                  <a:pos x="261" y="193"/>
                </a:cxn>
                <a:cxn ang="0">
                  <a:pos x="303" y="169"/>
                </a:cxn>
                <a:cxn ang="0">
                  <a:pos x="293" y="147"/>
                </a:cxn>
                <a:cxn ang="0">
                  <a:pos x="259" y="123"/>
                </a:cxn>
                <a:cxn ang="0">
                  <a:pos x="265" y="107"/>
                </a:cxn>
                <a:cxn ang="0">
                  <a:pos x="277" y="103"/>
                </a:cxn>
                <a:cxn ang="0">
                  <a:pos x="253" y="63"/>
                </a:cxn>
                <a:cxn ang="0">
                  <a:pos x="233" y="59"/>
                </a:cxn>
                <a:cxn ang="0">
                  <a:pos x="221" y="55"/>
                </a:cxn>
                <a:cxn ang="0">
                  <a:pos x="201" y="33"/>
                </a:cxn>
                <a:cxn ang="0">
                  <a:pos x="155" y="45"/>
                </a:cxn>
                <a:cxn ang="0">
                  <a:pos x="167" y="25"/>
                </a:cxn>
                <a:cxn ang="0">
                  <a:pos x="139" y="17"/>
                </a:cxn>
                <a:cxn ang="0">
                  <a:pos x="119" y="19"/>
                </a:cxn>
                <a:cxn ang="0">
                  <a:pos x="67" y="9"/>
                </a:cxn>
              </a:cxnLst>
              <a:rect l="l" t="t" r="r" b="b"/>
              <a:pathLst>
                <a:path w="310" h="254">
                  <a:moveTo>
                    <a:pt x="67" y="9"/>
                  </a:moveTo>
                  <a:cubicBezTo>
                    <a:pt x="63" y="15"/>
                    <a:pt x="51" y="23"/>
                    <a:pt x="51" y="23"/>
                  </a:cubicBezTo>
                  <a:cubicBezTo>
                    <a:pt x="43" y="34"/>
                    <a:pt x="33" y="35"/>
                    <a:pt x="21" y="39"/>
                  </a:cubicBezTo>
                  <a:cubicBezTo>
                    <a:pt x="0" y="71"/>
                    <a:pt x="30" y="74"/>
                    <a:pt x="53" y="77"/>
                  </a:cubicBezTo>
                  <a:cubicBezTo>
                    <a:pt x="61" y="89"/>
                    <a:pt x="63" y="87"/>
                    <a:pt x="79" y="85"/>
                  </a:cubicBezTo>
                  <a:cubicBezTo>
                    <a:pt x="88" y="88"/>
                    <a:pt x="93" y="96"/>
                    <a:pt x="103" y="99"/>
                  </a:cubicBezTo>
                  <a:cubicBezTo>
                    <a:pt x="117" y="96"/>
                    <a:pt x="116" y="89"/>
                    <a:pt x="127" y="85"/>
                  </a:cubicBezTo>
                  <a:cubicBezTo>
                    <a:pt x="134" y="90"/>
                    <a:pt x="138" y="94"/>
                    <a:pt x="143" y="101"/>
                  </a:cubicBezTo>
                  <a:cubicBezTo>
                    <a:pt x="140" y="116"/>
                    <a:pt x="134" y="117"/>
                    <a:pt x="149" y="127"/>
                  </a:cubicBezTo>
                  <a:cubicBezTo>
                    <a:pt x="161" y="144"/>
                    <a:pt x="126" y="147"/>
                    <a:pt x="115" y="151"/>
                  </a:cubicBezTo>
                  <a:cubicBezTo>
                    <a:pt x="109" y="160"/>
                    <a:pt x="100" y="169"/>
                    <a:pt x="89" y="173"/>
                  </a:cubicBezTo>
                  <a:cubicBezTo>
                    <a:pt x="81" y="172"/>
                    <a:pt x="76" y="171"/>
                    <a:pt x="69" y="169"/>
                  </a:cubicBezTo>
                  <a:cubicBezTo>
                    <a:pt x="65" y="168"/>
                    <a:pt x="57" y="165"/>
                    <a:pt x="57" y="165"/>
                  </a:cubicBezTo>
                  <a:cubicBezTo>
                    <a:pt x="46" y="169"/>
                    <a:pt x="46" y="177"/>
                    <a:pt x="43" y="187"/>
                  </a:cubicBezTo>
                  <a:cubicBezTo>
                    <a:pt x="42" y="191"/>
                    <a:pt x="39" y="199"/>
                    <a:pt x="39" y="199"/>
                  </a:cubicBezTo>
                  <a:cubicBezTo>
                    <a:pt x="50" y="203"/>
                    <a:pt x="61" y="204"/>
                    <a:pt x="73" y="205"/>
                  </a:cubicBezTo>
                  <a:cubicBezTo>
                    <a:pt x="82" y="203"/>
                    <a:pt x="86" y="201"/>
                    <a:pt x="95" y="203"/>
                  </a:cubicBezTo>
                  <a:cubicBezTo>
                    <a:pt x="107" y="211"/>
                    <a:pt x="111" y="218"/>
                    <a:pt x="115" y="231"/>
                  </a:cubicBezTo>
                  <a:cubicBezTo>
                    <a:pt x="116" y="235"/>
                    <a:pt x="123" y="234"/>
                    <a:pt x="127" y="235"/>
                  </a:cubicBezTo>
                  <a:cubicBezTo>
                    <a:pt x="131" y="236"/>
                    <a:pt x="139" y="239"/>
                    <a:pt x="139" y="239"/>
                  </a:cubicBezTo>
                  <a:cubicBezTo>
                    <a:pt x="144" y="246"/>
                    <a:pt x="147" y="248"/>
                    <a:pt x="155" y="251"/>
                  </a:cubicBezTo>
                  <a:cubicBezTo>
                    <a:pt x="169" y="250"/>
                    <a:pt x="187" y="254"/>
                    <a:pt x="181" y="237"/>
                  </a:cubicBezTo>
                  <a:cubicBezTo>
                    <a:pt x="184" y="220"/>
                    <a:pt x="192" y="228"/>
                    <a:pt x="203" y="235"/>
                  </a:cubicBezTo>
                  <a:cubicBezTo>
                    <a:pt x="224" y="233"/>
                    <a:pt x="224" y="232"/>
                    <a:pt x="229" y="213"/>
                  </a:cubicBezTo>
                  <a:cubicBezTo>
                    <a:pt x="229" y="211"/>
                    <a:pt x="229" y="192"/>
                    <a:pt x="225" y="185"/>
                  </a:cubicBezTo>
                  <a:cubicBezTo>
                    <a:pt x="223" y="181"/>
                    <a:pt x="217" y="173"/>
                    <a:pt x="217" y="173"/>
                  </a:cubicBezTo>
                  <a:cubicBezTo>
                    <a:pt x="220" y="163"/>
                    <a:pt x="224" y="165"/>
                    <a:pt x="233" y="167"/>
                  </a:cubicBezTo>
                  <a:cubicBezTo>
                    <a:pt x="240" y="172"/>
                    <a:pt x="242" y="175"/>
                    <a:pt x="245" y="183"/>
                  </a:cubicBezTo>
                  <a:cubicBezTo>
                    <a:pt x="246" y="188"/>
                    <a:pt x="244" y="193"/>
                    <a:pt x="247" y="197"/>
                  </a:cubicBezTo>
                  <a:cubicBezTo>
                    <a:pt x="250" y="201"/>
                    <a:pt x="256" y="194"/>
                    <a:pt x="261" y="193"/>
                  </a:cubicBezTo>
                  <a:cubicBezTo>
                    <a:pt x="276" y="188"/>
                    <a:pt x="290" y="178"/>
                    <a:pt x="303" y="169"/>
                  </a:cubicBezTo>
                  <a:cubicBezTo>
                    <a:pt x="310" y="158"/>
                    <a:pt x="302" y="153"/>
                    <a:pt x="293" y="147"/>
                  </a:cubicBezTo>
                  <a:cubicBezTo>
                    <a:pt x="281" y="129"/>
                    <a:pt x="283" y="126"/>
                    <a:pt x="259" y="123"/>
                  </a:cubicBezTo>
                  <a:cubicBezTo>
                    <a:pt x="256" y="115"/>
                    <a:pt x="257" y="111"/>
                    <a:pt x="265" y="107"/>
                  </a:cubicBezTo>
                  <a:cubicBezTo>
                    <a:pt x="269" y="105"/>
                    <a:pt x="277" y="103"/>
                    <a:pt x="277" y="103"/>
                  </a:cubicBezTo>
                  <a:cubicBezTo>
                    <a:pt x="287" y="88"/>
                    <a:pt x="269" y="66"/>
                    <a:pt x="253" y="63"/>
                  </a:cubicBezTo>
                  <a:cubicBezTo>
                    <a:pt x="239" y="60"/>
                    <a:pt x="244" y="62"/>
                    <a:pt x="233" y="59"/>
                  </a:cubicBezTo>
                  <a:cubicBezTo>
                    <a:pt x="229" y="58"/>
                    <a:pt x="221" y="55"/>
                    <a:pt x="221" y="55"/>
                  </a:cubicBezTo>
                  <a:cubicBezTo>
                    <a:pt x="200" y="60"/>
                    <a:pt x="217" y="38"/>
                    <a:pt x="201" y="33"/>
                  </a:cubicBezTo>
                  <a:cubicBezTo>
                    <a:pt x="185" y="35"/>
                    <a:pt x="169" y="36"/>
                    <a:pt x="155" y="45"/>
                  </a:cubicBezTo>
                  <a:cubicBezTo>
                    <a:pt x="145" y="30"/>
                    <a:pt x="152" y="30"/>
                    <a:pt x="167" y="25"/>
                  </a:cubicBezTo>
                  <a:cubicBezTo>
                    <a:pt x="163" y="10"/>
                    <a:pt x="155" y="15"/>
                    <a:pt x="139" y="17"/>
                  </a:cubicBezTo>
                  <a:cubicBezTo>
                    <a:pt x="131" y="20"/>
                    <a:pt x="127" y="22"/>
                    <a:pt x="119" y="19"/>
                  </a:cubicBezTo>
                  <a:cubicBezTo>
                    <a:pt x="106" y="0"/>
                    <a:pt x="74" y="29"/>
                    <a:pt x="67" y="9"/>
                  </a:cubicBezTo>
                  <a:close/>
                </a:path>
              </a:pathLst>
            </a:custGeom>
            <a:solidFill>
              <a:srgbClr val="FEFEFE">
                <a:alpha val="30196"/>
              </a:srgbClr>
            </a:solidFill>
            <a:ln w="12700">
              <a:noFill/>
            </a:ln>
          </p:spPr>
          <p:txBody>
            <a:bodyPr/>
            <a:lstStyle/>
            <a:p>
              <a:endParaRPr lang="zh-CN" altLang="en-US" sz="3000"/>
            </a:p>
          </p:txBody>
        </p:sp>
        <p:sp>
          <p:nvSpPr>
            <p:cNvPr id="2072" name="Freeform 27"/>
            <p:cNvSpPr/>
            <p:nvPr/>
          </p:nvSpPr>
          <p:spPr>
            <a:xfrm>
              <a:off x="1709" y="1987"/>
              <a:ext cx="44" cy="37"/>
            </a:xfrm>
            <a:custGeom>
              <a:avLst/>
              <a:gdLst/>
              <a:ahLst/>
              <a:cxnLst>
                <a:cxn ang="0">
                  <a:pos x="26" y="0"/>
                </a:cxn>
                <a:cxn ang="0">
                  <a:pos x="0" y="10"/>
                </a:cxn>
                <a:cxn ang="0">
                  <a:pos x="30" y="40"/>
                </a:cxn>
                <a:cxn ang="0">
                  <a:pos x="48" y="50"/>
                </a:cxn>
                <a:cxn ang="0">
                  <a:pos x="58" y="28"/>
                </a:cxn>
                <a:cxn ang="0">
                  <a:pos x="44" y="8"/>
                </a:cxn>
                <a:cxn ang="0">
                  <a:pos x="26" y="0"/>
                </a:cxn>
              </a:cxnLst>
              <a:rect l="l" t="t" r="r" b="b"/>
              <a:pathLst>
                <a:path w="59" h="50">
                  <a:moveTo>
                    <a:pt x="26" y="0"/>
                  </a:moveTo>
                  <a:cubicBezTo>
                    <a:pt x="13" y="2"/>
                    <a:pt x="7" y="0"/>
                    <a:pt x="0" y="10"/>
                  </a:cubicBezTo>
                  <a:cubicBezTo>
                    <a:pt x="4" y="22"/>
                    <a:pt x="18" y="36"/>
                    <a:pt x="30" y="40"/>
                  </a:cubicBezTo>
                  <a:cubicBezTo>
                    <a:pt x="37" y="42"/>
                    <a:pt x="48" y="50"/>
                    <a:pt x="48" y="50"/>
                  </a:cubicBezTo>
                  <a:cubicBezTo>
                    <a:pt x="57" y="44"/>
                    <a:pt x="55" y="37"/>
                    <a:pt x="58" y="28"/>
                  </a:cubicBezTo>
                  <a:cubicBezTo>
                    <a:pt x="55" y="11"/>
                    <a:pt x="59" y="18"/>
                    <a:pt x="44" y="8"/>
                  </a:cubicBezTo>
                  <a:cubicBezTo>
                    <a:pt x="42" y="6"/>
                    <a:pt x="26" y="5"/>
                    <a:pt x="26" y="0"/>
                  </a:cubicBezTo>
                  <a:close/>
                </a:path>
              </a:pathLst>
            </a:custGeom>
            <a:solidFill>
              <a:srgbClr val="FEFEFE">
                <a:alpha val="30196"/>
              </a:srgbClr>
            </a:solidFill>
            <a:ln w="12700">
              <a:noFill/>
            </a:ln>
          </p:spPr>
          <p:txBody>
            <a:bodyPr/>
            <a:lstStyle/>
            <a:p>
              <a:endParaRPr lang="zh-CN" altLang="en-US" sz="3000"/>
            </a:p>
          </p:txBody>
        </p:sp>
        <p:sp>
          <p:nvSpPr>
            <p:cNvPr id="2073" name="Freeform 28"/>
            <p:cNvSpPr/>
            <p:nvPr/>
          </p:nvSpPr>
          <p:spPr>
            <a:xfrm>
              <a:off x="1625" y="2057"/>
              <a:ext cx="65" cy="42"/>
            </a:xfrm>
            <a:custGeom>
              <a:avLst/>
              <a:gdLst/>
              <a:ahLst/>
              <a:cxnLst>
                <a:cxn ang="0">
                  <a:pos x="44" y="7"/>
                </a:cxn>
                <a:cxn ang="0">
                  <a:pos x="24" y="25"/>
                </a:cxn>
                <a:cxn ang="0">
                  <a:pos x="4" y="27"/>
                </a:cxn>
                <a:cxn ang="0">
                  <a:pos x="16" y="57"/>
                </a:cxn>
                <a:cxn ang="0">
                  <a:pos x="74" y="35"/>
                </a:cxn>
                <a:cxn ang="0">
                  <a:pos x="86" y="17"/>
                </a:cxn>
                <a:cxn ang="0">
                  <a:pos x="56" y="7"/>
                </a:cxn>
                <a:cxn ang="0">
                  <a:pos x="44" y="7"/>
                </a:cxn>
              </a:cxnLst>
              <a:rect l="l" t="t" r="r" b="b"/>
              <a:pathLst>
                <a:path w="86" h="57">
                  <a:moveTo>
                    <a:pt x="44" y="7"/>
                  </a:moveTo>
                  <a:cubicBezTo>
                    <a:pt x="39" y="14"/>
                    <a:pt x="31" y="20"/>
                    <a:pt x="24" y="25"/>
                  </a:cubicBezTo>
                  <a:cubicBezTo>
                    <a:pt x="16" y="19"/>
                    <a:pt x="12" y="22"/>
                    <a:pt x="4" y="27"/>
                  </a:cubicBezTo>
                  <a:cubicBezTo>
                    <a:pt x="0" y="38"/>
                    <a:pt x="4" y="53"/>
                    <a:pt x="16" y="57"/>
                  </a:cubicBezTo>
                  <a:cubicBezTo>
                    <a:pt x="33" y="51"/>
                    <a:pt x="60" y="45"/>
                    <a:pt x="74" y="35"/>
                  </a:cubicBezTo>
                  <a:cubicBezTo>
                    <a:pt x="78" y="29"/>
                    <a:pt x="86" y="17"/>
                    <a:pt x="86" y="17"/>
                  </a:cubicBezTo>
                  <a:cubicBezTo>
                    <a:pt x="80" y="0"/>
                    <a:pt x="74" y="5"/>
                    <a:pt x="56" y="7"/>
                  </a:cubicBezTo>
                  <a:cubicBezTo>
                    <a:pt x="43" y="11"/>
                    <a:pt x="44" y="15"/>
                    <a:pt x="44" y="7"/>
                  </a:cubicBezTo>
                  <a:close/>
                </a:path>
              </a:pathLst>
            </a:custGeom>
            <a:solidFill>
              <a:srgbClr val="FEFEFE">
                <a:alpha val="30196"/>
              </a:srgbClr>
            </a:solidFill>
            <a:ln w="12700">
              <a:noFill/>
            </a:ln>
          </p:spPr>
          <p:txBody>
            <a:bodyPr/>
            <a:lstStyle/>
            <a:p>
              <a:endParaRPr lang="zh-CN" altLang="en-US" sz="3000"/>
            </a:p>
          </p:txBody>
        </p:sp>
        <p:sp>
          <p:nvSpPr>
            <p:cNvPr id="2074" name="Freeform 29"/>
            <p:cNvSpPr/>
            <p:nvPr/>
          </p:nvSpPr>
          <p:spPr>
            <a:xfrm>
              <a:off x="1693" y="2065"/>
              <a:ext cx="54" cy="25"/>
            </a:xfrm>
            <a:custGeom>
              <a:avLst/>
              <a:gdLst/>
              <a:ahLst/>
              <a:cxnLst>
                <a:cxn ang="0">
                  <a:pos x="40" y="0"/>
                </a:cxn>
                <a:cxn ang="0">
                  <a:pos x="10" y="16"/>
                </a:cxn>
                <a:cxn ang="0">
                  <a:pos x="24" y="34"/>
                </a:cxn>
                <a:cxn ang="0">
                  <a:pos x="52" y="28"/>
                </a:cxn>
                <a:cxn ang="0">
                  <a:pos x="64" y="20"/>
                </a:cxn>
                <a:cxn ang="0">
                  <a:pos x="40" y="0"/>
                </a:cxn>
              </a:cxnLst>
              <a:rect l="l" t="t" r="r" b="b"/>
              <a:pathLst>
                <a:path w="73" h="34">
                  <a:moveTo>
                    <a:pt x="40" y="0"/>
                  </a:moveTo>
                  <a:cubicBezTo>
                    <a:pt x="30" y="6"/>
                    <a:pt x="20" y="10"/>
                    <a:pt x="10" y="16"/>
                  </a:cubicBezTo>
                  <a:cubicBezTo>
                    <a:pt x="0" y="31"/>
                    <a:pt x="13" y="30"/>
                    <a:pt x="24" y="34"/>
                  </a:cubicBezTo>
                  <a:cubicBezTo>
                    <a:pt x="44" y="31"/>
                    <a:pt x="35" y="34"/>
                    <a:pt x="52" y="28"/>
                  </a:cubicBezTo>
                  <a:cubicBezTo>
                    <a:pt x="57" y="26"/>
                    <a:pt x="64" y="20"/>
                    <a:pt x="64" y="20"/>
                  </a:cubicBezTo>
                  <a:cubicBezTo>
                    <a:pt x="73" y="7"/>
                    <a:pt x="48" y="8"/>
                    <a:pt x="40" y="0"/>
                  </a:cubicBezTo>
                  <a:close/>
                </a:path>
              </a:pathLst>
            </a:custGeom>
            <a:solidFill>
              <a:srgbClr val="FEFEFE">
                <a:alpha val="30196"/>
              </a:srgbClr>
            </a:solidFill>
            <a:ln w="12700">
              <a:noFill/>
            </a:ln>
          </p:spPr>
          <p:txBody>
            <a:bodyPr/>
            <a:lstStyle/>
            <a:p>
              <a:endParaRPr lang="zh-CN" altLang="en-US" sz="3000"/>
            </a:p>
          </p:txBody>
        </p:sp>
        <p:sp>
          <p:nvSpPr>
            <p:cNvPr id="2075" name="Freeform 30"/>
            <p:cNvSpPr/>
            <p:nvPr/>
          </p:nvSpPr>
          <p:spPr>
            <a:xfrm>
              <a:off x="1664" y="2029"/>
              <a:ext cx="64" cy="34"/>
            </a:xfrm>
            <a:custGeom>
              <a:avLst/>
              <a:gdLst/>
              <a:ahLst/>
              <a:cxnLst>
                <a:cxn ang="0">
                  <a:pos x="58" y="10"/>
                </a:cxn>
                <a:cxn ang="0">
                  <a:pos x="28" y="4"/>
                </a:cxn>
                <a:cxn ang="0">
                  <a:pos x="0" y="18"/>
                </a:cxn>
                <a:cxn ang="0">
                  <a:pos x="40" y="32"/>
                </a:cxn>
                <a:cxn ang="0">
                  <a:pos x="64" y="40"/>
                </a:cxn>
                <a:cxn ang="0">
                  <a:pos x="84" y="18"/>
                </a:cxn>
                <a:cxn ang="0">
                  <a:pos x="82" y="6"/>
                </a:cxn>
                <a:cxn ang="0">
                  <a:pos x="64" y="0"/>
                </a:cxn>
                <a:cxn ang="0">
                  <a:pos x="58" y="10"/>
                </a:cxn>
              </a:cxnLst>
              <a:rect l="l" t="t" r="r" b="b"/>
              <a:pathLst>
                <a:path w="85" h="45">
                  <a:moveTo>
                    <a:pt x="58" y="10"/>
                  </a:moveTo>
                  <a:cubicBezTo>
                    <a:pt x="39" y="16"/>
                    <a:pt x="45" y="10"/>
                    <a:pt x="28" y="4"/>
                  </a:cubicBezTo>
                  <a:cubicBezTo>
                    <a:pt x="7" y="6"/>
                    <a:pt x="5" y="2"/>
                    <a:pt x="0" y="18"/>
                  </a:cubicBezTo>
                  <a:cubicBezTo>
                    <a:pt x="5" y="34"/>
                    <a:pt x="26" y="31"/>
                    <a:pt x="40" y="32"/>
                  </a:cubicBezTo>
                  <a:cubicBezTo>
                    <a:pt x="50" y="42"/>
                    <a:pt x="49" y="45"/>
                    <a:pt x="64" y="40"/>
                  </a:cubicBezTo>
                  <a:cubicBezTo>
                    <a:pt x="69" y="32"/>
                    <a:pt x="77" y="25"/>
                    <a:pt x="84" y="18"/>
                  </a:cubicBezTo>
                  <a:cubicBezTo>
                    <a:pt x="83" y="14"/>
                    <a:pt x="85" y="9"/>
                    <a:pt x="82" y="6"/>
                  </a:cubicBezTo>
                  <a:cubicBezTo>
                    <a:pt x="78" y="1"/>
                    <a:pt x="64" y="0"/>
                    <a:pt x="64" y="0"/>
                  </a:cubicBezTo>
                  <a:cubicBezTo>
                    <a:pt x="56" y="3"/>
                    <a:pt x="47" y="21"/>
                    <a:pt x="58" y="10"/>
                  </a:cubicBezTo>
                  <a:close/>
                </a:path>
              </a:pathLst>
            </a:custGeom>
            <a:solidFill>
              <a:srgbClr val="FEFEFE">
                <a:alpha val="30196"/>
              </a:srgbClr>
            </a:solidFill>
            <a:ln w="12700">
              <a:noFill/>
            </a:ln>
          </p:spPr>
          <p:txBody>
            <a:bodyPr/>
            <a:lstStyle/>
            <a:p>
              <a:endParaRPr lang="zh-CN" altLang="en-US" sz="3000"/>
            </a:p>
          </p:txBody>
        </p:sp>
        <p:sp>
          <p:nvSpPr>
            <p:cNvPr id="2076" name="Freeform 31"/>
            <p:cNvSpPr/>
            <p:nvPr/>
          </p:nvSpPr>
          <p:spPr>
            <a:xfrm>
              <a:off x="1637" y="1997"/>
              <a:ext cx="44" cy="24"/>
            </a:xfrm>
            <a:custGeom>
              <a:avLst/>
              <a:gdLst/>
              <a:ahLst/>
              <a:cxnLst>
                <a:cxn ang="0">
                  <a:pos x="16" y="4"/>
                </a:cxn>
                <a:cxn ang="0">
                  <a:pos x="0" y="18"/>
                </a:cxn>
                <a:cxn ang="0">
                  <a:pos x="20" y="28"/>
                </a:cxn>
                <a:cxn ang="0">
                  <a:pos x="28" y="20"/>
                </a:cxn>
                <a:cxn ang="0">
                  <a:pos x="52" y="12"/>
                </a:cxn>
                <a:cxn ang="0">
                  <a:pos x="44" y="0"/>
                </a:cxn>
                <a:cxn ang="0">
                  <a:pos x="16" y="4"/>
                </a:cxn>
              </a:cxnLst>
              <a:rect l="l" t="t" r="r" b="b"/>
              <a:pathLst>
                <a:path w="57" h="31">
                  <a:moveTo>
                    <a:pt x="16" y="4"/>
                  </a:moveTo>
                  <a:cubicBezTo>
                    <a:pt x="2" y="13"/>
                    <a:pt x="7" y="8"/>
                    <a:pt x="0" y="18"/>
                  </a:cubicBezTo>
                  <a:cubicBezTo>
                    <a:pt x="5" y="26"/>
                    <a:pt x="11" y="25"/>
                    <a:pt x="20" y="28"/>
                  </a:cubicBezTo>
                  <a:cubicBezTo>
                    <a:pt x="36" y="23"/>
                    <a:pt x="17" y="31"/>
                    <a:pt x="28" y="20"/>
                  </a:cubicBezTo>
                  <a:cubicBezTo>
                    <a:pt x="33" y="15"/>
                    <a:pt x="46" y="13"/>
                    <a:pt x="52" y="12"/>
                  </a:cubicBezTo>
                  <a:cubicBezTo>
                    <a:pt x="58" y="3"/>
                    <a:pt x="53" y="3"/>
                    <a:pt x="44" y="0"/>
                  </a:cubicBezTo>
                  <a:cubicBezTo>
                    <a:pt x="38" y="1"/>
                    <a:pt x="20" y="8"/>
                    <a:pt x="16" y="4"/>
                  </a:cubicBezTo>
                  <a:close/>
                </a:path>
              </a:pathLst>
            </a:custGeom>
            <a:solidFill>
              <a:srgbClr val="FEFEFE">
                <a:alpha val="30196"/>
              </a:srgbClr>
            </a:solidFill>
            <a:ln w="12700">
              <a:noFill/>
            </a:ln>
          </p:spPr>
          <p:txBody>
            <a:bodyPr/>
            <a:lstStyle/>
            <a:p>
              <a:endParaRPr lang="zh-CN" altLang="en-US" sz="3000"/>
            </a:p>
          </p:txBody>
        </p:sp>
        <p:sp>
          <p:nvSpPr>
            <p:cNvPr id="2077" name="Freeform 32"/>
            <p:cNvSpPr/>
            <p:nvPr/>
          </p:nvSpPr>
          <p:spPr>
            <a:xfrm>
              <a:off x="1751" y="2000"/>
              <a:ext cx="114" cy="77"/>
            </a:xfrm>
            <a:custGeom>
              <a:avLst/>
              <a:gdLst/>
              <a:ahLst/>
              <a:cxnLst>
                <a:cxn ang="0">
                  <a:pos x="38" y="0"/>
                </a:cxn>
                <a:cxn ang="0">
                  <a:pos x="14" y="6"/>
                </a:cxn>
                <a:cxn ang="0">
                  <a:pos x="4" y="38"/>
                </a:cxn>
                <a:cxn ang="0">
                  <a:pos x="12" y="56"/>
                </a:cxn>
                <a:cxn ang="0">
                  <a:pos x="0" y="72"/>
                </a:cxn>
                <a:cxn ang="0">
                  <a:pos x="56" y="86"/>
                </a:cxn>
                <a:cxn ang="0">
                  <a:pos x="82" y="92"/>
                </a:cxn>
                <a:cxn ang="0">
                  <a:pos x="152" y="86"/>
                </a:cxn>
                <a:cxn ang="0">
                  <a:pos x="76" y="70"/>
                </a:cxn>
                <a:cxn ang="0">
                  <a:pos x="54" y="62"/>
                </a:cxn>
                <a:cxn ang="0">
                  <a:pos x="44" y="52"/>
                </a:cxn>
                <a:cxn ang="0">
                  <a:pos x="50" y="34"/>
                </a:cxn>
                <a:cxn ang="0">
                  <a:pos x="38" y="0"/>
                </a:cxn>
              </a:cxnLst>
              <a:rect l="l" t="t" r="r" b="b"/>
              <a:pathLst>
                <a:path w="152" h="102">
                  <a:moveTo>
                    <a:pt x="38" y="0"/>
                  </a:moveTo>
                  <a:cubicBezTo>
                    <a:pt x="22" y="5"/>
                    <a:pt x="30" y="3"/>
                    <a:pt x="14" y="6"/>
                  </a:cubicBezTo>
                  <a:cubicBezTo>
                    <a:pt x="18" y="22"/>
                    <a:pt x="22" y="32"/>
                    <a:pt x="4" y="38"/>
                  </a:cubicBezTo>
                  <a:cubicBezTo>
                    <a:pt x="1" y="47"/>
                    <a:pt x="7" y="49"/>
                    <a:pt x="12" y="56"/>
                  </a:cubicBezTo>
                  <a:cubicBezTo>
                    <a:pt x="10" y="65"/>
                    <a:pt x="9" y="69"/>
                    <a:pt x="0" y="72"/>
                  </a:cubicBezTo>
                  <a:cubicBezTo>
                    <a:pt x="5" y="88"/>
                    <a:pt x="45" y="85"/>
                    <a:pt x="56" y="86"/>
                  </a:cubicBezTo>
                  <a:cubicBezTo>
                    <a:pt x="72" y="97"/>
                    <a:pt x="63" y="95"/>
                    <a:pt x="82" y="92"/>
                  </a:cubicBezTo>
                  <a:cubicBezTo>
                    <a:pt x="86" y="92"/>
                    <a:pt x="147" y="102"/>
                    <a:pt x="152" y="86"/>
                  </a:cubicBezTo>
                  <a:cubicBezTo>
                    <a:pt x="123" y="66"/>
                    <a:pt x="128" y="72"/>
                    <a:pt x="76" y="70"/>
                  </a:cubicBezTo>
                  <a:cubicBezTo>
                    <a:pt x="62" y="56"/>
                    <a:pt x="81" y="73"/>
                    <a:pt x="54" y="62"/>
                  </a:cubicBezTo>
                  <a:cubicBezTo>
                    <a:pt x="50" y="60"/>
                    <a:pt x="48" y="55"/>
                    <a:pt x="44" y="52"/>
                  </a:cubicBezTo>
                  <a:cubicBezTo>
                    <a:pt x="41" y="43"/>
                    <a:pt x="42" y="39"/>
                    <a:pt x="50" y="34"/>
                  </a:cubicBezTo>
                  <a:cubicBezTo>
                    <a:pt x="52" y="27"/>
                    <a:pt x="42" y="9"/>
                    <a:pt x="38" y="0"/>
                  </a:cubicBezTo>
                  <a:close/>
                </a:path>
              </a:pathLst>
            </a:custGeom>
            <a:solidFill>
              <a:srgbClr val="FEFEFE">
                <a:alpha val="30196"/>
              </a:srgbClr>
            </a:solidFill>
            <a:ln w="12700">
              <a:noFill/>
            </a:ln>
          </p:spPr>
          <p:txBody>
            <a:bodyPr/>
            <a:lstStyle/>
            <a:p>
              <a:endParaRPr lang="zh-CN" altLang="en-US" sz="3000"/>
            </a:p>
          </p:txBody>
        </p:sp>
        <p:sp>
          <p:nvSpPr>
            <p:cNvPr id="2078" name="Freeform 33"/>
            <p:cNvSpPr/>
            <p:nvPr/>
          </p:nvSpPr>
          <p:spPr>
            <a:xfrm>
              <a:off x="664" y="2245"/>
              <a:ext cx="25" cy="15"/>
            </a:xfrm>
            <a:custGeom>
              <a:avLst/>
              <a:gdLst/>
              <a:ahLst/>
              <a:cxnLst>
                <a:cxn ang="0">
                  <a:pos x="34" y="0"/>
                </a:cxn>
                <a:cxn ang="0">
                  <a:pos x="24" y="20"/>
                </a:cxn>
                <a:cxn ang="0">
                  <a:pos x="4" y="18"/>
                </a:cxn>
                <a:cxn ang="0">
                  <a:pos x="4" y="6"/>
                </a:cxn>
                <a:cxn ang="0">
                  <a:pos x="34" y="0"/>
                </a:cxn>
              </a:cxnLst>
              <a:rect l="l" t="t" r="r" b="b"/>
              <a:pathLst>
                <a:path w="34" h="20">
                  <a:moveTo>
                    <a:pt x="34" y="0"/>
                  </a:moveTo>
                  <a:cubicBezTo>
                    <a:pt x="32" y="10"/>
                    <a:pt x="34" y="17"/>
                    <a:pt x="24" y="20"/>
                  </a:cubicBezTo>
                  <a:cubicBezTo>
                    <a:pt x="17" y="19"/>
                    <a:pt x="10" y="20"/>
                    <a:pt x="4" y="18"/>
                  </a:cubicBezTo>
                  <a:cubicBezTo>
                    <a:pt x="0" y="17"/>
                    <a:pt x="2" y="7"/>
                    <a:pt x="4" y="6"/>
                  </a:cubicBezTo>
                  <a:cubicBezTo>
                    <a:pt x="12" y="0"/>
                    <a:pt x="24" y="0"/>
                    <a:pt x="34" y="0"/>
                  </a:cubicBezTo>
                  <a:close/>
                </a:path>
              </a:pathLst>
            </a:custGeom>
            <a:solidFill>
              <a:srgbClr val="FEFEFE">
                <a:alpha val="30196"/>
              </a:srgbClr>
            </a:solidFill>
            <a:ln w="12700">
              <a:noFill/>
            </a:ln>
          </p:spPr>
          <p:txBody>
            <a:bodyPr/>
            <a:lstStyle/>
            <a:p>
              <a:endParaRPr lang="zh-CN" altLang="en-US" sz="3000"/>
            </a:p>
          </p:txBody>
        </p:sp>
        <p:sp>
          <p:nvSpPr>
            <p:cNvPr id="2079" name="Freeform 34"/>
            <p:cNvSpPr/>
            <p:nvPr/>
          </p:nvSpPr>
          <p:spPr>
            <a:xfrm>
              <a:off x="1421" y="2756"/>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0" name="Freeform 35"/>
            <p:cNvSpPr/>
            <p:nvPr/>
          </p:nvSpPr>
          <p:spPr>
            <a:xfrm>
              <a:off x="1424" y="2781"/>
              <a:ext cx="16"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1" name="Freeform 36"/>
            <p:cNvSpPr/>
            <p:nvPr/>
          </p:nvSpPr>
          <p:spPr>
            <a:xfrm>
              <a:off x="1628" y="2913"/>
              <a:ext cx="15" cy="12"/>
            </a:xfrm>
            <a:custGeom>
              <a:avLst/>
              <a:gdLst/>
              <a:ahLst/>
              <a:cxnLst>
                <a:cxn ang="0">
                  <a:pos x="3" y="0"/>
                </a:cxn>
                <a:cxn ang="0">
                  <a:pos x="13" y="16"/>
                </a:cxn>
                <a:cxn ang="0">
                  <a:pos x="3" y="0"/>
                </a:cxn>
              </a:cxnLst>
              <a:rect l="l" t="t" r="r" b="b"/>
              <a:pathLst>
                <a:path w="21" h="16">
                  <a:moveTo>
                    <a:pt x="3" y="0"/>
                  </a:moveTo>
                  <a:cubicBezTo>
                    <a:pt x="0" y="9"/>
                    <a:pt x="6" y="11"/>
                    <a:pt x="13" y="16"/>
                  </a:cubicBezTo>
                  <a:cubicBezTo>
                    <a:pt x="21" y="4"/>
                    <a:pt x="16" y="2"/>
                    <a:pt x="3" y="0"/>
                  </a:cubicBezTo>
                  <a:close/>
                </a:path>
              </a:pathLst>
            </a:custGeom>
            <a:solidFill>
              <a:srgbClr val="FEFEFE">
                <a:alpha val="30196"/>
              </a:srgbClr>
            </a:solidFill>
            <a:ln w="12700">
              <a:noFill/>
            </a:ln>
          </p:spPr>
          <p:txBody>
            <a:bodyPr/>
            <a:lstStyle/>
            <a:p>
              <a:endParaRPr lang="zh-CN" altLang="en-US" sz="3000"/>
            </a:p>
          </p:txBody>
        </p:sp>
        <p:sp>
          <p:nvSpPr>
            <p:cNvPr id="2082" name="Freeform 37"/>
            <p:cNvSpPr/>
            <p:nvPr/>
          </p:nvSpPr>
          <p:spPr>
            <a:xfrm>
              <a:off x="1752" y="2429"/>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3" name="Freeform 38"/>
            <p:cNvSpPr/>
            <p:nvPr/>
          </p:nvSpPr>
          <p:spPr>
            <a:xfrm>
              <a:off x="1652" y="2224"/>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4" name="Freeform 39"/>
            <p:cNvSpPr/>
            <p:nvPr/>
          </p:nvSpPr>
          <p:spPr>
            <a:xfrm>
              <a:off x="1717" y="2045"/>
              <a:ext cx="39"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5" name="Freeform 40"/>
            <p:cNvSpPr/>
            <p:nvPr/>
          </p:nvSpPr>
          <p:spPr>
            <a:xfrm>
              <a:off x="1780" y="2153"/>
              <a:ext cx="38" cy="18"/>
            </a:xfrm>
            <a:custGeom>
              <a:avLst/>
              <a:gdLst/>
              <a:ahLst/>
              <a:cxnLst>
                <a:cxn ang="0">
                  <a:pos x="13" y="0"/>
                </a:cxn>
                <a:cxn ang="0">
                  <a:pos x="7" y="18"/>
                </a:cxn>
                <a:cxn ang="0">
                  <a:pos x="27" y="24"/>
                </a:cxn>
                <a:cxn ang="0">
                  <a:pos x="33" y="4"/>
                </a:cxn>
                <a:cxn ang="0">
                  <a:pos x="13" y="0"/>
                </a:cxn>
              </a:cxnLst>
              <a:rect l="l" t="t" r="r" b="b"/>
              <a:pathLst>
                <a:path w="51" h="24">
                  <a:moveTo>
                    <a:pt x="13" y="0"/>
                  </a:moveTo>
                  <a:cubicBezTo>
                    <a:pt x="12" y="2"/>
                    <a:pt x="0" y="12"/>
                    <a:pt x="7" y="18"/>
                  </a:cubicBezTo>
                  <a:cubicBezTo>
                    <a:pt x="12" y="22"/>
                    <a:pt x="27" y="24"/>
                    <a:pt x="27" y="24"/>
                  </a:cubicBezTo>
                  <a:cubicBezTo>
                    <a:pt x="44" y="22"/>
                    <a:pt x="51" y="16"/>
                    <a:pt x="33" y="4"/>
                  </a:cubicBezTo>
                  <a:cubicBezTo>
                    <a:pt x="29" y="1"/>
                    <a:pt x="14" y="0"/>
                    <a:pt x="13" y="0"/>
                  </a:cubicBezTo>
                  <a:close/>
                </a:path>
              </a:pathLst>
            </a:custGeom>
            <a:solidFill>
              <a:srgbClr val="FEFEFE">
                <a:alpha val="30196"/>
              </a:srgbClr>
            </a:solidFill>
            <a:ln w="12700">
              <a:noFill/>
            </a:ln>
          </p:spPr>
          <p:txBody>
            <a:bodyPr/>
            <a:lstStyle/>
            <a:p>
              <a:endParaRPr lang="zh-CN" altLang="en-US" sz="3000"/>
            </a:p>
          </p:txBody>
        </p:sp>
        <p:sp>
          <p:nvSpPr>
            <p:cNvPr id="2086" name="Freeform 41"/>
            <p:cNvSpPr/>
            <p:nvPr/>
          </p:nvSpPr>
          <p:spPr>
            <a:xfrm>
              <a:off x="1796" y="1951"/>
              <a:ext cx="696" cy="346"/>
            </a:xfrm>
            <a:custGeom>
              <a:avLst/>
              <a:gdLst/>
              <a:ahLst/>
              <a:cxnLst>
                <a:cxn ang="0">
                  <a:pos x="28" y="56"/>
                </a:cxn>
                <a:cxn ang="0">
                  <a:pos x="6" y="92"/>
                </a:cxn>
                <a:cxn ang="0">
                  <a:pos x="36" y="100"/>
                </a:cxn>
                <a:cxn ang="0">
                  <a:pos x="16" y="116"/>
                </a:cxn>
                <a:cxn ang="0">
                  <a:pos x="104" y="136"/>
                </a:cxn>
                <a:cxn ang="0">
                  <a:pos x="142" y="130"/>
                </a:cxn>
                <a:cxn ang="0">
                  <a:pos x="250" y="78"/>
                </a:cxn>
                <a:cxn ang="0">
                  <a:pos x="300" y="66"/>
                </a:cxn>
                <a:cxn ang="0">
                  <a:pos x="324" y="80"/>
                </a:cxn>
                <a:cxn ang="0">
                  <a:pos x="272" y="88"/>
                </a:cxn>
                <a:cxn ang="0">
                  <a:pos x="242" y="112"/>
                </a:cxn>
                <a:cxn ang="0">
                  <a:pos x="254" y="120"/>
                </a:cxn>
                <a:cxn ang="0">
                  <a:pos x="260" y="158"/>
                </a:cxn>
                <a:cxn ang="0">
                  <a:pos x="350" y="192"/>
                </a:cxn>
                <a:cxn ang="0">
                  <a:pos x="336" y="210"/>
                </a:cxn>
                <a:cxn ang="0">
                  <a:pos x="368" y="246"/>
                </a:cxn>
                <a:cxn ang="0">
                  <a:pos x="348" y="266"/>
                </a:cxn>
                <a:cxn ang="0">
                  <a:pos x="324" y="294"/>
                </a:cxn>
                <a:cxn ang="0">
                  <a:pos x="294" y="324"/>
                </a:cxn>
                <a:cxn ang="0">
                  <a:pos x="292" y="420"/>
                </a:cxn>
                <a:cxn ang="0">
                  <a:pos x="332" y="446"/>
                </a:cxn>
                <a:cxn ang="0">
                  <a:pos x="388" y="448"/>
                </a:cxn>
                <a:cxn ang="0">
                  <a:pos x="412" y="422"/>
                </a:cxn>
                <a:cxn ang="0">
                  <a:pos x="506" y="356"/>
                </a:cxn>
                <a:cxn ang="0">
                  <a:pos x="572" y="334"/>
                </a:cxn>
                <a:cxn ang="0">
                  <a:pos x="646" y="308"/>
                </a:cxn>
                <a:cxn ang="0">
                  <a:pos x="720" y="290"/>
                </a:cxn>
                <a:cxn ang="0">
                  <a:pos x="762" y="260"/>
                </a:cxn>
                <a:cxn ang="0">
                  <a:pos x="800" y="200"/>
                </a:cxn>
                <a:cxn ang="0">
                  <a:pos x="802" y="154"/>
                </a:cxn>
                <a:cxn ang="0">
                  <a:pos x="802" y="124"/>
                </a:cxn>
                <a:cxn ang="0">
                  <a:pos x="832" y="90"/>
                </a:cxn>
                <a:cxn ang="0">
                  <a:pos x="876" y="94"/>
                </a:cxn>
                <a:cxn ang="0">
                  <a:pos x="922" y="52"/>
                </a:cxn>
                <a:cxn ang="0">
                  <a:pos x="888" y="56"/>
                </a:cxn>
                <a:cxn ang="0">
                  <a:pos x="848" y="46"/>
                </a:cxn>
                <a:cxn ang="0">
                  <a:pos x="794" y="22"/>
                </a:cxn>
                <a:cxn ang="0">
                  <a:pos x="642" y="26"/>
                </a:cxn>
                <a:cxn ang="0">
                  <a:pos x="584" y="38"/>
                </a:cxn>
                <a:cxn ang="0">
                  <a:pos x="556" y="38"/>
                </a:cxn>
                <a:cxn ang="0">
                  <a:pos x="516" y="54"/>
                </a:cxn>
                <a:cxn ang="0">
                  <a:pos x="478" y="30"/>
                </a:cxn>
                <a:cxn ang="0">
                  <a:pos x="432" y="40"/>
                </a:cxn>
                <a:cxn ang="0">
                  <a:pos x="366" y="52"/>
                </a:cxn>
                <a:cxn ang="0">
                  <a:pos x="410" y="38"/>
                </a:cxn>
                <a:cxn ang="0">
                  <a:pos x="352" y="8"/>
                </a:cxn>
                <a:cxn ang="0">
                  <a:pos x="334" y="2"/>
                </a:cxn>
                <a:cxn ang="0">
                  <a:pos x="314" y="8"/>
                </a:cxn>
                <a:cxn ang="0">
                  <a:pos x="240" y="16"/>
                </a:cxn>
                <a:cxn ang="0">
                  <a:pos x="160" y="28"/>
                </a:cxn>
                <a:cxn ang="0">
                  <a:pos x="108" y="26"/>
                </a:cxn>
                <a:cxn ang="0">
                  <a:pos x="114" y="68"/>
                </a:cxn>
                <a:cxn ang="0">
                  <a:pos x="104" y="52"/>
                </a:cxn>
                <a:cxn ang="0">
                  <a:pos x="60" y="42"/>
                </a:cxn>
              </a:cxnLst>
              <a:rect l="l" t="t" r="r" b="b"/>
              <a:pathLst>
                <a:path w="929" h="462">
                  <a:moveTo>
                    <a:pt x="60" y="42"/>
                  </a:moveTo>
                  <a:cubicBezTo>
                    <a:pt x="40" y="45"/>
                    <a:pt x="42" y="46"/>
                    <a:pt x="28" y="56"/>
                  </a:cubicBezTo>
                  <a:cubicBezTo>
                    <a:pt x="26" y="74"/>
                    <a:pt x="27" y="75"/>
                    <a:pt x="10" y="78"/>
                  </a:cubicBezTo>
                  <a:cubicBezTo>
                    <a:pt x="4" y="82"/>
                    <a:pt x="0" y="82"/>
                    <a:pt x="6" y="92"/>
                  </a:cubicBezTo>
                  <a:cubicBezTo>
                    <a:pt x="10" y="98"/>
                    <a:pt x="21" y="96"/>
                    <a:pt x="28" y="98"/>
                  </a:cubicBezTo>
                  <a:cubicBezTo>
                    <a:pt x="31" y="99"/>
                    <a:pt x="36" y="100"/>
                    <a:pt x="36" y="100"/>
                  </a:cubicBezTo>
                  <a:cubicBezTo>
                    <a:pt x="47" y="99"/>
                    <a:pt x="69" y="97"/>
                    <a:pt x="50" y="110"/>
                  </a:cubicBezTo>
                  <a:cubicBezTo>
                    <a:pt x="37" y="108"/>
                    <a:pt x="24" y="104"/>
                    <a:pt x="16" y="116"/>
                  </a:cubicBezTo>
                  <a:cubicBezTo>
                    <a:pt x="24" y="141"/>
                    <a:pt x="68" y="125"/>
                    <a:pt x="94" y="126"/>
                  </a:cubicBezTo>
                  <a:cubicBezTo>
                    <a:pt x="98" y="129"/>
                    <a:pt x="100" y="134"/>
                    <a:pt x="104" y="136"/>
                  </a:cubicBezTo>
                  <a:cubicBezTo>
                    <a:pt x="108" y="138"/>
                    <a:pt x="116" y="140"/>
                    <a:pt x="116" y="140"/>
                  </a:cubicBezTo>
                  <a:cubicBezTo>
                    <a:pt x="129" y="138"/>
                    <a:pt x="133" y="139"/>
                    <a:pt x="142" y="130"/>
                  </a:cubicBezTo>
                  <a:cubicBezTo>
                    <a:pt x="151" y="104"/>
                    <a:pt x="179" y="110"/>
                    <a:pt x="202" y="102"/>
                  </a:cubicBezTo>
                  <a:cubicBezTo>
                    <a:pt x="219" y="96"/>
                    <a:pt x="233" y="84"/>
                    <a:pt x="250" y="78"/>
                  </a:cubicBezTo>
                  <a:cubicBezTo>
                    <a:pt x="260" y="75"/>
                    <a:pt x="269" y="74"/>
                    <a:pt x="280" y="72"/>
                  </a:cubicBezTo>
                  <a:cubicBezTo>
                    <a:pt x="287" y="71"/>
                    <a:pt x="300" y="66"/>
                    <a:pt x="300" y="66"/>
                  </a:cubicBezTo>
                  <a:cubicBezTo>
                    <a:pt x="311" y="49"/>
                    <a:pt x="336" y="54"/>
                    <a:pt x="354" y="60"/>
                  </a:cubicBezTo>
                  <a:cubicBezTo>
                    <a:pt x="367" y="79"/>
                    <a:pt x="335" y="79"/>
                    <a:pt x="324" y="80"/>
                  </a:cubicBezTo>
                  <a:cubicBezTo>
                    <a:pt x="312" y="83"/>
                    <a:pt x="306" y="93"/>
                    <a:pt x="292" y="96"/>
                  </a:cubicBezTo>
                  <a:cubicBezTo>
                    <a:pt x="284" y="94"/>
                    <a:pt x="279" y="90"/>
                    <a:pt x="272" y="88"/>
                  </a:cubicBezTo>
                  <a:cubicBezTo>
                    <a:pt x="253" y="91"/>
                    <a:pt x="232" y="96"/>
                    <a:pt x="214" y="102"/>
                  </a:cubicBezTo>
                  <a:cubicBezTo>
                    <a:pt x="223" y="108"/>
                    <a:pt x="231" y="109"/>
                    <a:pt x="242" y="112"/>
                  </a:cubicBezTo>
                  <a:cubicBezTo>
                    <a:pt x="245" y="113"/>
                    <a:pt x="250" y="114"/>
                    <a:pt x="250" y="114"/>
                  </a:cubicBezTo>
                  <a:cubicBezTo>
                    <a:pt x="251" y="116"/>
                    <a:pt x="255" y="118"/>
                    <a:pt x="254" y="120"/>
                  </a:cubicBezTo>
                  <a:cubicBezTo>
                    <a:pt x="252" y="124"/>
                    <a:pt x="242" y="128"/>
                    <a:pt x="242" y="128"/>
                  </a:cubicBezTo>
                  <a:cubicBezTo>
                    <a:pt x="233" y="141"/>
                    <a:pt x="247" y="154"/>
                    <a:pt x="260" y="158"/>
                  </a:cubicBezTo>
                  <a:cubicBezTo>
                    <a:pt x="282" y="155"/>
                    <a:pt x="295" y="151"/>
                    <a:pt x="318" y="150"/>
                  </a:cubicBezTo>
                  <a:cubicBezTo>
                    <a:pt x="334" y="155"/>
                    <a:pt x="345" y="176"/>
                    <a:pt x="350" y="192"/>
                  </a:cubicBezTo>
                  <a:cubicBezTo>
                    <a:pt x="349" y="195"/>
                    <a:pt x="350" y="199"/>
                    <a:pt x="348" y="202"/>
                  </a:cubicBezTo>
                  <a:cubicBezTo>
                    <a:pt x="345" y="206"/>
                    <a:pt x="336" y="210"/>
                    <a:pt x="336" y="210"/>
                  </a:cubicBezTo>
                  <a:cubicBezTo>
                    <a:pt x="327" y="224"/>
                    <a:pt x="332" y="235"/>
                    <a:pt x="348" y="240"/>
                  </a:cubicBezTo>
                  <a:cubicBezTo>
                    <a:pt x="358" y="237"/>
                    <a:pt x="362" y="237"/>
                    <a:pt x="368" y="246"/>
                  </a:cubicBezTo>
                  <a:cubicBezTo>
                    <a:pt x="360" y="252"/>
                    <a:pt x="346" y="246"/>
                    <a:pt x="338" y="252"/>
                  </a:cubicBezTo>
                  <a:cubicBezTo>
                    <a:pt x="326" y="260"/>
                    <a:pt x="346" y="265"/>
                    <a:pt x="348" y="266"/>
                  </a:cubicBezTo>
                  <a:cubicBezTo>
                    <a:pt x="352" y="278"/>
                    <a:pt x="347" y="279"/>
                    <a:pt x="336" y="286"/>
                  </a:cubicBezTo>
                  <a:cubicBezTo>
                    <a:pt x="332" y="289"/>
                    <a:pt x="324" y="294"/>
                    <a:pt x="324" y="294"/>
                  </a:cubicBezTo>
                  <a:cubicBezTo>
                    <a:pt x="315" y="308"/>
                    <a:pt x="320" y="303"/>
                    <a:pt x="310" y="310"/>
                  </a:cubicBezTo>
                  <a:cubicBezTo>
                    <a:pt x="306" y="316"/>
                    <a:pt x="294" y="324"/>
                    <a:pt x="294" y="324"/>
                  </a:cubicBezTo>
                  <a:cubicBezTo>
                    <a:pt x="285" y="338"/>
                    <a:pt x="288" y="331"/>
                    <a:pt x="284" y="342"/>
                  </a:cubicBezTo>
                  <a:cubicBezTo>
                    <a:pt x="285" y="374"/>
                    <a:pt x="283" y="393"/>
                    <a:pt x="292" y="420"/>
                  </a:cubicBezTo>
                  <a:cubicBezTo>
                    <a:pt x="295" y="429"/>
                    <a:pt x="307" y="435"/>
                    <a:pt x="314" y="440"/>
                  </a:cubicBezTo>
                  <a:cubicBezTo>
                    <a:pt x="319" y="444"/>
                    <a:pt x="332" y="446"/>
                    <a:pt x="332" y="446"/>
                  </a:cubicBezTo>
                  <a:cubicBezTo>
                    <a:pt x="340" y="457"/>
                    <a:pt x="345" y="459"/>
                    <a:pt x="358" y="462"/>
                  </a:cubicBezTo>
                  <a:cubicBezTo>
                    <a:pt x="376" y="459"/>
                    <a:pt x="375" y="457"/>
                    <a:pt x="388" y="448"/>
                  </a:cubicBezTo>
                  <a:cubicBezTo>
                    <a:pt x="390" y="441"/>
                    <a:pt x="394" y="435"/>
                    <a:pt x="400" y="430"/>
                  </a:cubicBezTo>
                  <a:cubicBezTo>
                    <a:pt x="404" y="427"/>
                    <a:pt x="412" y="422"/>
                    <a:pt x="412" y="422"/>
                  </a:cubicBezTo>
                  <a:cubicBezTo>
                    <a:pt x="417" y="415"/>
                    <a:pt x="451" y="367"/>
                    <a:pt x="458" y="364"/>
                  </a:cubicBezTo>
                  <a:cubicBezTo>
                    <a:pt x="475" y="356"/>
                    <a:pt x="486" y="357"/>
                    <a:pt x="506" y="356"/>
                  </a:cubicBezTo>
                  <a:cubicBezTo>
                    <a:pt x="525" y="350"/>
                    <a:pt x="533" y="342"/>
                    <a:pt x="554" y="340"/>
                  </a:cubicBezTo>
                  <a:cubicBezTo>
                    <a:pt x="560" y="338"/>
                    <a:pt x="566" y="336"/>
                    <a:pt x="572" y="334"/>
                  </a:cubicBezTo>
                  <a:cubicBezTo>
                    <a:pt x="576" y="333"/>
                    <a:pt x="584" y="330"/>
                    <a:pt x="584" y="330"/>
                  </a:cubicBezTo>
                  <a:cubicBezTo>
                    <a:pt x="603" y="311"/>
                    <a:pt x="618" y="310"/>
                    <a:pt x="646" y="308"/>
                  </a:cubicBezTo>
                  <a:cubicBezTo>
                    <a:pt x="665" y="304"/>
                    <a:pt x="684" y="303"/>
                    <a:pt x="704" y="302"/>
                  </a:cubicBezTo>
                  <a:cubicBezTo>
                    <a:pt x="712" y="299"/>
                    <a:pt x="712" y="293"/>
                    <a:pt x="720" y="290"/>
                  </a:cubicBezTo>
                  <a:cubicBezTo>
                    <a:pt x="732" y="285"/>
                    <a:pt x="743" y="285"/>
                    <a:pt x="754" y="278"/>
                  </a:cubicBezTo>
                  <a:cubicBezTo>
                    <a:pt x="756" y="271"/>
                    <a:pt x="760" y="267"/>
                    <a:pt x="762" y="260"/>
                  </a:cubicBezTo>
                  <a:cubicBezTo>
                    <a:pt x="763" y="247"/>
                    <a:pt x="762" y="233"/>
                    <a:pt x="764" y="220"/>
                  </a:cubicBezTo>
                  <a:cubicBezTo>
                    <a:pt x="764" y="219"/>
                    <a:pt x="794" y="204"/>
                    <a:pt x="800" y="200"/>
                  </a:cubicBezTo>
                  <a:cubicBezTo>
                    <a:pt x="807" y="189"/>
                    <a:pt x="808" y="186"/>
                    <a:pt x="820" y="182"/>
                  </a:cubicBezTo>
                  <a:cubicBezTo>
                    <a:pt x="825" y="166"/>
                    <a:pt x="814" y="162"/>
                    <a:pt x="802" y="154"/>
                  </a:cubicBezTo>
                  <a:cubicBezTo>
                    <a:pt x="797" y="151"/>
                    <a:pt x="790" y="142"/>
                    <a:pt x="790" y="142"/>
                  </a:cubicBezTo>
                  <a:cubicBezTo>
                    <a:pt x="786" y="131"/>
                    <a:pt x="792" y="127"/>
                    <a:pt x="802" y="124"/>
                  </a:cubicBezTo>
                  <a:cubicBezTo>
                    <a:pt x="810" y="116"/>
                    <a:pt x="813" y="98"/>
                    <a:pt x="820" y="94"/>
                  </a:cubicBezTo>
                  <a:cubicBezTo>
                    <a:pt x="824" y="92"/>
                    <a:pt x="832" y="90"/>
                    <a:pt x="832" y="90"/>
                  </a:cubicBezTo>
                  <a:cubicBezTo>
                    <a:pt x="844" y="92"/>
                    <a:pt x="848" y="92"/>
                    <a:pt x="856" y="100"/>
                  </a:cubicBezTo>
                  <a:cubicBezTo>
                    <a:pt x="863" y="98"/>
                    <a:pt x="876" y="94"/>
                    <a:pt x="876" y="94"/>
                  </a:cubicBezTo>
                  <a:cubicBezTo>
                    <a:pt x="889" y="81"/>
                    <a:pt x="906" y="77"/>
                    <a:pt x="924" y="74"/>
                  </a:cubicBezTo>
                  <a:cubicBezTo>
                    <a:pt x="929" y="67"/>
                    <a:pt x="929" y="58"/>
                    <a:pt x="922" y="52"/>
                  </a:cubicBezTo>
                  <a:cubicBezTo>
                    <a:pt x="918" y="49"/>
                    <a:pt x="910" y="44"/>
                    <a:pt x="910" y="44"/>
                  </a:cubicBezTo>
                  <a:cubicBezTo>
                    <a:pt x="894" y="47"/>
                    <a:pt x="899" y="49"/>
                    <a:pt x="888" y="56"/>
                  </a:cubicBezTo>
                  <a:cubicBezTo>
                    <a:pt x="884" y="58"/>
                    <a:pt x="876" y="60"/>
                    <a:pt x="876" y="60"/>
                  </a:cubicBezTo>
                  <a:cubicBezTo>
                    <a:pt x="853" y="59"/>
                    <a:pt x="810" y="59"/>
                    <a:pt x="848" y="46"/>
                  </a:cubicBezTo>
                  <a:cubicBezTo>
                    <a:pt x="844" y="33"/>
                    <a:pt x="831" y="37"/>
                    <a:pt x="818" y="36"/>
                  </a:cubicBezTo>
                  <a:cubicBezTo>
                    <a:pt x="809" y="33"/>
                    <a:pt x="802" y="27"/>
                    <a:pt x="794" y="22"/>
                  </a:cubicBezTo>
                  <a:cubicBezTo>
                    <a:pt x="790" y="20"/>
                    <a:pt x="782" y="18"/>
                    <a:pt x="782" y="18"/>
                  </a:cubicBezTo>
                  <a:cubicBezTo>
                    <a:pt x="727" y="19"/>
                    <a:pt x="688" y="11"/>
                    <a:pt x="642" y="26"/>
                  </a:cubicBezTo>
                  <a:cubicBezTo>
                    <a:pt x="635" y="16"/>
                    <a:pt x="632" y="18"/>
                    <a:pt x="620" y="20"/>
                  </a:cubicBezTo>
                  <a:cubicBezTo>
                    <a:pt x="611" y="34"/>
                    <a:pt x="600" y="36"/>
                    <a:pt x="584" y="38"/>
                  </a:cubicBezTo>
                  <a:cubicBezTo>
                    <a:pt x="575" y="44"/>
                    <a:pt x="581" y="46"/>
                    <a:pt x="578" y="56"/>
                  </a:cubicBezTo>
                  <a:cubicBezTo>
                    <a:pt x="572" y="47"/>
                    <a:pt x="566" y="41"/>
                    <a:pt x="556" y="38"/>
                  </a:cubicBezTo>
                  <a:cubicBezTo>
                    <a:pt x="553" y="38"/>
                    <a:pt x="539" y="39"/>
                    <a:pt x="534" y="42"/>
                  </a:cubicBezTo>
                  <a:cubicBezTo>
                    <a:pt x="528" y="46"/>
                    <a:pt x="516" y="54"/>
                    <a:pt x="516" y="54"/>
                  </a:cubicBezTo>
                  <a:cubicBezTo>
                    <a:pt x="507" y="52"/>
                    <a:pt x="503" y="51"/>
                    <a:pt x="500" y="42"/>
                  </a:cubicBezTo>
                  <a:cubicBezTo>
                    <a:pt x="505" y="28"/>
                    <a:pt x="488" y="31"/>
                    <a:pt x="478" y="30"/>
                  </a:cubicBezTo>
                  <a:cubicBezTo>
                    <a:pt x="469" y="33"/>
                    <a:pt x="473" y="37"/>
                    <a:pt x="464" y="40"/>
                  </a:cubicBezTo>
                  <a:cubicBezTo>
                    <a:pt x="447" y="34"/>
                    <a:pt x="451" y="27"/>
                    <a:pt x="432" y="40"/>
                  </a:cubicBezTo>
                  <a:cubicBezTo>
                    <a:pt x="427" y="54"/>
                    <a:pt x="427" y="52"/>
                    <a:pt x="410" y="50"/>
                  </a:cubicBezTo>
                  <a:cubicBezTo>
                    <a:pt x="391" y="52"/>
                    <a:pt x="385" y="54"/>
                    <a:pt x="366" y="52"/>
                  </a:cubicBezTo>
                  <a:cubicBezTo>
                    <a:pt x="357" y="49"/>
                    <a:pt x="356" y="46"/>
                    <a:pt x="364" y="40"/>
                  </a:cubicBezTo>
                  <a:cubicBezTo>
                    <a:pt x="380" y="42"/>
                    <a:pt x="395" y="43"/>
                    <a:pt x="410" y="38"/>
                  </a:cubicBezTo>
                  <a:cubicBezTo>
                    <a:pt x="426" y="15"/>
                    <a:pt x="386" y="21"/>
                    <a:pt x="370" y="20"/>
                  </a:cubicBezTo>
                  <a:cubicBezTo>
                    <a:pt x="364" y="16"/>
                    <a:pt x="358" y="12"/>
                    <a:pt x="352" y="8"/>
                  </a:cubicBezTo>
                  <a:cubicBezTo>
                    <a:pt x="348" y="5"/>
                    <a:pt x="340" y="0"/>
                    <a:pt x="340" y="0"/>
                  </a:cubicBezTo>
                  <a:cubicBezTo>
                    <a:pt x="338" y="1"/>
                    <a:pt x="336" y="1"/>
                    <a:pt x="334" y="2"/>
                  </a:cubicBezTo>
                  <a:cubicBezTo>
                    <a:pt x="331" y="3"/>
                    <a:pt x="329" y="3"/>
                    <a:pt x="326" y="4"/>
                  </a:cubicBezTo>
                  <a:cubicBezTo>
                    <a:pt x="322" y="5"/>
                    <a:pt x="314" y="8"/>
                    <a:pt x="314" y="8"/>
                  </a:cubicBezTo>
                  <a:cubicBezTo>
                    <a:pt x="305" y="22"/>
                    <a:pt x="288" y="6"/>
                    <a:pt x="276" y="2"/>
                  </a:cubicBezTo>
                  <a:cubicBezTo>
                    <a:pt x="270" y="3"/>
                    <a:pt x="241" y="16"/>
                    <a:pt x="240" y="16"/>
                  </a:cubicBezTo>
                  <a:cubicBezTo>
                    <a:pt x="226" y="17"/>
                    <a:pt x="212" y="17"/>
                    <a:pt x="198" y="18"/>
                  </a:cubicBezTo>
                  <a:cubicBezTo>
                    <a:pt x="183" y="19"/>
                    <a:pt x="172" y="20"/>
                    <a:pt x="160" y="28"/>
                  </a:cubicBezTo>
                  <a:cubicBezTo>
                    <a:pt x="146" y="26"/>
                    <a:pt x="141" y="27"/>
                    <a:pt x="130" y="20"/>
                  </a:cubicBezTo>
                  <a:cubicBezTo>
                    <a:pt x="123" y="22"/>
                    <a:pt x="115" y="24"/>
                    <a:pt x="108" y="26"/>
                  </a:cubicBezTo>
                  <a:cubicBezTo>
                    <a:pt x="102" y="35"/>
                    <a:pt x="113" y="41"/>
                    <a:pt x="122" y="44"/>
                  </a:cubicBezTo>
                  <a:cubicBezTo>
                    <a:pt x="125" y="52"/>
                    <a:pt x="114" y="68"/>
                    <a:pt x="114" y="68"/>
                  </a:cubicBezTo>
                  <a:cubicBezTo>
                    <a:pt x="112" y="79"/>
                    <a:pt x="111" y="82"/>
                    <a:pt x="100" y="78"/>
                  </a:cubicBezTo>
                  <a:cubicBezTo>
                    <a:pt x="93" y="67"/>
                    <a:pt x="100" y="63"/>
                    <a:pt x="104" y="52"/>
                  </a:cubicBezTo>
                  <a:cubicBezTo>
                    <a:pt x="96" y="44"/>
                    <a:pt x="91" y="36"/>
                    <a:pt x="80" y="32"/>
                  </a:cubicBezTo>
                  <a:cubicBezTo>
                    <a:pt x="73" y="34"/>
                    <a:pt x="67" y="39"/>
                    <a:pt x="60" y="42"/>
                  </a:cubicBezTo>
                  <a:close/>
                </a:path>
              </a:pathLst>
            </a:custGeom>
            <a:solidFill>
              <a:srgbClr val="FEFEFE">
                <a:alpha val="30196"/>
              </a:srgbClr>
            </a:solidFill>
            <a:ln w="12700">
              <a:noFill/>
            </a:ln>
          </p:spPr>
          <p:txBody>
            <a:bodyPr/>
            <a:lstStyle/>
            <a:p>
              <a:endParaRPr lang="zh-CN" altLang="en-US" sz="3000"/>
            </a:p>
          </p:txBody>
        </p:sp>
        <p:sp>
          <p:nvSpPr>
            <p:cNvPr id="2087" name="Freeform 42"/>
            <p:cNvSpPr/>
            <p:nvPr/>
          </p:nvSpPr>
          <p:spPr>
            <a:xfrm>
              <a:off x="2009" y="2135"/>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88" name="Freeform 43"/>
            <p:cNvSpPr/>
            <p:nvPr/>
          </p:nvSpPr>
          <p:spPr>
            <a:xfrm>
              <a:off x="2292" y="2201"/>
              <a:ext cx="128" cy="54"/>
            </a:xfrm>
            <a:custGeom>
              <a:avLst/>
              <a:gdLst/>
              <a:ahLst/>
              <a:cxnLst>
                <a:cxn ang="0">
                  <a:pos x="102" y="8"/>
                </a:cxn>
                <a:cxn ang="0">
                  <a:pos x="66" y="4"/>
                </a:cxn>
                <a:cxn ang="0">
                  <a:pos x="54" y="0"/>
                </a:cxn>
                <a:cxn ang="0">
                  <a:pos x="0" y="28"/>
                </a:cxn>
                <a:cxn ang="0">
                  <a:pos x="28" y="40"/>
                </a:cxn>
                <a:cxn ang="0">
                  <a:pos x="42" y="60"/>
                </a:cxn>
                <a:cxn ang="0">
                  <a:pos x="66" y="68"/>
                </a:cxn>
                <a:cxn ang="0">
                  <a:pos x="78" y="72"/>
                </a:cxn>
                <a:cxn ang="0">
                  <a:pos x="130" y="60"/>
                </a:cxn>
                <a:cxn ang="0">
                  <a:pos x="172" y="44"/>
                </a:cxn>
                <a:cxn ang="0">
                  <a:pos x="148" y="18"/>
                </a:cxn>
                <a:cxn ang="0">
                  <a:pos x="136" y="4"/>
                </a:cxn>
                <a:cxn ang="0">
                  <a:pos x="102" y="8"/>
                </a:cxn>
              </a:cxnLst>
              <a:rect l="l" t="t" r="r" b="b"/>
              <a:pathLst>
                <a:path w="172" h="72">
                  <a:moveTo>
                    <a:pt x="102" y="8"/>
                  </a:moveTo>
                  <a:cubicBezTo>
                    <a:pt x="89" y="12"/>
                    <a:pt x="78" y="8"/>
                    <a:pt x="66" y="4"/>
                  </a:cubicBezTo>
                  <a:cubicBezTo>
                    <a:pt x="62" y="3"/>
                    <a:pt x="54" y="0"/>
                    <a:pt x="54" y="0"/>
                  </a:cubicBezTo>
                  <a:cubicBezTo>
                    <a:pt x="38" y="5"/>
                    <a:pt x="12" y="16"/>
                    <a:pt x="0" y="28"/>
                  </a:cubicBezTo>
                  <a:cubicBezTo>
                    <a:pt x="4" y="39"/>
                    <a:pt x="18" y="39"/>
                    <a:pt x="28" y="40"/>
                  </a:cubicBezTo>
                  <a:cubicBezTo>
                    <a:pt x="39" y="44"/>
                    <a:pt x="41" y="60"/>
                    <a:pt x="42" y="60"/>
                  </a:cubicBezTo>
                  <a:cubicBezTo>
                    <a:pt x="50" y="63"/>
                    <a:pt x="58" y="65"/>
                    <a:pt x="66" y="68"/>
                  </a:cubicBezTo>
                  <a:cubicBezTo>
                    <a:pt x="70" y="69"/>
                    <a:pt x="78" y="72"/>
                    <a:pt x="78" y="72"/>
                  </a:cubicBezTo>
                  <a:cubicBezTo>
                    <a:pt x="92" y="71"/>
                    <a:pt x="117" y="69"/>
                    <a:pt x="130" y="60"/>
                  </a:cubicBezTo>
                  <a:cubicBezTo>
                    <a:pt x="148" y="48"/>
                    <a:pt x="150" y="46"/>
                    <a:pt x="172" y="44"/>
                  </a:cubicBezTo>
                  <a:cubicBezTo>
                    <a:pt x="169" y="29"/>
                    <a:pt x="162" y="23"/>
                    <a:pt x="148" y="18"/>
                  </a:cubicBezTo>
                  <a:cubicBezTo>
                    <a:pt x="145" y="10"/>
                    <a:pt x="144" y="7"/>
                    <a:pt x="136" y="4"/>
                  </a:cubicBezTo>
                  <a:cubicBezTo>
                    <a:pt x="134" y="4"/>
                    <a:pt x="105" y="11"/>
                    <a:pt x="102" y="8"/>
                  </a:cubicBezTo>
                  <a:close/>
                </a:path>
              </a:pathLst>
            </a:custGeom>
            <a:solidFill>
              <a:srgbClr val="FEFEFE">
                <a:alpha val="30196"/>
              </a:srgbClr>
            </a:solidFill>
            <a:ln w="12700">
              <a:noFill/>
            </a:ln>
          </p:spPr>
          <p:txBody>
            <a:bodyPr/>
            <a:lstStyle/>
            <a:p>
              <a:endParaRPr lang="zh-CN" altLang="en-US" sz="3000"/>
            </a:p>
          </p:txBody>
        </p:sp>
        <p:sp>
          <p:nvSpPr>
            <p:cNvPr id="2089" name="Freeform 44"/>
            <p:cNvSpPr/>
            <p:nvPr/>
          </p:nvSpPr>
          <p:spPr>
            <a:xfrm>
              <a:off x="2393" y="2038"/>
              <a:ext cx="39" cy="24"/>
            </a:xfrm>
            <a:custGeom>
              <a:avLst/>
              <a:gdLst/>
              <a:ahLst/>
              <a:cxnLst>
                <a:cxn ang="0">
                  <a:pos x="34" y="0"/>
                </a:cxn>
                <a:cxn ang="0">
                  <a:pos x="8" y="20"/>
                </a:cxn>
                <a:cxn ang="0">
                  <a:pos x="24" y="32"/>
                </a:cxn>
                <a:cxn ang="0">
                  <a:pos x="42" y="30"/>
                </a:cxn>
                <a:cxn ang="0">
                  <a:pos x="34" y="0"/>
                </a:cxn>
              </a:cxnLst>
              <a:rect l="l" t="t" r="r" b="b"/>
              <a:pathLst>
                <a:path w="52" h="32">
                  <a:moveTo>
                    <a:pt x="34" y="0"/>
                  </a:moveTo>
                  <a:cubicBezTo>
                    <a:pt x="30" y="12"/>
                    <a:pt x="19" y="16"/>
                    <a:pt x="8" y="20"/>
                  </a:cubicBezTo>
                  <a:cubicBezTo>
                    <a:pt x="0" y="32"/>
                    <a:pt x="14" y="31"/>
                    <a:pt x="24" y="32"/>
                  </a:cubicBezTo>
                  <a:cubicBezTo>
                    <a:pt x="30" y="31"/>
                    <a:pt x="36" y="32"/>
                    <a:pt x="42" y="30"/>
                  </a:cubicBezTo>
                  <a:cubicBezTo>
                    <a:pt x="52" y="26"/>
                    <a:pt x="34" y="3"/>
                    <a:pt x="34" y="0"/>
                  </a:cubicBezTo>
                  <a:close/>
                </a:path>
              </a:pathLst>
            </a:custGeom>
            <a:solidFill>
              <a:srgbClr val="FEFEFE">
                <a:alpha val="30196"/>
              </a:srgbClr>
            </a:solidFill>
            <a:ln w="12700">
              <a:noFill/>
            </a:ln>
          </p:spPr>
          <p:txBody>
            <a:bodyPr/>
            <a:lstStyle/>
            <a:p>
              <a:endParaRPr lang="zh-CN" altLang="en-US" sz="3000"/>
            </a:p>
          </p:txBody>
        </p:sp>
        <p:sp>
          <p:nvSpPr>
            <p:cNvPr id="2090" name="Freeform 45"/>
            <p:cNvSpPr/>
            <p:nvPr/>
          </p:nvSpPr>
          <p:spPr>
            <a:xfrm>
              <a:off x="2662" y="2006"/>
              <a:ext cx="155" cy="63"/>
            </a:xfrm>
            <a:custGeom>
              <a:avLst/>
              <a:gdLst/>
              <a:ahLst/>
              <a:cxnLst>
                <a:cxn ang="0">
                  <a:pos x="191" y="7"/>
                </a:cxn>
                <a:cxn ang="0">
                  <a:pos x="103" y="9"/>
                </a:cxn>
                <a:cxn ang="0">
                  <a:pos x="109" y="25"/>
                </a:cxn>
                <a:cxn ang="0">
                  <a:pos x="107" y="33"/>
                </a:cxn>
                <a:cxn ang="0">
                  <a:pos x="89" y="27"/>
                </a:cxn>
                <a:cxn ang="0">
                  <a:pos x="77" y="19"/>
                </a:cxn>
                <a:cxn ang="0">
                  <a:pos x="23" y="27"/>
                </a:cxn>
                <a:cxn ang="0">
                  <a:pos x="31" y="49"/>
                </a:cxn>
                <a:cxn ang="0">
                  <a:pos x="55" y="53"/>
                </a:cxn>
                <a:cxn ang="0">
                  <a:pos x="75" y="73"/>
                </a:cxn>
                <a:cxn ang="0">
                  <a:pos x="89" y="85"/>
                </a:cxn>
                <a:cxn ang="0">
                  <a:pos x="109" y="67"/>
                </a:cxn>
                <a:cxn ang="0">
                  <a:pos x="121" y="59"/>
                </a:cxn>
                <a:cxn ang="0">
                  <a:pos x="127" y="47"/>
                </a:cxn>
                <a:cxn ang="0">
                  <a:pos x="167" y="35"/>
                </a:cxn>
                <a:cxn ang="0">
                  <a:pos x="187" y="31"/>
                </a:cxn>
                <a:cxn ang="0">
                  <a:pos x="199" y="27"/>
                </a:cxn>
                <a:cxn ang="0">
                  <a:pos x="191" y="7"/>
                </a:cxn>
              </a:cxnLst>
              <a:rect l="l" t="t" r="r" b="b"/>
              <a:pathLst>
                <a:path w="206" h="85">
                  <a:moveTo>
                    <a:pt x="191" y="7"/>
                  </a:moveTo>
                  <a:cubicBezTo>
                    <a:pt x="165" y="6"/>
                    <a:pt x="130" y="0"/>
                    <a:pt x="103" y="9"/>
                  </a:cubicBezTo>
                  <a:cubicBezTo>
                    <a:pt x="100" y="18"/>
                    <a:pt x="101" y="20"/>
                    <a:pt x="109" y="25"/>
                  </a:cubicBezTo>
                  <a:cubicBezTo>
                    <a:pt x="111" y="28"/>
                    <a:pt x="118" y="34"/>
                    <a:pt x="107" y="33"/>
                  </a:cubicBezTo>
                  <a:cubicBezTo>
                    <a:pt x="101" y="32"/>
                    <a:pt x="89" y="27"/>
                    <a:pt x="89" y="27"/>
                  </a:cubicBezTo>
                  <a:cubicBezTo>
                    <a:pt x="86" y="24"/>
                    <a:pt x="82" y="18"/>
                    <a:pt x="77" y="19"/>
                  </a:cubicBezTo>
                  <a:cubicBezTo>
                    <a:pt x="52" y="22"/>
                    <a:pt x="57" y="25"/>
                    <a:pt x="23" y="27"/>
                  </a:cubicBezTo>
                  <a:cubicBezTo>
                    <a:pt x="0" y="31"/>
                    <a:pt x="18" y="45"/>
                    <a:pt x="31" y="49"/>
                  </a:cubicBezTo>
                  <a:cubicBezTo>
                    <a:pt x="43" y="53"/>
                    <a:pt x="35" y="51"/>
                    <a:pt x="55" y="53"/>
                  </a:cubicBezTo>
                  <a:cubicBezTo>
                    <a:pt x="63" y="59"/>
                    <a:pt x="66" y="67"/>
                    <a:pt x="75" y="73"/>
                  </a:cubicBezTo>
                  <a:cubicBezTo>
                    <a:pt x="78" y="81"/>
                    <a:pt x="81" y="82"/>
                    <a:pt x="89" y="85"/>
                  </a:cubicBezTo>
                  <a:cubicBezTo>
                    <a:pt x="104" y="81"/>
                    <a:pt x="99" y="75"/>
                    <a:pt x="109" y="67"/>
                  </a:cubicBezTo>
                  <a:cubicBezTo>
                    <a:pt x="113" y="64"/>
                    <a:pt x="121" y="59"/>
                    <a:pt x="121" y="59"/>
                  </a:cubicBezTo>
                  <a:cubicBezTo>
                    <a:pt x="123" y="55"/>
                    <a:pt x="124" y="50"/>
                    <a:pt x="127" y="47"/>
                  </a:cubicBezTo>
                  <a:cubicBezTo>
                    <a:pt x="132" y="41"/>
                    <a:pt x="158" y="37"/>
                    <a:pt x="167" y="35"/>
                  </a:cubicBezTo>
                  <a:cubicBezTo>
                    <a:pt x="174" y="34"/>
                    <a:pt x="181" y="33"/>
                    <a:pt x="187" y="31"/>
                  </a:cubicBezTo>
                  <a:cubicBezTo>
                    <a:pt x="191" y="30"/>
                    <a:pt x="199" y="27"/>
                    <a:pt x="199" y="27"/>
                  </a:cubicBezTo>
                  <a:cubicBezTo>
                    <a:pt x="206" y="16"/>
                    <a:pt x="199" y="15"/>
                    <a:pt x="191" y="7"/>
                  </a:cubicBezTo>
                  <a:close/>
                </a:path>
              </a:pathLst>
            </a:custGeom>
            <a:solidFill>
              <a:srgbClr val="FEFEFE">
                <a:alpha val="30196"/>
              </a:srgbClr>
            </a:solidFill>
            <a:ln w="12700">
              <a:noFill/>
            </a:ln>
          </p:spPr>
          <p:txBody>
            <a:bodyPr/>
            <a:lstStyle/>
            <a:p>
              <a:endParaRPr lang="zh-CN" altLang="en-US" sz="3000"/>
            </a:p>
          </p:txBody>
        </p:sp>
        <p:sp>
          <p:nvSpPr>
            <p:cNvPr id="2091" name="Freeform 46"/>
            <p:cNvSpPr/>
            <p:nvPr/>
          </p:nvSpPr>
          <p:spPr>
            <a:xfrm>
              <a:off x="2759" y="2039"/>
              <a:ext cx="48" cy="21"/>
            </a:xfrm>
            <a:custGeom>
              <a:avLst/>
              <a:gdLst/>
              <a:ahLst/>
              <a:cxnLst>
                <a:cxn ang="0">
                  <a:pos x="36" y="6"/>
                </a:cxn>
                <a:cxn ang="0">
                  <a:pos x="8" y="4"/>
                </a:cxn>
                <a:cxn ang="0">
                  <a:pos x="24" y="28"/>
                </a:cxn>
                <a:cxn ang="0">
                  <a:pos x="54" y="14"/>
                </a:cxn>
                <a:cxn ang="0">
                  <a:pos x="36" y="6"/>
                </a:cxn>
              </a:cxnLst>
              <a:rect l="l" t="t" r="r" b="b"/>
              <a:pathLst>
                <a:path w="64" h="28">
                  <a:moveTo>
                    <a:pt x="36" y="6"/>
                  </a:moveTo>
                  <a:cubicBezTo>
                    <a:pt x="32" y="18"/>
                    <a:pt x="19" y="0"/>
                    <a:pt x="8" y="4"/>
                  </a:cubicBezTo>
                  <a:cubicBezTo>
                    <a:pt x="0" y="16"/>
                    <a:pt x="14" y="27"/>
                    <a:pt x="24" y="28"/>
                  </a:cubicBezTo>
                  <a:cubicBezTo>
                    <a:pt x="30" y="27"/>
                    <a:pt x="48" y="16"/>
                    <a:pt x="54" y="14"/>
                  </a:cubicBezTo>
                  <a:cubicBezTo>
                    <a:pt x="64" y="10"/>
                    <a:pt x="36" y="9"/>
                    <a:pt x="36" y="6"/>
                  </a:cubicBezTo>
                  <a:close/>
                </a:path>
              </a:pathLst>
            </a:custGeom>
            <a:solidFill>
              <a:srgbClr val="FEFEFE">
                <a:alpha val="30196"/>
              </a:srgbClr>
            </a:solidFill>
            <a:ln w="12700">
              <a:noFill/>
            </a:ln>
          </p:spPr>
          <p:txBody>
            <a:bodyPr/>
            <a:lstStyle/>
            <a:p>
              <a:endParaRPr lang="zh-CN" altLang="en-US" sz="3000"/>
            </a:p>
          </p:txBody>
        </p:sp>
        <p:sp>
          <p:nvSpPr>
            <p:cNvPr id="2092" name="Freeform 47"/>
            <p:cNvSpPr/>
            <p:nvPr/>
          </p:nvSpPr>
          <p:spPr>
            <a:xfrm>
              <a:off x="2467" y="2311"/>
              <a:ext cx="109" cy="132"/>
            </a:xfrm>
            <a:custGeom>
              <a:avLst/>
              <a:gdLst/>
              <a:ahLst/>
              <a:cxnLst>
                <a:cxn ang="0">
                  <a:pos x="24" y="19"/>
                </a:cxn>
                <a:cxn ang="0">
                  <a:pos x="0" y="25"/>
                </a:cxn>
                <a:cxn ang="0">
                  <a:pos x="14" y="43"/>
                </a:cxn>
                <a:cxn ang="0">
                  <a:pos x="34" y="87"/>
                </a:cxn>
                <a:cxn ang="0">
                  <a:pos x="52" y="91"/>
                </a:cxn>
                <a:cxn ang="0">
                  <a:pos x="50" y="107"/>
                </a:cxn>
                <a:cxn ang="0">
                  <a:pos x="28" y="113"/>
                </a:cxn>
                <a:cxn ang="0">
                  <a:pos x="16" y="131"/>
                </a:cxn>
                <a:cxn ang="0">
                  <a:pos x="18" y="137"/>
                </a:cxn>
                <a:cxn ang="0">
                  <a:pos x="30" y="141"/>
                </a:cxn>
                <a:cxn ang="0">
                  <a:pos x="18" y="169"/>
                </a:cxn>
                <a:cxn ang="0">
                  <a:pos x="20" y="175"/>
                </a:cxn>
                <a:cxn ang="0">
                  <a:pos x="34" y="171"/>
                </a:cxn>
                <a:cxn ang="0">
                  <a:pos x="58" y="169"/>
                </a:cxn>
                <a:cxn ang="0">
                  <a:pos x="92" y="171"/>
                </a:cxn>
                <a:cxn ang="0">
                  <a:pos x="110" y="169"/>
                </a:cxn>
                <a:cxn ang="0">
                  <a:pos x="122" y="165"/>
                </a:cxn>
                <a:cxn ang="0">
                  <a:pos x="128" y="141"/>
                </a:cxn>
                <a:cxn ang="0">
                  <a:pos x="146" y="133"/>
                </a:cxn>
                <a:cxn ang="0">
                  <a:pos x="110" y="109"/>
                </a:cxn>
                <a:cxn ang="0">
                  <a:pos x="88" y="83"/>
                </a:cxn>
                <a:cxn ang="0">
                  <a:pos x="82" y="69"/>
                </a:cxn>
                <a:cxn ang="0">
                  <a:pos x="64" y="61"/>
                </a:cxn>
                <a:cxn ang="0">
                  <a:pos x="86" y="45"/>
                </a:cxn>
                <a:cxn ang="0">
                  <a:pos x="64" y="31"/>
                </a:cxn>
                <a:cxn ang="0">
                  <a:pos x="70" y="13"/>
                </a:cxn>
                <a:cxn ang="0">
                  <a:pos x="46" y="1"/>
                </a:cxn>
                <a:cxn ang="0">
                  <a:pos x="30" y="9"/>
                </a:cxn>
                <a:cxn ang="0">
                  <a:pos x="24" y="19"/>
                </a:cxn>
              </a:cxnLst>
              <a:rect l="l" t="t" r="r" b="b"/>
              <a:pathLst>
                <a:path w="146" h="176">
                  <a:moveTo>
                    <a:pt x="24" y="19"/>
                  </a:moveTo>
                  <a:cubicBezTo>
                    <a:pt x="13" y="23"/>
                    <a:pt x="7" y="15"/>
                    <a:pt x="0" y="25"/>
                  </a:cubicBezTo>
                  <a:cubicBezTo>
                    <a:pt x="2" y="32"/>
                    <a:pt x="14" y="43"/>
                    <a:pt x="14" y="43"/>
                  </a:cubicBezTo>
                  <a:cubicBezTo>
                    <a:pt x="19" y="58"/>
                    <a:pt x="20" y="78"/>
                    <a:pt x="34" y="87"/>
                  </a:cubicBezTo>
                  <a:cubicBezTo>
                    <a:pt x="42" y="84"/>
                    <a:pt x="45" y="86"/>
                    <a:pt x="52" y="91"/>
                  </a:cubicBezTo>
                  <a:cubicBezTo>
                    <a:pt x="57" y="105"/>
                    <a:pt x="60" y="101"/>
                    <a:pt x="50" y="107"/>
                  </a:cubicBezTo>
                  <a:cubicBezTo>
                    <a:pt x="38" y="105"/>
                    <a:pt x="32" y="101"/>
                    <a:pt x="28" y="113"/>
                  </a:cubicBezTo>
                  <a:cubicBezTo>
                    <a:pt x="32" y="129"/>
                    <a:pt x="33" y="128"/>
                    <a:pt x="16" y="131"/>
                  </a:cubicBezTo>
                  <a:cubicBezTo>
                    <a:pt x="17" y="133"/>
                    <a:pt x="16" y="136"/>
                    <a:pt x="18" y="137"/>
                  </a:cubicBezTo>
                  <a:cubicBezTo>
                    <a:pt x="21" y="139"/>
                    <a:pt x="30" y="141"/>
                    <a:pt x="30" y="141"/>
                  </a:cubicBezTo>
                  <a:cubicBezTo>
                    <a:pt x="28" y="152"/>
                    <a:pt x="21" y="159"/>
                    <a:pt x="18" y="169"/>
                  </a:cubicBezTo>
                  <a:cubicBezTo>
                    <a:pt x="19" y="171"/>
                    <a:pt x="18" y="174"/>
                    <a:pt x="20" y="175"/>
                  </a:cubicBezTo>
                  <a:cubicBezTo>
                    <a:pt x="22" y="176"/>
                    <a:pt x="32" y="171"/>
                    <a:pt x="34" y="171"/>
                  </a:cubicBezTo>
                  <a:cubicBezTo>
                    <a:pt x="42" y="170"/>
                    <a:pt x="50" y="170"/>
                    <a:pt x="58" y="169"/>
                  </a:cubicBezTo>
                  <a:cubicBezTo>
                    <a:pt x="70" y="167"/>
                    <a:pt x="80" y="167"/>
                    <a:pt x="92" y="171"/>
                  </a:cubicBezTo>
                  <a:cubicBezTo>
                    <a:pt x="98" y="170"/>
                    <a:pt x="104" y="170"/>
                    <a:pt x="110" y="169"/>
                  </a:cubicBezTo>
                  <a:cubicBezTo>
                    <a:pt x="114" y="168"/>
                    <a:pt x="122" y="165"/>
                    <a:pt x="122" y="165"/>
                  </a:cubicBezTo>
                  <a:cubicBezTo>
                    <a:pt x="124" y="158"/>
                    <a:pt x="123" y="147"/>
                    <a:pt x="128" y="141"/>
                  </a:cubicBezTo>
                  <a:cubicBezTo>
                    <a:pt x="132" y="136"/>
                    <a:pt x="146" y="133"/>
                    <a:pt x="146" y="133"/>
                  </a:cubicBezTo>
                  <a:cubicBezTo>
                    <a:pt x="142" y="105"/>
                    <a:pt x="143" y="111"/>
                    <a:pt x="110" y="109"/>
                  </a:cubicBezTo>
                  <a:cubicBezTo>
                    <a:pt x="102" y="97"/>
                    <a:pt x="103" y="88"/>
                    <a:pt x="88" y="83"/>
                  </a:cubicBezTo>
                  <a:cubicBezTo>
                    <a:pt x="85" y="79"/>
                    <a:pt x="86" y="72"/>
                    <a:pt x="82" y="69"/>
                  </a:cubicBezTo>
                  <a:cubicBezTo>
                    <a:pt x="77" y="65"/>
                    <a:pt x="69" y="65"/>
                    <a:pt x="64" y="61"/>
                  </a:cubicBezTo>
                  <a:cubicBezTo>
                    <a:pt x="52" y="43"/>
                    <a:pt x="67" y="47"/>
                    <a:pt x="86" y="45"/>
                  </a:cubicBezTo>
                  <a:cubicBezTo>
                    <a:pt x="93" y="25"/>
                    <a:pt x="83" y="29"/>
                    <a:pt x="64" y="31"/>
                  </a:cubicBezTo>
                  <a:cubicBezTo>
                    <a:pt x="62" y="25"/>
                    <a:pt x="70" y="13"/>
                    <a:pt x="70" y="13"/>
                  </a:cubicBezTo>
                  <a:cubicBezTo>
                    <a:pt x="64" y="4"/>
                    <a:pt x="56" y="3"/>
                    <a:pt x="46" y="1"/>
                  </a:cubicBezTo>
                  <a:cubicBezTo>
                    <a:pt x="35" y="3"/>
                    <a:pt x="34" y="0"/>
                    <a:pt x="30" y="9"/>
                  </a:cubicBezTo>
                  <a:cubicBezTo>
                    <a:pt x="25" y="21"/>
                    <a:pt x="29" y="24"/>
                    <a:pt x="24" y="19"/>
                  </a:cubicBezTo>
                  <a:close/>
                </a:path>
              </a:pathLst>
            </a:custGeom>
            <a:solidFill>
              <a:srgbClr val="FEFEFE">
                <a:alpha val="30196"/>
              </a:srgbClr>
            </a:solidFill>
            <a:ln w="12700">
              <a:noFill/>
            </a:ln>
          </p:spPr>
          <p:txBody>
            <a:bodyPr/>
            <a:lstStyle/>
            <a:p>
              <a:endParaRPr lang="zh-CN" altLang="en-US" sz="3000"/>
            </a:p>
          </p:txBody>
        </p:sp>
        <p:sp>
          <p:nvSpPr>
            <p:cNvPr id="2093" name="Freeform 48"/>
            <p:cNvSpPr/>
            <p:nvPr/>
          </p:nvSpPr>
          <p:spPr>
            <a:xfrm>
              <a:off x="2413" y="2359"/>
              <a:ext cx="69" cy="68"/>
            </a:xfrm>
            <a:custGeom>
              <a:avLst/>
              <a:gdLst/>
              <a:ahLst/>
              <a:cxnLst>
                <a:cxn ang="0">
                  <a:pos x="58" y="6"/>
                </a:cxn>
                <a:cxn ang="0">
                  <a:pos x="82" y="8"/>
                </a:cxn>
                <a:cxn ang="0">
                  <a:pos x="92" y="26"/>
                </a:cxn>
                <a:cxn ang="0">
                  <a:pos x="78" y="48"/>
                </a:cxn>
                <a:cxn ang="0">
                  <a:pos x="46" y="76"/>
                </a:cxn>
                <a:cxn ang="0">
                  <a:pos x="18" y="92"/>
                </a:cxn>
                <a:cxn ang="0">
                  <a:pos x="8" y="72"/>
                </a:cxn>
                <a:cxn ang="0">
                  <a:pos x="20" y="64"/>
                </a:cxn>
                <a:cxn ang="0">
                  <a:pos x="14" y="46"/>
                </a:cxn>
                <a:cxn ang="0">
                  <a:pos x="40" y="28"/>
                </a:cxn>
                <a:cxn ang="0">
                  <a:pos x="58" y="6"/>
                </a:cxn>
              </a:cxnLst>
              <a:rect l="l" t="t" r="r" b="b"/>
              <a:pathLst>
                <a:path w="92" h="92">
                  <a:moveTo>
                    <a:pt x="58" y="6"/>
                  </a:moveTo>
                  <a:cubicBezTo>
                    <a:pt x="67" y="0"/>
                    <a:pt x="73" y="2"/>
                    <a:pt x="82" y="8"/>
                  </a:cubicBezTo>
                  <a:cubicBezTo>
                    <a:pt x="91" y="22"/>
                    <a:pt x="88" y="15"/>
                    <a:pt x="92" y="26"/>
                  </a:cubicBezTo>
                  <a:cubicBezTo>
                    <a:pt x="89" y="36"/>
                    <a:pt x="82" y="37"/>
                    <a:pt x="78" y="48"/>
                  </a:cubicBezTo>
                  <a:cubicBezTo>
                    <a:pt x="85" y="69"/>
                    <a:pt x="60" y="71"/>
                    <a:pt x="46" y="76"/>
                  </a:cubicBezTo>
                  <a:cubicBezTo>
                    <a:pt x="40" y="86"/>
                    <a:pt x="28" y="86"/>
                    <a:pt x="18" y="92"/>
                  </a:cubicBezTo>
                  <a:cubicBezTo>
                    <a:pt x="9" y="90"/>
                    <a:pt x="0" y="84"/>
                    <a:pt x="8" y="72"/>
                  </a:cubicBezTo>
                  <a:cubicBezTo>
                    <a:pt x="11" y="68"/>
                    <a:pt x="20" y="64"/>
                    <a:pt x="20" y="64"/>
                  </a:cubicBezTo>
                  <a:cubicBezTo>
                    <a:pt x="23" y="55"/>
                    <a:pt x="21" y="53"/>
                    <a:pt x="14" y="46"/>
                  </a:cubicBezTo>
                  <a:cubicBezTo>
                    <a:pt x="18" y="30"/>
                    <a:pt x="28" y="36"/>
                    <a:pt x="40" y="28"/>
                  </a:cubicBezTo>
                  <a:cubicBezTo>
                    <a:pt x="56" y="17"/>
                    <a:pt x="50" y="24"/>
                    <a:pt x="58" y="6"/>
                  </a:cubicBezTo>
                  <a:close/>
                </a:path>
              </a:pathLst>
            </a:custGeom>
            <a:solidFill>
              <a:srgbClr val="FEFEFE">
                <a:alpha val="30196"/>
              </a:srgbClr>
            </a:solidFill>
            <a:ln w="12700">
              <a:noFill/>
            </a:ln>
          </p:spPr>
          <p:txBody>
            <a:bodyPr/>
            <a:lstStyle/>
            <a:p>
              <a:endParaRPr lang="zh-CN" altLang="en-US" sz="3000"/>
            </a:p>
          </p:txBody>
        </p:sp>
        <p:sp>
          <p:nvSpPr>
            <p:cNvPr id="2094" name="Freeform 49"/>
            <p:cNvSpPr/>
            <p:nvPr/>
          </p:nvSpPr>
          <p:spPr>
            <a:xfrm>
              <a:off x="4099" y="3502"/>
              <a:ext cx="474" cy="495"/>
            </a:xfrm>
            <a:custGeom>
              <a:avLst/>
              <a:gdLst/>
              <a:ahLst/>
              <a:cxnLst>
                <a:cxn ang="0">
                  <a:pos x="212" y="11"/>
                </a:cxn>
                <a:cxn ang="0">
                  <a:pos x="176" y="19"/>
                </a:cxn>
                <a:cxn ang="0">
                  <a:pos x="144" y="51"/>
                </a:cxn>
                <a:cxn ang="0">
                  <a:pos x="104" y="59"/>
                </a:cxn>
                <a:cxn ang="0">
                  <a:pos x="84" y="75"/>
                </a:cxn>
                <a:cxn ang="0">
                  <a:pos x="68" y="115"/>
                </a:cxn>
                <a:cxn ang="0">
                  <a:pos x="36" y="167"/>
                </a:cxn>
                <a:cxn ang="0">
                  <a:pos x="0" y="179"/>
                </a:cxn>
                <a:cxn ang="0">
                  <a:pos x="72" y="323"/>
                </a:cxn>
                <a:cxn ang="0">
                  <a:pos x="120" y="427"/>
                </a:cxn>
                <a:cxn ang="0">
                  <a:pos x="144" y="443"/>
                </a:cxn>
                <a:cxn ang="0">
                  <a:pos x="168" y="451"/>
                </a:cxn>
                <a:cxn ang="0">
                  <a:pos x="228" y="431"/>
                </a:cxn>
                <a:cxn ang="0">
                  <a:pos x="252" y="423"/>
                </a:cxn>
                <a:cxn ang="0">
                  <a:pos x="300" y="451"/>
                </a:cxn>
                <a:cxn ang="0">
                  <a:pos x="324" y="527"/>
                </a:cxn>
                <a:cxn ang="0">
                  <a:pos x="336" y="523"/>
                </a:cxn>
                <a:cxn ang="0">
                  <a:pos x="344" y="511"/>
                </a:cxn>
                <a:cxn ang="0">
                  <a:pos x="368" y="547"/>
                </a:cxn>
                <a:cxn ang="0">
                  <a:pos x="404" y="571"/>
                </a:cxn>
                <a:cxn ang="0">
                  <a:pos x="436" y="603"/>
                </a:cxn>
                <a:cxn ang="0">
                  <a:pos x="444" y="615"/>
                </a:cxn>
                <a:cxn ang="0">
                  <a:pos x="456" y="623"/>
                </a:cxn>
                <a:cxn ang="0">
                  <a:pos x="484" y="655"/>
                </a:cxn>
                <a:cxn ang="0">
                  <a:pos x="492" y="631"/>
                </a:cxn>
                <a:cxn ang="0">
                  <a:pos x="540" y="659"/>
                </a:cxn>
                <a:cxn ang="0">
                  <a:pos x="588" y="655"/>
                </a:cxn>
                <a:cxn ang="0">
                  <a:pos x="616" y="531"/>
                </a:cxn>
                <a:cxn ang="0">
                  <a:pos x="632" y="463"/>
                </a:cxn>
                <a:cxn ang="0">
                  <a:pos x="620" y="367"/>
                </a:cxn>
                <a:cxn ang="0">
                  <a:pos x="536" y="271"/>
                </a:cxn>
                <a:cxn ang="0">
                  <a:pos x="528" y="235"/>
                </a:cxn>
                <a:cxn ang="0">
                  <a:pos x="460" y="179"/>
                </a:cxn>
                <a:cxn ang="0">
                  <a:pos x="472" y="155"/>
                </a:cxn>
                <a:cxn ang="0">
                  <a:pos x="456" y="131"/>
                </a:cxn>
                <a:cxn ang="0">
                  <a:pos x="416" y="79"/>
                </a:cxn>
                <a:cxn ang="0">
                  <a:pos x="392" y="31"/>
                </a:cxn>
                <a:cxn ang="0">
                  <a:pos x="388" y="19"/>
                </a:cxn>
                <a:cxn ang="0">
                  <a:pos x="364" y="151"/>
                </a:cxn>
                <a:cxn ang="0">
                  <a:pos x="324" y="115"/>
                </a:cxn>
                <a:cxn ang="0">
                  <a:pos x="292" y="111"/>
                </a:cxn>
                <a:cxn ang="0">
                  <a:pos x="272" y="87"/>
                </a:cxn>
                <a:cxn ang="0">
                  <a:pos x="264" y="63"/>
                </a:cxn>
                <a:cxn ang="0">
                  <a:pos x="276" y="55"/>
                </a:cxn>
                <a:cxn ang="0">
                  <a:pos x="240" y="19"/>
                </a:cxn>
                <a:cxn ang="0">
                  <a:pos x="216" y="11"/>
                </a:cxn>
                <a:cxn ang="0">
                  <a:pos x="204" y="7"/>
                </a:cxn>
                <a:cxn ang="0">
                  <a:pos x="212" y="11"/>
                </a:cxn>
              </a:cxnLst>
              <a:rect l="l" t="t" r="r" b="b"/>
              <a:pathLst>
                <a:path w="633" h="660">
                  <a:moveTo>
                    <a:pt x="212" y="11"/>
                  </a:moveTo>
                  <a:cubicBezTo>
                    <a:pt x="195" y="0"/>
                    <a:pt x="187" y="2"/>
                    <a:pt x="176" y="19"/>
                  </a:cubicBezTo>
                  <a:cubicBezTo>
                    <a:pt x="171" y="61"/>
                    <a:pt x="181" y="88"/>
                    <a:pt x="144" y="51"/>
                  </a:cubicBezTo>
                  <a:cubicBezTo>
                    <a:pt x="131" y="53"/>
                    <a:pt x="115" y="51"/>
                    <a:pt x="104" y="59"/>
                  </a:cubicBezTo>
                  <a:cubicBezTo>
                    <a:pt x="78" y="80"/>
                    <a:pt x="114" y="65"/>
                    <a:pt x="84" y="75"/>
                  </a:cubicBezTo>
                  <a:cubicBezTo>
                    <a:pt x="78" y="94"/>
                    <a:pt x="92" y="107"/>
                    <a:pt x="68" y="115"/>
                  </a:cubicBezTo>
                  <a:cubicBezTo>
                    <a:pt x="55" y="135"/>
                    <a:pt x="59" y="159"/>
                    <a:pt x="36" y="167"/>
                  </a:cubicBezTo>
                  <a:cubicBezTo>
                    <a:pt x="16" y="163"/>
                    <a:pt x="7" y="158"/>
                    <a:pt x="0" y="179"/>
                  </a:cubicBezTo>
                  <a:cubicBezTo>
                    <a:pt x="9" y="232"/>
                    <a:pt x="43" y="279"/>
                    <a:pt x="72" y="323"/>
                  </a:cubicBezTo>
                  <a:cubicBezTo>
                    <a:pt x="82" y="371"/>
                    <a:pt x="85" y="392"/>
                    <a:pt x="120" y="427"/>
                  </a:cubicBezTo>
                  <a:cubicBezTo>
                    <a:pt x="127" y="434"/>
                    <a:pt x="136" y="438"/>
                    <a:pt x="144" y="443"/>
                  </a:cubicBezTo>
                  <a:cubicBezTo>
                    <a:pt x="151" y="448"/>
                    <a:pt x="168" y="451"/>
                    <a:pt x="168" y="451"/>
                  </a:cubicBezTo>
                  <a:cubicBezTo>
                    <a:pt x="188" y="444"/>
                    <a:pt x="208" y="438"/>
                    <a:pt x="228" y="431"/>
                  </a:cubicBezTo>
                  <a:cubicBezTo>
                    <a:pt x="236" y="428"/>
                    <a:pt x="252" y="423"/>
                    <a:pt x="252" y="423"/>
                  </a:cubicBezTo>
                  <a:cubicBezTo>
                    <a:pt x="271" y="429"/>
                    <a:pt x="281" y="445"/>
                    <a:pt x="300" y="451"/>
                  </a:cubicBezTo>
                  <a:cubicBezTo>
                    <a:pt x="320" y="471"/>
                    <a:pt x="315" y="500"/>
                    <a:pt x="324" y="527"/>
                  </a:cubicBezTo>
                  <a:cubicBezTo>
                    <a:pt x="328" y="526"/>
                    <a:pt x="333" y="526"/>
                    <a:pt x="336" y="523"/>
                  </a:cubicBezTo>
                  <a:cubicBezTo>
                    <a:pt x="340" y="520"/>
                    <a:pt x="339" y="511"/>
                    <a:pt x="344" y="511"/>
                  </a:cubicBezTo>
                  <a:cubicBezTo>
                    <a:pt x="358" y="511"/>
                    <a:pt x="362" y="541"/>
                    <a:pt x="368" y="547"/>
                  </a:cubicBezTo>
                  <a:cubicBezTo>
                    <a:pt x="378" y="557"/>
                    <a:pt x="392" y="563"/>
                    <a:pt x="404" y="571"/>
                  </a:cubicBezTo>
                  <a:cubicBezTo>
                    <a:pt x="418" y="580"/>
                    <a:pt x="422" y="594"/>
                    <a:pt x="436" y="603"/>
                  </a:cubicBezTo>
                  <a:cubicBezTo>
                    <a:pt x="439" y="607"/>
                    <a:pt x="441" y="612"/>
                    <a:pt x="444" y="615"/>
                  </a:cubicBezTo>
                  <a:cubicBezTo>
                    <a:pt x="447" y="618"/>
                    <a:pt x="453" y="619"/>
                    <a:pt x="456" y="623"/>
                  </a:cubicBezTo>
                  <a:cubicBezTo>
                    <a:pt x="489" y="660"/>
                    <a:pt x="457" y="637"/>
                    <a:pt x="484" y="655"/>
                  </a:cubicBezTo>
                  <a:cubicBezTo>
                    <a:pt x="487" y="647"/>
                    <a:pt x="485" y="626"/>
                    <a:pt x="492" y="631"/>
                  </a:cubicBezTo>
                  <a:cubicBezTo>
                    <a:pt x="509" y="642"/>
                    <a:pt x="522" y="653"/>
                    <a:pt x="540" y="659"/>
                  </a:cubicBezTo>
                  <a:cubicBezTo>
                    <a:pt x="557" y="642"/>
                    <a:pt x="567" y="648"/>
                    <a:pt x="588" y="655"/>
                  </a:cubicBezTo>
                  <a:cubicBezTo>
                    <a:pt x="611" y="621"/>
                    <a:pt x="573" y="560"/>
                    <a:pt x="616" y="531"/>
                  </a:cubicBezTo>
                  <a:cubicBezTo>
                    <a:pt x="632" y="507"/>
                    <a:pt x="629" y="496"/>
                    <a:pt x="632" y="463"/>
                  </a:cubicBezTo>
                  <a:cubicBezTo>
                    <a:pt x="630" y="440"/>
                    <a:pt x="633" y="390"/>
                    <a:pt x="620" y="367"/>
                  </a:cubicBezTo>
                  <a:cubicBezTo>
                    <a:pt x="600" y="332"/>
                    <a:pt x="565" y="300"/>
                    <a:pt x="536" y="271"/>
                  </a:cubicBezTo>
                  <a:cubicBezTo>
                    <a:pt x="532" y="259"/>
                    <a:pt x="532" y="247"/>
                    <a:pt x="528" y="235"/>
                  </a:cubicBezTo>
                  <a:cubicBezTo>
                    <a:pt x="525" y="225"/>
                    <a:pt x="474" y="188"/>
                    <a:pt x="460" y="179"/>
                  </a:cubicBezTo>
                  <a:cubicBezTo>
                    <a:pt x="463" y="171"/>
                    <a:pt x="471" y="164"/>
                    <a:pt x="472" y="155"/>
                  </a:cubicBezTo>
                  <a:cubicBezTo>
                    <a:pt x="474" y="144"/>
                    <a:pt x="461" y="137"/>
                    <a:pt x="456" y="131"/>
                  </a:cubicBezTo>
                  <a:cubicBezTo>
                    <a:pt x="435" y="106"/>
                    <a:pt x="451" y="88"/>
                    <a:pt x="416" y="79"/>
                  </a:cubicBezTo>
                  <a:cubicBezTo>
                    <a:pt x="395" y="48"/>
                    <a:pt x="403" y="64"/>
                    <a:pt x="392" y="31"/>
                  </a:cubicBezTo>
                  <a:cubicBezTo>
                    <a:pt x="391" y="27"/>
                    <a:pt x="388" y="19"/>
                    <a:pt x="388" y="19"/>
                  </a:cubicBezTo>
                  <a:cubicBezTo>
                    <a:pt x="362" y="58"/>
                    <a:pt x="379" y="107"/>
                    <a:pt x="364" y="151"/>
                  </a:cubicBezTo>
                  <a:cubicBezTo>
                    <a:pt x="344" y="144"/>
                    <a:pt x="344" y="120"/>
                    <a:pt x="324" y="115"/>
                  </a:cubicBezTo>
                  <a:cubicBezTo>
                    <a:pt x="314" y="112"/>
                    <a:pt x="303" y="112"/>
                    <a:pt x="292" y="111"/>
                  </a:cubicBezTo>
                  <a:cubicBezTo>
                    <a:pt x="284" y="103"/>
                    <a:pt x="276" y="97"/>
                    <a:pt x="272" y="87"/>
                  </a:cubicBezTo>
                  <a:cubicBezTo>
                    <a:pt x="269" y="79"/>
                    <a:pt x="264" y="63"/>
                    <a:pt x="264" y="63"/>
                  </a:cubicBezTo>
                  <a:cubicBezTo>
                    <a:pt x="268" y="60"/>
                    <a:pt x="273" y="58"/>
                    <a:pt x="276" y="55"/>
                  </a:cubicBezTo>
                  <a:cubicBezTo>
                    <a:pt x="300" y="31"/>
                    <a:pt x="256" y="24"/>
                    <a:pt x="240" y="19"/>
                  </a:cubicBezTo>
                  <a:cubicBezTo>
                    <a:pt x="232" y="16"/>
                    <a:pt x="224" y="14"/>
                    <a:pt x="216" y="11"/>
                  </a:cubicBezTo>
                  <a:cubicBezTo>
                    <a:pt x="212" y="10"/>
                    <a:pt x="200" y="5"/>
                    <a:pt x="204" y="7"/>
                  </a:cubicBezTo>
                  <a:cubicBezTo>
                    <a:pt x="207" y="8"/>
                    <a:pt x="209" y="10"/>
                    <a:pt x="212" y="11"/>
                  </a:cubicBezTo>
                  <a:close/>
                </a:path>
              </a:pathLst>
            </a:custGeom>
            <a:solidFill>
              <a:srgbClr val="FEFEFE">
                <a:alpha val="30196"/>
              </a:srgbClr>
            </a:solidFill>
            <a:ln w="12700">
              <a:noFill/>
            </a:ln>
          </p:spPr>
          <p:txBody>
            <a:bodyPr/>
            <a:lstStyle/>
            <a:p>
              <a:endParaRPr lang="zh-CN" altLang="en-US" sz="3000"/>
            </a:p>
          </p:txBody>
        </p:sp>
        <p:sp>
          <p:nvSpPr>
            <p:cNvPr id="2095" name="Freeform 50"/>
            <p:cNvSpPr/>
            <p:nvPr/>
          </p:nvSpPr>
          <p:spPr>
            <a:xfrm>
              <a:off x="4246" y="3241"/>
              <a:ext cx="319" cy="210"/>
            </a:xfrm>
            <a:custGeom>
              <a:avLst/>
              <a:gdLst/>
              <a:ahLst/>
              <a:cxnLst>
                <a:cxn ang="0">
                  <a:pos x="84" y="60"/>
                </a:cxn>
                <a:cxn ang="0">
                  <a:pos x="68" y="36"/>
                </a:cxn>
                <a:cxn ang="0">
                  <a:pos x="64" y="16"/>
                </a:cxn>
                <a:cxn ang="0">
                  <a:pos x="52" y="12"/>
                </a:cxn>
                <a:cxn ang="0">
                  <a:pos x="16" y="16"/>
                </a:cxn>
                <a:cxn ang="0">
                  <a:pos x="44" y="40"/>
                </a:cxn>
                <a:cxn ang="0">
                  <a:pos x="48" y="52"/>
                </a:cxn>
                <a:cxn ang="0">
                  <a:pos x="24" y="68"/>
                </a:cxn>
                <a:cxn ang="0">
                  <a:pos x="88" y="92"/>
                </a:cxn>
                <a:cxn ang="0">
                  <a:pos x="124" y="112"/>
                </a:cxn>
                <a:cxn ang="0">
                  <a:pos x="128" y="124"/>
                </a:cxn>
                <a:cxn ang="0">
                  <a:pos x="140" y="132"/>
                </a:cxn>
                <a:cxn ang="0">
                  <a:pos x="148" y="156"/>
                </a:cxn>
                <a:cxn ang="0">
                  <a:pos x="132" y="196"/>
                </a:cxn>
                <a:cxn ang="0">
                  <a:pos x="180" y="188"/>
                </a:cxn>
                <a:cxn ang="0">
                  <a:pos x="192" y="216"/>
                </a:cxn>
                <a:cxn ang="0">
                  <a:pos x="216" y="224"/>
                </a:cxn>
                <a:cxn ang="0">
                  <a:pos x="228" y="228"/>
                </a:cxn>
                <a:cxn ang="0">
                  <a:pos x="252" y="224"/>
                </a:cxn>
                <a:cxn ang="0">
                  <a:pos x="276" y="196"/>
                </a:cxn>
                <a:cxn ang="0">
                  <a:pos x="336" y="252"/>
                </a:cxn>
                <a:cxn ang="0">
                  <a:pos x="364" y="280"/>
                </a:cxn>
                <a:cxn ang="0">
                  <a:pos x="360" y="224"/>
                </a:cxn>
                <a:cxn ang="0">
                  <a:pos x="336" y="200"/>
                </a:cxn>
                <a:cxn ang="0">
                  <a:pos x="372" y="168"/>
                </a:cxn>
                <a:cxn ang="0">
                  <a:pos x="408" y="156"/>
                </a:cxn>
                <a:cxn ang="0">
                  <a:pos x="420" y="152"/>
                </a:cxn>
                <a:cxn ang="0">
                  <a:pos x="424" y="140"/>
                </a:cxn>
                <a:cxn ang="0">
                  <a:pos x="356" y="148"/>
                </a:cxn>
                <a:cxn ang="0">
                  <a:pos x="304" y="140"/>
                </a:cxn>
                <a:cxn ang="0">
                  <a:pos x="300" y="128"/>
                </a:cxn>
                <a:cxn ang="0">
                  <a:pos x="292" y="116"/>
                </a:cxn>
                <a:cxn ang="0">
                  <a:pos x="220" y="80"/>
                </a:cxn>
                <a:cxn ang="0">
                  <a:pos x="160" y="60"/>
                </a:cxn>
                <a:cxn ang="0">
                  <a:pos x="136" y="52"/>
                </a:cxn>
                <a:cxn ang="0">
                  <a:pos x="80" y="52"/>
                </a:cxn>
                <a:cxn ang="0">
                  <a:pos x="68" y="32"/>
                </a:cxn>
                <a:cxn ang="0">
                  <a:pos x="68" y="0"/>
                </a:cxn>
              </a:cxnLst>
              <a:rect l="l" t="t" r="r" b="b"/>
              <a:pathLst>
                <a:path w="426" h="280">
                  <a:moveTo>
                    <a:pt x="84" y="60"/>
                  </a:moveTo>
                  <a:cubicBezTo>
                    <a:pt x="79" y="52"/>
                    <a:pt x="70" y="45"/>
                    <a:pt x="68" y="36"/>
                  </a:cubicBezTo>
                  <a:cubicBezTo>
                    <a:pt x="67" y="29"/>
                    <a:pt x="68" y="22"/>
                    <a:pt x="64" y="16"/>
                  </a:cubicBezTo>
                  <a:cubicBezTo>
                    <a:pt x="62" y="12"/>
                    <a:pt x="56" y="13"/>
                    <a:pt x="52" y="12"/>
                  </a:cubicBezTo>
                  <a:cubicBezTo>
                    <a:pt x="40" y="13"/>
                    <a:pt x="27" y="11"/>
                    <a:pt x="16" y="16"/>
                  </a:cubicBezTo>
                  <a:cubicBezTo>
                    <a:pt x="0" y="24"/>
                    <a:pt x="43" y="40"/>
                    <a:pt x="44" y="40"/>
                  </a:cubicBezTo>
                  <a:cubicBezTo>
                    <a:pt x="45" y="44"/>
                    <a:pt x="50" y="49"/>
                    <a:pt x="48" y="52"/>
                  </a:cubicBezTo>
                  <a:cubicBezTo>
                    <a:pt x="42" y="60"/>
                    <a:pt x="24" y="68"/>
                    <a:pt x="24" y="68"/>
                  </a:cubicBezTo>
                  <a:cubicBezTo>
                    <a:pt x="38" y="88"/>
                    <a:pt x="65" y="89"/>
                    <a:pt x="88" y="92"/>
                  </a:cubicBezTo>
                  <a:cubicBezTo>
                    <a:pt x="101" y="96"/>
                    <a:pt x="124" y="112"/>
                    <a:pt x="124" y="112"/>
                  </a:cubicBezTo>
                  <a:cubicBezTo>
                    <a:pt x="125" y="116"/>
                    <a:pt x="125" y="121"/>
                    <a:pt x="128" y="124"/>
                  </a:cubicBezTo>
                  <a:cubicBezTo>
                    <a:pt x="131" y="128"/>
                    <a:pt x="137" y="128"/>
                    <a:pt x="140" y="132"/>
                  </a:cubicBezTo>
                  <a:cubicBezTo>
                    <a:pt x="144" y="139"/>
                    <a:pt x="148" y="156"/>
                    <a:pt x="148" y="156"/>
                  </a:cubicBezTo>
                  <a:cubicBezTo>
                    <a:pt x="144" y="171"/>
                    <a:pt x="137" y="181"/>
                    <a:pt x="132" y="196"/>
                  </a:cubicBezTo>
                  <a:cubicBezTo>
                    <a:pt x="151" y="209"/>
                    <a:pt x="167" y="207"/>
                    <a:pt x="180" y="188"/>
                  </a:cubicBezTo>
                  <a:cubicBezTo>
                    <a:pt x="182" y="196"/>
                    <a:pt x="184" y="211"/>
                    <a:pt x="192" y="216"/>
                  </a:cubicBezTo>
                  <a:cubicBezTo>
                    <a:pt x="199" y="220"/>
                    <a:pt x="208" y="221"/>
                    <a:pt x="216" y="224"/>
                  </a:cubicBezTo>
                  <a:cubicBezTo>
                    <a:pt x="220" y="225"/>
                    <a:pt x="228" y="228"/>
                    <a:pt x="228" y="228"/>
                  </a:cubicBezTo>
                  <a:cubicBezTo>
                    <a:pt x="236" y="227"/>
                    <a:pt x="245" y="228"/>
                    <a:pt x="252" y="224"/>
                  </a:cubicBezTo>
                  <a:cubicBezTo>
                    <a:pt x="269" y="216"/>
                    <a:pt x="252" y="204"/>
                    <a:pt x="276" y="196"/>
                  </a:cubicBezTo>
                  <a:cubicBezTo>
                    <a:pt x="296" y="209"/>
                    <a:pt x="322" y="231"/>
                    <a:pt x="336" y="252"/>
                  </a:cubicBezTo>
                  <a:cubicBezTo>
                    <a:pt x="354" y="280"/>
                    <a:pt x="343" y="273"/>
                    <a:pt x="364" y="280"/>
                  </a:cubicBezTo>
                  <a:cubicBezTo>
                    <a:pt x="376" y="262"/>
                    <a:pt x="375" y="241"/>
                    <a:pt x="360" y="224"/>
                  </a:cubicBezTo>
                  <a:cubicBezTo>
                    <a:pt x="352" y="216"/>
                    <a:pt x="336" y="200"/>
                    <a:pt x="336" y="200"/>
                  </a:cubicBezTo>
                  <a:cubicBezTo>
                    <a:pt x="323" y="162"/>
                    <a:pt x="322" y="174"/>
                    <a:pt x="372" y="168"/>
                  </a:cubicBezTo>
                  <a:cubicBezTo>
                    <a:pt x="384" y="164"/>
                    <a:pt x="396" y="160"/>
                    <a:pt x="408" y="156"/>
                  </a:cubicBezTo>
                  <a:cubicBezTo>
                    <a:pt x="412" y="155"/>
                    <a:pt x="420" y="152"/>
                    <a:pt x="420" y="152"/>
                  </a:cubicBezTo>
                  <a:cubicBezTo>
                    <a:pt x="421" y="148"/>
                    <a:pt x="426" y="144"/>
                    <a:pt x="424" y="140"/>
                  </a:cubicBezTo>
                  <a:cubicBezTo>
                    <a:pt x="420" y="131"/>
                    <a:pt x="365" y="146"/>
                    <a:pt x="356" y="148"/>
                  </a:cubicBezTo>
                  <a:cubicBezTo>
                    <a:pt x="339" y="146"/>
                    <a:pt x="316" y="152"/>
                    <a:pt x="304" y="140"/>
                  </a:cubicBezTo>
                  <a:cubicBezTo>
                    <a:pt x="301" y="137"/>
                    <a:pt x="302" y="132"/>
                    <a:pt x="300" y="128"/>
                  </a:cubicBezTo>
                  <a:cubicBezTo>
                    <a:pt x="298" y="124"/>
                    <a:pt x="296" y="119"/>
                    <a:pt x="292" y="116"/>
                  </a:cubicBezTo>
                  <a:cubicBezTo>
                    <a:pt x="272" y="98"/>
                    <a:pt x="244" y="91"/>
                    <a:pt x="220" y="80"/>
                  </a:cubicBezTo>
                  <a:cubicBezTo>
                    <a:pt x="201" y="72"/>
                    <a:pt x="180" y="67"/>
                    <a:pt x="160" y="60"/>
                  </a:cubicBezTo>
                  <a:cubicBezTo>
                    <a:pt x="152" y="57"/>
                    <a:pt x="136" y="52"/>
                    <a:pt x="136" y="52"/>
                  </a:cubicBezTo>
                  <a:cubicBezTo>
                    <a:pt x="113" y="55"/>
                    <a:pt x="98" y="64"/>
                    <a:pt x="80" y="52"/>
                  </a:cubicBezTo>
                  <a:cubicBezTo>
                    <a:pt x="70" y="38"/>
                    <a:pt x="74" y="44"/>
                    <a:pt x="68" y="32"/>
                  </a:cubicBezTo>
                  <a:lnTo>
                    <a:pt x="68" y="0"/>
                  </a:lnTo>
                </a:path>
              </a:pathLst>
            </a:custGeom>
            <a:solidFill>
              <a:srgbClr val="FEFEFE">
                <a:alpha val="30196"/>
              </a:srgbClr>
            </a:solidFill>
            <a:ln w="12700">
              <a:noFill/>
            </a:ln>
          </p:spPr>
          <p:txBody>
            <a:bodyPr/>
            <a:lstStyle/>
            <a:p>
              <a:endParaRPr lang="zh-CN" altLang="en-US" sz="3000"/>
            </a:p>
          </p:txBody>
        </p:sp>
        <p:sp>
          <p:nvSpPr>
            <p:cNvPr id="2096" name="Freeform 51"/>
            <p:cNvSpPr/>
            <p:nvPr/>
          </p:nvSpPr>
          <p:spPr>
            <a:xfrm>
              <a:off x="4255" y="3243"/>
              <a:ext cx="311" cy="211"/>
            </a:xfrm>
            <a:custGeom>
              <a:avLst/>
              <a:gdLst/>
              <a:ahLst/>
              <a:cxnLst>
                <a:cxn ang="0">
                  <a:pos x="0" y="1"/>
                </a:cxn>
                <a:cxn ang="0">
                  <a:pos x="20" y="37"/>
                </a:cxn>
                <a:cxn ang="0">
                  <a:pos x="28" y="49"/>
                </a:cxn>
                <a:cxn ang="0">
                  <a:pos x="84" y="89"/>
                </a:cxn>
                <a:cxn ang="0">
                  <a:pos x="120" y="113"/>
                </a:cxn>
                <a:cxn ang="0">
                  <a:pos x="132" y="121"/>
                </a:cxn>
                <a:cxn ang="0">
                  <a:pos x="136" y="169"/>
                </a:cxn>
                <a:cxn ang="0">
                  <a:pos x="116" y="201"/>
                </a:cxn>
                <a:cxn ang="0">
                  <a:pos x="136" y="197"/>
                </a:cxn>
                <a:cxn ang="0">
                  <a:pos x="148" y="189"/>
                </a:cxn>
                <a:cxn ang="0">
                  <a:pos x="160" y="201"/>
                </a:cxn>
                <a:cxn ang="0">
                  <a:pos x="184" y="217"/>
                </a:cxn>
                <a:cxn ang="0">
                  <a:pos x="208" y="233"/>
                </a:cxn>
                <a:cxn ang="0">
                  <a:pos x="240" y="221"/>
                </a:cxn>
                <a:cxn ang="0">
                  <a:pos x="248" y="197"/>
                </a:cxn>
                <a:cxn ang="0">
                  <a:pos x="268" y="201"/>
                </a:cxn>
                <a:cxn ang="0">
                  <a:pos x="292" y="209"/>
                </a:cxn>
                <a:cxn ang="0">
                  <a:pos x="340" y="281"/>
                </a:cxn>
                <a:cxn ang="0">
                  <a:pos x="356" y="277"/>
                </a:cxn>
                <a:cxn ang="0">
                  <a:pos x="352" y="253"/>
                </a:cxn>
                <a:cxn ang="0">
                  <a:pos x="316" y="197"/>
                </a:cxn>
                <a:cxn ang="0">
                  <a:pos x="360" y="173"/>
                </a:cxn>
                <a:cxn ang="0">
                  <a:pos x="408" y="145"/>
                </a:cxn>
                <a:cxn ang="0">
                  <a:pos x="409" y="120"/>
                </a:cxn>
                <a:cxn ang="0">
                  <a:pos x="367" y="138"/>
                </a:cxn>
                <a:cxn ang="0">
                  <a:pos x="308" y="137"/>
                </a:cxn>
                <a:cxn ang="0">
                  <a:pos x="264" y="97"/>
                </a:cxn>
                <a:cxn ang="0">
                  <a:pos x="180" y="61"/>
                </a:cxn>
                <a:cxn ang="0">
                  <a:pos x="132" y="33"/>
                </a:cxn>
                <a:cxn ang="0">
                  <a:pos x="92" y="41"/>
                </a:cxn>
                <a:cxn ang="0">
                  <a:pos x="76" y="57"/>
                </a:cxn>
                <a:cxn ang="0">
                  <a:pos x="56" y="17"/>
                </a:cxn>
                <a:cxn ang="0">
                  <a:pos x="0" y="1"/>
                </a:cxn>
              </a:cxnLst>
              <a:rect l="l" t="t" r="r" b="b"/>
              <a:pathLst>
                <a:path w="416" h="282">
                  <a:moveTo>
                    <a:pt x="0" y="1"/>
                  </a:moveTo>
                  <a:cubicBezTo>
                    <a:pt x="7" y="22"/>
                    <a:pt x="2" y="9"/>
                    <a:pt x="20" y="37"/>
                  </a:cubicBezTo>
                  <a:cubicBezTo>
                    <a:pt x="23" y="41"/>
                    <a:pt x="28" y="49"/>
                    <a:pt x="28" y="49"/>
                  </a:cubicBezTo>
                  <a:cubicBezTo>
                    <a:pt x="5" y="84"/>
                    <a:pt x="65" y="78"/>
                    <a:pt x="84" y="89"/>
                  </a:cubicBezTo>
                  <a:cubicBezTo>
                    <a:pt x="97" y="96"/>
                    <a:pt x="108" y="105"/>
                    <a:pt x="120" y="113"/>
                  </a:cubicBezTo>
                  <a:cubicBezTo>
                    <a:pt x="124" y="116"/>
                    <a:pt x="132" y="121"/>
                    <a:pt x="132" y="121"/>
                  </a:cubicBezTo>
                  <a:cubicBezTo>
                    <a:pt x="138" y="138"/>
                    <a:pt x="132" y="151"/>
                    <a:pt x="136" y="169"/>
                  </a:cubicBezTo>
                  <a:cubicBezTo>
                    <a:pt x="107" y="188"/>
                    <a:pt x="110" y="176"/>
                    <a:pt x="116" y="201"/>
                  </a:cubicBezTo>
                  <a:cubicBezTo>
                    <a:pt x="123" y="200"/>
                    <a:pt x="130" y="199"/>
                    <a:pt x="136" y="197"/>
                  </a:cubicBezTo>
                  <a:cubicBezTo>
                    <a:pt x="141" y="195"/>
                    <a:pt x="143" y="188"/>
                    <a:pt x="148" y="189"/>
                  </a:cubicBezTo>
                  <a:cubicBezTo>
                    <a:pt x="154" y="190"/>
                    <a:pt x="156" y="198"/>
                    <a:pt x="160" y="201"/>
                  </a:cubicBezTo>
                  <a:cubicBezTo>
                    <a:pt x="168" y="207"/>
                    <a:pt x="176" y="212"/>
                    <a:pt x="184" y="217"/>
                  </a:cubicBezTo>
                  <a:cubicBezTo>
                    <a:pt x="192" y="222"/>
                    <a:pt x="208" y="233"/>
                    <a:pt x="208" y="233"/>
                  </a:cubicBezTo>
                  <a:cubicBezTo>
                    <a:pt x="216" y="231"/>
                    <a:pt x="234" y="230"/>
                    <a:pt x="240" y="221"/>
                  </a:cubicBezTo>
                  <a:cubicBezTo>
                    <a:pt x="244" y="214"/>
                    <a:pt x="248" y="197"/>
                    <a:pt x="248" y="197"/>
                  </a:cubicBezTo>
                  <a:cubicBezTo>
                    <a:pt x="255" y="198"/>
                    <a:pt x="261" y="199"/>
                    <a:pt x="268" y="201"/>
                  </a:cubicBezTo>
                  <a:cubicBezTo>
                    <a:pt x="276" y="203"/>
                    <a:pt x="292" y="209"/>
                    <a:pt x="292" y="209"/>
                  </a:cubicBezTo>
                  <a:cubicBezTo>
                    <a:pt x="298" y="242"/>
                    <a:pt x="306" y="270"/>
                    <a:pt x="340" y="281"/>
                  </a:cubicBezTo>
                  <a:cubicBezTo>
                    <a:pt x="345" y="280"/>
                    <a:pt x="354" y="282"/>
                    <a:pt x="356" y="277"/>
                  </a:cubicBezTo>
                  <a:cubicBezTo>
                    <a:pt x="359" y="270"/>
                    <a:pt x="355" y="260"/>
                    <a:pt x="352" y="253"/>
                  </a:cubicBezTo>
                  <a:cubicBezTo>
                    <a:pt x="346" y="238"/>
                    <a:pt x="329" y="206"/>
                    <a:pt x="316" y="197"/>
                  </a:cubicBezTo>
                  <a:cubicBezTo>
                    <a:pt x="307" y="170"/>
                    <a:pt x="339" y="175"/>
                    <a:pt x="360" y="173"/>
                  </a:cubicBezTo>
                  <a:cubicBezTo>
                    <a:pt x="383" y="165"/>
                    <a:pt x="391" y="162"/>
                    <a:pt x="408" y="145"/>
                  </a:cubicBezTo>
                  <a:cubicBezTo>
                    <a:pt x="412" y="140"/>
                    <a:pt x="416" y="121"/>
                    <a:pt x="409" y="120"/>
                  </a:cubicBezTo>
                  <a:cubicBezTo>
                    <a:pt x="402" y="119"/>
                    <a:pt x="384" y="135"/>
                    <a:pt x="367" y="138"/>
                  </a:cubicBezTo>
                  <a:cubicBezTo>
                    <a:pt x="350" y="141"/>
                    <a:pt x="325" y="144"/>
                    <a:pt x="308" y="137"/>
                  </a:cubicBezTo>
                  <a:cubicBezTo>
                    <a:pt x="286" y="130"/>
                    <a:pt x="284" y="111"/>
                    <a:pt x="264" y="97"/>
                  </a:cubicBezTo>
                  <a:cubicBezTo>
                    <a:pt x="238" y="80"/>
                    <a:pt x="203" y="76"/>
                    <a:pt x="180" y="61"/>
                  </a:cubicBezTo>
                  <a:cubicBezTo>
                    <a:pt x="163" y="50"/>
                    <a:pt x="150" y="39"/>
                    <a:pt x="132" y="33"/>
                  </a:cubicBezTo>
                  <a:cubicBezTo>
                    <a:pt x="119" y="35"/>
                    <a:pt x="102" y="31"/>
                    <a:pt x="92" y="41"/>
                  </a:cubicBezTo>
                  <a:cubicBezTo>
                    <a:pt x="71" y="62"/>
                    <a:pt x="108" y="46"/>
                    <a:pt x="76" y="57"/>
                  </a:cubicBezTo>
                  <a:cubicBezTo>
                    <a:pt x="52" y="49"/>
                    <a:pt x="67" y="38"/>
                    <a:pt x="56" y="17"/>
                  </a:cubicBezTo>
                  <a:cubicBezTo>
                    <a:pt x="48" y="0"/>
                    <a:pt x="16" y="1"/>
                    <a:pt x="0" y="1"/>
                  </a:cubicBezTo>
                  <a:close/>
                </a:path>
              </a:pathLst>
            </a:custGeom>
            <a:solidFill>
              <a:srgbClr val="FEFEFE">
                <a:alpha val="30196"/>
              </a:srgbClr>
            </a:solidFill>
            <a:ln w="12700">
              <a:noFill/>
            </a:ln>
          </p:spPr>
          <p:txBody>
            <a:bodyPr/>
            <a:lstStyle/>
            <a:p>
              <a:endParaRPr lang="zh-CN" altLang="en-US" sz="3000"/>
            </a:p>
          </p:txBody>
        </p:sp>
        <p:sp>
          <p:nvSpPr>
            <p:cNvPr id="2097" name="Freeform 52"/>
            <p:cNvSpPr/>
            <p:nvPr/>
          </p:nvSpPr>
          <p:spPr>
            <a:xfrm>
              <a:off x="4485" y="4013"/>
              <a:ext cx="45" cy="58"/>
            </a:xfrm>
            <a:custGeom>
              <a:avLst/>
              <a:gdLst/>
              <a:ahLst/>
              <a:cxnLst>
                <a:cxn ang="0">
                  <a:pos x="32" y="18"/>
                </a:cxn>
                <a:cxn ang="0">
                  <a:pos x="0" y="18"/>
                </a:cxn>
                <a:cxn ang="0">
                  <a:pos x="20" y="42"/>
                </a:cxn>
                <a:cxn ang="0">
                  <a:pos x="28" y="66"/>
                </a:cxn>
                <a:cxn ang="0">
                  <a:pos x="32" y="78"/>
                </a:cxn>
                <a:cxn ang="0">
                  <a:pos x="60" y="50"/>
                </a:cxn>
                <a:cxn ang="0">
                  <a:pos x="32" y="18"/>
                </a:cxn>
              </a:cxnLst>
              <a:rect l="l" t="t" r="r" b="b"/>
              <a:pathLst>
                <a:path w="60" h="78">
                  <a:moveTo>
                    <a:pt x="32" y="18"/>
                  </a:moveTo>
                  <a:cubicBezTo>
                    <a:pt x="16" y="7"/>
                    <a:pt x="12" y="0"/>
                    <a:pt x="0" y="18"/>
                  </a:cubicBezTo>
                  <a:cubicBezTo>
                    <a:pt x="6" y="27"/>
                    <a:pt x="15" y="33"/>
                    <a:pt x="20" y="42"/>
                  </a:cubicBezTo>
                  <a:cubicBezTo>
                    <a:pt x="24" y="49"/>
                    <a:pt x="25" y="58"/>
                    <a:pt x="28" y="66"/>
                  </a:cubicBezTo>
                  <a:cubicBezTo>
                    <a:pt x="29" y="70"/>
                    <a:pt x="32" y="78"/>
                    <a:pt x="32" y="78"/>
                  </a:cubicBezTo>
                  <a:cubicBezTo>
                    <a:pt x="52" y="73"/>
                    <a:pt x="54" y="69"/>
                    <a:pt x="60" y="50"/>
                  </a:cubicBezTo>
                  <a:cubicBezTo>
                    <a:pt x="54" y="32"/>
                    <a:pt x="50" y="27"/>
                    <a:pt x="32" y="18"/>
                  </a:cubicBezTo>
                  <a:close/>
                </a:path>
              </a:pathLst>
            </a:custGeom>
            <a:solidFill>
              <a:srgbClr val="FEFEFE">
                <a:alpha val="30196"/>
              </a:srgbClr>
            </a:solidFill>
            <a:ln w="12700">
              <a:noFill/>
            </a:ln>
          </p:spPr>
          <p:txBody>
            <a:bodyPr/>
            <a:lstStyle/>
            <a:p>
              <a:endParaRPr lang="zh-CN" altLang="en-US" sz="3000"/>
            </a:p>
          </p:txBody>
        </p:sp>
        <p:sp>
          <p:nvSpPr>
            <p:cNvPr id="2098" name="Freeform 53"/>
            <p:cNvSpPr/>
            <p:nvPr/>
          </p:nvSpPr>
          <p:spPr>
            <a:xfrm>
              <a:off x="4621" y="3923"/>
              <a:ext cx="164" cy="85"/>
            </a:xfrm>
            <a:custGeom>
              <a:avLst/>
              <a:gdLst/>
              <a:ahLst/>
              <a:cxnLst>
                <a:cxn ang="0">
                  <a:pos x="47" y="73"/>
                </a:cxn>
                <a:cxn ang="0">
                  <a:pos x="39" y="61"/>
                </a:cxn>
                <a:cxn ang="0">
                  <a:pos x="15" y="69"/>
                </a:cxn>
                <a:cxn ang="0">
                  <a:pos x="39" y="113"/>
                </a:cxn>
                <a:cxn ang="0">
                  <a:pos x="123" y="89"/>
                </a:cxn>
                <a:cxn ang="0">
                  <a:pos x="147" y="73"/>
                </a:cxn>
                <a:cxn ang="0">
                  <a:pos x="171" y="65"/>
                </a:cxn>
                <a:cxn ang="0">
                  <a:pos x="219" y="19"/>
                </a:cxn>
                <a:cxn ang="0">
                  <a:pos x="210" y="0"/>
                </a:cxn>
                <a:cxn ang="0">
                  <a:pos x="179" y="17"/>
                </a:cxn>
                <a:cxn ang="0">
                  <a:pos x="107" y="41"/>
                </a:cxn>
                <a:cxn ang="0">
                  <a:pos x="83" y="45"/>
                </a:cxn>
                <a:cxn ang="0">
                  <a:pos x="59" y="53"/>
                </a:cxn>
                <a:cxn ang="0">
                  <a:pos x="47" y="73"/>
                </a:cxn>
              </a:cxnLst>
              <a:rect l="l" t="t" r="r" b="b"/>
              <a:pathLst>
                <a:path w="219" h="113">
                  <a:moveTo>
                    <a:pt x="47" y="73"/>
                  </a:moveTo>
                  <a:cubicBezTo>
                    <a:pt x="44" y="69"/>
                    <a:pt x="44" y="62"/>
                    <a:pt x="39" y="61"/>
                  </a:cubicBezTo>
                  <a:cubicBezTo>
                    <a:pt x="31" y="60"/>
                    <a:pt x="15" y="69"/>
                    <a:pt x="15" y="69"/>
                  </a:cubicBezTo>
                  <a:cubicBezTo>
                    <a:pt x="0" y="91"/>
                    <a:pt x="20" y="101"/>
                    <a:pt x="39" y="113"/>
                  </a:cubicBezTo>
                  <a:cubicBezTo>
                    <a:pt x="67" y="107"/>
                    <a:pt x="96" y="98"/>
                    <a:pt x="123" y="89"/>
                  </a:cubicBezTo>
                  <a:cubicBezTo>
                    <a:pt x="132" y="86"/>
                    <a:pt x="139" y="78"/>
                    <a:pt x="147" y="73"/>
                  </a:cubicBezTo>
                  <a:cubicBezTo>
                    <a:pt x="154" y="68"/>
                    <a:pt x="171" y="65"/>
                    <a:pt x="171" y="65"/>
                  </a:cubicBezTo>
                  <a:cubicBezTo>
                    <a:pt x="186" y="50"/>
                    <a:pt x="207" y="36"/>
                    <a:pt x="219" y="19"/>
                  </a:cubicBezTo>
                  <a:cubicBezTo>
                    <a:pt x="215" y="16"/>
                    <a:pt x="215" y="0"/>
                    <a:pt x="210" y="0"/>
                  </a:cubicBezTo>
                  <a:cubicBezTo>
                    <a:pt x="205" y="0"/>
                    <a:pt x="183" y="15"/>
                    <a:pt x="179" y="17"/>
                  </a:cubicBezTo>
                  <a:cubicBezTo>
                    <a:pt x="159" y="26"/>
                    <a:pt x="129" y="37"/>
                    <a:pt x="107" y="41"/>
                  </a:cubicBezTo>
                  <a:cubicBezTo>
                    <a:pt x="99" y="42"/>
                    <a:pt x="91" y="43"/>
                    <a:pt x="83" y="45"/>
                  </a:cubicBezTo>
                  <a:cubicBezTo>
                    <a:pt x="75" y="47"/>
                    <a:pt x="59" y="53"/>
                    <a:pt x="59" y="53"/>
                  </a:cubicBezTo>
                  <a:cubicBezTo>
                    <a:pt x="49" y="67"/>
                    <a:pt x="53" y="61"/>
                    <a:pt x="47" y="73"/>
                  </a:cubicBezTo>
                  <a:close/>
                </a:path>
              </a:pathLst>
            </a:custGeom>
            <a:solidFill>
              <a:srgbClr val="FEFEFE">
                <a:alpha val="30196"/>
              </a:srgbClr>
            </a:solidFill>
            <a:ln w="12700">
              <a:noFill/>
            </a:ln>
          </p:spPr>
          <p:txBody>
            <a:bodyPr/>
            <a:lstStyle/>
            <a:p>
              <a:endParaRPr lang="zh-CN" altLang="en-US" sz="3000"/>
            </a:p>
          </p:txBody>
        </p:sp>
        <p:sp>
          <p:nvSpPr>
            <p:cNvPr id="2099" name="Freeform 54"/>
            <p:cNvSpPr/>
            <p:nvPr/>
          </p:nvSpPr>
          <p:spPr>
            <a:xfrm>
              <a:off x="4791" y="3873"/>
              <a:ext cx="104" cy="92"/>
            </a:xfrm>
            <a:custGeom>
              <a:avLst/>
              <a:gdLst/>
              <a:ahLst/>
              <a:cxnLst>
                <a:cxn ang="0">
                  <a:pos x="12" y="60"/>
                </a:cxn>
                <a:cxn ang="0">
                  <a:pos x="8" y="84"/>
                </a:cxn>
                <a:cxn ang="0">
                  <a:pos x="0" y="108"/>
                </a:cxn>
                <a:cxn ang="0">
                  <a:pos x="36" y="116"/>
                </a:cxn>
                <a:cxn ang="0">
                  <a:pos x="52" y="96"/>
                </a:cxn>
                <a:cxn ang="0">
                  <a:pos x="124" y="68"/>
                </a:cxn>
                <a:cxn ang="0">
                  <a:pos x="136" y="44"/>
                </a:cxn>
                <a:cxn ang="0">
                  <a:pos x="112" y="28"/>
                </a:cxn>
                <a:cxn ang="0">
                  <a:pos x="100" y="20"/>
                </a:cxn>
                <a:cxn ang="0">
                  <a:pos x="64" y="12"/>
                </a:cxn>
                <a:cxn ang="0">
                  <a:pos x="52" y="36"/>
                </a:cxn>
                <a:cxn ang="0">
                  <a:pos x="12" y="60"/>
                </a:cxn>
              </a:cxnLst>
              <a:rect l="l" t="t" r="r" b="b"/>
              <a:pathLst>
                <a:path w="139" h="122">
                  <a:moveTo>
                    <a:pt x="12" y="60"/>
                  </a:moveTo>
                  <a:cubicBezTo>
                    <a:pt x="11" y="68"/>
                    <a:pt x="10" y="76"/>
                    <a:pt x="8" y="84"/>
                  </a:cubicBezTo>
                  <a:cubicBezTo>
                    <a:pt x="6" y="92"/>
                    <a:pt x="0" y="108"/>
                    <a:pt x="0" y="108"/>
                  </a:cubicBezTo>
                  <a:cubicBezTo>
                    <a:pt x="14" y="118"/>
                    <a:pt x="19" y="122"/>
                    <a:pt x="36" y="116"/>
                  </a:cubicBezTo>
                  <a:cubicBezTo>
                    <a:pt x="46" y="86"/>
                    <a:pt x="31" y="122"/>
                    <a:pt x="52" y="96"/>
                  </a:cubicBezTo>
                  <a:cubicBezTo>
                    <a:pt x="83" y="57"/>
                    <a:pt x="30" y="74"/>
                    <a:pt x="124" y="68"/>
                  </a:cubicBezTo>
                  <a:cubicBezTo>
                    <a:pt x="125" y="67"/>
                    <a:pt x="139" y="48"/>
                    <a:pt x="136" y="44"/>
                  </a:cubicBezTo>
                  <a:cubicBezTo>
                    <a:pt x="130" y="36"/>
                    <a:pt x="120" y="33"/>
                    <a:pt x="112" y="28"/>
                  </a:cubicBezTo>
                  <a:cubicBezTo>
                    <a:pt x="108" y="25"/>
                    <a:pt x="100" y="20"/>
                    <a:pt x="100" y="20"/>
                  </a:cubicBezTo>
                  <a:cubicBezTo>
                    <a:pt x="89" y="4"/>
                    <a:pt x="92" y="0"/>
                    <a:pt x="64" y="12"/>
                  </a:cubicBezTo>
                  <a:cubicBezTo>
                    <a:pt x="57" y="15"/>
                    <a:pt x="55" y="30"/>
                    <a:pt x="52" y="36"/>
                  </a:cubicBezTo>
                  <a:cubicBezTo>
                    <a:pt x="46" y="49"/>
                    <a:pt x="26" y="60"/>
                    <a:pt x="12" y="60"/>
                  </a:cubicBezTo>
                  <a:close/>
                </a:path>
              </a:pathLst>
            </a:custGeom>
            <a:solidFill>
              <a:srgbClr val="FEFEFE">
                <a:alpha val="30196"/>
              </a:srgbClr>
            </a:solidFill>
            <a:ln w="12700">
              <a:noFill/>
            </a:ln>
          </p:spPr>
          <p:txBody>
            <a:bodyPr/>
            <a:lstStyle/>
            <a:p>
              <a:endParaRPr lang="zh-CN" altLang="en-US" sz="3000"/>
            </a:p>
          </p:txBody>
        </p:sp>
        <p:sp>
          <p:nvSpPr>
            <p:cNvPr id="2100" name="Freeform 55"/>
            <p:cNvSpPr/>
            <p:nvPr/>
          </p:nvSpPr>
          <p:spPr>
            <a:xfrm>
              <a:off x="4846" y="3832"/>
              <a:ext cx="37" cy="26"/>
            </a:xfrm>
            <a:custGeom>
              <a:avLst/>
              <a:gdLst/>
              <a:ahLst/>
              <a:cxnLst>
                <a:cxn ang="0">
                  <a:pos x="29" y="0"/>
                </a:cxn>
                <a:cxn ang="0">
                  <a:pos x="8" y="11"/>
                </a:cxn>
                <a:cxn ang="0">
                  <a:pos x="24" y="35"/>
                </a:cxn>
                <a:cxn ang="0">
                  <a:pos x="39" y="26"/>
                </a:cxn>
                <a:cxn ang="0">
                  <a:pos x="29" y="0"/>
                </a:cxn>
              </a:cxnLst>
              <a:rect l="l" t="t" r="r" b="b"/>
              <a:pathLst>
                <a:path w="49" h="35">
                  <a:moveTo>
                    <a:pt x="29" y="0"/>
                  </a:moveTo>
                  <a:cubicBezTo>
                    <a:pt x="25" y="12"/>
                    <a:pt x="19" y="7"/>
                    <a:pt x="8" y="11"/>
                  </a:cubicBezTo>
                  <a:cubicBezTo>
                    <a:pt x="0" y="23"/>
                    <a:pt x="14" y="34"/>
                    <a:pt x="24" y="35"/>
                  </a:cubicBezTo>
                  <a:cubicBezTo>
                    <a:pt x="30" y="34"/>
                    <a:pt x="33" y="28"/>
                    <a:pt x="39" y="26"/>
                  </a:cubicBezTo>
                  <a:cubicBezTo>
                    <a:pt x="49" y="22"/>
                    <a:pt x="29" y="3"/>
                    <a:pt x="29" y="0"/>
                  </a:cubicBezTo>
                  <a:close/>
                </a:path>
              </a:pathLst>
            </a:custGeom>
            <a:solidFill>
              <a:srgbClr val="FEFEFE">
                <a:alpha val="30196"/>
              </a:srgbClr>
            </a:solidFill>
            <a:ln w="12700">
              <a:noFill/>
            </a:ln>
          </p:spPr>
          <p:txBody>
            <a:bodyPr/>
            <a:lstStyle/>
            <a:p>
              <a:endParaRPr lang="zh-CN" altLang="en-US" sz="3000"/>
            </a:p>
          </p:txBody>
        </p:sp>
        <p:sp>
          <p:nvSpPr>
            <p:cNvPr id="2101" name="Freeform 56"/>
            <p:cNvSpPr/>
            <p:nvPr/>
          </p:nvSpPr>
          <p:spPr>
            <a:xfrm>
              <a:off x="3123" y="3346"/>
              <a:ext cx="123" cy="201"/>
            </a:xfrm>
            <a:custGeom>
              <a:avLst/>
              <a:gdLst/>
              <a:ahLst/>
              <a:cxnLst>
                <a:cxn ang="0">
                  <a:pos x="128" y="0"/>
                </a:cxn>
                <a:cxn ang="0">
                  <a:pos x="104" y="28"/>
                </a:cxn>
                <a:cxn ang="0">
                  <a:pos x="88" y="64"/>
                </a:cxn>
                <a:cxn ang="0">
                  <a:pos x="36" y="84"/>
                </a:cxn>
                <a:cxn ang="0">
                  <a:pos x="28" y="96"/>
                </a:cxn>
                <a:cxn ang="0">
                  <a:pos x="16" y="100"/>
                </a:cxn>
                <a:cxn ang="0">
                  <a:pos x="20" y="132"/>
                </a:cxn>
                <a:cxn ang="0">
                  <a:pos x="28" y="156"/>
                </a:cxn>
                <a:cxn ang="0">
                  <a:pos x="0" y="200"/>
                </a:cxn>
                <a:cxn ang="0">
                  <a:pos x="28" y="260"/>
                </a:cxn>
                <a:cxn ang="0">
                  <a:pos x="52" y="268"/>
                </a:cxn>
                <a:cxn ang="0">
                  <a:pos x="88" y="216"/>
                </a:cxn>
                <a:cxn ang="0">
                  <a:pos x="104" y="192"/>
                </a:cxn>
                <a:cxn ang="0">
                  <a:pos x="128" y="116"/>
                </a:cxn>
                <a:cxn ang="0">
                  <a:pos x="140" y="76"/>
                </a:cxn>
                <a:cxn ang="0">
                  <a:pos x="164" y="72"/>
                </a:cxn>
                <a:cxn ang="0">
                  <a:pos x="128" y="0"/>
                </a:cxn>
              </a:cxnLst>
              <a:rect l="l" t="t" r="r" b="b"/>
              <a:pathLst>
                <a:path w="164" h="268">
                  <a:moveTo>
                    <a:pt x="128" y="0"/>
                  </a:moveTo>
                  <a:cubicBezTo>
                    <a:pt x="123" y="16"/>
                    <a:pt x="120" y="23"/>
                    <a:pt x="104" y="28"/>
                  </a:cubicBezTo>
                  <a:cubicBezTo>
                    <a:pt x="102" y="35"/>
                    <a:pt x="97" y="57"/>
                    <a:pt x="88" y="64"/>
                  </a:cubicBezTo>
                  <a:cubicBezTo>
                    <a:pt x="75" y="75"/>
                    <a:pt x="51" y="74"/>
                    <a:pt x="36" y="84"/>
                  </a:cubicBezTo>
                  <a:cubicBezTo>
                    <a:pt x="33" y="88"/>
                    <a:pt x="32" y="93"/>
                    <a:pt x="28" y="96"/>
                  </a:cubicBezTo>
                  <a:cubicBezTo>
                    <a:pt x="25" y="99"/>
                    <a:pt x="17" y="96"/>
                    <a:pt x="16" y="100"/>
                  </a:cubicBezTo>
                  <a:cubicBezTo>
                    <a:pt x="14" y="110"/>
                    <a:pt x="18" y="121"/>
                    <a:pt x="20" y="132"/>
                  </a:cubicBezTo>
                  <a:cubicBezTo>
                    <a:pt x="22" y="140"/>
                    <a:pt x="28" y="156"/>
                    <a:pt x="28" y="156"/>
                  </a:cubicBezTo>
                  <a:cubicBezTo>
                    <a:pt x="13" y="166"/>
                    <a:pt x="6" y="183"/>
                    <a:pt x="0" y="200"/>
                  </a:cubicBezTo>
                  <a:cubicBezTo>
                    <a:pt x="3" y="210"/>
                    <a:pt x="19" y="254"/>
                    <a:pt x="28" y="260"/>
                  </a:cubicBezTo>
                  <a:cubicBezTo>
                    <a:pt x="35" y="264"/>
                    <a:pt x="52" y="268"/>
                    <a:pt x="52" y="268"/>
                  </a:cubicBezTo>
                  <a:cubicBezTo>
                    <a:pt x="85" y="261"/>
                    <a:pt x="79" y="244"/>
                    <a:pt x="88" y="216"/>
                  </a:cubicBezTo>
                  <a:cubicBezTo>
                    <a:pt x="91" y="207"/>
                    <a:pt x="99" y="200"/>
                    <a:pt x="104" y="192"/>
                  </a:cubicBezTo>
                  <a:cubicBezTo>
                    <a:pt x="116" y="174"/>
                    <a:pt x="121" y="136"/>
                    <a:pt x="128" y="116"/>
                  </a:cubicBezTo>
                  <a:cubicBezTo>
                    <a:pt x="131" y="108"/>
                    <a:pt x="134" y="79"/>
                    <a:pt x="140" y="76"/>
                  </a:cubicBezTo>
                  <a:cubicBezTo>
                    <a:pt x="147" y="72"/>
                    <a:pt x="156" y="73"/>
                    <a:pt x="164" y="72"/>
                  </a:cubicBezTo>
                  <a:cubicBezTo>
                    <a:pt x="158" y="19"/>
                    <a:pt x="161" y="33"/>
                    <a:pt x="128" y="0"/>
                  </a:cubicBezTo>
                  <a:close/>
                </a:path>
              </a:pathLst>
            </a:custGeom>
            <a:solidFill>
              <a:srgbClr val="FEFEFE">
                <a:alpha val="30196"/>
              </a:srgbClr>
            </a:solidFill>
            <a:ln w="12700">
              <a:noFill/>
            </a:ln>
          </p:spPr>
          <p:txBody>
            <a:bodyPr/>
            <a:lstStyle/>
            <a:p>
              <a:endParaRPr lang="zh-CN" altLang="en-US" sz="3000"/>
            </a:p>
          </p:txBody>
        </p:sp>
        <p:sp>
          <p:nvSpPr>
            <p:cNvPr id="2102" name="Freeform 57"/>
            <p:cNvSpPr/>
            <p:nvPr/>
          </p:nvSpPr>
          <p:spPr>
            <a:xfrm>
              <a:off x="3655" y="3034"/>
              <a:ext cx="49" cy="61"/>
            </a:xfrm>
            <a:custGeom>
              <a:avLst/>
              <a:gdLst/>
              <a:ahLst/>
              <a:cxnLst>
                <a:cxn ang="0">
                  <a:pos x="29" y="0"/>
                </a:cxn>
                <a:cxn ang="0">
                  <a:pos x="25" y="60"/>
                </a:cxn>
                <a:cxn ang="0">
                  <a:pos x="29" y="76"/>
                </a:cxn>
                <a:cxn ang="0">
                  <a:pos x="41" y="80"/>
                </a:cxn>
                <a:cxn ang="0">
                  <a:pos x="57" y="76"/>
                </a:cxn>
                <a:cxn ang="0">
                  <a:pos x="29" y="0"/>
                </a:cxn>
              </a:cxnLst>
              <a:rect l="l" t="t" r="r" b="b"/>
              <a:pathLst>
                <a:path w="66" h="81">
                  <a:moveTo>
                    <a:pt x="29" y="0"/>
                  </a:moveTo>
                  <a:cubicBezTo>
                    <a:pt x="0" y="10"/>
                    <a:pt x="20" y="38"/>
                    <a:pt x="25" y="60"/>
                  </a:cubicBezTo>
                  <a:cubicBezTo>
                    <a:pt x="26" y="65"/>
                    <a:pt x="26" y="72"/>
                    <a:pt x="29" y="76"/>
                  </a:cubicBezTo>
                  <a:cubicBezTo>
                    <a:pt x="32" y="79"/>
                    <a:pt x="37" y="79"/>
                    <a:pt x="41" y="80"/>
                  </a:cubicBezTo>
                  <a:cubicBezTo>
                    <a:pt x="46" y="79"/>
                    <a:pt x="55" y="81"/>
                    <a:pt x="57" y="76"/>
                  </a:cubicBezTo>
                  <a:cubicBezTo>
                    <a:pt x="66" y="53"/>
                    <a:pt x="45" y="16"/>
                    <a:pt x="29" y="0"/>
                  </a:cubicBezTo>
                  <a:close/>
                </a:path>
              </a:pathLst>
            </a:custGeom>
            <a:solidFill>
              <a:srgbClr val="FEFEFE">
                <a:alpha val="30196"/>
              </a:srgbClr>
            </a:solidFill>
            <a:ln w="12700">
              <a:noFill/>
            </a:ln>
          </p:spPr>
          <p:txBody>
            <a:bodyPr/>
            <a:lstStyle/>
            <a:p>
              <a:endParaRPr lang="zh-CN" altLang="en-US" sz="3000"/>
            </a:p>
          </p:txBody>
        </p:sp>
        <p:sp>
          <p:nvSpPr>
            <p:cNvPr id="2103" name="Freeform 58"/>
            <p:cNvSpPr/>
            <p:nvPr/>
          </p:nvSpPr>
          <p:spPr>
            <a:xfrm>
              <a:off x="3988" y="3100"/>
              <a:ext cx="111" cy="183"/>
            </a:xfrm>
            <a:custGeom>
              <a:avLst/>
              <a:gdLst/>
              <a:ahLst/>
              <a:cxnLst>
                <a:cxn ang="0">
                  <a:pos x="96" y="0"/>
                </a:cxn>
                <a:cxn ang="0">
                  <a:pos x="60" y="84"/>
                </a:cxn>
                <a:cxn ang="0">
                  <a:pos x="36" y="92"/>
                </a:cxn>
                <a:cxn ang="0">
                  <a:pos x="12" y="108"/>
                </a:cxn>
                <a:cxn ang="0">
                  <a:pos x="40" y="188"/>
                </a:cxn>
                <a:cxn ang="0">
                  <a:pos x="52" y="224"/>
                </a:cxn>
                <a:cxn ang="0">
                  <a:pos x="60" y="236"/>
                </a:cxn>
                <a:cxn ang="0">
                  <a:pos x="84" y="244"/>
                </a:cxn>
                <a:cxn ang="0">
                  <a:pos x="96" y="196"/>
                </a:cxn>
                <a:cxn ang="0">
                  <a:pos x="124" y="168"/>
                </a:cxn>
                <a:cxn ang="0">
                  <a:pos x="112" y="68"/>
                </a:cxn>
                <a:cxn ang="0">
                  <a:pos x="140" y="48"/>
                </a:cxn>
                <a:cxn ang="0">
                  <a:pos x="112" y="20"/>
                </a:cxn>
                <a:cxn ang="0">
                  <a:pos x="96" y="0"/>
                </a:cxn>
              </a:cxnLst>
              <a:rect l="l" t="t" r="r" b="b"/>
              <a:pathLst>
                <a:path w="148" h="244">
                  <a:moveTo>
                    <a:pt x="96" y="0"/>
                  </a:moveTo>
                  <a:cubicBezTo>
                    <a:pt x="86" y="29"/>
                    <a:pt x="70" y="55"/>
                    <a:pt x="60" y="84"/>
                  </a:cubicBezTo>
                  <a:cubicBezTo>
                    <a:pt x="57" y="92"/>
                    <a:pt x="43" y="87"/>
                    <a:pt x="36" y="92"/>
                  </a:cubicBezTo>
                  <a:cubicBezTo>
                    <a:pt x="28" y="97"/>
                    <a:pt x="12" y="108"/>
                    <a:pt x="12" y="108"/>
                  </a:cubicBezTo>
                  <a:cubicBezTo>
                    <a:pt x="0" y="144"/>
                    <a:pt x="30" y="158"/>
                    <a:pt x="40" y="188"/>
                  </a:cubicBezTo>
                  <a:cubicBezTo>
                    <a:pt x="44" y="200"/>
                    <a:pt x="45" y="213"/>
                    <a:pt x="52" y="224"/>
                  </a:cubicBezTo>
                  <a:cubicBezTo>
                    <a:pt x="55" y="228"/>
                    <a:pt x="56" y="233"/>
                    <a:pt x="60" y="236"/>
                  </a:cubicBezTo>
                  <a:cubicBezTo>
                    <a:pt x="67" y="240"/>
                    <a:pt x="84" y="244"/>
                    <a:pt x="84" y="244"/>
                  </a:cubicBezTo>
                  <a:cubicBezTo>
                    <a:pt x="111" y="235"/>
                    <a:pt x="103" y="218"/>
                    <a:pt x="96" y="196"/>
                  </a:cubicBezTo>
                  <a:cubicBezTo>
                    <a:pt x="100" y="183"/>
                    <a:pt x="124" y="168"/>
                    <a:pt x="124" y="168"/>
                  </a:cubicBezTo>
                  <a:cubicBezTo>
                    <a:pt x="148" y="132"/>
                    <a:pt x="123" y="101"/>
                    <a:pt x="112" y="68"/>
                  </a:cubicBezTo>
                  <a:cubicBezTo>
                    <a:pt x="140" y="59"/>
                    <a:pt x="133" y="68"/>
                    <a:pt x="140" y="48"/>
                  </a:cubicBezTo>
                  <a:cubicBezTo>
                    <a:pt x="136" y="35"/>
                    <a:pt x="112" y="20"/>
                    <a:pt x="112" y="20"/>
                  </a:cubicBezTo>
                  <a:cubicBezTo>
                    <a:pt x="102" y="5"/>
                    <a:pt x="107" y="11"/>
                    <a:pt x="96" y="0"/>
                  </a:cubicBezTo>
                  <a:close/>
                </a:path>
              </a:pathLst>
            </a:custGeom>
            <a:solidFill>
              <a:srgbClr val="FEFEFE">
                <a:alpha val="30196"/>
              </a:srgbClr>
            </a:solidFill>
            <a:ln w="12700">
              <a:noFill/>
            </a:ln>
          </p:spPr>
          <p:txBody>
            <a:bodyPr/>
            <a:lstStyle/>
            <a:p>
              <a:endParaRPr lang="zh-CN" altLang="en-US" sz="3000"/>
            </a:p>
          </p:txBody>
        </p:sp>
        <p:sp>
          <p:nvSpPr>
            <p:cNvPr id="2104" name="Freeform 59"/>
            <p:cNvSpPr/>
            <p:nvPr/>
          </p:nvSpPr>
          <p:spPr>
            <a:xfrm>
              <a:off x="3894" y="3043"/>
              <a:ext cx="72" cy="137"/>
            </a:xfrm>
            <a:custGeom>
              <a:avLst/>
              <a:gdLst/>
              <a:ahLst/>
              <a:cxnLst>
                <a:cxn ang="0">
                  <a:pos x="48" y="2"/>
                </a:cxn>
                <a:cxn ang="0">
                  <a:pos x="51" y="35"/>
                </a:cxn>
                <a:cxn ang="0">
                  <a:pos x="60" y="62"/>
                </a:cxn>
                <a:cxn ang="0">
                  <a:pos x="62" y="92"/>
                </a:cxn>
                <a:cxn ang="0">
                  <a:pos x="68" y="105"/>
                </a:cxn>
                <a:cxn ang="0">
                  <a:pos x="71" y="126"/>
                </a:cxn>
                <a:cxn ang="0">
                  <a:pos x="57" y="93"/>
                </a:cxn>
                <a:cxn ang="0">
                  <a:pos x="35" y="78"/>
                </a:cxn>
                <a:cxn ang="0">
                  <a:pos x="5" y="83"/>
                </a:cxn>
                <a:cxn ang="0">
                  <a:pos x="8" y="102"/>
                </a:cxn>
                <a:cxn ang="0">
                  <a:pos x="41" y="114"/>
                </a:cxn>
                <a:cxn ang="0">
                  <a:pos x="57" y="135"/>
                </a:cxn>
                <a:cxn ang="0">
                  <a:pos x="71" y="135"/>
                </a:cxn>
                <a:cxn ang="0">
                  <a:pos x="78" y="150"/>
                </a:cxn>
                <a:cxn ang="0">
                  <a:pos x="96" y="179"/>
                </a:cxn>
                <a:cxn ang="0">
                  <a:pos x="81" y="126"/>
                </a:cxn>
                <a:cxn ang="0">
                  <a:pos x="80" y="93"/>
                </a:cxn>
                <a:cxn ang="0">
                  <a:pos x="71" y="63"/>
                </a:cxn>
                <a:cxn ang="0">
                  <a:pos x="63" y="41"/>
                </a:cxn>
                <a:cxn ang="0">
                  <a:pos x="57" y="20"/>
                </a:cxn>
                <a:cxn ang="0">
                  <a:pos x="48" y="2"/>
                </a:cxn>
              </a:cxnLst>
              <a:rect l="l" t="t" r="r" b="b"/>
              <a:pathLst>
                <a:path w="96" h="183">
                  <a:moveTo>
                    <a:pt x="48" y="2"/>
                  </a:moveTo>
                  <a:cubicBezTo>
                    <a:pt x="47" y="4"/>
                    <a:pt x="49" y="25"/>
                    <a:pt x="51" y="35"/>
                  </a:cubicBezTo>
                  <a:cubicBezTo>
                    <a:pt x="53" y="45"/>
                    <a:pt x="58" y="53"/>
                    <a:pt x="60" y="62"/>
                  </a:cubicBezTo>
                  <a:cubicBezTo>
                    <a:pt x="62" y="71"/>
                    <a:pt x="61" y="85"/>
                    <a:pt x="62" y="92"/>
                  </a:cubicBezTo>
                  <a:cubicBezTo>
                    <a:pt x="63" y="99"/>
                    <a:pt x="67" y="99"/>
                    <a:pt x="68" y="105"/>
                  </a:cubicBezTo>
                  <a:cubicBezTo>
                    <a:pt x="69" y="111"/>
                    <a:pt x="73" y="128"/>
                    <a:pt x="71" y="126"/>
                  </a:cubicBezTo>
                  <a:cubicBezTo>
                    <a:pt x="69" y="124"/>
                    <a:pt x="63" y="101"/>
                    <a:pt x="57" y="93"/>
                  </a:cubicBezTo>
                  <a:cubicBezTo>
                    <a:pt x="51" y="85"/>
                    <a:pt x="44" y="80"/>
                    <a:pt x="35" y="78"/>
                  </a:cubicBezTo>
                  <a:cubicBezTo>
                    <a:pt x="26" y="76"/>
                    <a:pt x="10" y="79"/>
                    <a:pt x="5" y="83"/>
                  </a:cubicBezTo>
                  <a:cubicBezTo>
                    <a:pt x="0" y="87"/>
                    <a:pt x="2" y="97"/>
                    <a:pt x="8" y="102"/>
                  </a:cubicBezTo>
                  <a:cubicBezTo>
                    <a:pt x="14" y="107"/>
                    <a:pt x="33" y="109"/>
                    <a:pt x="41" y="114"/>
                  </a:cubicBezTo>
                  <a:cubicBezTo>
                    <a:pt x="49" y="119"/>
                    <a:pt x="52" y="132"/>
                    <a:pt x="57" y="135"/>
                  </a:cubicBezTo>
                  <a:cubicBezTo>
                    <a:pt x="62" y="138"/>
                    <a:pt x="68" y="133"/>
                    <a:pt x="71" y="135"/>
                  </a:cubicBezTo>
                  <a:cubicBezTo>
                    <a:pt x="74" y="137"/>
                    <a:pt x="74" y="143"/>
                    <a:pt x="78" y="150"/>
                  </a:cubicBezTo>
                  <a:cubicBezTo>
                    <a:pt x="82" y="157"/>
                    <a:pt x="96" y="183"/>
                    <a:pt x="96" y="179"/>
                  </a:cubicBezTo>
                  <a:cubicBezTo>
                    <a:pt x="96" y="175"/>
                    <a:pt x="84" y="140"/>
                    <a:pt x="81" y="126"/>
                  </a:cubicBezTo>
                  <a:cubicBezTo>
                    <a:pt x="78" y="112"/>
                    <a:pt x="82" y="104"/>
                    <a:pt x="80" y="93"/>
                  </a:cubicBezTo>
                  <a:cubicBezTo>
                    <a:pt x="78" y="82"/>
                    <a:pt x="74" y="72"/>
                    <a:pt x="71" y="63"/>
                  </a:cubicBezTo>
                  <a:cubicBezTo>
                    <a:pt x="68" y="54"/>
                    <a:pt x="65" y="48"/>
                    <a:pt x="63" y="41"/>
                  </a:cubicBezTo>
                  <a:cubicBezTo>
                    <a:pt x="61" y="34"/>
                    <a:pt x="59" y="26"/>
                    <a:pt x="57" y="20"/>
                  </a:cubicBezTo>
                  <a:cubicBezTo>
                    <a:pt x="55" y="14"/>
                    <a:pt x="49" y="0"/>
                    <a:pt x="48" y="2"/>
                  </a:cubicBezTo>
                  <a:close/>
                </a:path>
              </a:pathLst>
            </a:custGeom>
            <a:solidFill>
              <a:srgbClr val="FEFEFE">
                <a:alpha val="30196"/>
              </a:srgbClr>
            </a:solidFill>
            <a:ln w="12700">
              <a:noFill/>
            </a:ln>
          </p:spPr>
          <p:txBody>
            <a:bodyPr/>
            <a:lstStyle/>
            <a:p>
              <a:endParaRPr lang="zh-CN" altLang="en-US" sz="3000"/>
            </a:p>
          </p:txBody>
        </p:sp>
        <p:sp>
          <p:nvSpPr>
            <p:cNvPr id="2105" name="Freeform 60"/>
            <p:cNvSpPr/>
            <p:nvPr/>
          </p:nvSpPr>
          <p:spPr>
            <a:xfrm>
              <a:off x="3943" y="3153"/>
              <a:ext cx="40" cy="131"/>
            </a:xfrm>
            <a:custGeom>
              <a:avLst/>
              <a:gdLst/>
              <a:ahLst/>
              <a:cxnLst>
                <a:cxn ang="0">
                  <a:pos x="6" y="0"/>
                </a:cxn>
                <a:cxn ang="0">
                  <a:pos x="0" y="25"/>
                </a:cxn>
                <a:cxn ang="0">
                  <a:pos x="9" y="54"/>
                </a:cxn>
                <a:cxn ang="0">
                  <a:pos x="18" y="94"/>
                </a:cxn>
                <a:cxn ang="0">
                  <a:pos x="34" y="129"/>
                </a:cxn>
                <a:cxn ang="0">
                  <a:pos x="54" y="175"/>
                </a:cxn>
                <a:cxn ang="0">
                  <a:pos x="40" y="115"/>
                </a:cxn>
                <a:cxn ang="0">
                  <a:pos x="34" y="93"/>
                </a:cxn>
                <a:cxn ang="0">
                  <a:pos x="28" y="61"/>
                </a:cxn>
                <a:cxn ang="0">
                  <a:pos x="25" y="46"/>
                </a:cxn>
                <a:cxn ang="0">
                  <a:pos x="16" y="37"/>
                </a:cxn>
                <a:cxn ang="0">
                  <a:pos x="6" y="0"/>
                </a:cxn>
              </a:cxnLst>
              <a:rect l="l" t="t" r="r" b="b"/>
              <a:pathLst>
                <a:path w="54" h="175">
                  <a:moveTo>
                    <a:pt x="6" y="0"/>
                  </a:moveTo>
                  <a:lnTo>
                    <a:pt x="0" y="25"/>
                  </a:lnTo>
                  <a:cubicBezTo>
                    <a:pt x="3" y="48"/>
                    <a:pt x="3" y="40"/>
                    <a:pt x="9" y="54"/>
                  </a:cubicBezTo>
                  <a:cubicBezTo>
                    <a:pt x="10" y="66"/>
                    <a:pt x="12" y="83"/>
                    <a:pt x="18" y="94"/>
                  </a:cubicBezTo>
                  <a:cubicBezTo>
                    <a:pt x="21" y="109"/>
                    <a:pt x="25" y="117"/>
                    <a:pt x="34" y="129"/>
                  </a:cubicBezTo>
                  <a:cubicBezTo>
                    <a:pt x="35" y="143"/>
                    <a:pt x="35" y="171"/>
                    <a:pt x="54" y="175"/>
                  </a:cubicBezTo>
                  <a:cubicBezTo>
                    <a:pt x="52" y="133"/>
                    <a:pt x="53" y="141"/>
                    <a:pt x="40" y="115"/>
                  </a:cubicBezTo>
                  <a:cubicBezTo>
                    <a:pt x="39" y="108"/>
                    <a:pt x="37" y="100"/>
                    <a:pt x="34" y="93"/>
                  </a:cubicBezTo>
                  <a:cubicBezTo>
                    <a:pt x="33" y="82"/>
                    <a:pt x="30" y="72"/>
                    <a:pt x="28" y="61"/>
                  </a:cubicBezTo>
                  <a:cubicBezTo>
                    <a:pt x="28" y="58"/>
                    <a:pt x="28" y="50"/>
                    <a:pt x="25" y="46"/>
                  </a:cubicBezTo>
                  <a:cubicBezTo>
                    <a:pt x="22" y="43"/>
                    <a:pt x="16" y="37"/>
                    <a:pt x="16" y="37"/>
                  </a:cubicBezTo>
                  <a:cubicBezTo>
                    <a:pt x="14" y="25"/>
                    <a:pt x="13" y="9"/>
                    <a:pt x="6" y="0"/>
                  </a:cubicBezTo>
                  <a:close/>
                </a:path>
              </a:pathLst>
            </a:custGeom>
            <a:solidFill>
              <a:srgbClr val="FEFEFE">
                <a:alpha val="30196"/>
              </a:srgbClr>
            </a:solidFill>
            <a:ln w="12700">
              <a:noFill/>
            </a:ln>
          </p:spPr>
          <p:txBody>
            <a:bodyPr/>
            <a:lstStyle/>
            <a:p>
              <a:endParaRPr lang="zh-CN" altLang="en-US" sz="3000"/>
            </a:p>
          </p:txBody>
        </p:sp>
        <p:sp>
          <p:nvSpPr>
            <p:cNvPr id="2106" name="Freeform 61"/>
            <p:cNvSpPr/>
            <p:nvPr/>
          </p:nvSpPr>
          <p:spPr>
            <a:xfrm>
              <a:off x="3988" y="3290"/>
              <a:ext cx="65" cy="54"/>
            </a:xfrm>
            <a:custGeom>
              <a:avLst/>
              <a:gdLst/>
              <a:ahLst/>
              <a:cxnLst>
                <a:cxn ang="0">
                  <a:pos x="2" y="0"/>
                </a:cxn>
                <a:cxn ang="0">
                  <a:pos x="8" y="34"/>
                </a:cxn>
                <a:cxn ang="0">
                  <a:pos x="23" y="43"/>
                </a:cxn>
                <a:cxn ang="0">
                  <a:pos x="48" y="49"/>
                </a:cxn>
                <a:cxn ang="0">
                  <a:pos x="62" y="57"/>
                </a:cxn>
                <a:cxn ang="0">
                  <a:pos x="74" y="66"/>
                </a:cxn>
                <a:cxn ang="0">
                  <a:pos x="86" y="69"/>
                </a:cxn>
                <a:cxn ang="0">
                  <a:pos x="72" y="39"/>
                </a:cxn>
                <a:cxn ang="0">
                  <a:pos x="63" y="22"/>
                </a:cxn>
                <a:cxn ang="0">
                  <a:pos x="36" y="24"/>
                </a:cxn>
                <a:cxn ang="0">
                  <a:pos x="24" y="19"/>
                </a:cxn>
                <a:cxn ang="0">
                  <a:pos x="6" y="0"/>
                </a:cxn>
                <a:cxn ang="0">
                  <a:pos x="2" y="0"/>
                </a:cxn>
              </a:cxnLst>
              <a:rect l="l" t="t" r="r" b="b"/>
              <a:pathLst>
                <a:path w="86" h="73">
                  <a:moveTo>
                    <a:pt x="2" y="0"/>
                  </a:moveTo>
                  <a:cubicBezTo>
                    <a:pt x="3" y="17"/>
                    <a:pt x="0" y="23"/>
                    <a:pt x="8" y="34"/>
                  </a:cubicBezTo>
                  <a:cubicBezTo>
                    <a:pt x="10" y="43"/>
                    <a:pt x="14" y="42"/>
                    <a:pt x="23" y="43"/>
                  </a:cubicBezTo>
                  <a:cubicBezTo>
                    <a:pt x="30" y="47"/>
                    <a:pt x="40" y="48"/>
                    <a:pt x="48" y="49"/>
                  </a:cubicBezTo>
                  <a:cubicBezTo>
                    <a:pt x="53" y="51"/>
                    <a:pt x="57" y="54"/>
                    <a:pt x="62" y="57"/>
                  </a:cubicBezTo>
                  <a:cubicBezTo>
                    <a:pt x="66" y="62"/>
                    <a:pt x="68" y="64"/>
                    <a:pt x="74" y="66"/>
                  </a:cubicBezTo>
                  <a:cubicBezTo>
                    <a:pt x="78" y="72"/>
                    <a:pt x="79" y="73"/>
                    <a:pt x="86" y="69"/>
                  </a:cubicBezTo>
                  <a:cubicBezTo>
                    <a:pt x="83" y="53"/>
                    <a:pt x="80" y="52"/>
                    <a:pt x="72" y="39"/>
                  </a:cubicBezTo>
                  <a:cubicBezTo>
                    <a:pt x="68" y="34"/>
                    <a:pt x="63" y="22"/>
                    <a:pt x="63" y="22"/>
                  </a:cubicBezTo>
                  <a:cubicBezTo>
                    <a:pt x="52" y="26"/>
                    <a:pt x="48" y="26"/>
                    <a:pt x="36" y="24"/>
                  </a:cubicBezTo>
                  <a:cubicBezTo>
                    <a:pt x="24" y="15"/>
                    <a:pt x="43" y="29"/>
                    <a:pt x="24" y="19"/>
                  </a:cubicBezTo>
                  <a:cubicBezTo>
                    <a:pt x="15" y="15"/>
                    <a:pt x="16" y="2"/>
                    <a:pt x="6" y="0"/>
                  </a:cubicBezTo>
                  <a:cubicBezTo>
                    <a:pt x="1" y="4"/>
                    <a:pt x="2" y="5"/>
                    <a:pt x="2" y="0"/>
                  </a:cubicBezTo>
                  <a:close/>
                </a:path>
              </a:pathLst>
            </a:custGeom>
            <a:solidFill>
              <a:srgbClr val="FEFEFE">
                <a:alpha val="30196"/>
              </a:srgbClr>
            </a:solidFill>
            <a:ln w="12700">
              <a:noFill/>
            </a:ln>
          </p:spPr>
          <p:txBody>
            <a:bodyPr/>
            <a:lstStyle/>
            <a:p>
              <a:endParaRPr lang="zh-CN" altLang="en-US" sz="3000"/>
            </a:p>
          </p:txBody>
        </p:sp>
        <p:sp>
          <p:nvSpPr>
            <p:cNvPr id="2107" name="Freeform 62"/>
            <p:cNvSpPr/>
            <p:nvPr/>
          </p:nvSpPr>
          <p:spPr>
            <a:xfrm>
              <a:off x="4092" y="3195"/>
              <a:ext cx="83" cy="117"/>
            </a:xfrm>
            <a:custGeom>
              <a:avLst/>
              <a:gdLst/>
              <a:ahLst/>
              <a:cxnLst>
                <a:cxn ang="0">
                  <a:pos x="98" y="0"/>
                </a:cxn>
                <a:cxn ang="0">
                  <a:pos x="75" y="10"/>
                </a:cxn>
                <a:cxn ang="0">
                  <a:pos x="23" y="15"/>
                </a:cxn>
                <a:cxn ang="0">
                  <a:pos x="14" y="33"/>
                </a:cxn>
                <a:cxn ang="0">
                  <a:pos x="11" y="61"/>
                </a:cxn>
                <a:cxn ang="0">
                  <a:pos x="14" y="75"/>
                </a:cxn>
                <a:cxn ang="0">
                  <a:pos x="3" y="88"/>
                </a:cxn>
                <a:cxn ang="0">
                  <a:pos x="14" y="109"/>
                </a:cxn>
                <a:cxn ang="0">
                  <a:pos x="23" y="124"/>
                </a:cxn>
                <a:cxn ang="0">
                  <a:pos x="15" y="144"/>
                </a:cxn>
                <a:cxn ang="0">
                  <a:pos x="24" y="156"/>
                </a:cxn>
                <a:cxn ang="0">
                  <a:pos x="42" y="144"/>
                </a:cxn>
                <a:cxn ang="0">
                  <a:pos x="50" y="93"/>
                </a:cxn>
                <a:cxn ang="0">
                  <a:pos x="56" y="126"/>
                </a:cxn>
                <a:cxn ang="0">
                  <a:pos x="65" y="145"/>
                </a:cxn>
                <a:cxn ang="0">
                  <a:pos x="62" y="112"/>
                </a:cxn>
                <a:cxn ang="0">
                  <a:pos x="72" y="73"/>
                </a:cxn>
                <a:cxn ang="0">
                  <a:pos x="69" y="51"/>
                </a:cxn>
                <a:cxn ang="0">
                  <a:pos x="54" y="60"/>
                </a:cxn>
                <a:cxn ang="0">
                  <a:pos x="35" y="54"/>
                </a:cxn>
                <a:cxn ang="0">
                  <a:pos x="41" y="36"/>
                </a:cxn>
                <a:cxn ang="0">
                  <a:pos x="62" y="34"/>
                </a:cxn>
                <a:cxn ang="0">
                  <a:pos x="78" y="39"/>
                </a:cxn>
                <a:cxn ang="0">
                  <a:pos x="98" y="30"/>
                </a:cxn>
                <a:cxn ang="0">
                  <a:pos x="111" y="13"/>
                </a:cxn>
                <a:cxn ang="0">
                  <a:pos x="98" y="0"/>
                </a:cxn>
              </a:cxnLst>
              <a:rect l="l" t="t" r="r" b="b"/>
              <a:pathLst>
                <a:path w="110" h="156">
                  <a:moveTo>
                    <a:pt x="98" y="0"/>
                  </a:moveTo>
                  <a:cubicBezTo>
                    <a:pt x="75" y="2"/>
                    <a:pt x="87" y="8"/>
                    <a:pt x="75" y="10"/>
                  </a:cubicBezTo>
                  <a:cubicBezTo>
                    <a:pt x="72" y="10"/>
                    <a:pt x="25" y="3"/>
                    <a:pt x="23" y="15"/>
                  </a:cubicBezTo>
                  <a:cubicBezTo>
                    <a:pt x="25" y="26"/>
                    <a:pt x="23" y="27"/>
                    <a:pt x="14" y="33"/>
                  </a:cubicBezTo>
                  <a:cubicBezTo>
                    <a:pt x="15" y="43"/>
                    <a:pt x="20" y="54"/>
                    <a:pt x="11" y="61"/>
                  </a:cubicBezTo>
                  <a:cubicBezTo>
                    <a:pt x="8" y="68"/>
                    <a:pt x="10" y="69"/>
                    <a:pt x="14" y="75"/>
                  </a:cubicBezTo>
                  <a:cubicBezTo>
                    <a:pt x="16" y="84"/>
                    <a:pt x="12" y="86"/>
                    <a:pt x="3" y="88"/>
                  </a:cubicBezTo>
                  <a:cubicBezTo>
                    <a:pt x="1" y="99"/>
                    <a:pt x="0" y="106"/>
                    <a:pt x="14" y="109"/>
                  </a:cubicBezTo>
                  <a:cubicBezTo>
                    <a:pt x="21" y="112"/>
                    <a:pt x="20" y="118"/>
                    <a:pt x="23" y="124"/>
                  </a:cubicBezTo>
                  <a:cubicBezTo>
                    <a:pt x="25" y="133"/>
                    <a:pt x="23" y="139"/>
                    <a:pt x="15" y="144"/>
                  </a:cubicBezTo>
                  <a:cubicBezTo>
                    <a:pt x="17" y="150"/>
                    <a:pt x="18" y="153"/>
                    <a:pt x="24" y="156"/>
                  </a:cubicBezTo>
                  <a:cubicBezTo>
                    <a:pt x="31" y="154"/>
                    <a:pt x="36" y="148"/>
                    <a:pt x="42" y="144"/>
                  </a:cubicBezTo>
                  <a:cubicBezTo>
                    <a:pt x="41" y="128"/>
                    <a:pt x="33" y="103"/>
                    <a:pt x="50" y="93"/>
                  </a:cubicBezTo>
                  <a:cubicBezTo>
                    <a:pt x="52" y="105"/>
                    <a:pt x="46" y="116"/>
                    <a:pt x="56" y="126"/>
                  </a:cubicBezTo>
                  <a:cubicBezTo>
                    <a:pt x="57" y="134"/>
                    <a:pt x="58" y="141"/>
                    <a:pt x="65" y="145"/>
                  </a:cubicBezTo>
                  <a:cubicBezTo>
                    <a:pt x="70" y="134"/>
                    <a:pt x="64" y="123"/>
                    <a:pt x="62" y="112"/>
                  </a:cubicBezTo>
                  <a:cubicBezTo>
                    <a:pt x="65" y="97"/>
                    <a:pt x="55" y="81"/>
                    <a:pt x="72" y="73"/>
                  </a:cubicBezTo>
                  <a:cubicBezTo>
                    <a:pt x="79" y="64"/>
                    <a:pt x="75" y="59"/>
                    <a:pt x="69" y="51"/>
                  </a:cubicBezTo>
                  <a:cubicBezTo>
                    <a:pt x="61" y="52"/>
                    <a:pt x="61" y="56"/>
                    <a:pt x="54" y="60"/>
                  </a:cubicBezTo>
                  <a:cubicBezTo>
                    <a:pt x="37" y="57"/>
                    <a:pt x="43" y="60"/>
                    <a:pt x="35" y="54"/>
                  </a:cubicBezTo>
                  <a:cubicBezTo>
                    <a:pt x="31" y="45"/>
                    <a:pt x="28" y="39"/>
                    <a:pt x="41" y="36"/>
                  </a:cubicBezTo>
                  <a:cubicBezTo>
                    <a:pt x="49" y="32"/>
                    <a:pt x="53" y="33"/>
                    <a:pt x="62" y="34"/>
                  </a:cubicBezTo>
                  <a:cubicBezTo>
                    <a:pt x="67" y="36"/>
                    <a:pt x="73" y="36"/>
                    <a:pt x="78" y="39"/>
                  </a:cubicBezTo>
                  <a:cubicBezTo>
                    <a:pt x="85" y="36"/>
                    <a:pt x="90" y="31"/>
                    <a:pt x="98" y="30"/>
                  </a:cubicBezTo>
                  <a:cubicBezTo>
                    <a:pt x="104" y="26"/>
                    <a:pt x="107" y="19"/>
                    <a:pt x="111" y="13"/>
                  </a:cubicBezTo>
                  <a:cubicBezTo>
                    <a:pt x="107" y="8"/>
                    <a:pt x="102" y="4"/>
                    <a:pt x="98" y="0"/>
                  </a:cubicBezTo>
                  <a:close/>
                </a:path>
              </a:pathLst>
            </a:custGeom>
            <a:solidFill>
              <a:srgbClr val="FEFEFE">
                <a:alpha val="30196"/>
              </a:srgbClr>
            </a:solidFill>
            <a:ln w="12700">
              <a:noFill/>
            </a:ln>
          </p:spPr>
          <p:txBody>
            <a:bodyPr/>
            <a:lstStyle/>
            <a:p>
              <a:endParaRPr lang="zh-CN" altLang="en-US" sz="3000"/>
            </a:p>
          </p:txBody>
        </p:sp>
        <p:sp>
          <p:nvSpPr>
            <p:cNvPr id="2108" name="Freeform 63"/>
            <p:cNvSpPr/>
            <p:nvPr/>
          </p:nvSpPr>
          <p:spPr>
            <a:xfrm>
              <a:off x="4064" y="2777"/>
              <a:ext cx="22" cy="71"/>
            </a:xfrm>
            <a:custGeom>
              <a:avLst/>
              <a:gdLst/>
              <a:ahLst/>
              <a:cxnLst>
                <a:cxn ang="0">
                  <a:pos x="12" y="0"/>
                </a:cxn>
                <a:cxn ang="0">
                  <a:pos x="0" y="16"/>
                </a:cxn>
                <a:cxn ang="0">
                  <a:pos x="6" y="37"/>
                </a:cxn>
                <a:cxn ang="0">
                  <a:pos x="1" y="61"/>
                </a:cxn>
                <a:cxn ang="0">
                  <a:pos x="16" y="94"/>
                </a:cxn>
                <a:cxn ang="0">
                  <a:pos x="30" y="82"/>
                </a:cxn>
                <a:cxn ang="0">
                  <a:pos x="22" y="61"/>
                </a:cxn>
                <a:cxn ang="0">
                  <a:pos x="12" y="0"/>
                </a:cxn>
              </a:cxnLst>
              <a:rect l="l" t="t" r="r" b="b"/>
              <a:pathLst>
                <a:path w="30" h="94">
                  <a:moveTo>
                    <a:pt x="12" y="0"/>
                  </a:moveTo>
                  <a:cubicBezTo>
                    <a:pt x="9" y="6"/>
                    <a:pt x="4" y="11"/>
                    <a:pt x="0" y="16"/>
                  </a:cubicBezTo>
                  <a:cubicBezTo>
                    <a:pt x="1" y="23"/>
                    <a:pt x="3" y="30"/>
                    <a:pt x="6" y="37"/>
                  </a:cubicBezTo>
                  <a:cubicBezTo>
                    <a:pt x="3" y="45"/>
                    <a:pt x="4" y="53"/>
                    <a:pt x="1" y="61"/>
                  </a:cubicBezTo>
                  <a:cubicBezTo>
                    <a:pt x="3" y="81"/>
                    <a:pt x="2" y="83"/>
                    <a:pt x="16" y="94"/>
                  </a:cubicBezTo>
                  <a:cubicBezTo>
                    <a:pt x="24" y="92"/>
                    <a:pt x="27" y="90"/>
                    <a:pt x="30" y="82"/>
                  </a:cubicBezTo>
                  <a:cubicBezTo>
                    <a:pt x="28" y="73"/>
                    <a:pt x="26" y="69"/>
                    <a:pt x="22" y="61"/>
                  </a:cubicBezTo>
                  <a:cubicBezTo>
                    <a:pt x="19" y="40"/>
                    <a:pt x="18" y="20"/>
                    <a:pt x="12" y="0"/>
                  </a:cubicBezTo>
                  <a:close/>
                </a:path>
              </a:pathLst>
            </a:custGeom>
            <a:solidFill>
              <a:srgbClr val="FEFEFE">
                <a:alpha val="30196"/>
              </a:srgbClr>
            </a:solidFill>
            <a:ln w="12700">
              <a:noFill/>
            </a:ln>
          </p:spPr>
          <p:txBody>
            <a:bodyPr/>
            <a:lstStyle/>
            <a:p>
              <a:endParaRPr lang="zh-CN" altLang="en-US" sz="3000"/>
            </a:p>
          </p:txBody>
        </p:sp>
        <p:sp>
          <p:nvSpPr>
            <p:cNvPr id="2109" name="Freeform 64"/>
            <p:cNvSpPr/>
            <p:nvPr/>
          </p:nvSpPr>
          <p:spPr>
            <a:xfrm>
              <a:off x="4078" y="2896"/>
              <a:ext cx="61" cy="118"/>
            </a:xfrm>
            <a:custGeom>
              <a:avLst/>
              <a:gdLst/>
              <a:ahLst/>
              <a:cxnLst>
                <a:cxn ang="0">
                  <a:pos x="12" y="2"/>
                </a:cxn>
                <a:cxn ang="0">
                  <a:pos x="0" y="20"/>
                </a:cxn>
                <a:cxn ang="0">
                  <a:pos x="8" y="49"/>
                </a:cxn>
                <a:cxn ang="0">
                  <a:pos x="6" y="107"/>
                </a:cxn>
                <a:cxn ang="0">
                  <a:pos x="17" y="103"/>
                </a:cxn>
                <a:cxn ang="0">
                  <a:pos x="20" y="115"/>
                </a:cxn>
                <a:cxn ang="0">
                  <a:pos x="29" y="122"/>
                </a:cxn>
                <a:cxn ang="0">
                  <a:pos x="38" y="140"/>
                </a:cxn>
                <a:cxn ang="0">
                  <a:pos x="48" y="128"/>
                </a:cxn>
                <a:cxn ang="0">
                  <a:pos x="65" y="134"/>
                </a:cxn>
                <a:cxn ang="0">
                  <a:pos x="63" y="109"/>
                </a:cxn>
                <a:cxn ang="0">
                  <a:pos x="48" y="104"/>
                </a:cxn>
                <a:cxn ang="0">
                  <a:pos x="39" y="91"/>
                </a:cxn>
                <a:cxn ang="0">
                  <a:pos x="33" y="73"/>
                </a:cxn>
                <a:cxn ang="0">
                  <a:pos x="41" y="53"/>
                </a:cxn>
                <a:cxn ang="0">
                  <a:pos x="35" y="35"/>
                </a:cxn>
                <a:cxn ang="0">
                  <a:pos x="42" y="20"/>
                </a:cxn>
                <a:cxn ang="0">
                  <a:pos x="29" y="4"/>
                </a:cxn>
                <a:cxn ang="0">
                  <a:pos x="18" y="7"/>
                </a:cxn>
                <a:cxn ang="0">
                  <a:pos x="12" y="2"/>
                </a:cxn>
              </a:cxnLst>
              <a:rect l="l" t="t" r="r" b="b"/>
              <a:pathLst>
                <a:path w="81" h="158">
                  <a:moveTo>
                    <a:pt x="12" y="2"/>
                  </a:moveTo>
                  <a:cubicBezTo>
                    <a:pt x="8" y="8"/>
                    <a:pt x="3" y="13"/>
                    <a:pt x="0" y="20"/>
                  </a:cubicBezTo>
                  <a:cubicBezTo>
                    <a:pt x="5" y="31"/>
                    <a:pt x="6" y="35"/>
                    <a:pt x="8" y="49"/>
                  </a:cubicBezTo>
                  <a:cubicBezTo>
                    <a:pt x="7" y="69"/>
                    <a:pt x="4" y="87"/>
                    <a:pt x="6" y="107"/>
                  </a:cubicBezTo>
                  <a:cubicBezTo>
                    <a:pt x="8" y="106"/>
                    <a:pt x="14" y="101"/>
                    <a:pt x="17" y="103"/>
                  </a:cubicBezTo>
                  <a:cubicBezTo>
                    <a:pt x="20" y="105"/>
                    <a:pt x="17" y="112"/>
                    <a:pt x="20" y="115"/>
                  </a:cubicBezTo>
                  <a:cubicBezTo>
                    <a:pt x="22" y="118"/>
                    <a:pt x="29" y="122"/>
                    <a:pt x="29" y="122"/>
                  </a:cubicBezTo>
                  <a:cubicBezTo>
                    <a:pt x="29" y="133"/>
                    <a:pt x="27" y="158"/>
                    <a:pt x="38" y="140"/>
                  </a:cubicBezTo>
                  <a:cubicBezTo>
                    <a:pt x="39" y="133"/>
                    <a:pt x="41" y="131"/>
                    <a:pt x="48" y="128"/>
                  </a:cubicBezTo>
                  <a:cubicBezTo>
                    <a:pt x="55" y="130"/>
                    <a:pt x="59" y="133"/>
                    <a:pt x="65" y="134"/>
                  </a:cubicBezTo>
                  <a:cubicBezTo>
                    <a:pt x="81" y="131"/>
                    <a:pt x="76" y="112"/>
                    <a:pt x="63" y="109"/>
                  </a:cubicBezTo>
                  <a:cubicBezTo>
                    <a:pt x="58" y="107"/>
                    <a:pt x="53" y="106"/>
                    <a:pt x="48" y="104"/>
                  </a:cubicBezTo>
                  <a:cubicBezTo>
                    <a:pt x="45" y="100"/>
                    <a:pt x="42" y="95"/>
                    <a:pt x="39" y="91"/>
                  </a:cubicBezTo>
                  <a:cubicBezTo>
                    <a:pt x="38" y="85"/>
                    <a:pt x="36" y="79"/>
                    <a:pt x="33" y="73"/>
                  </a:cubicBezTo>
                  <a:cubicBezTo>
                    <a:pt x="31" y="64"/>
                    <a:pt x="33" y="58"/>
                    <a:pt x="41" y="53"/>
                  </a:cubicBezTo>
                  <a:cubicBezTo>
                    <a:pt x="48" y="44"/>
                    <a:pt x="47" y="38"/>
                    <a:pt x="35" y="35"/>
                  </a:cubicBezTo>
                  <a:cubicBezTo>
                    <a:pt x="36" y="28"/>
                    <a:pt x="39" y="26"/>
                    <a:pt x="42" y="20"/>
                  </a:cubicBezTo>
                  <a:cubicBezTo>
                    <a:pt x="41" y="13"/>
                    <a:pt x="35" y="8"/>
                    <a:pt x="29" y="4"/>
                  </a:cubicBezTo>
                  <a:cubicBezTo>
                    <a:pt x="25" y="9"/>
                    <a:pt x="23" y="13"/>
                    <a:pt x="18" y="7"/>
                  </a:cubicBezTo>
                  <a:cubicBezTo>
                    <a:pt x="17" y="0"/>
                    <a:pt x="19" y="2"/>
                    <a:pt x="12" y="2"/>
                  </a:cubicBezTo>
                  <a:close/>
                </a:path>
              </a:pathLst>
            </a:custGeom>
            <a:solidFill>
              <a:srgbClr val="FEFEFE">
                <a:alpha val="30196"/>
              </a:srgbClr>
            </a:solidFill>
            <a:ln w="12700">
              <a:noFill/>
            </a:ln>
          </p:spPr>
          <p:txBody>
            <a:bodyPr/>
            <a:lstStyle/>
            <a:p>
              <a:endParaRPr lang="zh-CN" altLang="en-US" sz="3000"/>
            </a:p>
          </p:txBody>
        </p:sp>
        <p:sp>
          <p:nvSpPr>
            <p:cNvPr id="2110" name="Freeform 65"/>
            <p:cNvSpPr/>
            <p:nvPr/>
          </p:nvSpPr>
          <p:spPr>
            <a:xfrm>
              <a:off x="4121" y="3052"/>
              <a:ext cx="64" cy="79"/>
            </a:xfrm>
            <a:custGeom>
              <a:avLst/>
              <a:gdLst/>
              <a:ahLst/>
              <a:cxnLst>
                <a:cxn ang="0">
                  <a:pos x="52" y="0"/>
                </a:cxn>
                <a:cxn ang="0">
                  <a:pos x="44" y="18"/>
                </a:cxn>
                <a:cxn ang="0">
                  <a:pos x="32" y="30"/>
                </a:cxn>
                <a:cxn ang="0">
                  <a:pos x="16" y="35"/>
                </a:cxn>
                <a:cxn ang="0">
                  <a:pos x="8" y="48"/>
                </a:cxn>
                <a:cxn ang="0">
                  <a:pos x="4" y="74"/>
                </a:cxn>
                <a:cxn ang="0">
                  <a:pos x="13" y="71"/>
                </a:cxn>
                <a:cxn ang="0">
                  <a:pos x="25" y="62"/>
                </a:cxn>
                <a:cxn ang="0">
                  <a:pos x="34" y="69"/>
                </a:cxn>
                <a:cxn ang="0">
                  <a:pos x="58" y="99"/>
                </a:cxn>
                <a:cxn ang="0">
                  <a:pos x="71" y="72"/>
                </a:cxn>
                <a:cxn ang="0">
                  <a:pos x="85" y="68"/>
                </a:cxn>
                <a:cxn ang="0">
                  <a:pos x="74" y="39"/>
                </a:cxn>
                <a:cxn ang="0">
                  <a:pos x="52" y="0"/>
                </a:cxn>
              </a:cxnLst>
              <a:rect l="l" t="t" r="r" b="b"/>
              <a:pathLst>
                <a:path w="85" h="105">
                  <a:moveTo>
                    <a:pt x="52" y="0"/>
                  </a:moveTo>
                  <a:cubicBezTo>
                    <a:pt x="50" y="6"/>
                    <a:pt x="47" y="12"/>
                    <a:pt x="44" y="18"/>
                  </a:cubicBezTo>
                  <a:cubicBezTo>
                    <a:pt x="43" y="28"/>
                    <a:pt x="42" y="28"/>
                    <a:pt x="32" y="30"/>
                  </a:cubicBezTo>
                  <a:cubicBezTo>
                    <a:pt x="27" y="33"/>
                    <a:pt x="21" y="33"/>
                    <a:pt x="16" y="35"/>
                  </a:cubicBezTo>
                  <a:cubicBezTo>
                    <a:pt x="13" y="39"/>
                    <a:pt x="11" y="44"/>
                    <a:pt x="8" y="48"/>
                  </a:cubicBezTo>
                  <a:cubicBezTo>
                    <a:pt x="4" y="66"/>
                    <a:pt x="0" y="42"/>
                    <a:pt x="4" y="74"/>
                  </a:cubicBezTo>
                  <a:cubicBezTo>
                    <a:pt x="7" y="73"/>
                    <a:pt x="10" y="73"/>
                    <a:pt x="13" y="71"/>
                  </a:cubicBezTo>
                  <a:cubicBezTo>
                    <a:pt x="19" y="67"/>
                    <a:pt x="17" y="64"/>
                    <a:pt x="25" y="62"/>
                  </a:cubicBezTo>
                  <a:cubicBezTo>
                    <a:pt x="32" y="59"/>
                    <a:pt x="31" y="64"/>
                    <a:pt x="34" y="69"/>
                  </a:cubicBezTo>
                  <a:cubicBezTo>
                    <a:pt x="37" y="82"/>
                    <a:pt x="44" y="96"/>
                    <a:pt x="58" y="99"/>
                  </a:cubicBezTo>
                  <a:cubicBezTo>
                    <a:pt x="70" y="105"/>
                    <a:pt x="60" y="78"/>
                    <a:pt x="71" y="72"/>
                  </a:cubicBezTo>
                  <a:cubicBezTo>
                    <a:pt x="78" y="74"/>
                    <a:pt x="80" y="74"/>
                    <a:pt x="85" y="68"/>
                  </a:cubicBezTo>
                  <a:cubicBezTo>
                    <a:pt x="82" y="56"/>
                    <a:pt x="80" y="49"/>
                    <a:pt x="74" y="39"/>
                  </a:cubicBezTo>
                  <a:cubicBezTo>
                    <a:pt x="73" y="6"/>
                    <a:pt x="80" y="6"/>
                    <a:pt x="52" y="0"/>
                  </a:cubicBezTo>
                  <a:close/>
                </a:path>
              </a:pathLst>
            </a:custGeom>
            <a:solidFill>
              <a:srgbClr val="FEFEFE">
                <a:alpha val="30196"/>
              </a:srgbClr>
            </a:solidFill>
            <a:ln w="12700">
              <a:noFill/>
            </a:ln>
          </p:spPr>
          <p:txBody>
            <a:bodyPr/>
            <a:lstStyle/>
            <a:p>
              <a:endParaRPr lang="zh-CN" altLang="en-US" sz="3000"/>
            </a:p>
          </p:txBody>
        </p:sp>
        <p:sp>
          <p:nvSpPr>
            <p:cNvPr id="2111" name="Freeform 66"/>
            <p:cNvSpPr/>
            <p:nvPr/>
          </p:nvSpPr>
          <p:spPr>
            <a:xfrm>
              <a:off x="4197" y="3193"/>
              <a:ext cx="29" cy="49"/>
            </a:xfrm>
            <a:custGeom>
              <a:avLst/>
              <a:gdLst/>
              <a:ahLst/>
              <a:cxnLst>
                <a:cxn ang="0">
                  <a:pos x="6" y="27"/>
                </a:cxn>
                <a:cxn ang="0">
                  <a:pos x="26" y="66"/>
                </a:cxn>
                <a:cxn ang="0">
                  <a:pos x="30" y="52"/>
                </a:cxn>
                <a:cxn ang="0">
                  <a:pos x="38" y="40"/>
                </a:cxn>
                <a:cxn ang="0">
                  <a:pos x="30" y="25"/>
                </a:cxn>
                <a:cxn ang="0">
                  <a:pos x="20" y="13"/>
                </a:cxn>
                <a:cxn ang="0">
                  <a:pos x="11" y="1"/>
                </a:cxn>
                <a:cxn ang="0">
                  <a:pos x="2" y="12"/>
                </a:cxn>
                <a:cxn ang="0">
                  <a:pos x="6" y="27"/>
                </a:cxn>
              </a:cxnLst>
              <a:rect l="l" t="t" r="r" b="b"/>
              <a:pathLst>
                <a:path w="38" h="66">
                  <a:moveTo>
                    <a:pt x="6" y="27"/>
                  </a:moveTo>
                  <a:cubicBezTo>
                    <a:pt x="8" y="52"/>
                    <a:pt x="5" y="58"/>
                    <a:pt x="26" y="66"/>
                  </a:cubicBezTo>
                  <a:cubicBezTo>
                    <a:pt x="36" y="63"/>
                    <a:pt x="33" y="61"/>
                    <a:pt x="30" y="52"/>
                  </a:cubicBezTo>
                  <a:cubicBezTo>
                    <a:pt x="28" y="41"/>
                    <a:pt x="34" y="49"/>
                    <a:pt x="38" y="40"/>
                  </a:cubicBezTo>
                  <a:cubicBezTo>
                    <a:pt x="34" y="35"/>
                    <a:pt x="33" y="30"/>
                    <a:pt x="30" y="25"/>
                  </a:cubicBezTo>
                  <a:cubicBezTo>
                    <a:pt x="29" y="14"/>
                    <a:pt x="30" y="0"/>
                    <a:pt x="20" y="13"/>
                  </a:cubicBezTo>
                  <a:cubicBezTo>
                    <a:pt x="14" y="9"/>
                    <a:pt x="12" y="8"/>
                    <a:pt x="11" y="1"/>
                  </a:cubicBezTo>
                  <a:cubicBezTo>
                    <a:pt x="5" y="4"/>
                    <a:pt x="3" y="5"/>
                    <a:pt x="2" y="12"/>
                  </a:cubicBezTo>
                  <a:cubicBezTo>
                    <a:pt x="3" y="25"/>
                    <a:pt x="0" y="21"/>
                    <a:pt x="6" y="27"/>
                  </a:cubicBezTo>
                  <a:close/>
                </a:path>
              </a:pathLst>
            </a:custGeom>
            <a:solidFill>
              <a:srgbClr val="FEFEFE">
                <a:alpha val="30196"/>
              </a:srgbClr>
            </a:solidFill>
            <a:ln w="12700">
              <a:noFill/>
            </a:ln>
          </p:spPr>
          <p:txBody>
            <a:bodyPr/>
            <a:lstStyle/>
            <a:p>
              <a:endParaRPr lang="zh-CN" altLang="en-US" sz="3000"/>
            </a:p>
          </p:txBody>
        </p:sp>
        <p:sp>
          <p:nvSpPr>
            <p:cNvPr id="2112" name="Freeform 67"/>
            <p:cNvSpPr/>
            <p:nvPr/>
          </p:nvSpPr>
          <p:spPr>
            <a:xfrm>
              <a:off x="4181" y="3275"/>
              <a:ext cx="18" cy="17"/>
            </a:xfrm>
            <a:custGeom>
              <a:avLst/>
              <a:gdLst/>
              <a:ahLst/>
              <a:cxnLst>
                <a:cxn ang="0">
                  <a:pos x="0" y="0"/>
                </a:cxn>
                <a:cxn ang="0">
                  <a:pos x="6" y="23"/>
                </a:cxn>
                <a:cxn ang="0">
                  <a:pos x="24" y="11"/>
                </a:cxn>
                <a:cxn ang="0">
                  <a:pos x="0" y="0"/>
                </a:cxn>
              </a:cxnLst>
              <a:rect l="l" t="t" r="r" b="b"/>
              <a:pathLst>
                <a:path w="24" h="23">
                  <a:moveTo>
                    <a:pt x="0" y="0"/>
                  </a:moveTo>
                  <a:cubicBezTo>
                    <a:pt x="1" y="8"/>
                    <a:pt x="3" y="16"/>
                    <a:pt x="6" y="23"/>
                  </a:cubicBezTo>
                  <a:cubicBezTo>
                    <a:pt x="19" y="20"/>
                    <a:pt x="19" y="22"/>
                    <a:pt x="24" y="11"/>
                  </a:cubicBezTo>
                  <a:cubicBezTo>
                    <a:pt x="20" y="0"/>
                    <a:pt x="4" y="8"/>
                    <a:pt x="0" y="0"/>
                  </a:cubicBezTo>
                  <a:close/>
                </a:path>
              </a:pathLst>
            </a:custGeom>
            <a:solidFill>
              <a:srgbClr val="FEFEFE">
                <a:alpha val="30196"/>
              </a:srgbClr>
            </a:solidFill>
            <a:ln w="12700">
              <a:noFill/>
            </a:ln>
          </p:spPr>
          <p:txBody>
            <a:bodyPr/>
            <a:lstStyle/>
            <a:p>
              <a:endParaRPr lang="zh-CN" altLang="en-US" sz="3000"/>
            </a:p>
          </p:txBody>
        </p:sp>
        <p:sp>
          <p:nvSpPr>
            <p:cNvPr id="2113" name="Freeform 68"/>
            <p:cNvSpPr/>
            <p:nvPr/>
          </p:nvSpPr>
          <p:spPr>
            <a:xfrm>
              <a:off x="4208" y="3265"/>
              <a:ext cx="45" cy="37"/>
            </a:xfrm>
            <a:custGeom>
              <a:avLst/>
              <a:gdLst/>
              <a:ahLst/>
              <a:cxnLst>
                <a:cxn ang="0">
                  <a:pos x="9" y="0"/>
                </a:cxn>
                <a:cxn ang="0">
                  <a:pos x="0" y="18"/>
                </a:cxn>
                <a:cxn ang="0">
                  <a:pos x="28" y="33"/>
                </a:cxn>
                <a:cxn ang="0">
                  <a:pos x="42" y="46"/>
                </a:cxn>
                <a:cxn ang="0">
                  <a:pos x="60" y="42"/>
                </a:cxn>
                <a:cxn ang="0">
                  <a:pos x="49" y="24"/>
                </a:cxn>
                <a:cxn ang="0">
                  <a:pos x="28" y="3"/>
                </a:cxn>
                <a:cxn ang="0">
                  <a:pos x="19" y="16"/>
                </a:cxn>
                <a:cxn ang="0">
                  <a:pos x="9" y="0"/>
                </a:cxn>
              </a:cxnLst>
              <a:rect l="l" t="t" r="r" b="b"/>
              <a:pathLst>
                <a:path w="60" h="49">
                  <a:moveTo>
                    <a:pt x="9" y="0"/>
                  </a:moveTo>
                  <a:cubicBezTo>
                    <a:pt x="8" y="7"/>
                    <a:pt x="0" y="18"/>
                    <a:pt x="0" y="18"/>
                  </a:cubicBezTo>
                  <a:cubicBezTo>
                    <a:pt x="2" y="36"/>
                    <a:pt x="9" y="31"/>
                    <a:pt x="28" y="33"/>
                  </a:cubicBezTo>
                  <a:cubicBezTo>
                    <a:pt x="33" y="40"/>
                    <a:pt x="33" y="44"/>
                    <a:pt x="42" y="46"/>
                  </a:cubicBezTo>
                  <a:cubicBezTo>
                    <a:pt x="49" y="49"/>
                    <a:pt x="56" y="49"/>
                    <a:pt x="60" y="42"/>
                  </a:cubicBezTo>
                  <a:cubicBezTo>
                    <a:pt x="58" y="32"/>
                    <a:pt x="59" y="26"/>
                    <a:pt x="49" y="24"/>
                  </a:cubicBezTo>
                  <a:cubicBezTo>
                    <a:pt x="47" y="12"/>
                    <a:pt x="41" y="5"/>
                    <a:pt x="28" y="3"/>
                  </a:cubicBezTo>
                  <a:cubicBezTo>
                    <a:pt x="23" y="10"/>
                    <a:pt x="30" y="23"/>
                    <a:pt x="19" y="16"/>
                  </a:cubicBezTo>
                  <a:cubicBezTo>
                    <a:pt x="17" y="6"/>
                    <a:pt x="20" y="0"/>
                    <a:pt x="9" y="0"/>
                  </a:cubicBezTo>
                  <a:close/>
                </a:path>
              </a:pathLst>
            </a:custGeom>
            <a:solidFill>
              <a:srgbClr val="FEFEFE">
                <a:alpha val="30196"/>
              </a:srgbClr>
            </a:solidFill>
            <a:ln w="12700">
              <a:noFill/>
            </a:ln>
          </p:spPr>
          <p:txBody>
            <a:bodyPr/>
            <a:lstStyle/>
            <a:p>
              <a:endParaRPr lang="zh-CN" altLang="en-US" sz="3000"/>
            </a:p>
          </p:txBody>
        </p:sp>
        <p:sp>
          <p:nvSpPr>
            <p:cNvPr id="2114" name="Freeform 69"/>
            <p:cNvSpPr/>
            <p:nvPr/>
          </p:nvSpPr>
          <p:spPr>
            <a:xfrm>
              <a:off x="4277" y="3335"/>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15" name="Freeform 70"/>
            <p:cNvSpPr/>
            <p:nvPr/>
          </p:nvSpPr>
          <p:spPr>
            <a:xfrm>
              <a:off x="4544" y="3293"/>
              <a:ext cx="46" cy="47"/>
            </a:xfrm>
            <a:custGeom>
              <a:avLst/>
              <a:gdLst/>
              <a:ahLst/>
              <a:cxnLst>
                <a:cxn ang="0">
                  <a:pos x="7" y="0"/>
                </a:cxn>
                <a:cxn ang="0">
                  <a:pos x="0" y="14"/>
                </a:cxn>
                <a:cxn ang="0">
                  <a:pos x="24" y="35"/>
                </a:cxn>
                <a:cxn ang="0">
                  <a:pos x="36" y="54"/>
                </a:cxn>
                <a:cxn ang="0">
                  <a:pos x="46" y="63"/>
                </a:cxn>
                <a:cxn ang="0">
                  <a:pos x="61" y="56"/>
                </a:cxn>
                <a:cxn ang="0">
                  <a:pos x="33" y="17"/>
                </a:cxn>
                <a:cxn ang="0">
                  <a:pos x="7" y="0"/>
                </a:cxn>
              </a:cxnLst>
              <a:rect l="l" t="t" r="r" b="b"/>
              <a:pathLst>
                <a:path w="61" h="62">
                  <a:moveTo>
                    <a:pt x="7" y="0"/>
                  </a:moveTo>
                  <a:cubicBezTo>
                    <a:pt x="6" y="6"/>
                    <a:pt x="3" y="9"/>
                    <a:pt x="0" y="14"/>
                  </a:cubicBezTo>
                  <a:cubicBezTo>
                    <a:pt x="7" y="23"/>
                    <a:pt x="13" y="31"/>
                    <a:pt x="24" y="35"/>
                  </a:cubicBezTo>
                  <a:cubicBezTo>
                    <a:pt x="27" y="42"/>
                    <a:pt x="31" y="48"/>
                    <a:pt x="36" y="54"/>
                  </a:cubicBezTo>
                  <a:cubicBezTo>
                    <a:pt x="37" y="61"/>
                    <a:pt x="40" y="59"/>
                    <a:pt x="46" y="63"/>
                  </a:cubicBezTo>
                  <a:cubicBezTo>
                    <a:pt x="54" y="62"/>
                    <a:pt x="56" y="62"/>
                    <a:pt x="61" y="56"/>
                  </a:cubicBezTo>
                  <a:cubicBezTo>
                    <a:pt x="59" y="46"/>
                    <a:pt x="42" y="23"/>
                    <a:pt x="33" y="17"/>
                  </a:cubicBezTo>
                  <a:cubicBezTo>
                    <a:pt x="23" y="10"/>
                    <a:pt x="14" y="9"/>
                    <a:pt x="7" y="0"/>
                  </a:cubicBezTo>
                  <a:close/>
                </a:path>
              </a:pathLst>
            </a:custGeom>
            <a:solidFill>
              <a:srgbClr val="FEFEFE">
                <a:alpha val="30196"/>
              </a:srgbClr>
            </a:solidFill>
            <a:ln w="12700">
              <a:noFill/>
            </a:ln>
          </p:spPr>
          <p:txBody>
            <a:bodyPr/>
            <a:lstStyle/>
            <a:p>
              <a:endParaRPr lang="zh-CN" altLang="en-US" sz="3000"/>
            </a:p>
          </p:txBody>
        </p:sp>
        <p:sp>
          <p:nvSpPr>
            <p:cNvPr id="2116" name="Freeform 71"/>
            <p:cNvSpPr/>
            <p:nvPr/>
          </p:nvSpPr>
          <p:spPr>
            <a:xfrm>
              <a:off x="4147" y="3352"/>
              <a:ext cx="46" cy="50"/>
            </a:xfrm>
            <a:custGeom>
              <a:avLst/>
              <a:gdLst/>
              <a:ahLst/>
              <a:cxnLst>
                <a:cxn ang="0">
                  <a:pos x="28" y="7"/>
                </a:cxn>
                <a:cxn ang="0">
                  <a:pos x="30" y="34"/>
                </a:cxn>
                <a:cxn ang="0">
                  <a:pos x="16" y="43"/>
                </a:cxn>
                <a:cxn ang="0">
                  <a:pos x="22" y="67"/>
                </a:cxn>
                <a:cxn ang="0">
                  <a:pos x="48" y="58"/>
                </a:cxn>
                <a:cxn ang="0">
                  <a:pos x="60" y="47"/>
                </a:cxn>
                <a:cxn ang="0">
                  <a:pos x="51" y="28"/>
                </a:cxn>
                <a:cxn ang="0">
                  <a:pos x="57" y="14"/>
                </a:cxn>
                <a:cxn ang="0">
                  <a:pos x="55" y="2"/>
                </a:cxn>
                <a:cxn ang="0">
                  <a:pos x="46" y="4"/>
                </a:cxn>
                <a:cxn ang="0">
                  <a:pos x="51" y="5"/>
                </a:cxn>
                <a:cxn ang="0">
                  <a:pos x="49" y="16"/>
                </a:cxn>
                <a:cxn ang="0">
                  <a:pos x="43" y="23"/>
                </a:cxn>
                <a:cxn ang="0">
                  <a:pos x="28" y="7"/>
                </a:cxn>
              </a:cxnLst>
              <a:rect l="l" t="t" r="r" b="b"/>
              <a:pathLst>
                <a:path w="61" h="67">
                  <a:moveTo>
                    <a:pt x="28" y="7"/>
                  </a:moveTo>
                  <a:cubicBezTo>
                    <a:pt x="17" y="15"/>
                    <a:pt x="24" y="25"/>
                    <a:pt x="30" y="34"/>
                  </a:cubicBezTo>
                  <a:cubicBezTo>
                    <a:pt x="27" y="44"/>
                    <a:pt x="26" y="44"/>
                    <a:pt x="16" y="43"/>
                  </a:cubicBezTo>
                  <a:cubicBezTo>
                    <a:pt x="0" y="46"/>
                    <a:pt x="13" y="63"/>
                    <a:pt x="22" y="67"/>
                  </a:cubicBezTo>
                  <a:cubicBezTo>
                    <a:pt x="31" y="65"/>
                    <a:pt x="39" y="60"/>
                    <a:pt x="48" y="58"/>
                  </a:cubicBezTo>
                  <a:cubicBezTo>
                    <a:pt x="51" y="52"/>
                    <a:pt x="54" y="50"/>
                    <a:pt x="60" y="47"/>
                  </a:cubicBezTo>
                  <a:cubicBezTo>
                    <a:pt x="61" y="40"/>
                    <a:pt x="51" y="28"/>
                    <a:pt x="51" y="28"/>
                  </a:cubicBezTo>
                  <a:cubicBezTo>
                    <a:pt x="52" y="22"/>
                    <a:pt x="55" y="19"/>
                    <a:pt x="57" y="14"/>
                  </a:cubicBezTo>
                  <a:cubicBezTo>
                    <a:pt x="56" y="10"/>
                    <a:pt x="58" y="5"/>
                    <a:pt x="55" y="2"/>
                  </a:cubicBezTo>
                  <a:cubicBezTo>
                    <a:pt x="53" y="0"/>
                    <a:pt x="48" y="2"/>
                    <a:pt x="46" y="4"/>
                  </a:cubicBezTo>
                  <a:cubicBezTo>
                    <a:pt x="45" y="5"/>
                    <a:pt x="49" y="5"/>
                    <a:pt x="51" y="5"/>
                  </a:cubicBezTo>
                  <a:cubicBezTo>
                    <a:pt x="57" y="10"/>
                    <a:pt x="52" y="9"/>
                    <a:pt x="49" y="16"/>
                  </a:cubicBezTo>
                  <a:cubicBezTo>
                    <a:pt x="58" y="23"/>
                    <a:pt x="50" y="22"/>
                    <a:pt x="43" y="23"/>
                  </a:cubicBezTo>
                  <a:cubicBezTo>
                    <a:pt x="34" y="22"/>
                    <a:pt x="31" y="16"/>
                    <a:pt x="28" y="7"/>
                  </a:cubicBezTo>
                  <a:close/>
                </a:path>
              </a:pathLst>
            </a:custGeom>
            <a:solidFill>
              <a:srgbClr val="FEFEFE">
                <a:alpha val="30196"/>
              </a:srgbClr>
            </a:solidFill>
            <a:ln w="12700">
              <a:noFill/>
            </a:ln>
          </p:spPr>
          <p:txBody>
            <a:bodyPr/>
            <a:lstStyle/>
            <a:p>
              <a:endParaRPr lang="zh-CN" altLang="en-US" sz="3000"/>
            </a:p>
          </p:txBody>
        </p:sp>
        <p:sp>
          <p:nvSpPr>
            <p:cNvPr id="2117" name="Freeform 72"/>
            <p:cNvSpPr/>
            <p:nvPr/>
          </p:nvSpPr>
          <p:spPr>
            <a:xfrm>
              <a:off x="4098" y="3371"/>
              <a:ext cx="32" cy="27"/>
            </a:xfrm>
            <a:custGeom>
              <a:avLst/>
              <a:gdLst/>
              <a:ahLst/>
              <a:cxnLst>
                <a:cxn ang="0">
                  <a:pos x="21" y="3"/>
                </a:cxn>
                <a:cxn ang="0">
                  <a:pos x="6" y="6"/>
                </a:cxn>
                <a:cxn ang="0">
                  <a:pos x="33" y="36"/>
                </a:cxn>
                <a:cxn ang="0">
                  <a:pos x="42" y="30"/>
                </a:cxn>
                <a:cxn ang="0">
                  <a:pos x="21" y="3"/>
                </a:cxn>
              </a:cxnLst>
              <a:rect l="l" t="t" r="r" b="b"/>
              <a:pathLst>
                <a:path w="43" h="36">
                  <a:moveTo>
                    <a:pt x="21" y="3"/>
                  </a:moveTo>
                  <a:cubicBezTo>
                    <a:pt x="14" y="0"/>
                    <a:pt x="12" y="2"/>
                    <a:pt x="6" y="6"/>
                  </a:cubicBezTo>
                  <a:cubicBezTo>
                    <a:pt x="0" y="17"/>
                    <a:pt x="23" y="32"/>
                    <a:pt x="33" y="36"/>
                  </a:cubicBezTo>
                  <a:cubicBezTo>
                    <a:pt x="36" y="35"/>
                    <a:pt x="42" y="34"/>
                    <a:pt x="42" y="30"/>
                  </a:cubicBezTo>
                  <a:cubicBezTo>
                    <a:pt x="43" y="24"/>
                    <a:pt x="27" y="3"/>
                    <a:pt x="21" y="3"/>
                  </a:cubicBezTo>
                  <a:close/>
                </a:path>
              </a:pathLst>
            </a:custGeom>
            <a:solidFill>
              <a:srgbClr val="FEFEFE">
                <a:alpha val="30196"/>
              </a:srgbClr>
            </a:solidFill>
            <a:ln w="12700">
              <a:noFill/>
            </a:ln>
          </p:spPr>
          <p:txBody>
            <a:bodyPr/>
            <a:lstStyle/>
            <a:p>
              <a:endParaRPr lang="zh-CN" altLang="en-US" sz="3000"/>
            </a:p>
          </p:txBody>
        </p:sp>
        <p:sp>
          <p:nvSpPr>
            <p:cNvPr id="2118" name="Freeform 73"/>
            <p:cNvSpPr/>
            <p:nvPr/>
          </p:nvSpPr>
          <p:spPr>
            <a:xfrm>
              <a:off x="4077" y="3342"/>
              <a:ext cx="24" cy="31"/>
            </a:xfrm>
            <a:custGeom>
              <a:avLst/>
              <a:gdLst/>
              <a:ahLst/>
              <a:cxnLst>
                <a:cxn ang="0">
                  <a:pos x="21" y="0"/>
                </a:cxn>
                <a:cxn ang="0">
                  <a:pos x="0" y="26"/>
                </a:cxn>
                <a:cxn ang="0">
                  <a:pos x="16" y="24"/>
                </a:cxn>
                <a:cxn ang="0">
                  <a:pos x="19" y="29"/>
                </a:cxn>
                <a:cxn ang="0">
                  <a:pos x="16" y="35"/>
                </a:cxn>
                <a:cxn ang="0">
                  <a:pos x="30" y="21"/>
                </a:cxn>
                <a:cxn ang="0">
                  <a:pos x="24" y="9"/>
                </a:cxn>
                <a:cxn ang="0">
                  <a:pos x="21" y="0"/>
                </a:cxn>
              </a:cxnLst>
              <a:rect l="l" t="t" r="r" b="b"/>
              <a:pathLst>
                <a:path w="32" h="41">
                  <a:moveTo>
                    <a:pt x="21" y="0"/>
                  </a:moveTo>
                  <a:cubicBezTo>
                    <a:pt x="15" y="10"/>
                    <a:pt x="6" y="16"/>
                    <a:pt x="0" y="26"/>
                  </a:cubicBezTo>
                  <a:cubicBezTo>
                    <a:pt x="7" y="27"/>
                    <a:pt x="10" y="27"/>
                    <a:pt x="16" y="24"/>
                  </a:cubicBezTo>
                  <a:cubicBezTo>
                    <a:pt x="17" y="26"/>
                    <a:pt x="19" y="27"/>
                    <a:pt x="19" y="29"/>
                  </a:cubicBezTo>
                  <a:cubicBezTo>
                    <a:pt x="19" y="31"/>
                    <a:pt x="15" y="33"/>
                    <a:pt x="16" y="35"/>
                  </a:cubicBezTo>
                  <a:cubicBezTo>
                    <a:pt x="19" y="41"/>
                    <a:pt x="29" y="23"/>
                    <a:pt x="30" y="21"/>
                  </a:cubicBezTo>
                  <a:cubicBezTo>
                    <a:pt x="32" y="9"/>
                    <a:pt x="26" y="19"/>
                    <a:pt x="24" y="9"/>
                  </a:cubicBezTo>
                  <a:cubicBezTo>
                    <a:pt x="25" y="1"/>
                    <a:pt x="27" y="4"/>
                    <a:pt x="21" y="0"/>
                  </a:cubicBezTo>
                  <a:close/>
                </a:path>
              </a:pathLst>
            </a:custGeom>
            <a:solidFill>
              <a:srgbClr val="FEFEFE">
                <a:alpha val="30196"/>
              </a:srgbClr>
            </a:solidFill>
            <a:ln w="12700">
              <a:noFill/>
            </a:ln>
          </p:spPr>
          <p:txBody>
            <a:bodyPr/>
            <a:lstStyle/>
            <a:p>
              <a:endParaRPr lang="zh-CN" altLang="en-US" sz="3000"/>
            </a:p>
          </p:txBody>
        </p:sp>
        <p:sp>
          <p:nvSpPr>
            <p:cNvPr id="2119" name="Freeform 74"/>
            <p:cNvSpPr/>
            <p:nvPr/>
          </p:nvSpPr>
          <p:spPr>
            <a:xfrm>
              <a:off x="4111" y="3353"/>
              <a:ext cx="34" cy="24"/>
            </a:xfrm>
            <a:custGeom>
              <a:avLst/>
              <a:gdLst/>
              <a:ahLst/>
              <a:cxnLst>
                <a:cxn ang="0">
                  <a:pos x="21" y="0"/>
                </a:cxn>
                <a:cxn ang="0">
                  <a:pos x="0" y="7"/>
                </a:cxn>
                <a:cxn ang="0">
                  <a:pos x="27" y="31"/>
                </a:cxn>
                <a:cxn ang="0">
                  <a:pos x="45" y="24"/>
                </a:cxn>
                <a:cxn ang="0">
                  <a:pos x="22" y="10"/>
                </a:cxn>
                <a:cxn ang="0">
                  <a:pos x="21" y="0"/>
                </a:cxn>
              </a:cxnLst>
              <a:rect l="l" t="t" r="r" b="b"/>
              <a:pathLst>
                <a:path w="45" h="32">
                  <a:moveTo>
                    <a:pt x="21" y="0"/>
                  </a:moveTo>
                  <a:cubicBezTo>
                    <a:pt x="10" y="1"/>
                    <a:pt x="8" y="1"/>
                    <a:pt x="0" y="7"/>
                  </a:cubicBezTo>
                  <a:cubicBezTo>
                    <a:pt x="3" y="20"/>
                    <a:pt x="15" y="29"/>
                    <a:pt x="27" y="31"/>
                  </a:cubicBezTo>
                  <a:cubicBezTo>
                    <a:pt x="36" y="30"/>
                    <a:pt x="41" y="32"/>
                    <a:pt x="45" y="24"/>
                  </a:cubicBezTo>
                  <a:cubicBezTo>
                    <a:pt x="32" y="16"/>
                    <a:pt x="30" y="23"/>
                    <a:pt x="22" y="10"/>
                  </a:cubicBezTo>
                  <a:cubicBezTo>
                    <a:pt x="21" y="2"/>
                    <a:pt x="21" y="5"/>
                    <a:pt x="21" y="0"/>
                  </a:cubicBezTo>
                  <a:close/>
                </a:path>
              </a:pathLst>
            </a:custGeom>
            <a:solidFill>
              <a:srgbClr val="FEFEFE">
                <a:alpha val="30196"/>
              </a:srgbClr>
            </a:solidFill>
            <a:ln w="12700">
              <a:noFill/>
            </a:ln>
          </p:spPr>
          <p:txBody>
            <a:bodyPr/>
            <a:lstStyle/>
            <a:p>
              <a:endParaRPr lang="zh-CN" altLang="en-US" sz="3000"/>
            </a:p>
          </p:txBody>
        </p:sp>
        <p:sp>
          <p:nvSpPr>
            <p:cNvPr id="2120" name="Freeform 75"/>
            <p:cNvSpPr/>
            <p:nvPr/>
          </p:nvSpPr>
          <p:spPr>
            <a:xfrm>
              <a:off x="4062" y="3021"/>
              <a:ext cx="27" cy="55"/>
            </a:xfrm>
            <a:custGeom>
              <a:avLst/>
              <a:gdLst/>
              <a:ahLst/>
              <a:cxnLst>
                <a:cxn ang="0">
                  <a:pos x="30" y="0"/>
                </a:cxn>
                <a:cxn ang="0">
                  <a:pos x="21" y="15"/>
                </a:cxn>
                <a:cxn ang="0">
                  <a:pos x="9" y="36"/>
                </a:cxn>
                <a:cxn ang="0">
                  <a:pos x="0" y="59"/>
                </a:cxn>
                <a:cxn ang="0">
                  <a:pos x="8" y="74"/>
                </a:cxn>
                <a:cxn ang="0">
                  <a:pos x="20" y="59"/>
                </a:cxn>
                <a:cxn ang="0">
                  <a:pos x="35" y="32"/>
                </a:cxn>
                <a:cxn ang="0">
                  <a:pos x="30" y="0"/>
                </a:cxn>
              </a:cxnLst>
              <a:rect l="l" t="t" r="r" b="b"/>
              <a:pathLst>
                <a:path w="35" h="74">
                  <a:moveTo>
                    <a:pt x="30" y="0"/>
                  </a:moveTo>
                  <a:cubicBezTo>
                    <a:pt x="33" y="8"/>
                    <a:pt x="29" y="14"/>
                    <a:pt x="21" y="15"/>
                  </a:cubicBezTo>
                  <a:cubicBezTo>
                    <a:pt x="19" y="27"/>
                    <a:pt x="24" y="33"/>
                    <a:pt x="9" y="36"/>
                  </a:cubicBezTo>
                  <a:cubicBezTo>
                    <a:pt x="13" y="50"/>
                    <a:pt x="12" y="52"/>
                    <a:pt x="0" y="59"/>
                  </a:cubicBezTo>
                  <a:cubicBezTo>
                    <a:pt x="3" y="64"/>
                    <a:pt x="5" y="69"/>
                    <a:pt x="8" y="74"/>
                  </a:cubicBezTo>
                  <a:cubicBezTo>
                    <a:pt x="15" y="71"/>
                    <a:pt x="16" y="65"/>
                    <a:pt x="20" y="59"/>
                  </a:cubicBezTo>
                  <a:cubicBezTo>
                    <a:pt x="22" y="47"/>
                    <a:pt x="28" y="41"/>
                    <a:pt x="35" y="32"/>
                  </a:cubicBezTo>
                  <a:cubicBezTo>
                    <a:pt x="34" y="26"/>
                    <a:pt x="30" y="8"/>
                    <a:pt x="30" y="0"/>
                  </a:cubicBezTo>
                  <a:close/>
                </a:path>
              </a:pathLst>
            </a:custGeom>
            <a:solidFill>
              <a:srgbClr val="FEFEFE">
                <a:alpha val="30196"/>
              </a:srgbClr>
            </a:solidFill>
            <a:ln w="12700">
              <a:noFill/>
            </a:ln>
          </p:spPr>
          <p:txBody>
            <a:bodyPr/>
            <a:lstStyle/>
            <a:p>
              <a:endParaRPr lang="zh-CN" altLang="en-US" sz="3000"/>
            </a:p>
          </p:txBody>
        </p:sp>
        <p:sp>
          <p:nvSpPr>
            <p:cNvPr id="2121" name="Freeform 76"/>
            <p:cNvSpPr/>
            <p:nvPr/>
          </p:nvSpPr>
          <p:spPr>
            <a:xfrm>
              <a:off x="4113" y="3012"/>
              <a:ext cx="19" cy="55"/>
            </a:xfrm>
            <a:custGeom>
              <a:avLst/>
              <a:gdLst/>
              <a:ahLst/>
              <a:cxnLst>
                <a:cxn ang="0">
                  <a:pos x="13" y="7"/>
                </a:cxn>
                <a:cxn ang="0">
                  <a:pos x="4" y="8"/>
                </a:cxn>
                <a:cxn ang="0">
                  <a:pos x="0" y="22"/>
                </a:cxn>
                <a:cxn ang="0">
                  <a:pos x="15" y="41"/>
                </a:cxn>
                <a:cxn ang="0">
                  <a:pos x="25" y="56"/>
                </a:cxn>
                <a:cxn ang="0">
                  <a:pos x="16" y="20"/>
                </a:cxn>
                <a:cxn ang="0">
                  <a:pos x="13" y="7"/>
                </a:cxn>
              </a:cxnLst>
              <a:rect l="l" t="t" r="r" b="b"/>
              <a:pathLst>
                <a:path w="25" h="73">
                  <a:moveTo>
                    <a:pt x="13" y="7"/>
                  </a:moveTo>
                  <a:cubicBezTo>
                    <a:pt x="9" y="0"/>
                    <a:pt x="7" y="2"/>
                    <a:pt x="4" y="8"/>
                  </a:cubicBezTo>
                  <a:cubicBezTo>
                    <a:pt x="3" y="13"/>
                    <a:pt x="1" y="17"/>
                    <a:pt x="0" y="22"/>
                  </a:cubicBezTo>
                  <a:cubicBezTo>
                    <a:pt x="1" y="35"/>
                    <a:pt x="6" y="33"/>
                    <a:pt x="15" y="41"/>
                  </a:cubicBezTo>
                  <a:cubicBezTo>
                    <a:pt x="16" y="52"/>
                    <a:pt x="15" y="73"/>
                    <a:pt x="25" y="56"/>
                  </a:cubicBezTo>
                  <a:cubicBezTo>
                    <a:pt x="24" y="33"/>
                    <a:pt x="23" y="36"/>
                    <a:pt x="16" y="20"/>
                  </a:cubicBezTo>
                  <a:cubicBezTo>
                    <a:pt x="15" y="11"/>
                    <a:pt x="16" y="15"/>
                    <a:pt x="13" y="7"/>
                  </a:cubicBezTo>
                  <a:close/>
                </a:path>
              </a:pathLst>
            </a:custGeom>
            <a:solidFill>
              <a:srgbClr val="FEFEFE">
                <a:alpha val="30196"/>
              </a:srgbClr>
            </a:solidFill>
            <a:ln w="12700">
              <a:noFill/>
            </a:ln>
          </p:spPr>
          <p:txBody>
            <a:bodyPr/>
            <a:lstStyle/>
            <a:p>
              <a:endParaRPr lang="zh-CN" altLang="en-US" sz="3000"/>
            </a:p>
          </p:txBody>
        </p:sp>
        <p:sp>
          <p:nvSpPr>
            <p:cNvPr id="2122" name="Freeform 77"/>
            <p:cNvSpPr/>
            <p:nvPr/>
          </p:nvSpPr>
          <p:spPr>
            <a:xfrm>
              <a:off x="4135" y="2995"/>
              <a:ext cx="10" cy="25"/>
            </a:xfrm>
            <a:custGeom>
              <a:avLst/>
              <a:gdLst/>
              <a:ahLst/>
              <a:cxnLst>
                <a:cxn ang="0">
                  <a:pos x="11" y="0"/>
                </a:cxn>
                <a:cxn ang="0">
                  <a:pos x="1" y="10"/>
                </a:cxn>
                <a:cxn ang="0">
                  <a:pos x="11" y="25"/>
                </a:cxn>
                <a:cxn ang="0">
                  <a:pos x="11" y="0"/>
                </a:cxn>
              </a:cxnLst>
              <a:rect l="l" t="t" r="r" b="b"/>
              <a:pathLst>
                <a:path w="14" h="33">
                  <a:moveTo>
                    <a:pt x="11" y="0"/>
                  </a:moveTo>
                  <a:cubicBezTo>
                    <a:pt x="7" y="3"/>
                    <a:pt x="5" y="7"/>
                    <a:pt x="1" y="10"/>
                  </a:cubicBezTo>
                  <a:cubicBezTo>
                    <a:pt x="2" y="18"/>
                    <a:pt x="0" y="33"/>
                    <a:pt x="11" y="25"/>
                  </a:cubicBezTo>
                  <a:cubicBezTo>
                    <a:pt x="14" y="15"/>
                    <a:pt x="5" y="4"/>
                    <a:pt x="11" y="0"/>
                  </a:cubicBezTo>
                  <a:close/>
                </a:path>
              </a:pathLst>
            </a:custGeom>
            <a:solidFill>
              <a:srgbClr val="FEFEFE">
                <a:alpha val="30196"/>
              </a:srgbClr>
            </a:solidFill>
            <a:ln w="12700">
              <a:noFill/>
            </a:ln>
          </p:spPr>
          <p:txBody>
            <a:bodyPr/>
            <a:lstStyle/>
            <a:p>
              <a:endParaRPr lang="zh-CN" altLang="en-US" sz="3000"/>
            </a:p>
          </p:txBody>
        </p:sp>
        <p:sp>
          <p:nvSpPr>
            <p:cNvPr id="2123" name="Freeform 78"/>
            <p:cNvSpPr/>
            <p:nvPr/>
          </p:nvSpPr>
          <p:spPr>
            <a:xfrm>
              <a:off x="4145" y="3007"/>
              <a:ext cx="21" cy="48"/>
            </a:xfrm>
            <a:custGeom>
              <a:avLst/>
              <a:gdLst/>
              <a:ahLst/>
              <a:cxnLst>
                <a:cxn ang="0">
                  <a:pos x="5" y="0"/>
                </a:cxn>
                <a:cxn ang="0">
                  <a:pos x="11" y="14"/>
                </a:cxn>
                <a:cxn ang="0">
                  <a:pos x="20" y="21"/>
                </a:cxn>
                <a:cxn ang="0">
                  <a:pos x="8" y="39"/>
                </a:cxn>
                <a:cxn ang="0">
                  <a:pos x="0" y="56"/>
                </a:cxn>
                <a:cxn ang="0">
                  <a:pos x="11" y="57"/>
                </a:cxn>
                <a:cxn ang="0">
                  <a:pos x="26" y="26"/>
                </a:cxn>
                <a:cxn ang="0">
                  <a:pos x="5" y="0"/>
                </a:cxn>
              </a:cxnLst>
              <a:rect l="l" t="t" r="r" b="b"/>
              <a:pathLst>
                <a:path w="28" h="64">
                  <a:moveTo>
                    <a:pt x="5" y="0"/>
                  </a:moveTo>
                  <a:cubicBezTo>
                    <a:pt x="6" y="5"/>
                    <a:pt x="7" y="10"/>
                    <a:pt x="11" y="14"/>
                  </a:cubicBezTo>
                  <a:cubicBezTo>
                    <a:pt x="14" y="17"/>
                    <a:pt x="20" y="21"/>
                    <a:pt x="20" y="21"/>
                  </a:cubicBezTo>
                  <a:cubicBezTo>
                    <a:pt x="9" y="27"/>
                    <a:pt x="0" y="23"/>
                    <a:pt x="8" y="39"/>
                  </a:cubicBezTo>
                  <a:cubicBezTo>
                    <a:pt x="6" y="47"/>
                    <a:pt x="4" y="50"/>
                    <a:pt x="0" y="56"/>
                  </a:cubicBezTo>
                  <a:cubicBezTo>
                    <a:pt x="4" y="62"/>
                    <a:pt x="7" y="64"/>
                    <a:pt x="11" y="57"/>
                  </a:cubicBezTo>
                  <a:cubicBezTo>
                    <a:pt x="13" y="43"/>
                    <a:pt x="10" y="29"/>
                    <a:pt x="26" y="26"/>
                  </a:cubicBezTo>
                  <a:cubicBezTo>
                    <a:pt x="28" y="15"/>
                    <a:pt x="14" y="4"/>
                    <a:pt x="5" y="0"/>
                  </a:cubicBezTo>
                  <a:close/>
                </a:path>
              </a:pathLst>
            </a:custGeom>
            <a:solidFill>
              <a:srgbClr val="FEFEFE">
                <a:alpha val="30196"/>
              </a:srgbClr>
            </a:solidFill>
            <a:ln w="12700">
              <a:noFill/>
            </a:ln>
          </p:spPr>
          <p:txBody>
            <a:bodyPr/>
            <a:lstStyle/>
            <a:p>
              <a:endParaRPr lang="zh-CN" altLang="en-US" sz="3000"/>
            </a:p>
          </p:txBody>
        </p:sp>
        <p:sp>
          <p:nvSpPr>
            <p:cNvPr id="2124" name="Freeform 79"/>
            <p:cNvSpPr/>
            <p:nvPr/>
          </p:nvSpPr>
          <p:spPr>
            <a:xfrm>
              <a:off x="3876" y="3076"/>
              <a:ext cx="12" cy="27"/>
            </a:xfrm>
            <a:custGeom>
              <a:avLst/>
              <a:gdLst/>
              <a:ahLst/>
              <a:cxnLst>
                <a:cxn ang="0">
                  <a:pos x="14" y="3"/>
                </a:cxn>
                <a:cxn ang="0">
                  <a:pos x="0" y="7"/>
                </a:cxn>
                <a:cxn ang="0">
                  <a:pos x="8" y="22"/>
                </a:cxn>
                <a:cxn ang="0">
                  <a:pos x="14" y="3"/>
                </a:cxn>
              </a:cxnLst>
              <a:rect l="l" t="t" r="r" b="b"/>
              <a:pathLst>
                <a:path w="16" h="36">
                  <a:moveTo>
                    <a:pt x="14" y="3"/>
                  </a:moveTo>
                  <a:cubicBezTo>
                    <a:pt x="7" y="0"/>
                    <a:pt x="4" y="1"/>
                    <a:pt x="0" y="7"/>
                  </a:cubicBezTo>
                  <a:cubicBezTo>
                    <a:pt x="3" y="14"/>
                    <a:pt x="2" y="17"/>
                    <a:pt x="8" y="22"/>
                  </a:cubicBezTo>
                  <a:cubicBezTo>
                    <a:pt x="16" y="36"/>
                    <a:pt x="11" y="7"/>
                    <a:pt x="14" y="3"/>
                  </a:cubicBezTo>
                  <a:close/>
                </a:path>
              </a:pathLst>
            </a:custGeom>
            <a:solidFill>
              <a:srgbClr val="FEFEFE">
                <a:alpha val="30196"/>
              </a:srgbClr>
            </a:solidFill>
            <a:ln w="12700">
              <a:noFill/>
            </a:ln>
          </p:spPr>
          <p:txBody>
            <a:bodyPr/>
            <a:lstStyle/>
            <a:p>
              <a:endParaRPr lang="zh-CN" altLang="en-US" sz="3000"/>
            </a:p>
          </p:txBody>
        </p:sp>
        <p:sp>
          <p:nvSpPr>
            <p:cNvPr id="2125" name="Freeform 80"/>
            <p:cNvSpPr/>
            <p:nvPr/>
          </p:nvSpPr>
          <p:spPr>
            <a:xfrm>
              <a:off x="3866" y="305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26" name="Freeform 81"/>
            <p:cNvSpPr/>
            <p:nvPr/>
          </p:nvSpPr>
          <p:spPr>
            <a:xfrm>
              <a:off x="3862" y="3035"/>
              <a:ext cx="12" cy="14"/>
            </a:xfrm>
            <a:custGeom>
              <a:avLst/>
              <a:gdLst/>
              <a:ahLst/>
              <a:cxnLst>
                <a:cxn ang="0">
                  <a:pos x="10" y="5"/>
                </a:cxn>
                <a:cxn ang="0">
                  <a:pos x="0" y="10"/>
                </a:cxn>
                <a:cxn ang="0">
                  <a:pos x="12" y="19"/>
                </a:cxn>
                <a:cxn ang="0">
                  <a:pos x="10" y="5"/>
                </a:cxn>
              </a:cxnLst>
              <a:rect l="l" t="t" r="r" b="b"/>
              <a:pathLst>
                <a:path w="16" h="19">
                  <a:moveTo>
                    <a:pt x="10" y="5"/>
                  </a:moveTo>
                  <a:cubicBezTo>
                    <a:pt x="4" y="0"/>
                    <a:pt x="1" y="3"/>
                    <a:pt x="0" y="10"/>
                  </a:cubicBezTo>
                  <a:cubicBezTo>
                    <a:pt x="4" y="15"/>
                    <a:pt x="7" y="16"/>
                    <a:pt x="12" y="19"/>
                  </a:cubicBezTo>
                  <a:cubicBezTo>
                    <a:pt x="16" y="12"/>
                    <a:pt x="14" y="12"/>
                    <a:pt x="10" y="5"/>
                  </a:cubicBezTo>
                  <a:close/>
                </a:path>
              </a:pathLst>
            </a:custGeom>
            <a:solidFill>
              <a:srgbClr val="FEFEFE">
                <a:alpha val="30196"/>
              </a:srgbClr>
            </a:solidFill>
            <a:ln w="12700">
              <a:noFill/>
            </a:ln>
          </p:spPr>
          <p:txBody>
            <a:bodyPr/>
            <a:lstStyle/>
            <a:p>
              <a:endParaRPr lang="zh-CN" altLang="en-US" sz="3000"/>
            </a:p>
          </p:txBody>
        </p:sp>
        <p:sp>
          <p:nvSpPr>
            <p:cNvPr id="2127" name="Freeform 82"/>
            <p:cNvSpPr/>
            <p:nvPr/>
          </p:nvSpPr>
          <p:spPr>
            <a:xfrm>
              <a:off x="3850" y="2995"/>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28" name="Freeform 83"/>
            <p:cNvSpPr/>
            <p:nvPr/>
          </p:nvSpPr>
          <p:spPr>
            <a:xfrm>
              <a:off x="3852" y="3020"/>
              <a:ext cx="16" cy="13"/>
            </a:xfrm>
            <a:custGeom>
              <a:avLst/>
              <a:gdLst/>
              <a:ahLst/>
              <a:cxnLst>
                <a:cxn ang="0">
                  <a:pos x="13" y="0"/>
                </a:cxn>
                <a:cxn ang="0">
                  <a:pos x="19" y="18"/>
                </a:cxn>
                <a:cxn ang="0">
                  <a:pos x="14" y="6"/>
                </a:cxn>
                <a:cxn ang="0">
                  <a:pos x="13" y="0"/>
                </a:cxn>
              </a:cxnLst>
              <a:rect l="l" t="t" r="r" b="b"/>
              <a:pathLst>
                <a:path w="22" h="18">
                  <a:moveTo>
                    <a:pt x="13" y="0"/>
                  </a:moveTo>
                  <a:cubicBezTo>
                    <a:pt x="0" y="8"/>
                    <a:pt x="9" y="12"/>
                    <a:pt x="19" y="18"/>
                  </a:cubicBezTo>
                  <a:cubicBezTo>
                    <a:pt x="20" y="11"/>
                    <a:pt x="22" y="8"/>
                    <a:pt x="14" y="6"/>
                  </a:cubicBezTo>
                  <a:cubicBezTo>
                    <a:pt x="9" y="3"/>
                    <a:pt x="9" y="5"/>
                    <a:pt x="13" y="0"/>
                  </a:cubicBezTo>
                  <a:close/>
                </a:path>
              </a:pathLst>
            </a:custGeom>
            <a:solidFill>
              <a:srgbClr val="FEFEFE">
                <a:alpha val="30196"/>
              </a:srgbClr>
            </a:solidFill>
            <a:ln w="12700">
              <a:noFill/>
            </a:ln>
          </p:spPr>
          <p:txBody>
            <a:bodyPr/>
            <a:lstStyle/>
            <a:p>
              <a:endParaRPr lang="zh-CN" altLang="en-US" sz="3000"/>
            </a:p>
          </p:txBody>
        </p:sp>
        <p:sp>
          <p:nvSpPr>
            <p:cNvPr id="2129" name="Freeform 84"/>
            <p:cNvSpPr/>
            <p:nvPr/>
          </p:nvSpPr>
          <p:spPr>
            <a:xfrm>
              <a:off x="4688" y="3643"/>
              <a:ext cx="45" cy="60"/>
            </a:xfrm>
            <a:custGeom>
              <a:avLst/>
              <a:gdLst/>
              <a:ahLst/>
              <a:cxnLst>
                <a:cxn ang="0">
                  <a:pos x="10" y="7"/>
                </a:cxn>
                <a:cxn ang="0">
                  <a:pos x="3" y="18"/>
                </a:cxn>
                <a:cxn ang="0">
                  <a:pos x="15" y="39"/>
                </a:cxn>
                <a:cxn ang="0">
                  <a:pos x="27" y="54"/>
                </a:cxn>
                <a:cxn ang="0">
                  <a:pos x="40" y="63"/>
                </a:cxn>
                <a:cxn ang="0">
                  <a:pos x="51" y="81"/>
                </a:cxn>
                <a:cxn ang="0">
                  <a:pos x="52" y="57"/>
                </a:cxn>
                <a:cxn ang="0">
                  <a:pos x="43" y="37"/>
                </a:cxn>
                <a:cxn ang="0">
                  <a:pos x="25" y="18"/>
                </a:cxn>
                <a:cxn ang="0">
                  <a:pos x="10" y="7"/>
                </a:cxn>
              </a:cxnLst>
              <a:rect l="l" t="t" r="r" b="b"/>
              <a:pathLst>
                <a:path w="60" h="81">
                  <a:moveTo>
                    <a:pt x="10" y="7"/>
                  </a:moveTo>
                  <a:cubicBezTo>
                    <a:pt x="0" y="0"/>
                    <a:pt x="0" y="9"/>
                    <a:pt x="3" y="18"/>
                  </a:cubicBezTo>
                  <a:cubicBezTo>
                    <a:pt x="5" y="25"/>
                    <a:pt x="12" y="32"/>
                    <a:pt x="15" y="39"/>
                  </a:cubicBezTo>
                  <a:cubicBezTo>
                    <a:pt x="16" y="51"/>
                    <a:pt x="17" y="51"/>
                    <a:pt x="27" y="54"/>
                  </a:cubicBezTo>
                  <a:cubicBezTo>
                    <a:pt x="31" y="57"/>
                    <a:pt x="36" y="60"/>
                    <a:pt x="40" y="63"/>
                  </a:cubicBezTo>
                  <a:cubicBezTo>
                    <a:pt x="43" y="70"/>
                    <a:pt x="45" y="77"/>
                    <a:pt x="51" y="81"/>
                  </a:cubicBezTo>
                  <a:cubicBezTo>
                    <a:pt x="60" y="75"/>
                    <a:pt x="56" y="66"/>
                    <a:pt x="52" y="57"/>
                  </a:cubicBezTo>
                  <a:cubicBezTo>
                    <a:pt x="51" y="49"/>
                    <a:pt x="50" y="41"/>
                    <a:pt x="43" y="37"/>
                  </a:cubicBezTo>
                  <a:cubicBezTo>
                    <a:pt x="37" y="30"/>
                    <a:pt x="33" y="23"/>
                    <a:pt x="25" y="18"/>
                  </a:cubicBezTo>
                  <a:cubicBezTo>
                    <a:pt x="20" y="12"/>
                    <a:pt x="17" y="9"/>
                    <a:pt x="10" y="7"/>
                  </a:cubicBezTo>
                  <a:close/>
                </a:path>
              </a:pathLst>
            </a:custGeom>
            <a:solidFill>
              <a:srgbClr val="FEFEFE">
                <a:alpha val="30196"/>
              </a:srgbClr>
            </a:solidFill>
            <a:ln w="12700">
              <a:noFill/>
            </a:ln>
          </p:spPr>
          <p:txBody>
            <a:bodyPr/>
            <a:lstStyle/>
            <a:p>
              <a:endParaRPr lang="zh-CN" altLang="en-US" sz="3000"/>
            </a:p>
          </p:txBody>
        </p:sp>
        <p:sp>
          <p:nvSpPr>
            <p:cNvPr id="2130" name="Freeform 85"/>
            <p:cNvSpPr/>
            <p:nvPr/>
          </p:nvSpPr>
          <p:spPr>
            <a:xfrm>
              <a:off x="4919" y="3594"/>
              <a:ext cx="53" cy="46"/>
            </a:xfrm>
            <a:custGeom>
              <a:avLst/>
              <a:gdLst/>
              <a:ahLst/>
              <a:cxnLst>
                <a:cxn ang="0">
                  <a:pos x="28" y="23"/>
                </a:cxn>
                <a:cxn ang="0">
                  <a:pos x="13" y="32"/>
                </a:cxn>
                <a:cxn ang="0">
                  <a:pos x="1" y="44"/>
                </a:cxn>
                <a:cxn ang="0">
                  <a:pos x="13" y="59"/>
                </a:cxn>
                <a:cxn ang="0">
                  <a:pos x="28" y="44"/>
                </a:cxn>
                <a:cxn ang="0">
                  <a:pos x="40" y="23"/>
                </a:cxn>
                <a:cxn ang="0">
                  <a:pos x="55" y="0"/>
                </a:cxn>
                <a:cxn ang="0">
                  <a:pos x="71" y="11"/>
                </a:cxn>
                <a:cxn ang="0">
                  <a:pos x="35" y="23"/>
                </a:cxn>
                <a:cxn ang="0">
                  <a:pos x="28" y="23"/>
                </a:cxn>
              </a:cxnLst>
              <a:rect l="l" t="t" r="r" b="b"/>
              <a:pathLst>
                <a:path w="71" h="61">
                  <a:moveTo>
                    <a:pt x="28" y="23"/>
                  </a:moveTo>
                  <a:cubicBezTo>
                    <a:pt x="25" y="33"/>
                    <a:pt x="25" y="33"/>
                    <a:pt x="13" y="32"/>
                  </a:cubicBezTo>
                  <a:cubicBezTo>
                    <a:pt x="2" y="33"/>
                    <a:pt x="3" y="34"/>
                    <a:pt x="1" y="44"/>
                  </a:cubicBezTo>
                  <a:cubicBezTo>
                    <a:pt x="2" y="60"/>
                    <a:pt x="0" y="61"/>
                    <a:pt x="13" y="59"/>
                  </a:cubicBezTo>
                  <a:cubicBezTo>
                    <a:pt x="19" y="54"/>
                    <a:pt x="21" y="48"/>
                    <a:pt x="28" y="44"/>
                  </a:cubicBezTo>
                  <a:cubicBezTo>
                    <a:pt x="30" y="33"/>
                    <a:pt x="28" y="25"/>
                    <a:pt x="40" y="23"/>
                  </a:cubicBezTo>
                  <a:cubicBezTo>
                    <a:pt x="42" y="12"/>
                    <a:pt x="44" y="4"/>
                    <a:pt x="55" y="0"/>
                  </a:cubicBezTo>
                  <a:cubicBezTo>
                    <a:pt x="65" y="2"/>
                    <a:pt x="69" y="1"/>
                    <a:pt x="71" y="11"/>
                  </a:cubicBezTo>
                  <a:cubicBezTo>
                    <a:pt x="63" y="22"/>
                    <a:pt x="48" y="21"/>
                    <a:pt x="35" y="23"/>
                  </a:cubicBezTo>
                  <a:cubicBezTo>
                    <a:pt x="30" y="27"/>
                    <a:pt x="32" y="27"/>
                    <a:pt x="28" y="23"/>
                  </a:cubicBezTo>
                  <a:close/>
                </a:path>
              </a:pathLst>
            </a:custGeom>
            <a:solidFill>
              <a:srgbClr val="FEFEFE">
                <a:alpha val="30196"/>
              </a:srgbClr>
            </a:solidFill>
            <a:ln w="12700">
              <a:noFill/>
            </a:ln>
          </p:spPr>
          <p:txBody>
            <a:bodyPr/>
            <a:lstStyle/>
            <a:p>
              <a:endParaRPr lang="zh-CN" altLang="en-US" sz="3000"/>
            </a:p>
          </p:txBody>
        </p:sp>
        <p:sp>
          <p:nvSpPr>
            <p:cNvPr id="2131" name="Freeform 86"/>
            <p:cNvSpPr/>
            <p:nvPr/>
          </p:nvSpPr>
          <p:spPr>
            <a:xfrm>
              <a:off x="4759" y="3569"/>
              <a:ext cx="17" cy="23"/>
            </a:xfrm>
            <a:custGeom>
              <a:avLst/>
              <a:gdLst/>
              <a:ahLst/>
              <a:cxnLst>
                <a:cxn ang="0">
                  <a:pos x="9" y="0"/>
                </a:cxn>
                <a:cxn ang="0">
                  <a:pos x="0" y="14"/>
                </a:cxn>
                <a:cxn ang="0">
                  <a:pos x="12" y="30"/>
                </a:cxn>
                <a:cxn ang="0">
                  <a:pos x="9" y="0"/>
                </a:cxn>
              </a:cxnLst>
              <a:rect l="l" t="t" r="r" b="b"/>
              <a:pathLst>
                <a:path w="23" h="30">
                  <a:moveTo>
                    <a:pt x="9" y="0"/>
                  </a:moveTo>
                  <a:cubicBezTo>
                    <a:pt x="8" y="7"/>
                    <a:pt x="3" y="8"/>
                    <a:pt x="0" y="14"/>
                  </a:cubicBezTo>
                  <a:cubicBezTo>
                    <a:pt x="3" y="21"/>
                    <a:pt x="8" y="24"/>
                    <a:pt x="12" y="30"/>
                  </a:cubicBezTo>
                  <a:cubicBezTo>
                    <a:pt x="23" y="15"/>
                    <a:pt x="4" y="9"/>
                    <a:pt x="9" y="0"/>
                  </a:cubicBezTo>
                  <a:close/>
                </a:path>
              </a:pathLst>
            </a:custGeom>
            <a:solidFill>
              <a:srgbClr val="FEFEFE">
                <a:alpha val="30196"/>
              </a:srgbClr>
            </a:solidFill>
            <a:ln w="12700">
              <a:noFill/>
            </a:ln>
          </p:spPr>
          <p:txBody>
            <a:bodyPr/>
            <a:lstStyle/>
            <a:p>
              <a:endParaRPr lang="zh-CN" altLang="en-US" sz="3000"/>
            </a:p>
          </p:txBody>
        </p:sp>
        <p:sp>
          <p:nvSpPr>
            <p:cNvPr id="2132" name="Freeform 87"/>
            <p:cNvSpPr/>
            <p:nvPr/>
          </p:nvSpPr>
          <p:spPr>
            <a:xfrm>
              <a:off x="4751" y="3547"/>
              <a:ext cx="20" cy="17"/>
            </a:xfrm>
            <a:custGeom>
              <a:avLst/>
              <a:gdLst/>
              <a:ahLst/>
              <a:cxnLst>
                <a:cxn ang="0">
                  <a:pos x="19" y="0"/>
                </a:cxn>
                <a:cxn ang="0">
                  <a:pos x="0" y="14"/>
                </a:cxn>
                <a:cxn ang="0">
                  <a:pos x="21" y="20"/>
                </a:cxn>
                <a:cxn ang="0">
                  <a:pos x="19" y="0"/>
                </a:cxn>
              </a:cxnLst>
              <a:rect l="l" t="t" r="r" b="b"/>
              <a:pathLst>
                <a:path w="26" h="23">
                  <a:moveTo>
                    <a:pt x="19" y="0"/>
                  </a:moveTo>
                  <a:cubicBezTo>
                    <a:pt x="17" y="12"/>
                    <a:pt x="10" y="11"/>
                    <a:pt x="0" y="14"/>
                  </a:cubicBezTo>
                  <a:cubicBezTo>
                    <a:pt x="5" y="23"/>
                    <a:pt x="11" y="22"/>
                    <a:pt x="21" y="20"/>
                  </a:cubicBezTo>
                  <a:cubicBezTo>
                    <a:pt x="26" y="12"/>
                    <a:pt x="23" y="7"/>
                    <a:pt x="19" y="0"/>
                  </a:cubicBezTo>
                  <a:close/>
                </a:path>
              </a:pathLst>
            </a:custGeom>
            <a:solidFill>
              <a:srgbClr val="FEFEFE">
                <a:alpha val="30196"/>
              </a:srgbClr>
            </a:solidFill>
            <a:ln w="12700">
              <a:noFill/>
            </a:ln>
          </p:spPr>
          <p:txBody>
            <a:bodyPr/>
            <a:lstStyle/>
            <a:p>
              <a:endParaRPr lang="zh-CN" altLang="en-US" sz="3000"/>
            </a:p>
          </p:txBody>
        </p:sp>
        <p:sp>
          <p:nvSpPr>
            <p:cNvPr id="2133" name="Freeform 88"/>
            <p:cNvSpPr/>
            <p:nvPr/>
          </p:nvSpPr>
          <p:spPr>
            <a:xfrm>
              <a:off x="4598" y="3353"/>
              <a:ext cx="24" cy="33"/>
            </a:xfrm>
            <a:custGeom>
              <a:avLst/>
              <a:gdLst/>
              <a:ahLst/>
              <a:cxnLst>
                <a:cxn ang="0">
                  <a:pos x="28" y="0"/>
                </a:cxn>
                <a:cxn ang="0">
                  <a:pos x="10" y="11"/>
                </a:cxn>
                <a:cxn ang="0">
                  <a:pos x="12" y="32"/>
                </a:cxn>
                <a:cxn ang="0">
                  <a:pos x="24" y="36"/>
                </a:cxn>
                <a:cxn ang="0">
                  <a:pos x="28" y="0"/>
                </a:cxn>
              </a:cxnLst>
              <a:rect l="l" t="t" r="r" b="b"/>
              <a:pathLst>
                <a:path w="32" h="44">
                  <a:moveTo>
                    <a:pt x="28" y="0"/>
                  </a:moveTo>
                  <a:cubicBezTo>
                    <a:pt x="32" y="10"/>
                    <a:pt x="18" y="9"/>
                    <a:pt x="10" y="11"/>
                  </a:cubicBezTo>
                  <a:cubicBezTo>
                    <a:pt x="0" y="18"/>
                    <a:pt x="7" y="24"/>
                    <a:pt x="12" y="32"/>
                  </a:cubicBezTo>
                  <a:cubicBezTo>
                    <a:pt x="14" y="44"/>
                    <a:pt x="15" y="41"/>
                    <a:pt x="24" y="36"/>
                  </a:cubicBezTo>
                  <a:cubicBezTo>
                    <a:pt x="32" y="25"/>
                    <a:pt x="29" y="14"/>
                    <a:pt x="28" y="0"/>
                  </a:cubicBezTo>
                  <a:close/>
                </a:path>
              </a:pathLst>
            </a:custGeom>
            <a:solidFill>
              <a:srgbClr val="FEFEFE">
                <a:alpha val="30196"/>
              </a:srgbClr>
            </a:solidFill>
            <a:ln w="12700">
              <a:noFill/>
            </a:ln>
          </p:spPr>
          <p:txBody>
            <a:bodyPr/>
            <a:lstStyle/>
            <a:p>
              <a:endParaRPr lang="zh-CN" altLang="en-US" sz="3000"/>
            </a:p>
          </p:txBody>
        </p:sp>
        <p:sp>
          <p:nvSpPr>
            <p:cNvPr id="2134" name="Freeform 89"/>
            <p:cNvSpPr/>
            <p:nvPr/>
          </p:nvSpPr>
          <p:spPr>
            <a:xfrm>
              <a:off x="4632" y="3396"/>
              <a:ext cx="26" cy="33"/>
            </a:xfrm>
            <a:custGeom>
              <a:avLst/>
              <a:gdLst/>
              <a:ahLst/>
              <a:cxnLst>
                <a:cxn ang="0">
                  <a:pos x="30" y="0"/>
                </a:cxn>
                <a:cxn ang="0">
                  <a:pos x="10" y="9"/>
                </a:cxn>
                <a:cxn ang="0">
                  <a:pos x="14" y="32"/>
                </a:cxn>
                <a:cxn ang="0">
                  <a:pos x="26" y="36"/>
                </a:cxn>
                <a:cxn ang="0">
                  <a:pos x="30" y="0"/>
                </a:cxn>
              </a:cxnLst>
              <a:rect l="l" t="t" r="r" b="b"/>
              <a:pathLst>
                <a:path w="34" h="44">
                  <a:moveTo>
                    <a:pt x="30" y="0"/>
                  </a:moveTo>
                  <a:cubicBezTo>
                    <a:pt x="34" y="10"/>
                    <a:pt x="18" y="7"/>
                    <a:pt x="10" y="9"/>
                  </a:cubicBezTo>
                  <a:cubicBezTo>
                    <a:pt x="0" y="16"/>
                    <a:pt x="9" y="24"/>
                    <a:pt x="14" y="32"/>
                  </a:cubicBezTo>
                  <a:cubicBezTo>
                    <a:pt x="16" y="44"/>
                    <a:pt x="17" y="41"/>
                    <a:pt x="26" y="36"/>
                  </a:cubicBezTo>
                  <a:cubicBezTo>
                    <a:pt x="34" y="25"/>
                    <a:pt x="31" y="14"/>
                    <a:pt x="30" y="0"/>
                  </a:cubicBezTo>
                  <a:close/>
                </a:path>
              </a:pathLst>
            </a:custGeom>
            <a:solidFill>
              <a:srgbClr val="FEFEFE">
                <a:alpha val="30196"/>
              </a:srgbClr>
            </a:solidFill>
            <a:ln w="12700">
              <a:noFill/>
            </a:ln>
          </p:spPr>
          <p:txBody>
            <a:bodyPr/>
            <a:lstStyle/>
            <a:p>
              <a:endParaRPr lang="zh-CN" altLang="en-US" sz="3000"/>
            </a:p>
          </p:txBody>
        </p:sp>
        <p:sp>
          <p:nvSpPr>
            <p:cNvPr id="2135" name="Freeform 90"/>
            <p:cNvSpPr/>
            <p:nvPr/>
          </p:nvSpPr>
          <p:spPr>
            <a:xfrm>
              <a:off x="4659" y="3459"/>
              <a:ext cx="28" cy="28"/>
            </a:xfrm>
            <a:custGeom>
              <a:avLst/>
              <a:gdLst/>
              <a:ahLst/>
              <a:cxnLst>
                <a:cxn ang="0">
                  <a:pos x="34" y="2"/>
                </a:cxn>
                <a:cxn ang="0">
                  <a:pos x="10" y="2"/>
                </a:cxn>
                <a:cxn ang="0">
                  <a:pos x="14" y="25"/>
                </a:cxn>
                <a:cxn ang="0">
                  <a:pos x="26" y="29"/>
                </a:cxn>
                <a:cxn ang="0">
                  <a:pos x="34" y="2"/>
                </a:cxn>
              </a:cxnLst>
              <a:rect l="l" t="t" r="r" b="b"/>
              <a:pathLst>
                <a:path w="38" h="37">
                  <a:moveTo>
                    <a:pt x="34" y="2"/>
                  </a:moveTo>
                  <a:cubicBezTo>
                    <a:pt x="38" y="12"/>
                    <a:pt x="18" y="0"/>
                    <a:pt x="10" y="2"/>
                  </a:cubicBezTo>
                  <a:cubicBezTo>
                    <a:pt x="0" y="9"/>
                    <a:pt x="9" y="17"/>
                    <a:pt x="14" y="25"/>
                  </a:cubicBezTo>
                  <a:cubicBezTo>
                    <a:pt x="16" y="37"/>
                    <a:pt x="17" y="34"/>
                    <a:pt x="26" y="29"/>
                  </a:cubicBezTo>
                  <a:cubicBezTo>
                    <a:pt x="34" y="18"/>
                    <a:pt x="35" y="16"/>
                    <a:pt x="34" y="2"/>
                  </a:cubicBezTo>
                  <a:close/>
                </a:path>
              </a:pathLst>
            </a:custGeom>
            <a:solidFill>
              <a:srgbClr val="FEFEFE">
                <a:alpha val="30196"/>
              </a:srgbClr>
            </a:solidFill>
            <a:ln w="12700">
              <a:noFill/>
            </a:ln>
          </p:spPr>
          <p:txBody>
            <a:bodyPr/>
            <a:lstStyle/>
            <a:p>
              <a:endParaRPr lang="zh-CN" altLang="en-US" sz="3000"/>
            </a:p>
          </p:txBody>
        </p:sp>
        <p:sp>
          <p:nvSpPr>
            <p:cNvPr id="2136" name="Freeform 91"/>
            <p:cNvSpPr/>
            <p:nvPr/>
          </p:nvSpPr>
          <p:spPr>
            <a:xfrm>
              <a:off x="4693" y="3449"/>
              <a:ext cx="28" cy="26"/>
            </a:xfrm>
            <a:custGeom>
              <a:avLst/>
              <a:gdLst/>
              <a:ahLst/>
              <a:cxnLst>
                <a:cxn ang="0">
                  <a:pos x="34" y="2"/>
                </a:cxn>
                <a:cxn ang="0">
                  <a:pos x="10" y="2"/>
                </a:cxn>
                <a:cxn ang="0">
                  <a:pos x="16" y="22"/>
                </a:cxn>
                <a:cxn ang="0">
                  <a:pos x="27" y="22"/>
                </a:cxn>
                <a:cxn ang="0">
                  <a:pos x="34" y="2"/>
                </a:cxn>
              </a:cxnLst>
              <a:rect l="l" t="t" r="r" b="b"/>
              <a:pathLst>
                <a:path w="38" h="34">
                  <a:moveTo>
                    <a:pt x="34" y="2"/>
                  </a:moveTo>
                  <a:cubicBezTo>
                    <a:pt x="38" y="12"/>
                    <a:pt x="18" y="0"/>
                    <a:pt x="10" y="2"/>
                  </a:cubicBezTo>
                  <a:cubicBezTo>
                    <a:pt x="0" y="9"/>
                    <a:pt x="11" y="14"/>
                    <a:pt x="16" y="22"/>
                  </a:cubicBezTo>
                  <a:cubicBezTo>
                    <a:pt x="18" y="34"/>
                    <a:pt x="18" y="27"/>
                    <a:pt x="27" y="22"/>
                  </a:cubicBezTo>
                  <a:cubicBezTo>
                    <a:pt x="35" y="11"/>
                    <a:pt x="35" y="16"/>
                    <a:pt x="34" y="2"/>
                  </a:cubicBezTo>
                  <a:close/>
                </a:path>
              </a:pathLst>
            </a:custGeom>
            <a:solidFill>
              <a:srgbClr val="FEFEFE">
                <a:alpha val="30196"/>
              </a:srgbClr>
            </a:solidFill>
            <a:ln w="12700">
              <a:noFill/>
            </a:ln>
          </p:spPr>
          <p:txBody>
            <a:bodyPr/>
            <a:lstStyle/>
            <a:p>
              <a:endParaRPr lang="zh-CN" altLang="en-US" sz="3000"/>
            </a:p>
          </p:txBody>
        </p:sp>
        <p:sp>
          <p:nvSpPr>
            <p:cNvPr id="2137" name="Freeform 92"/>
            <p:cNvSpPr/>
            <p:nvPr/>
          </p:nvSpPr>
          <p:spPr>
            <a:xfrm>
              <a:off x="4683" y="3413"/>
              <a:ext cx="26" cy="20"/>
            </a:xfrm>
            <a:custGeom>
              <a:avLst/>
              <a:gdLst/>
              <a:ahLst/>
              <a:cxnLst>
                <a:cxn ang="0">
                  <a:pos x="31" y="1"/>
                </a:cxn>
                <a:cxn ang="0">
                  <a:pos x="10" y="2"/>
                </a:cxn>
                <a:cxn ang="0">
                  <a:pos x="13" y="15"/>
                </a:cxn>
                <a:cxn ang="0">
                  <a:pos x="25" y="19"/>
                </a:cxn>
                <a:cxn ang="0">
                  <a:pos x="31" y="1"/>
                </a:cxn>
              </a:cxnLst>
              <a:rect l="l" t="t" r="r" b="b"/>
              <a:pathLst>
                <a:path w="35" h="27">
                  <a:moveTo>
                    <a:pt x="31" y="1"/>
                  </a:moveTo>
                  <a:cubicBezTo>
                    <a:pt x="35" y="11"/>
                    <a:pt x="18" y="0"/>
                    <a:pt x="10" y="2"/>
                  </a:cubicBezTo>
                  <a:cubicBezTo>
                    <a:pt x="0" y="9"/>
                    <a:pt x="8" y="7"/>
                    <a:pt x="13" y="15"/>
                  </a:cubicBezTo>
                  <a:cubicBezTo>
                    <a:pt x="15" y="27"/>
                    <a:pt x="16" y="24"/>
                    <a:pt x="25" y="19"/>
                  </a:cubicBezTo>
                  <a:cubicBezTo>
                    <a:pt x="33" y="8"/>
                    <a:pt x="32" y="15"/>
                    <a:pt x="31" y="1"/>
                  </a:cubicBezTo>
                  <a:close/>
                </a:path>
              </a:pathLst>
            </a:custGeom>
            <a:solidFill>
              <a:srgbClr val="FEFEFE">
                <a:alpha val="30196"/>
              </a:srgbClr>
            </a:solidFill>
            <a:ln w="12700">
              <a:noFill/>
            </a:ln>
          </p:spPr>
          <p:txBody>
            <a:bodyPr/>
            <a:lstStyle/>
            <a:p>
              <a:endParaRPr lang="zh-CN" altLang="en-US" sz="3000"/>
            </a:p>
          </p:txBody>
        </p:sp>
        <p:sp>
          <p:nvSpPr>
            <p:cNvPr id="2138" name="Freeform 93"/>
            <p:cNvSpPr/>
            <p:nvPr/>
          </p:nvSpPr>
          <p:spPr>
            <a:xfrm>
              <a:off x="4657" y="3388"/>
              <a:ext cx="26" cy="35"/>
            </a:xfrm>
            <a:custGeom>
              <a:avLst/>
              <a:gdLst/>
              <a:ahLst/>
              <a:cxnLst>
                <a:cxn ang="0">
                  <a:pos x="28" y="16"/>
                </a:cxn>
                <a:cxn ang="0">
                  <a:pos x="19" y="2"/>
                </a:cxn>
                <a:cxn ang="0">
                  <a:pos x="10" y="25"/>
                </a:cxn>
                <a:cxn ang="0">
                  <a:pos x="19" y="35"/>
                </a:cxn>
                <a:cxn ang="0">
                  <a:pos x="27" y="29"/>
                </a:cxn>
                <a:cxn ang="0">
                  <a:pos x="28" y="16"/>
                </a:cxn>
              </a:cxnLst>
              <a:rect l="l" t="t" r="r" b="b"/>
              <a:pathLst>
                <a:path w="35" h="47">
                  <a:moveTo>
                    <a:pt x="28" y="16"/>
                  </a:moveTo>
                  <a:cubicBezTo>
                    <a:pt x="27" y="13"/>
                    <a:pt x="22" y="0"/>
                    <a:pt x="19" y="2"/>
                  </a:cubicBezTo>
                  <a:cubicBezTo>
                    <a:pt x="16" y="4"/>
                    <a:pt x="10" y="20"/>
                    <a:pt x="10" y="25"/>
                  </a:cubicBezTo>
                  <a:cubicBezTo>
                    <a:pt x="0" y="32"/>
                    <a:pt x="14" y="27"/>
                    <a:pt x="19" y="35"/>
                  </a:cubicBezTo>
                  <a:cubicBezTo>
                    <a:pt x="21" y="47"/>
                    <a:pt x="18" y="34"/>
                    <a:pt x="27" y="29"/>
                  </a:cubicBezTo>
                  <a:cubicBezTo>
                    <a:pt x="35" y="18"/>
                    <a:pt x="29" y="30"/>
                    <a:pt x="28" y="16"/>
                  </a:cubicBezTo>
                  <a:close/>
                </a:path>
              </a:pathLst>
            </a:custGeom>
            <a:solidFill>
              <a:srgbClr val="FEFEFE">
                <a:alpha val="30196"/>
              </a:srgbClr>
            </a:solidFill>
            <a:ln w="12700">
              <a:noFill/>
            </a:ln>
          </p:spPr>
          <p:txBody>
            <a:bodyPr/>
            <a:lstStyle/>
            <a:p>
              <a:endParaRPr lang="zh-CN" altLang="en-US" sz="3000"/>
            </a:p>
          </p:txBody>
        </p:sp>
        <p:sp>
          <p:nvSpPr>
            <p:cNvPr id="2139" name="Freeform 94"/>
            <p:cNvSpPr/>
            <p:nvPr/>
          </p:nvSpPr>
          <p:spPr>
            <a:xfrm>
              <a:off x="4625" y="3372"/>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0" name="Freeform 95"/>
            <p:cNvSpPr/>
            <p:nvPr/>
          </p:nvSpPr>
          <p:spPr>
            <a:xfrm>
              <a:off x="4665" y="3425"/>
              <a:ext cx="24" cy="26"/>
            </a:xfrm>
            <a:custGeom>
              <a:avLst/>
              <a:gdLst/>
              <a:ahLst/>
              <a:cxnLst>
                <a:cxn ang="0">
                  <a:pos x="22" y="10"/>
                </a:cxn>
                <a:cxn ang="0">
                  <a:pos x="10" y="2"/>
                </a:cxn>
                <a:cxn ang="0">
                  <a:pos x="12" y="23"/>
                </a:cxn>
                <a:cxn ang="0">
                  <a:pos x="24" y="27"/>
                </a:cxn>
                <a:cxn ang="0">
                  <a:pos x="22" y="10"/>
                </a:cxn>
              </a:cxnLst>
              <a:rect l="l" t="t" r="r" b="b"/>
              <a:pathLst>
                <a:path w="32" h="35">
                  <a:moveTo>
                    <a:pt x="22" y="10"/>
                  </a:moveTo>
                  <a:cubicBezTo>
                    <a:pt x="26" y="20"/>
                    <a:pt x="18" y="0"/>
                    <a:pt x="10" y="2"/>
                  </a:cubicBezTo>
                  <a:cubicBezTo>
                    <a:pt x="0" y="9"/>
                    <a:pt x="7" y="15"/>
                    <a:pt x="12" y="23"/>
                  </a:cubicBezTo>
                  <a:cubicBezTo>
                    <a:pt x="14" y="35"/>
                    <a:pt x="15" y="32"/>
                    <a:pt x="24" y="27"/>
                  </a:cubicBezTo>
                  <a:cubicBezTo>
                    <a:pt x="32" y="16"/>
                    <a:pt x="23" y="24"/>
                    <a:pt x="22" y="10"/>
                  </a:cubicBezTo>
                  <a:close/>
                </a:path>
              </a:pathLst>
            </a:custGeom>
            <a:solidFill>
              <a:srgbClr val="FEFEFE">
                <a:alpha val="30196"/>
              </a:srgbClr>
            </a:solidFill>
            <a:ln w="12700">
              <a:noFill/>
            </a:ln>
          </p:spPr>
          <p:txBody>
            <a:bodyPr/>
            <a:lstStyle/>
            <a:p>
              <a:endParaRPr lang="zh-CN" altLang="en-US" sz="3000"/>
            </a:p>
          </p:txBody>
        </p:sp>
        <p:sp>
          <p:nvSpPr>
            <p:cNvPr id="2141" name="Freeform 96"/>
            <p:cNvSpPr/>
            <p:nvPr/>
          </p:nvSpPr>
          <p:spPr>
            <a:xfrm>
              <a:off x="3055" y="2051"/>
              <a:ext cx="141" cy="108"/>
            </a:xfrm>
            <a:custGeom>
              <a:avLst/>
              <a:gdLst/>
              <a:ahLst/>
              <a:cxnLst>
                <a:cxn ang="0">
                  <a:pos x="171" y="4"/>
                </a:cxn>
                <a:cxn ang="0">
                  <a:pos x="185" y="4"/>
                </a:cxn>
                <a:cxn ang="0">
                  <a:pos x="189" y="16"/>
                </a:cxn>
                <a:cxn ang="0">
                  <a:pos x="187" y="24"/>
                </a:cxn>
                <a:cxn ang="0">
                  <a:pos x="131" y="44"/>
                </a:cxn>
                <a:cxn ang="0">
                  <a:pos x="109" y="58"/>
                </a:cxn>
                <a:cxn ang="0">
                  <a:pos x="97" y="62"/>
                </a:cxn>
                <a:cxn ang="0">
                  <a:pos x="71" y="82"/>
                </a:cxn>
                <a:cxn ang="0">
                  <a:pos x="75" y="92"/>
                </a:cxn>
                <a:cxn ang="0">
                  <a:pos x="83" y="116"/>
                </a:cxn>
                <a:cxn ang="0">
                  <a:pos x="107" y="126"/>
                </a:cxn>
                <a:cxn ang="0">
                  <a:pos x="93" y="140"/>
                </a:cxn>
                <a:cxn ang="0">
                  <a:pos x="83" y="130"/>
                </a:cxn>
                <a:cxn ang="0">
                  <a:pos x="71" y="134"/>
                </a:cxn>
                <a:cxn ang="0">
                  <a:pos x="21" y="122"/>
                </a:cxn>
                <a:cxn ang="0">
                  <a:pos x="19" y="106"/>
                </a:cxn>
                <a:cxn ang="0">
                  <a:pos x="47" y="90"/>
                </a:cxn>
                <a:cxn ang="0">
                  <a:pos x="51" y="76"/>
                </a:cxn>
                <a:cxn ang="0">
                  <a:pos x="47" y="64"/>
                </a:cxn>
                <a:cxn ang="0">
                  <a:pos x="73" y="46"/>
                </a:cxn>
                <a:cxn ang="0">
                  <a:pos x="97" y="36"/>
                </a:cxn>
                <a:cxn ang="0">
                  <a:pos x="113" y="24"/>
                </a:cxn>
                <a:cxn ang="0">
                  <a:pos x="171" y="4"/>
                </a:cxn>
              </a:cxnLst>
              <a:rect l="l" t="t" r="r" b="b"/>
              <a:pathLst>
                <a:path w="189" h="144">
                  <a:moveTo>
                    <a:pt x="171" y="4"/>
                  </a:moveTo>
                  <a:cubicBezTo>
                    <a:pt x="174" y="3"/>
                    <a:pt x="182" y="0"/>
                    <a:pt x="185" y="4"/>
                  </a:cubicBezTo>
                  <a:cubicBezTo>
                    <a:pt x="187" y="7"/>
                    <a:pt x="189" y="16"/>
                    <a:pt x="189" y="16"/>
                  </a:cubicBezTo>
                  <a:cubicBezTo>
                    <a:pt x="188" y="19"/>
                    <a:pt x="189" y="22"/>
                    <a:pt x="187" y="24"/>
                  </a:cubicBezTo>
                  <a:cubicBezTo>
                    <a:pt x="175" y="34"/>
                    <a:pt x="146" y="34"/>
                    <a:pt x="131" y="44"/>
                  </a:cubicBezTo>
                  <a:cubicBezTo>
                    <a:pt x="125" y="53"/>
                    <a:pt x="120" y="54"/>
                    <a:pt x="109" y="58"/>
                  </a:cubicBezTo>
                  <a:cubicBezTo>
                    <a:pt x="105" y="59"/>
                    <a:pt x="97" y="62"/>
                    <a:pt x="97" y="62"/>
                  </a:cubicBezTo>
                  <a:cubicBezTo>
                    <a:pt x="88" y="76"/>
                    <a:pt x="83" y="74"/>
                    <a:pt x="71" y="82"/>
                  </a:cubicBezTo>
                  <a:cubicBezTo>
                    <a:pt x="66" y="98"/>
                    <a:pt x="70" y="78"/>
                    <a:pt x="75" y="92"/>
                  </a:cubicBezTo>
                  <a:cubicBezTo>
                    <a:pt x="81" y="108"/>
                    <a:pt x="71" y="108"/>
                    <a:pt x="83" y="116"/>
                  </a:cubicBezTo>
                  <a:cubicBezTo>
                    <a:pt x="90" y="121"/>
                    <a:pt x="107" y="126"/>
                    <a:pt x="107" y="126"/>
                  </a:cubicBezTo>
                  <a:cubicBezTo>
                    <a:pt x="105" y="139"/>
                    <a:pt x="106" y="144"/>
                    <a:pt x="93" y="140"/>
                  </a:cubicBezTo>
                  <a:cubicBezTo>
                    <a:pt x="91" y="137"/>
                    <a:pt x="87" y="130"/>
                    <a:pt x="83" y="130"/>
                  </a:cubicBezTo>
                  <a:cubicBezTo>
                    <a:pt x="79" y="130"/>
                    <a:pt x="71" y="134"/>
                    <a:pt x="71" y="134"/>
                  </a:cubicBezTo>
                  <a:cubicBezTo>
                    <a:pt x="52" y="129"/>
                    <a:pt x="42" y="124"/>
                    <a:pt x="21" y="122"/>
                  </a:cubicBezTo>
                  <a:cubicBezTo>
                    <a:pt x="14" y="115"/>
                    <a:pt x="0" y="102"/>
                    <a:pt x="19" y="106"/>
                  </a:cubicBezTo>
                  <a:cubicBezTo>
                    <a:pt x="29" y="91"/>
                    <a:pt x="26" y="93"/>
                    <a:pt x="47" y="90"/>
                  </a:cubicBezTo>
                  <a:cubicBezTo>
                    <a:pt x="55" y="84"/>
                    <a:pt x="54" y="88"/>
                    <a:pt x="51" y="76"/>
                  </a:cubicBezTo>
                  <a:cubicBezTo>
                    <a:pt x="50" y="72"/>
                    <a:pt x="47" y="64"/>
                    <a:pt x="47" y="64"/>
                  </a:cubicBezTo>
                  <a:cubicBezTo>
                    <a:pt x="50" y="41"/>
                    <a:pt x="50" y="43"/>
                    <a:pt x="73" y="46"/>
                  </a:cubicBezTo>
                  <a:cubicBezTo>
                    <a:pt x="82" y="45"/>
                    <a:pt x="97" y="36"/>
                    <a:pt x="97" y="36"/>
                  </a:cubicBezTo>
                  <a:cubicBezTo>
                    <a:pt x="102" y="29"/>
                    <a:pt x="105" y="27"/>
                    <a:pt x="113" y="24"/>
                  </a:cubicBezTo>
                  <a:cubicBezTo>
                    <a:pt x="134" y="27"/>
                    <a:pt x="161" y="25"/>
                    <a:pt x="171" y="4"/>
                  </a:cubicBezTo>
                  <a:close/>
                </a:path>
              </a:pathLst>
            </a:custGeom>
            <a:solidFill>
              <a:srgbClr val="FEFEFE">
                <a:alpha val="30196"/>
              </a:srgbClr>
            </a:solidFill>
            <a:ln w="12700">
              <a:noFill/>
            </a:ln>
          </p:spPr>
          <p:txBody>
            <a:bodyPr/>
            <a:lstStyle/>
            <a:p>
              <a:endParaRPr lang="zh-CN" altLang="en-US" sz="3000"/>
            </a:p>
          </p:txBody>
        </p:sp>
        <p:sp>
          <p:nvSpPr>
            <p:cNvPr id="2142" name="Freeform 97"/>
            <p:cNvSpPr/>
            <p:nvPr/>
          </p:nvSpPr>
          <p:spPr>
            <a:xfrm>
              <a:off x="3139" y="2155"/>
              <a:ext cx="40" cy="12"/>
            </a:xfrm>
            <a:custGeom>
              <a:avLst/>
              <a:gdLst/>
              <a:ahLst/>
              <a:cxnLst>
                <a:cxn ang="0">
                  <a:pos x="24" y="0"/>
                </a:cxn>
                <a:cxn ang="0">
                  <a:pos x="12" y="2"/>
                </a:cxn>
                <a:cxn ang="0">
                  <a:pos x="32" y="16"/>
                </a:cxn>
                <a:cxn ang="0">
                  <a:pos x="44" y="14"/>
                </a:cxn>
                <a:cxn ang="0">
                  <a:pos x="24" y="0"/>
                </a:cxn>
              </a:cxnLst>
              <a:rect l="l" t="t" r="r" b="b"/>
              <a:pathLst>
                <a:path w="52" h="17">
                  <a:moveTo>
                    <a:pt x="24" y="0"/>
                  </a:moveTo>
                  <a:cubicBezTo>
                    <a:pt x="20" y="1"/>
                    <a:pt x="16" y="0"/>
                    <a:pt x="12" y="2"/>
                  </a:cubicBezTo>
                  <a:cubicBezTo>
                    <a:pt x="0" y="9"/>
                    <a:pt x="30" y="15"/>
                    <a:pt x="32" y="16"/>
                  </a:cubicBezTo>
                  <a:cubicBezTo>
                    <a:pt x="36" y="15"/>
                    <a:pt x="41" y="17"/>
                    <a:pt x="44" y="14"/>
                  </a:cubicBezTo>
                  <a:cubicBezTo>
                    <a:pt x="53" y="3"/>
                    <a:pt x="30" y="0"/>
                    <a:pt x="24" y="0"/>
                  </a:cubicBezTo>
                  <a:close/>
                </a:path>
              </a:pathLst>
            </a:custGeom>
            <a:solidFill>
              <a:srgbClr val="FEFEFE">
                <a:alpha val="30196"/>
              </a:srgbClr>
            </a:solidFill>
            <a:ln w="12700">
              <a:noFill/>
            </a:ln>
          </p:spPr>
          <p:txBody>
            <a:bodyPr/>
            <a:lstStyle/>
            <a:p>
              <a:endParaRPr lang="zh-CN" altLang="en-US" sz="3000"/>
            </a:p>
          </p:txBody>
        </p:sp>
        <p:sp>
          <p:nvSpPr>
            <p:cNvPr id="2143" name="Freeform 98"/>
            <p:cNvSpPr/>
            <p:nvPr/>
          </p:nvSpPr>
          <p:spPr>
            <a:xfrm>
              <a:off x="3344" y="1999"/>
              <a:ext cx="42" cy="28"/>
            </a:xfrm>
            <a:custGeom>
              <a:avLst/>
              <a:gdLst/>
              <a:ahLst/>
              <a:cxnLst>
                <a:cxn ang="0">
                  <a:pos x="57" y="4"/>
                </a:cxn>
                <a:cxn ang="0">
                  <a:pos x="25" y="24"/>
                </a:cxn>
                <a:cxn ang="0">
                  <a:pos x="11" y="34"/>
                </a:cxn>
                <a:cxn ang="0">
                  <a:pos x="9" y="4"/>
                </a:cxn>
                <a:cxn ang="0">
                  <a:pos x="21" y="0"/>
                </a:cxn>
                <a:cxn ang="0">
                  <a:pos x="57" y="4"/>
                </a:cxn>
              </a:cxnLst>
              <a:rect l="l" t="t" r="r" b="b"/>
              <a:pathLst>
                <a:path w="57" h="37">
                  <a:moveTo>
                    <a:pt x="57" y="4"/>
                  </a:moveTo>
                  <a:cubicBezTo>
                    <a:pt x="53" y="16"/>
                    <a:pt x="35" y="17"/>
                    <a:pt x="25" y="24"/>
                  </a:cubicBezTo>
                  <a:cubicBezTo>
                    <a:pt x="22" y="34"/>
                    <a:pt x="22" y="37"/>
                    <a:pt x="11" y="34"/>
                  </a:cubicBezTo>
                  <a:cubicBezTo>
                    <a:pt x="6" y="27"/>
                    <a:pt x="0" y="10"/>
                    <a:pt x="9" y="4"/>
                  </a:cubicBezTo>
                  <a:cubicBezTo>
                    <a:pt x="12" y="2"/>
                    <a:pt x="21" y="0"/>
                    <a:pt x="21" y="0"/>
                  </a:cubicBezTo>
                  <a:cubicBezTo>
                    <a:pt x="33" y="2"/>
                    <a:pt x="45" y="4"/>
                    <a:pt x="57" y="4"/>
                  </a:cubicBezTo>
                  <a:close/>
                </a:path>
              </a:pathLst>
            </a:custGeom>
            <a:solidFill>
              <a:srgbClr val="FEFEFE">
                <a:alpha val="30196"/>
              </a:srgbClr>
            </a:solidFill>
            <a:ln w="12700">
              <a:noFill/>
            </a:ln>
          </p:spPr>
          <p:txBody>
            <a:bodyPr/>
            <a:lstStyle/>
            <a:p>
              <a:endParaRPr lang="zh-CN" altLang="en-US" sz="3000"/>
            </a:p>
          </p:txBody>
        </p:sp>
        <p:sp>
          <p:nvSpPr>
            <p:cNvPr id="2144" name="Freeform 99"/>
            <p:cNvSpPr/>
            <p:nvPr/>
          </p:nvSpPr>
          <p:spPr>
            <a:xfrm>
              <a:off x="3374" y="2012"/>
              <a:ext cx="50" cy="20"/>
            </a:xfrm>
            <a:custGeom>
              <a:avLst/>
              <a:gdLst/>
              <a:ahLst/>
              <a:cxnLst>
                <a:cxn ang="0">
                  <a:pos x="29" y="0"/>
                </a:cxn>
                <a:cxn ang="0">
                  <a:pos x="11" y="6"/>
                </a:cxn>
                <a:cxn ang="0">
                  <a:pos x="57" y="26"/>
                </a:cxn>
                <a:cxn ang="0">
                  <a:pos x="63" y="24"/>
                </a:cxn>
                <a:cxn ang="0">
                  <a:pos x="29" y="0"/>
                </a:cxn>
              </a:cxnLst>
              <a:rect l="l" t="t" r="r" b="b"/>
              <a:pathLst>
                <a:path w="68" h="26">
                  <a:moveTo>
                    <a:pt x="29" y="0"/>
                  </a:moveTo>
                  <a:cubicBezTo>
                    <a:pt x="23" y="2"/>
                    <a:pt x="11" y="6"/>
                    <a:pt x="11" y="6"/>
                  </a:cubicBezTo>
                  <a:cubicBezTo>
                    <a:pt x="0" y="23"/>
                    <a:pt x="47" y="24"/>
                    <a:pt x="57" y="26"/>
                  </a:cubicBezTo>
                  <a:cubicBezTo>
                    <a:pt x="59" y="25"/>
                    <a:pt x="62" y="26"/>
                    <a:pt x="63" y="24"/>
                  </a:cubicBezTo>
                  <a:cubicBezTo>
                    <a:pt x="68" y="3"/>
                    <a:pt x="42" y="3"/>
                    <a:pt x="29" y="0"/>
                  </a:cubicBezTo>
                  <a:close/>
                </a:path>
              </a:pathLst>
            </a:custGeom>
            <a:solidFill>
              <a:srgbClr val="FEFEFE">
                <a:alpha val="30196"/>
              </a:srgbClr>
            </a:solidFill>
            <a:ln w="12700">
              <a:noFill/>
            </a:ln>
          </p:spPr>
          <p:txBody>
            <a:bodyPr/>
            <a:lstStyle/>
            <a:p>
              <a:endParaRPr lang="zh-CN" altLang="en-US" sz="3000"/>
            </a:p>
          </p:txBody>
        </p:sp>
        <p:sp>
          <p:nvSpPr>
            <p:cNvPr id="2145" name="Freeform 100"/>
            <p:cNvSpPr/>
            <p:nvPr/>
          </p:nvSpPr>
          <p:spPr>
            <a:xfrm>
              <a:off x="3428" y="2015"/>
              <a:ext cx="50" cy="32"/>
            </a:xfrm>
            <a:custGeom>
              <a:avLst/>
              <a:gdLst/>
              <a:ahLst/>
              <a:cxnLst>
                <a:cxn ang="0">
                  <a:pos x="50" y="9"/>
                </a:cxn>
                <a:cxn ang="0">
                  <a:pos x="26" y="9"/>
                </a:cxn>
                <a:cxn ang="0">
                  <a:pos x="10" y="9"/>
                </a:cxn>
                <a:cxn ang="0">
                  <a:pos x="8" y="35"/>
                </a:cxn>
                <a:cxn ang="0">
                  <a:pos x="32" y="43"/>
                </a:cxn>
                <a:cxn ang="0">
                  <a:pos x="62" y="27"/>
                </a:cxn>
                <a:cxn ang="0">
                  <a:pos x="50" y="9"/>
                </a:cxn>
              </a:cxnLst>
              <a:rect l="l" t="t" r="r" b="b"/>
              <a:pathLst>
                <a:path w="66" h="43">
                  <a:moveTo>
                    <a:pt x="50" y="9"/>
                  </a:moveTo>
                  <a:cubicBezTo>
                    <a:pt x="40" y="16"/>
                    <a:pt x="36" y="16"/>
                    <a:pt x="26" y="9"/>
                  </a:cubicBezTo>
                  <a:cubicBezTo>
                    <a:pt x="20" y="0"/>
                    <a:pt x="18" y="4"/>
                    <a:pt x="10" y="9"/>
                  </a:cubicBezTo>
                  <a:cubicBezTo>
                    <a:pt x="4" y="17"/>
                    <a:pt x="0" y="21"/>
                    <a:pt x="8" y="35"/>
                  </a:cubicBezTo>
                  <a:cubicBezTo>
                    <a:pt x="12" y="42"/>
                    <a:pt x="32" y="43"/>
                    <a:pt x="32" y="43"/>
                  </a:cubicBezTo>
                  <a:cubicBezTo>
                    <a:pt x="41" y="40"/>
                    <a:pt x="54" y="33"/>
                    <a:pt x="62" y="27"/>
                  </a:cubicBezTo>
                  <a:cubicBezTo>
                    <a:pt x="66" y="15"/>
                    <a:pt x="61" y="15"/>
                    <a:pt x="50" y="9"/>
                  </a:cubicBezTo>
                  <a:close/>
                </a:path>
              </a:pathLst>
            </a:custGeom>
            <a:solidFill>
              <a:srgbClr val="FEFEFE">
                <a:alpha val="30196"/>
              </a:srgbClr>
            </a:solidFill>
            <a:ln w="12700">
              <a:noFill/>
            </a:ln>
          </p:spPr>
          <p:txBody>
            <a:bodyPr/>
            <a:lstStyle/>
            <a:p>
              <a:endParaRPr lang="zh-CN" altLang="en-US" sz="3000"/>
            </a:p>
          </p:txBody>
        </p:sp>
        <p:sp>
          <p:nvSpPr>
            <p:cNvPr id="2146" name="Freeform 101"/>
            <p:cNvSpPr/>
            <p:nvPr/>
          </p:nvSpPr>
          <p:spPr>
            <a:xfrm>
              <a:off x="3777" y="2042"/>
              <a:ext cx="88" cy="31"/>
            </a:xfrm>
            <a:custGeom>
              <a:avLst/>
              <a:gdLst/>
              <a:ahLst/>
              <a:cxnLst>
                <a:cxn ang="0">
                  <a:pos x="14" y="0"/>
                </a:cxn>
                <a:cxn ang="0">
                  <a:pos x="8" y="16"/>
                </a:cxn>
                <a:cxn ang="0">
                  <a:pos x="50" y="30"/>
                </a:cxn>
                <a:cxn ang="0">
                  <a:pos x="76" y="36"/>
                </a:cxn>
                <a:cxn ang="0">
                  <a:pos x="112" y="22"/>
                </a:cxn>
                <a:cxn ang="0">
                  <a:pos x="78" y="4"/>
                </a:cxn>
                <a:cxn ang="0">
                  <a:pos x="14" y="0"/>
                </a:cxn>
              </a:cxnLst>
              <a:rect l="l" t="t" r="r" b="b"/>
              <a:pathLst>
                <a:path w="117" h="41">
                  <a:moveTo>
                    <a:pt x="14" y="0"/>
                  </a:moveTo>
                  <a:cubicBezTo>
                    <a:pt x="8" y="4"/>
                    <a:pt x="0" y="9"/>
                    <a:pt x="8" y="16"/>
                  </a:cubicBezTo>
                  <a:cubicBezTo>
                    <a:pt x="21" y="27"/>
                    <a:pt x="34" y="28"/>
                    <a:pt x="50" y="30"/>
                  </a:cubicBezTo>
                  <a:cubicBezTo>
                    <a:pt x="66" y="41"/>
                    <a:pt x="57" y="39"/>
                    <a:pt x="76" y="36"/>
                  </a:cubicBezTo>
                  <a:cubicBezTo>
                    <a:pt x="88" y="32"/>
                    <a:pt x="101" y="29"/>
                    <a:pt x="112" y="22"/>
                  </a:cubicBezTo>
                  <a:cubicBezTo>
                    <a:pt x="117" y="6"/>
                    <a:pt x="87" y="5"/>
                    <a:pt x="78" y="4"/>
                  </a:cubicBezTo>
                  <a:cubicBezTo>
                    <a:pt x="17" y="6"/>
                    <a:pt x="34" y="20"/>
                    <a:pt x="14" y="0"/>
                  </a:cubicBezTo>
                  <a:close/>
                </a:path>
              </a:pathLst>
            </a:custGeom>
            <a:solidFill>
              <a:srgbClr val="FEFEFE">
                <a:alpha val="30196"/>
              </a:srgbClr>
            </a:solidFill>
            <a:ln w="12700">
              <a:noFill/>
            </a:ln>
          </p:spPr>
          <p:txBody>
            <a:bodyPr/>
            <a:lstStyle/>
            <a:p>
              <a:endParaRPr lang="zh-CN" altLang="en-US" sz="3000"/>
            </a:p>
          </p:txBody>
        </p:sp>
        <p:sp>
          <p:nvSpPr>
            <p:cNvPr id="2147" name="Freeform 102"/>
            <p:cNvSpPr/>
            <p:nvPr/>
          </p:nvSpPr>
          <p:spPr>
            <a:xfrm>
              <a:off x="3867" y="2041"/>
              <a:ext cx="46" cy="24"/>
            </a:xfrm>
            <a:custGeom>
              <a:avLst/>
              <a:gdLst/>
              <a:ahLst/>
              <a:cxnLst>
                <a:cxn ang="0">
                  <a:pos x="32" y="4"/>
                </a:cxn>
                <a:cxn ang="0">
                  <a:pos x="62" y="10"/>
                </a:cxn>
                <a:cxn ang="0">
                  <a:pos x="30" y="32"/>
                </a:cxn>
                <a:cxn ang="0">
                  <a:pos x="6" y="22"/>
                </a:cxn>
                <a:cxn ang="0">
                  <a:pos x="32" y="4"/>
                </a:cxn>
              </a:cxnLst>
              <a:rect l="l" t="t" r="r" b="b"/>
              <a:pathLst>
                <a:path w="62" h="32">
                  <a:moveTo>
                    <a:pt x="32" y="4"/>
                  </a:moveTo>
                  <a:cubicBezTo>
                    <a:pt x="44" y="0"/>
                    <a:pt x="53" y="1"/>
                    <a:pt x="62" y="10"/>
                  </a:cubicBezTo>
                  <a:cubicBezTo>
                    <a:pt x="59" y="23"/>
                    <a:pt x="42" y="28"/>
                    <a:pt x="30" y="32"/>
                  </a:cubicBezTo>
                  <a:cubicBezTo>
                    <a:pt x="15" y="22"/>
                    <a:pt x="23" y="25"/>
                    <a:pt x="6" y="22"/>
                  </a:cubicBezTo>
                  <a:cubicBezTo>
                    <a:pt x="0" y="4"/>
                    <a:pt x="14" y="8"/>
                    <a:pt x="32" y="4"/>
                  </a:cubicBezTo>
                  <a:close/>
                </a:path>
              </a:pathLst>
            </a:custGeom>
            <a:solidFill>
              <a:srgbClr val="FEFEFE">
                <a:alpha val="30196"/>
              </a:srgbClr>
            </a:solidFill>
            <a:ln w="12700">
              <a:noFill/>
            </a:ln>
          </p:spPr>
          <p:txBody>
            <a:bodyPr/>
            <a:lstStyle/>
            <a:p>
              <a:endParaRPr lang="zh-CN" altLang="en-US" sz="3000"/>
            </a:p>
          </p:txBody>
        </p:sp>
        <p:sp>
          <p:nvSpPr>
            <p:cNvPr id="2148" name="Freeform 103"/>
            <p:cNvSpPr/>
            <p:nvPr/>
          </p:nvSpPr>
          <p:spPr>
            <a:xfrm>
              <a:off x="3846" y="2070"/>
              <a:ext cx="37" cy="17"/>
            </a:xfrm>
            <a:custGeom>
              <a:avLst/>
              <a:gdLst/>
              <a:ahLst/>
              <a:cxnLst>
                <a:cxn ang="0">
                  <a:pos x="20" y="1"/>
                </a:cxn>
                <a:cxn ang="0">
                  <a:pos x="6" y="5"/>
                </a:cxn>
                <a:cxn ang="0">
                  <a:pos x="38" y="23"/>
                </a:cxn>
                <a:cxn ang="0">
                  <a:pos x="20" y="1"/>
                </a:cxn>
              </a:cxnLst>
              <a:rect l="l" t="t" r="r" b="b"/>
              <a:pathLst>
                <a:path w="49" h="23">
                  <a:moveTo>
                    <a:pt x="20" y="1"/>
                  </a:moveTo>
                  <a:cubicBezTo>
                    <a:pt x="15" y="2"/>
                    <a:pt x="8" y="0"/>
                    <a:pt x="6" y="5"/>
                  </a:cubicBezTo>
                  <a:cubicBezTo>
                    <a:pt x="0" y="19"/>
                    <a:pt x="32" y="21"/>
                    <a:pt x="38" y="23"/>
                  </a:cubicBezTo>
                  <a:cubicBezTo>
                    <a:pt x="49" y="6"/>
                    <a:pt x="35" y="3"/>
                    <a:pt x="20" y="1"/>
                  </a:cubicBezTo>
                  <a:close/>
                </a:path>
              </a:pathLst>
            </a:custGeom>
            <a:solidFill>
              <a:srgbClr val="FEFEFE">
                <a:alpha val="30196"/>
              </a:srgbClr>
            </a:solidFill>
            <a:ln w="12700">
              <a:noFill/>
            </a:ln>
          </p:spPr>
          <p:txBody>
            <a:bodyPr/>
            <a:lstStyle/>
            <a:p>
              <a:endParaRPr lang="zh-CN" altLang="en-US" sz="3000"/>
            </a:p>
          </p:txBody>
        </p:sp>
        <p:sp>
          <p:nvSpPr>
            <p:cNvPr id="2149" name="Freeform 104"/>
            <p:cNvSpPr/>
            <p:nvPr/>
          </p:nvSpPr>
          <p:spPr>
            <a:xfrm>
              <a:off x="4098" y="2294"/>
              <a:ext cx="76" cy="114"/>
            </a:xfrm>
            <a:custGeom>
              <a:avLst/>
              <a:gdLst/>
              <a:ahLst/>
              <a:cxnLst>
                <a:cxn ang="0">
                  <a:pos x="6" y="0"/>
                </a:cxn>
                <a:cxn ang="0">
                  <a:pos x="0" y="18"/>
                </a:cxn>
                <a:cxn ang="0">
                  <a:pos x="14" y="42"/>
                </a:cxn>
                <a:cxn ang="0">
                  <a:pos x="32" y="72"/>
                </a:cxn>
                <a:cxn ang="0">
                  <a:pos x="36" y="104"/>
                </a:cxn>
                <a:cxn ang="0">
                  <a:pos x="80" y="152"/>
                </a:cxn>
                <a:cxn ang="0">
                  <a:pos x="86" y="124"/>
                </a:cxn>
                <a:cxn ang="0">
                  <a:pos x="74" y="102"/>
                </a:cxn>
                <a:cxn ang="0">
                  <a:pos x="62" y="92"/>
                </a:cxn>
                <a:cxn ang="0">
                  <a:pos x="52" y="74"/>
                </a:cxn>
                <a:cxn ang="0">
                  <a:pos x="42" y="44"/>
                </a:cxn>
                <a:cxn ang="0">
                  <a:pos x="4" y="12"/>
                </a:cxn>
                <a:cxn ang="0">
                  <a:pos x="6" y="0"/>
                </a:cxn>
              </a:cxnLst>
              <a:rect l="l" t="t" r="r" b="b"/>
              <a:pathLst>
                <a:path w="102" h="152">
                  <a:moveTo>
                    <a:pt x="6" y="0"/>
                  </a:moveTo>
                  <a:cubicBezTo>
                    <a:pt x="4" y="6"/>
                    <a:pt x="0" y="18"/>
                    <a:pt x="0" y="18"/>
                  </a:cubicBezTo>
                  <a:cubicBezTo>
                    <a:pt x="3" y="26"/>
                    <a:pt x="9" y="35"/>
                    <a:pt x="14" y="42"/>
                  </a:cubicBezTo>
                  <a:cubicBezTo>
                    <a:pt x="17" y="58"/>
                    <a:pt x="16" y="69"/>
                    <a:pt x="32" y="72"/>
                  </a:cubicBezTo>
                  <a:cubicBezTo>
                    <a:pt x="44" y="80"/>
                    <a:pt x="40" y="91"/>
                    <a:pt x="36" y="104"/>
                  </a:cubicBezTo>
                  <a:cubicBezTo>
                    <a:pt x="57" y="118"/>
                    <a:pt x="60" y="139"/>
                    <a:pt x="80" y="152"/>
                  </a:cubicBezTo>
                  <a:cubicBezTo>
                    <a:pt x="95" y="148"/>
                    <a:pt x="102" y="135"/>
                    <a:pt x="86" y="124"/>
                  </a:cubicBezTo>
                  <a:cubicBezTo>
                    <a:pt x="72" y="129"/>
                    <a:pt x="78" y="110"/>
                    <a:pt x="74" y="102"/>
                  </a:cubicBezTo>
                  <a:cubicBezTo>
                    <a:pt x="72" y="98"/>
                    <a:pt x="65" y="94"/>
                    <a:pt x="62" y="92"/>
                  </a:cubicBezTo>
                  <a:cubicBezTo>
                    <a:pt x="59" y="82"/>
                    <a:pt x="65" y="65"/>
                    <a:pt x="52" y="74"/>
                  </a:cubicBezTo>
                  <a:cubicBezTo>
                    <a:pt x="46" y="65"/>
                    <a:pt x="47" y="54"/>
                    <a:pt x="42" y="44"/>
                  </a:cubicBezTo>
                  <a:cubicBezTo>
                    <a:pt x="36" y="32"/>
                    <a:pt x="16" y="18"/>
                    <a:pt x="4" y="12"/>
                  </a:cubicBezTo>
                  <a:lnTo>
                    <a:pt x="6" y="0"/>
                  </a:lnTo>
                  <a:close/>
                </a:path>
              </a:pathLst>
            </a:custGeom>
            <a:solidFill>
              <a:srgbClr val="FEFEFE">
                <a:alpha val="30196"/>
              </a:srgbClr>
            </a:solidFill>
            <a:ln w="12700">
              <a:noFill/>
            </a:ln>
          </p:spPr>
          <p:txBody>
            <a:bodyPr/>
            <a:lstStyle/>
            <a:p>
              <a:endParaRPr lang="zh-CN" altLang="en-US" sz="3000"/>
            </a:p>
          </p:txBody>
        </p:sp>
        <p:sp>
          <p:nvSpPr>
            <p:cNvPr id="2150" name="Freeform 105"/>
            <p:cNvSpPr/>
            <p:nvPr/>
          </p:nvSpPr>
          <p:spPr>
            <a:xfrm>
              <a:off x="4159" y="2412"/>
              <a:ext cx="55" cy="78"/>
            </a:xfrm>
            <a:custGeom>
              <a:avLst/>
              <a:gdLst/>
              <a:ahLst/>
              <a:cxnLst>
                <a:cxn ang="0">
                  <a:pos x="64" y="22"/>
                </a:cxn>
                <a:cxn ang="0">
                  <a:pos x="74" y="40"/>
                </a:cxn>
                <a:cxn ang="0">
                  <a:pos x="30" y="84"/>
                </a:cxn>
                <a:cxn ang="0">
                  <a:pos x="32" y="100"/>
                </a:cxn>
                <a:cxn ang="0">
                  <a:pos x="20" y="94"/>
                </a:cxn>
                <a:cxn ang="0">
                  <a:pos x="6" y="84"/>
                </a:cxn>
                <a:cxn ang="0">
                  <a:pos x="0" y="82"/>
                </a:cxn>
                <a:cxn ang="0">
                  <a:pos x="10" y="58"/>
                </a:cxn>
                <a:cxn ang="0">
                  <a:pos x="12" y="52"/>
                </a:cxn>
                <a:cxn ang="0">
                  <a:pos x="2" y="24"/>
                </a:cxn>
                <a:cxn ang="0">
                  <a:pos x="4" y="14"/>
                </a:cxn>
                <a:cxn ang="0">
                  <a:pos x="26" y="22"/>
                </a:cxn>
                <a:cxn ang="0">
                  <a:pos x="36" y="36"/>
                </a:cxn>
                <a:cxn ang="0">
                  <a:pos x="64" y="22"/>
                </a:cxn>
              </a:cxnLst>
              <a:rect l="l" t="t" r="r" b="b"/>
              <a:pathLst>
                <a:path w="74" h="103">
                  <a:moveTo>
                    <a:pt x="64" y="22"/>
                  </a:moveTo>
                  <a:cubicBezTo>
                    <a:pt x="73" y="36"/>
                    <a:pt x="70" y="29"/>
                    <a:pt x="74" y="40"/>
                  </a:cubicBezTo>
                  <a:cubicBezTo>
                    <a:pt x="70" y="77"/>
                    <a:pt x="68" y="81"/>
                    <a:pt x="30" y="84"/>
                  </a:cubicBezTo>
                  <a:cubicBezTo>
                    <a:pt x="33" y="88"/>
                    <a:pt x="39" y="95"/>
                    <a:pt x="32" y="100"/>
                  </a:cubicBezTo>
                  <a:cubicBezTo>
                    <a:pt x="28" y="103"/>
                    <a:pt x="24" y="95"/>
                    <a:pt x="20" y="94"/>
                  </a:cubicBezTo>
                  <a:cubicBezTo>
                    <a:pt x="17" y="84"/>
                    <a:pt x="20" y="89"/>
                    <a:pt x="6" y="84"/>
                  </a:cubicBezTo>
                  <a:cubicBezTo>
                    <a:pt x="4" y="83"/>
                    <a:pt x="0" y="82"/>
                    <a:pt x="0" y="82"/>
                  </a:cubicBezTo>
                  <a:cubicBezTo>
                    <a:pt x="3" y="73"/>
                    <a:pt x="7" y="67"/>
                    <a:pt x="10" y="58"/>
                  </a:cubicBezTo>
                  <a:cubicBezTo>
                    <a:pt x="11" y="56"/>
                    <a:pt x="12" y="52"/>
                    <a:pt x="12" y="52"/>
                  </a:cubicBezTo>
                  <a:cubicBezTo>
                    <a:pt x="10" y="42"/>
                    <a:pt x="8" y="33"/>
                    <a:pt x="2" y="24"/>
                  </a:cubicBezTo>
                  <a:cubicBezTo>
                    <a:pt x="3" y="21"/>
                    <a:pt x="2" y="17"/>
                    <a:pt x="4" y="14"/>
                  </a:cubicBezTo>
                  <a:cubicBezTo>
                    <a:pt x="11" y="0"/>
                    <a:pt x="18" y="19"/>
                    <a:pt x="26" y="22"/>
                  </a:cubicBezTo>
                  <a:cubicBezTo>
                    <a:pt x="31" y="36"/>
                    <a:pt x="26" y="33"/>
                    <a:pt x="36" y="36"/>
                  </a:cubicBezTo>
                  <a:cubicBezTo>
                    <a:pt x="45" y="30"/>
                    <a:pt x="55" y="28"/>
                    <a:pt x="64" y="22"/>
                  </a:cubicBezTo>
                  <a:close/>
                </a:path>
              </a:pathLst>
            </a:custGeom>
            <a:solidFill>
              <a:srgbClr val="FEFEFE">
                <a:alpha val="30196"/>
              </a:srgbClr>
            </a:solidFill>
            <a:ln w="12700">
              <a:noFill/>
            </a:ln>
          </p:spPr>
          <p:txBody>
            <a:bodyPr/>
            <a:lstStyle/>
            <a:p>
              <a:endParaRPr lang="zh-CN" altLang="en-US" sz="3000"/>
            </a:p>
          </p:txBody>
        </p:sp>
        <p:sp>
          <p:nvSpPr>
            <p:cNvPr id="2151" name="Freeform 106"/>
            <p:cNvSpPr/>
            <p:nvPr/>
          </p:nvSpPr>
          <p:spPr>
            <a:xfrm>
              <a:off x="4123" y="2492"/>
              <a:ext cx="109" cy="189"/>
            </a:xfrm>
            <a:custGeom>
              <a:avLst/>
              <a:gdLst/>
              <a:ahLst/>
              <a:cxnLst>
                <a:cxn ang="0">
                  <a:pos x="82" y="100"/>
                </a:cxn>
                <a:cxn ang="0">
                  <a:pos x="66" y="106"/>
                </a:cxn>
                <a:cxn ang="0">
                  <a:pos x="64" y="132"/>
                </a:cxn>
                <a:cxn ang="0">
                  <a:pos x="22" y="146"/>
                </a:cxn>
                <a:cxn ang="0">
                  <a:pos x="8" y="168"/>
                </a:cxn>
                <a:cxn ang="0">
                  <a:pos x="20" y="182"/>
                </a:cxn>
                <a:cxn ang="0">
                  <a:pos x="8" y="198"/>
                </a:cxn>
                <a:cxn ang="0">
                  <a:pos x="24" y="252"/>
                </a:cxn>
                <a:cxn ang="0">
                  <a:pos x="28" y="214"/>
                </a:cxn>
                <a:cxn ang="0">
                  <a:pos x="22" y="192"/>
                </a:cxn>
                <a:cxn ang="0">
                  <a:pos x="42" y="176"/>
                </a:cxn>
                <a:cxn ang="0">
                  <a:pos x="52" y="158"/>
                </a:cxn>
                <a:cxn ang="0">
                  <a:pos x="66" y="174"/>
                </a:cxn>
                <a:cxn ang="0">
                  <a:pos x="44" y="190"/>
                </a:cxn>
                <a:cxn ang="0">
                  <a:pos x="56" y="200"/>
                </a:cxn>
                <a:cxn ang="0">
                  <a:pos x="68" y="178"/>
                </a:cxn>
                <a:cxn ang="0">
                  <a:pos x="84" y="184"/>
                </a:cxn>
                <a:cxn ang="0">
                  <a:pos x="104" y="148"/>
                </a:cxn>
                <a:cxn ang="0">
                  <a:pos x="114" y="156"/>
                </a:cxn>
                <a:cxn ang="0">
                  <a:pos x="136" y="148"/>
                </a:cxn>
                <a:cxn ang="0">
                  <a:pos x="146" y="130"/>
                </a:cxn>
                <a:cxn ang="0">
                  <a:pos x="142" y="110"/>
                </a:cxn>
                <a:cxn ang="0">
                  <a:pos x="134" y="98"/>
                </a:cxn>
                <a:cxn ang="0">
                  <a:pos x="122" y="40"/>
                </a:cxn>
                <a:cxn ang="0">
                  <a:pos x="94" y="0"/>
                </a:cxn>
                <a:cxn ang="0">
                  <a:pos x="78" y="12"/>
                </a:cxn>
                <a:cxn ang="0">
                  <a:pos x="96" y="34"/>
                </a:cxn>
                <a:cxn ang="0">
                  <a:pos x="96" y="64"/>
                </a:cxn>
                <a:cxn ang="0">
                  <a:pos x="82" y="100"/>
                </a:cxn>
              </a:cxnLst>
              <a:rect l="l" t="t" r="r" b="b"/>
              <a:pathLst>
                <a:path w="146" h="251">
                  <a:moveTo>
                    <a:pt x="82" y="100"/>
                  </a:moveTo>
                  <a:cubicBezTo>
                    <a:pt x="70" y="88"/>
                    <a:pt x="69" y="92"/>
                    <a:pt x="66" y="106"/>
                  </a:cubicBezTo>
                  <a:cubicBezTo>
                    <a:pt x="65" y="115"/>
                    <a:pt x="68" y="124"/>
                    <a:pt x="64" y="132"/>
                  </a:cubicBezTo>
                  <a:cubicBezTo>
                    <a:pt x="63" y="133"/>
                    <a:pt x="28" y="142"/>
                    <a:pt x="22" y="146"/>
                  </a:cubicBezTo>
                  <a:cubicBezTo>
                    <a:pt x="18" y="157"/>
                    <a:pt x="18" y="162"/>
                    <a:pt x="8" y="168"/>
                  </a:cubicBezTo>
                  <a:cubicBezTo>
                    <a:pt x="0" y="180"/>
                    <a:pt x="7" y="180"/>
                    <a:pt x="20" y="182"/>
                  </a:cubicBezTo>
                  <a:cubicBezTo>
                    <a:pt x="17" y="190"/>
                    <a:pt x="15" y="193"/>
                    <a:pt x="8" y="198"/>
                  </a:cubicBezTo>
                  <a:cubicBezTo>
                    <a:pt x="10" y="214"/>
                    <a:pt x="9" y="242"/>
                    <a:pt x="24" y="252"/>
                  </a:cubicBezTo>
                  <a:cubicBezTo>
                    <a:pt x="42" y="246"/>
                    <a:pt x="31" y="227"/>
                    <a:pt x="28" y="214"/>
                  </a:cubicBezTo>
                  <a:cubicBezTo>
                    <a:pt x="26" y="207"/>
                    <a:pt x="22" y="192"/>
                    <a:pt x="22" y="192"/>
                  </a:cubicBezTo>
                  <a:cubicBezTo>
                    <a:pt x="25" y="180"/>
                    <a:pt x="33" y="182"/>
                    <a:pt x="42" y="176"/>
                  </a:cubicBezTo>
                  <a:cubicBezTo>
                    <a:pt x="44" y="169"/>
                    <a:pt x="52" y="158"/>
                    <a:pt x="52" y="158"/>
                  </a:cubicBezTo>
                  <a:cubicBezTo>
                    <a:pt x="58" y="164"/>
                    <a:pt x="63" y="166"/>
                    <a:pt x="66" y="174"/>
                  </a:cubicBezTo>
                  <a:cubicBezTo>
                    <a:pt x="59" y="178"/>
                    <a:pt x="51" y="188"/>
                    <a:pt x="44" y="190"/>
                  </a:cubicBezTo>
                  <a:cubicBezTo>
                    <a:pt x="36" y="202"/>
                    <a:pt x="46" y="202"/>
                    <a:pt x="56" y="200"/>
                  </a:cubicBezTo>
                  <a:cubicBezTo>
                    <a:pt x="60" y="189"/>
                    <a:pt x="59" y="184"/>
                    <a:pt x="68" y="178"/>
                  </a:cubicBezTo>
                  <a:cubicBezTo>
                    <a:pt x="77" y="181"/>
                    <a:pt x="75" y="187"/>
                    <a:pt x="84" y="184"/>
                  </a:cubicBezTo>
                  <a:cubicBezTo>
                    <a:pt x="92" y="171"/>
                    <a:pt x="91" y="157"/>
                    <a:pt x="104" y="148"/>
                  </a:cubicBezTo>
                  <a:cubicBezTo>
                    <a:pt x="108" y="149"/>
                    <a:pt x="110" y="155"/>
                    <a:pt x="114" y="156"/>
                  </a:cubicBezTo>
                  <a:cubicBezTo>
                    <a:pt x="120" y="158"/>
                    <a:pt x="131" y="151"/>
                    <a:pt x="136" y="148"/>
                  </a:cubicBezTo>
                  <a:cubicBezTo>
                    <a:pt x="145" y="134"/>
                    <a:pt x="142" y="141"/>
                    <a:pt x="146" y="130"/>
                  </a:cubicBezTo>
                  <a:cubicBezTo>
                    <a:pt x="146" y="127"/>
                    <a:pt x="145" y="115"/>
                    <a:pt x="142" y="110"/>
                  </a:cubicBezTo>
                  <a:cubicBezTo>
                    <a:pt x="140" y="106"/>
                    <a:pt x="134" y="98"/>
                    <a:pt x="134" y="98"/>
                  </a:cubicBezTo>
                  <a:cubicBezTo>
                    <a:pt x="131" y="78"/>
                    <a:pt x="142" y="53"/>
                    <a:pt x="122" y="40"/>
                  </a:cubicBezTo>
                  <a:cubicBezTo>
                    <a:pt x="112" y="26"/>
                    <a:pt x="109" y="10"/>
                    <a:pt x="94" y="0"/>
                  </a:cubicBezTo>
                  <a:cubicBezTo>
                    <a:pt x="87" y="4"/>
                    <a:pt x="86" y="9"/>
                    <a:pt x="78" y="12"/>
                  </a:cubicBezTo>
                  <a:cubicBezTo>
                    <a:pt x="67" y="29"/>
                    <a:pt x="80" y="31"/>
                    <a:pt x="96" y="34"/>
                  </a:cubicBezTo>
                  <a:cubicBezTo>
                    <a:pt x="103" y="44"/>
                    <a:pt x="100" y="53"/>
                    <a:pt x="96" y="64"/>
                  </a:cubicBezTo>
                  <a:cubicBezTo>
                    <a:pt x="96" y="68"/>
                    <a:pt x="95" y="106"/>
                    <a:pt x="82" y="100"/>
                  </a:cubicBezTo>
                  <a:close/>
                </a:path>
              </a:pathLst>
            </a:custGeom>
            <a:solidFill>
              <a:srgbClr val="FEFEFE">
                <a:alpha val="30196"/>
              </a:srgbClr>
            </a:solidFill>
            <a:ln w="12700">
              <a:noFill/>
            </a:ln>
          </p:spPr>
          <p:txBody>
            <a:bodyPr/>
            <a:lstStyle/>
            <a:p>
              <a:endParaRPr lang="zh-CN" altLang="en-US" sz="3000"/>
            </a:p>
          </p:txBody>
        </p:sp>
        <p:sp>
          <p:nvSpPr>
            <p:cNvPr id="2152" name="Freeform 107"/>
            <p:cNvSpPr/>
            <p:nvPr/>
          </p:nvSpPr>
          <p:spPr>
            <a:xfrm>
              <a:off x="3062" y="1988"/>
              <a:ext cx="52" cy="30"/>
            </a:xfrm>
            <a:custGeom>
              <a:avLst/>
              <a:gdLst/>
              <a:ahLst/>
              <a:cxnLst>
                <a:cxn ang="0">
                  <a:pos x="59" y="0"/>
                </a:cxn>
                <a:cxn ang="0">
                  <a:pos x="65" y="20"/>
                </a:cxn>
                <a:cxn ang="0">
                  <a:pos x="41" y="24"/>
                </a:cxn>
                <a:cxn ang="0">
                  <a:pos x="31" y="40"/>
                </a:cxn>
                <a:cxn ang="0">
                  <a:pos x="7" y="38"/>
                </a:cxn>
                <a:cxn ang="0">
                  <a:pos x="1" y="36"/>
                </a:cxn>
                <a:cxn ang="0">
                  <a:pos x="33" y="20"/>
                </a:cxn>
                <a:cxn ang="0">
                  <a:pos x="59" y="0"/>
                </a:cxn>
              </a:cxnLst>
              <a:rect l="l" t="t" r="r" b="b"/>
              <a:pathLst>
                <a:path w="70" h="40">
                  <a:moveTo>
                    <a:pt x="59" y="0"/>
                  </a:moveTo>
                  <a:cubicBezTo>
                    <a:pt x="68" y="3"/>
                    <a:pt x="70" y="10"/>
                    <a:pt x="65" y="20"/>
                  </a:cubicBezTo>
                  <a:cubicBezTo>
                    <a:pt x="61" y="27"/>
                    <a:pt x="49" y="23"/>
                    <a:pt x="41" y="24"/>
                  </a:cubicBezTo>
                  <a:cubicBezTo>
                    <a:pt x="36" y="38"/>
                    <a:pt x="41" y="34"/>
                    <a:pt x="31" y="40"/>
                  </a:cubicBezTo>
                  <a:cubicBezTo>
                    <a:pt x="23" y="39"/>
                    <a:pt x="15" y="39"/>
                    <a:pt x="7" y="38"/>
                  </a:cubicBezTo>
                  <a:cubicBezTo>
                    <a:pt x="5" y="38"/>
                    <a:pt x="0" y="38"/>
                    <a:pt x="1" y="36"/>
                  </a:cubicBezTo>
                  <a:cubicBezTo>
                    <a:pt x="7" y="26"/>
                    <a:pt x="23" y="23"/>
                    <a:pt x="33" y="20"/>
                  </a:cubicBezTo>
                  <a:cubicBezTo>
                    <a:pt x="39" y="11"/>
                    <a:pt x="51" y="8"/>
                    <a:pt x="59" y="0"/>
                  </a:cubicBezTo>
                  <a:close/>
                </a:path>
              </a:pathLst>
            </a:custGeom>
            <a:solidFill>
              <a:srgbClr val="FEFEFE">
                <a:alpha val="30196"/>
              </a:srgbClr>
            </a:solidFill>
            <a:ln w="12700">
              <a:noFill/>
            </a:ln>
          </p:spPr>
          <p:txBody>
            <a:bodyPr/>
            <a:lstStyle/>
            <a:p>
              <a:endParaRPr lang="zh-CN" altLang="en-US" sz="3000"/>
            </a:p>
          </p:txBody>
        </p:sp>
        <p:sp>
          <p:nvSpPr>
            <p:cNvPr id="2153" name="Freeform 108"/>
            <p:cNvSpPr/>
            <p:nvPr/>
          </p:nvSpPr>
          <p:spPr>
            <a:xfrm>
              <a:off x="2955" y="1997"/>
              <a:ext cx="19" cy="22"/>
            </a:xfrm>
            <a:custGeom>
              <a:avLst/>
              <a:gdLst/>
              <a:ahLst/>
              <a:cxnLst>
                <a:cxn ang="0">
                  <a:pos x="18" y="0"/>
                </a:cxn>
                <a:cxn ang="0">
                  <a:pos x="0" y="18"/>
                </a:cxn>
                <a:cxn ang="0">
                  <a:pos x="18" y="26"/>
                </a:cxn>
                <a:cxn ang="0">
                  <a:pos x="18" y="0"/>
                </a:cxn>
              </a:cxnLst>
              <a:rect l="l" t="t" r="r" b="b"/>
              <a:pathLst>
                <a:path w="26" h="28">
                  <a:moveTo>
                    <a:pt x="18" y="0"/>
                  </a:moveTo>
                  <a:cubicBezTo>
                    <a:pt x="9" y="6"/>
                    <a:pt x="4" y="7"/>
                    <a:pt x="0" y="18"/>
                  </a:cubicBezTo>
                  <a:cubicBezTo>
                    <a:pt x="7" y="25"/>
                    <a:pt x="9" y="29"/>
                    <a:pt x="18" y="26"/>
                  </a:cubicBezTo>
                  <a:cubicBezTo>
                    <a:pt x="22" y="14"/>
                    <a:pt x="26" y="12"/>
                    <a:pt x="18" y="0"/>
                  </a:cubicBezTo>
                  <a:close/>
                </a:path>
              </a:pathLst>
            </a:custGeom>
            <a:solidFill>
              <a:srgbClr val="FEFEFE">
                <a:alpha val="30196"/>
              </a:srgbClr>
            </a:solidFill>
            <a:ln w="12700">
              <a:noFill/>
            </a:ln>
          </p:spPr>
          <p:txBody>
            <a:bodyPr/>
            <a:lstStyle/>
            <a:p>
              <a:endParaRPr lang="zh-CN" altLang="en-US" sz="3000"/>
            </a:p>
          </p:txBody>
        </p:sp>
        <p:sp>
          <p:nvSpPr>
            <p:cNvPr id="2154" name="Freeform 109"/>
            <p:cNvSpPr/>
            <p:nvPr/>
          </p:nvSpPr>
          <p:spPr>
            <a:xfrm>
              <a:off x="2979" y="1996"/>
              <a:ext cx="37" cy="27"/>
            </a:xfrm>
            <a:custGeom>
              <a:avLst/>
              <a:gdLst/>
              <a:ahLst/>
              <a:cxnLst>
                <a:cxn ang="0">
                  <a:pos x="14" y="6"/>
                </a:cxn>
                <a:cxn ang="0">
                  <a:pos x="0" y="18"/>
                </a:cxn>
                <a:cxn ang="0">
                  <a:pos x="6" y="32"/>
                </a:cxn>
                <a:cxn ang="0">
                  <a:pos x="18" y="36"/>
                </a:cxn>
                <a:cxn ang="0">
                  <a:pos x="40" y="26"/>
                </a:cxn>
                <a:cxn ang="0">
                  <a:pos x="14" y="6"/>
                </a:cxn>
              </a:cxnLst>
              <a:rect l="l" t="t" r="r" b="b"/>
              <a:pathLst>
                <a:path w="49" h="36">
                  <a:moveTo>
                    <a:pt x="14" y="6"/>
                  </a:moveTo>
                  <a:cubicBezTo>
                    <a:pt x="11" y="14"/>
                    <a:pt x="7" y="13"/>
                    <a:pt x="0" y="18"/>
                  </a:cubicBezTo>
                  <a:cubicBezTo>
                    <a:pt x="1" y="22"/>
                    <a:pt x="2" y="29"/>
                    <a:pt x="6" y="32"/>
                  </a:cubicBezTo>
                  <a:cubicBezTo>
                    <a:pt x="10" y="34"/>
                    <a:pt x="18" y="36"/>
                    <a:pt x="18" y="36"/>
                  </a:cubicBezTo>
                  <a:cubicBezTo>
                    <a:pt x="24" y="27"/>
                    <a:pt x="30" y="28"/>
                    <a:pt x="40" y="26"/>
                  </a:cubicBezTo>
                  <a:cubicBezTo>
                    <a:pt x="49" y="0"/>
                    <a:pt x="26" y="18"/>
                    <a:pt x="14" y="6"/>
                  </a:cubicBezTo>
                  <a:close/>
                </a:path>
              </a:pathLst>
            </a:custGeom>
            <a:solidFill>
              <a:srgbClr val="FEFEFE">
                <a:alpha val="30196"/>
              </a:srgbClr>
            </a:solidFill>
            <a:ln w="12700">
              <a:noFill/>
            </a:ln>
          </p:spPr>
          <p:txBody>
            <a:bodyPr/>
            <a:lstStyle/>
            <a:p>
              <a:endParaRPr lang="zh-CN" altLang="en-US" sz="3000"/>
            </a:p>
          </p:txBody>
        </p:sp>
        <p:sp>
          <p:nvSpPr>
            <p:cNvPr id="2155" name="Freeform 110"/>
            <p:cNvSpPr/>
            <p:nvPr/>
          </p:nvSpPr>
          <p:spPr>
            <a:xfrm>
              <a:off x="3040" y="1987"/>
              <a:ext cx="20" cy="16"/>
            </a:xfrm>
            <a:custGeom>
              <a:avLst/>
              <a:gdLst/>
              <a:ahLst/>
              <a:cxnLst>
                <a:cxn ang="0">
                  <a:pos x="11" y="0"/>
                </a:cxn>
                <a:cxn ang="0">
                  <a:pos x="3" y="12"/>
                </a:cxn>
                <a:cxn ang="0">
                  <a:pos x="19" y="22"/>
                </a:cxn>
                <a:cxn ang="0">
                  <a:pos x="11" y="0"/>
                </a:cxn>
              </a:cxnLst>
              <a:rect l="l" t="t" r="r" b="b"/>
              <a:pathLst>
                <a:path w="27" h="22">
                  <a:moveTo>
                    <a:pt x="11" y="0"/>
                  </a:moveTo>
                  <a:cubicBezTo>
                    <a:pt x="8" y="4"/>
                    <a:pt x="0" y="8"/>
                    <a:pt x="3" y="12"/>
                  </a:cubicBezTo>
                  <a:cubicBezTo>
                    <a:pt x="6" y="17"/>
                    <a:pt x="19" y="22"/>
                    <a:pt x="19" y="22"/>
                  </a:cubicBezTo>
                  <a:cubicBezTo>
                    <a:pt x="27" y="10"/>
                    <a:pt x="15" y="11"/>
                    <a:pt x="11" y="0"/>
                  </a:cubicBezTo>
                  <a:close/>
                </a:path>
              </a:pathLst>
            </a:custGeom>
            <a:solidFill>
              <a:srgbClr val="FEFEFE">
                <a:alpha val="30196"/>
              </a:srgbClr>
            </a:solidFill>
            <a:ln w="12700">
              <a:noFill/>
            </a:ln>
          </p:spPr>
          <p:txBody>
            <a:bodyPr/>
            <a:lstStyle/>
            <a:p>
              <a:endParaRPr lang="zh-CN" altLang="en-US" sz="3000"/>
            </a:p>
          </p:txBody>
        </p:sp>
        <p:sp>
          <p:nvSpPr>
            <p:cNvPr id="2156" name="Freeform 111"/>
            <p:cNvSpPr/>
            <p:nvPr/>
          </p:nvSpPr>
          <p:spPr>
            <a:xfrm>
              <a:off x="3022" y="2005"/>
              <a:ext cx="15" cy="13"/>
            </a:xfrm>
            <a:custGeom>
              <a:avLst/>
              <a:gdLst/>
              <a:ahLst/>
              <a:cxnLst>
                <a:cxn ang="0">
                  <a:pos x="11" y="0"/>
                </a:cxn>
                <a:cxn ang="0">
                  <a:pos x="9" y="18"/>
                </a:cxn>
                <a:cxn ang="0">
                  <a:pos x="11" y="0"/>
                </a:cxn>
              </a:cxnLst>
              <a:rect l="l" t="t" r="r" b="b"/>
              <a:pathLst>
                <a:path w="20" h="18">
                  <a:moveTo>
                    <a:pt x="11" y="0"/>
                  </a:moveTo>
                  <a:cubicBezTo>
                    <a:pt x="1" y="14"/>
                    <a:pt x="0" y="9"/>
                    <a:pt x="9" y="18"/>
                  </a:cubicBezTo>
                  <a:cubicBezTo>
                    <a:pt x="20" y="14"/>
                    <a:pt x="16" y="18"/>
                    <a:pt x="11" y="0"/>
                  </a:cubicBezTo>
                  <a:close/>
                </a:path>
              </a:pathLst>
            </a:custGeom>
            <a:solidFill>
              <a:srgbClr val="FEFEFE">
                <a:alpha val="30196"/>
              </a:srgbClr>
            </a:solidFill>
            <a:ln w="12700">
              <a:noFill/>
            </a:ln>
          </p:spPr>
          <p:txBody>
            <a:bodyPr/>
            <a:lstStyle/>
            <a:p>
              <a:endParaRPr lang="zh-CN" altLang="en-US" sz="3000"/>
            </a:p>
          </p:txBody>
        </p:sp>
        <p:sp>
          <p:nvSpPr>
            <p:cNvPr id="2157" name="Freeform 112"/>
            <p:cNvSpPr/>
            <p:nvPr/>
          </p:nvSpPr>
          <p:spPr>
            <a:xfrm>
              <a:off x="4162" y="2021"/>
              <a:ext cx="18" cy="33"/>
            </a:xfrm>
            <a:custGeom>
              <a:avLst/>
              <a:gdLst/>
              <a:ahLst/>
              <a:cxnLst>
                <a:cxn ang="0">
                  <a:pos x="24" y="0"/>
                </a:cxn>
                <a:cxn ang="0">
                  <a:pos x="8" y="16"/>
                </a:cxn>
                <a:cxn ang="0">
                  <a:pos x="0" y="34"/>
                </a:cxn>
                <a:cxn ang="0">
                  <a:pos x="16" y="40"/>
                </a:cxn>
                <a:cxn ang="0">
                  <a:pos x="24" y="0"/>
                </a:cxn>
              </a:cxnLst>
              <a:rect l="l" t="t" r="r" b="b"/>
              <a:pathLst>
                <a:path w="24" h="44">
                  <a:moveTo>
                    <a:pt x="24" y="0"/>
                  </a:moveTo>
                  <a:cubicBezTo>
                    <a:pt x="19" y="7"/>
                    <a:pt x="15" y="11"/>
                    <a:pt x="8" y="16"/>
                  </a:cubicBezTo>
                  <a:cubicBezTo>
                    <a:pt x="4" y="21"/>
                    <a:pt x="0" y="34"/>
                    <a:pt x="0" y="34"/>
                  </a:cubicBezTo>
                  <a:cubicBezTo>
                    <a:pt x="3" y="44"/>
                    <a:pt x="7" y="42"/>
                    <a:pt x="16" y="40"/>
                  </a:cubicBezTo>
                  <a:cubicBezTo>
                    <a:pt x="20" y="27"/>
                    <a:pt x="24" y="14"/>
                    <a:pt x="24" y="0"/>
                  </a:cubicBezTo>
                  <a:close/>
                </a:path>
              </a:pathLst>
            </a:custGeom>
            <a:solidFill>
              <a:srgbClr val="FEFEFE">
                <a:alpha val="30196"/>
              </a:srgbClr>
            </a:solidFill>
            <a:ln w="12700">
              <a:noFill/>
            </a:ln>
          </p:spPr>
          <p:txBody>
            <a:bodyPr/>
            <a:lstStyle/>
            <a:p>
              <a:endParaRPr lang="zh-CN" altLang="en-US" sz="3000"/>
            </a:p>
          </p:txBody>
        </p:sp>
        <p:sp>
          <p:nvSpPr>
            <p:cNvPr id="2158" name="Freeform 113"/>
            <p:cNvSpPr/>
            <p:nvPr/>
          </p:nvSpPr>
          <p:spPr>
            <a:xfrm>
              <a:off x="3278" y="3473"/>
              <a:ext cx="31" cy="18"/>
            </a:xfrm>
            <a:custGeom>
              <a:avLst/>
              <a:gdLst/>
              <a:ahLst/>
              <a:cxnLst>
                <a:cxn ang="0">
                  <a:pos x="30" y="0"/>
                </a:cxn>
                <a:cxn ang="0">
                  <a:pos x="26" y="24"/>
                </a:cxn>
                <a:cxn ang="0">
                  <a:pos x="30" y="0"/>
                </a:cxn>
              </a:cxnLst>
              <a:rect l="l" t="t" r="r" b="b"/>
              <a:pathLst>
                <a:path w="41" h="24">
                  <a:moveTo>
                    <a:pt x="30" y="0"/>
                  </a:moveTo>
                  <a:cubicBezTo>
                    <a:pt x="4" y="4"/>
                    <a:pt x="0" y="17"/>
                    <a:pt x="26" y="24"/>
                  </a:cubicBezTo>
                  <a:cubicBezTo>
                    <a:pt x="41" y="19"/>
                    <a:pt x="38" y="10"/>
                    <a:pt x="30" y="0"/>
                  </a:cubicBezTo>
                  <a:close/>
                </a:path>
              </a:pathLst>
            </a:custGeom>
            <a:solidFill>
              <a:srgbClr val="FEFEFE">
                <a:alpha val="30196"/>
              </a:srgbClr>
            </a:solidFill>
            <a:ln w="12700">
              <a:noFill/>
            </a:ln>
          </p:spPr>
          <p:txBody>
            <a:bodyPr/>
            <a:lstStyle/>
            <a:p>
              <a:endParaRPr lang="zh-CN" altLang="en-US" sz="3000"/>
            </a:p>
          </p:txBody>
        </p:sp>
        <p:sp>
          <p:nvSpPr>
            <p:cNvPr id="2159" name="Freeform 114"/>
            <p:cNvSpPr/>
            <p:nvPr/>
          </p:nvSpPr>
          <p:spPr>
            <a:xfrm>
              <a:off x="3318" y="3466"/>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0" name="Freeform 115"/>
            <p:cNvSpPr/>
            <p:nvPr/>
          </p:nvSpPr>
          <p:spPr>
            <a:xfrm>
              <a:off x="3251" y="3312"/>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1" name="Freeform 116"/>
            <p:cNvSpPr/>
            <p:nvPr/>
          </p:nvSpPr>
          <p:spPr>
            <a:xfrm>
              <a:off x="3311" y="3239"/>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2" name="Freeform 117"/>
            <p:cNvSpPr/>
            <p:nvPr/>
          </p:nvSpPr>
          <p:spPr>
            <a:xfrm>
              <a:off x="3287" y="3238"/>
              <a:ext cx="11" cy="19"/>
            </a:xfrm>
            <a:custGeom>
              <a:avLst/>
              <a:gdLst/>
              <a:ahLst/>
              <a:cxnLst>
                <a:cxn ang="0">
                  <a:pos x="6" y="0"/>
                </a:cxn>
                <a:cxn ang="0">
                  <a:pos x="0" y="13"/>
                </a:cxn>
                <a:cxn ang="0">
                  <a:pos x="12" y="24"/>
                </a:cxn>
                <a:cxn ang="0">
                  <a:pos x="6" y="0"/>
                </a:cxn>
              </a:cxnLst>
              <a:rect l="l" t="t" r="r" b="b"/>
              <a:pathLst>
                <a:path w="14" h="25">
                  <a:moveTo>
                    <a:pt x="6" y="0"/>
                  </a:moveTo>
                  <a:cubicBezTo>
                    <a:pt x="4" y="5"/>
                    <a:pt x="3" y="9"/>
                    <a:pt x="0" y="13"/>
                  </a:cubicBezTo>
                  <a:cubicBezTo>
                    <a:pt x="1" y="24"/>
                    <a:pt x="1" y="25"/>
                    <a:pt x="12" y="24"/>
                  </a:cubicBezTo>
                  <a:cubicBezTo>
                    <a:pt x="14" y="12"/>
                    <a:pt x="8" y="10"/>
                    <a:pt x="6" y="0"/>
                  </a:cubicBezTo>
                  <a:close/>
                </a:path>
              </a:pathLst>
            </a:custGeom>
            <a:solidFill>
              <a:srgbClr val="FEFEFE">
                <a:alpha val="30196"/>
              </a:srgbClr>
            </a:solidFill>
            <a:ln w="12700">
              <a:noFill/>
            </a:ln>
          </p:spPr>
          <p:txBody>
            <a:bodyPr/>
            <a:lstStyle/>
            <a:p>
              <a:endParaRPr lang="zh-CN" altLang="en-US" sz="3000"/>
            </a:p>
          </p:txBody>
        </p:sp>
        <p:sp>
          <p:nvSpPr>
            <p:cNvPr id="2163" name="Freeform 118"/>
            <p:cNvSpPr/>
            <p:nvPr/>
          </p:nvSpPr>
          <p:spPr>
            <a:xfrm>
              <a:off x="3276" y="3260"/>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4" name="Freeform 119"/>
            <p:cNvSpPr/>
            <p:nvPr/>
          </p:nvSpPr>
          <p:spPr>
            <a:xfrm>
              <a:off x="3251" y="3294"/>
              <a:ext cx="9"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5" name="Freeform 120"/>
            <p:cNvSpPr/>
            <p:nvPr/>
          </p:nvSpPr>
          <p:spPr>
            <a:xfrm>
              <a:off x="3270" y="3281"/>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6" name="Freeform 121"/>
            <p:cNvSpPr/>
            <p:nvPr/>
          </p:nvSpPr>
          <p:spPr>
            <a:xfrm>
              <a:off x="2537" y="2293"/>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7" name="Freeform 122"/>
            <p:cNvSpPr/>
            <p:nvPr/>
          </p:nvSpPr>
          <p:spPr>
            <a:xfrm>
              <a:off x="2476" y="2259"/>
              <a:ext cx="10" cy="15"/>
            </a:xfrm>
            <a:custGeom>
              <a:avLst/>
              <a:gdLst/>
              <a:ahLst/>
              <a:cxnLst>
                <a:cxn ang="0">
                  <a:pos x="10" y="5"/>
                </a:cxn>
                <a:cxn ang="0">
                  <a:pos x="1" y="11"/>
                </a:cxn>
                <a:cxn ang="0">
                  <a:pos x="9" y="20"/>
                </a:cxn>
                <a:cxn ang="0">
                  <a:pos x="10" y="5"/>
                </a:cxn>
              </a:cxnLst>
              <a:rect l="l" t="t" r="r" b="b"/>
              <a:pathLst>
                <a:path w="13" h="20">
                  <a:moveTo>
                    <a:pt x="10" y="5"/>
                  </a:moveTo>
                  <a:cubicBezTo>
                    <a:pt x="3" y="0"/>
                    <a:pt x="5" y="6"/>
                    <a:pt x="1" y="11"/>
                  </a:cubicBezTo>
                  <a:cubicBezTo>
                    <a:pt x="0" y="18"/>
                    <a:pt x="2" y="19"/>
                    <a:pt x="9" y="20"/>
                  </a:cubicBezTo>
                  <a:cubicBezTo>
                    <a:pt x="13" y="14"/>
                    <a:pt x="10" y="12"/>
                    <a:pt x="10" y="5"/>
                  </a:cubicBezTo>
                  <a:close/>
                </a:path>
              </a:pathLst>
            </a:custGeom>
            <a:solidFill>
              <a:srgbClr val="FEFEFE">
                <a:alpha val="30196"/>
              </a:srgbClr>
            </a:solidFill>
            <a:ln w="12700">
              <a:noFill/>
            </a:ln>
          </p:spPr>
          <p:txBody>
            <a:bodyPr/>
            <a:lstStyle/>
            <a:p>
              <a:endParaRPr lang="zh-CN" altLang="en-US" sz="3000"/>
            </a:p>
          </p:txBody>
        </p:sp>
        <p:sp>
          <p:nvSpPr>
            <p:cNvPr id="2168" name="Freeform 123"/>
            <p:cNvSpPr/>
            <p:nvPr/>
          </p:nvSpPr>
          <p:spPr>
            <a:xfrm>
              <a:off x="2238" y="2042"/>
              <a:ext cx="2060" cy="1644"/>
            </a:xfrm>
            <a:custGeom>
              <a:avLst/>
              <a:gdLst/>
              <a:ahLst/>
              <a:cxnLst>
                <a:cxn ang="0">
                  <a:pos x="452" y="653"/>
                </a:cxn>
                <a:cxn ang="0">
                  <a:pos x="333" y="595"/>
                </a:cxn>
                <a:cxn ang="0">
                  <a:pos x="158" y="645"/>
                </a:cxn>
                <a:cxn ang="0">
                  <a:pos x="46" y="759"/>
                </a:cxn>
                <a:cxn ang="0">
                  <a:pos x="12" y="941"/>
                </a:cxn>
                <a:cxn ang="0">
                  <a:pos x="146" y="1059"/>
                </a:cxn>
                <a:cxn ang="0">
                  <a:pos x="308" y="1041"/>
                </a:cxn>
                <a:cxn ang="0">
                  <a:pos x="396" y="1138"/>
                </a:cxn>
                <a:cxn ang="0">
                  <a:pos x="452" y="1447"/>
                </a:cxn>
                <a:cxn ang="0">
                  <a:pos x="497" y="1628"/>
                </a:cxn>
                <a:cxn ang="0">
                  <a:pos x="704" y="1574"/>
                </a:cxn>
                <a:cxn ang="0">
                  <a:pos x="817" y="1380"/>
                </a:cxn>
                <a:cxn ang="0">
                  <a:pos x="885" y="1153"/>
                </a:cxn>
                <a:cxn ang="0">
                  <a:pos x="998" y="999"/>
                </a:cxn>
                <a:cxn ang="0">
                  <a:pos x="796" y="856"/>
                </a:cxn>
                <a:cxn ang="0">
                  <a:pos x="817" y="819"/>
                </a:cxn>
                <a:cxn ang="0">
                  <a:pos x="1003" y="916"/>
                </a:cxn>
                <a:cxn ang="0">
                  <a:pos x="1098" y="792"/>
                </a:cxn>
                <a:cxn ang="0">
                  <a:pos x="1046" y="763"/>
                </a:cxn>
                <a:cxn ang="0">
                  <a:pos x="929" y="716"/>
                </a:cxn>
                <a:cxn ang="0">
                  <a:pos x="1141" y="761"/>
                </a:cxn>
                <a:cxn ang="0">
                  <a:pos x="1296" y="852"/>
                </a:cxn>
                <a:cxn ang="0">
                  <a:pos x="1373" y="1033"/>
                </a:cxn>
                <a:cxn ang="0">
                  <a:pos x="1608" y="847"/>
                </a:cxn>
                <a:cxn ang="0">
                  <a:pos x="1704" y="1030"/>
                </a:cxn>
                <a:cxn ang="0">
                  <a:pos x="1707" y="874"/>
                </a:cxn>
                <a:cxn ang="0">
                  <a:pos x="1759" y="800"/>
                </a:cxn>
                <a:cxn ang="0">
                  <a:pos x="1783" y="544"/>
                </a:cxn>
                <a:cxn ang="0">
                  <a:pos x="1824" y="528"/>
                </a:cxn>
                <a:cxn ang="0">
                  <a:pos x="1844" y="427"/>
                </a:cxn>
                <a:cxn ang="0">
                  <a:pos x="1805" y="226"/>
                </a:cxn>
                <a:cxn ang="0">
                  <a:pos x="1899" y="108"/>
                </a:cxn>
                <a:cxn ang="0">
                  <a:pos x="1947" y="209"/>
                </a:cxn>
                <a:cxn ang="0">
                  <a:pos x="1943" y="123"/>
                </a:cxn>
                <a:cxn ang="0">
                  <a:pos x="1975" y="51"/>
                </a:cxn>
                <a:cxn ang="0">
                  <a:pos x="2038" y="0"/>
                </a:cxn>
                <a:cxn ang="0">
                  <a:pos x="1820" y="63"/>
                </a:cxn>
                <a:cxn ang="0">
                  <a:pos x="1583" y="83"/>
                </a:cxn>
                <a:cxn ang="0">
                  <a:pos x="1349" y="30"/>
                </a:cxn>
                <a:cxn ang="0">
                  <a:pos x="1132" y="65"/>
                </a:cxn>
                <a:cxn ang="0">
                  <a:pos x="1040" y="170"/>
                </a:cxn>
                <a:cxn ang="0">
                  <a:pos x="926" y="137"/>
                </a:cxn>
                <a:cxn ang="0">
                  <a:pos x="758" y="183"/>
                </a:cxn>
                <a:cxn ang="0">
                  <a:pos x="667" y="140"/>
                </a:cxn>
                <a:cxn ang="0">
                  <a:pos x="364" y="248"/>
                </a:cxn>
                <a:cxn ang="0">
                  <a:pos x="535" y="213"/>
                </a:cxn>
                <a:cxn ang="0">
                  <a:pos x="638" y="276"/>
                </a:cxn>
                <a:cxn ang="0">
                  <a:pos x="443" y="357"/>
                </a:cxn>
                <a:cxn ang="0">
                  <a:pos x="275" y="416"/>
                </a:cxn>
                <a:cxn ang="0">
                  <a:pos x="167" y="537"/>
                </a:cxn>
                <a:cxn ang="0">
                  <a:pos x="283" y="552"/>
                </a:cxn>
                <a:cxn ang="0">
                  <a:pos x="381" y="573"/>
                </a:cxn>
                <a:cxn ang="0">
                  <a:pos x="493" y="590"/>
                </a:cxn>
                <a:cxn ang="0">
                  <a:pos x="487" y="512"/>
                </a:cxn>
                <a:cxn ang="0">
                  <a:pos x="592" y="548"/>
                </a:cxn>
                <a:cxn ang="0">
                  <a:pos x="686" y="470"/>
                </a:cxn>
                <a:cxn ang="0">
                  <a:pos x="772" y="480"/>
                </a:cxn>
                <a:cxn ang="0">
                  <a:pos x="639" y="598"/>
                </a:cxn>
              </a:cxnLst>
              <a:rect l="l" t="t" r="r" b="b"/>
              <a:pathLst>
                <a:path w="2060" h="1644">
                  <a:moveTo>
                    <a:pt x="697" y="677"/>
                  </a:moveTo>
                  <a:cubicBezTo>
                    <a:pt x="659" y="675"/>
                    <a:pt x="652" y="669"/>
                    <a:pt x="618" y="667"/>
                  </a:cubicBezTo>
                  <a:cubicBezTo>
                    <a:pt x="607" y="666"/>
                    <a:pt x="594" y="661"/>
                    <a:pt x="582" y="658"/>
                  </a:cubicBezTo>
                  <a:cubicBezTo>
                    <a:pt x="577" y="655"/>
                    <a:pt x="568" y="650"/>
                    <a:pt x="568" y="650"/>
                  </a:cubicBezTo>
                  <a:cubicBezTo>
                    <a:pt x="551" y="652"/>
                    <a:pt x="557" y="655"/>
                    <a:pt x="546" y="658"/>
                  </a:cubicBezTo>
                  <a:cubicBezTo>
                    <a:pt x="540" y="667"/>
                    <a:pt x="542" y="669"/>
                    <a:pt x="546" y="677"/>
                  </a:cubicBezTo>
                  <a:cubicBezTo>
                    <a:pt x="548" y="680"/>
                    <a:pt x="550" y="686"/>
                    <a:pt x="550" y="686"/>
                  </a:cubicBezTo>
                  <a:cubicBezTo>
                    <a:pt x="526" y="694"/>
                    <a:pt x="506" y="678"/>
                    <a:pt x="488" y="670"/>
                  </a:cubicBezTo>
                  <a:cubicBezTo>
                    <a:pt x="481" y="653"/>
                    <a:pt x="472" y="655"/>
                    <a:pt x="452" y="653"/>
                  </a:cubicBezTo>
                  <a:cubicBezTo>
                    <a:pt x="446" y="648"/>
                    <a:pt x="444" y="648"/>
                    <a:pt x="437" y="650"/>
                  </a:cubicBezTo>
                  <a:cubicBezTo>
                    <a:pt x="427" y="647"/>
                    <a:pt x="433" y="648"/>
                    <a:pt x="423" y="642"/>
                  </a:cubicBezTo>
                  <a:cubicBezTo>
                    <a:pt x="421" y="641"/>
                    <a:pt x="418" y="639"/>
                    <a:pt x="418" y="639"/>
                  </a:cubicBezTo>
                  <a:cubicBezTo>
                    <a:pt x="416" y="638"/>
                    <a:pt x="413" y="633"/>
                    <a:pt x="413" y="630"/>
                  </a:cubicBezTo>
                  <a:cubicBezTo>
                    <a:pt x="415" y="625"/>
                    <a:pt x="418" y="616"/>
                    <a:pt x="418" y="616"/>
                  </a:cubicBezTo>
                  <a:cubicBezTo>
                    <a:pt x="416" y="592"/>
                    <a:pt x="421" y="588"/>
                    <a:pt x="398" y="591"/>
                  </a:cubicBezTo>
                  <a:cubicBezTo>
                    <a:pt x="390" y="598"/>
                    <a:pt x="390" y="595"/>
                    <a:pt x="381" y="592"/>
                  </a:cubicBezTo>
                  <a:cubicBezTo>
                    <a:pt x="370" y="592"/>
                    <a:pt x="361" y="595"/>
                    <a:pt x="348" y="597"/>
                  </a:cubicBezTo>
                  <a:cubicBezTo>
                    <a:pt x="344" y="595"/>
                    <a:pt x="337" y="597"/>
                    <a:pt x="333" y="595"/>
                  </a:cubicBezTo>
                  <a:cubicBezTo>
                    <a:pt x="331" y="594"/>
                    <a:pt x="330" y="592"/>
                    <a:pt x="328" y="592"/>
                  </a:cubicBezTo>
                  <a:cubicBezTo>
                    <a:pt x="314" y="591"/>
                    <a:pt x="296" y="597"/>
                    <a:pt x="283" y="602"/>
                  </a:cubicBezTo>
                  <a:cubicBezTo>
                    <a:pt x="276" y="603"/>
                    <a:pt x="268" y="606"/>
                    <a:pt x="260" y="608"/>
                  </a:cubicBezTo>
                  <a:cubicBezTo>
                    <a:pt x="255" y="609"/>
                    <a:pt x="246" y="613"/>
                    <a:pt x="246" y="613"/>
                  </a:cubicBezTo>
                  <a:cubicBezTo>
                    <a:pt x="228" y="611"/>
                    <a:pt x="209" y="609"/>
                    <a:pt x="189" y="611"/>
                  </a:cubicBezTo>
                  <a:cubicBezTo>
                    <a:pt x="184" y="613"/>
                    <a:pt x="180" y="614"/>
                    <a:pt x="175" y="617"/>
                  </a:cubicBezTo>
                  <a:cubicBezTo>
                    <a:pt x="173" y="619"/>
                    <a:pt x="173" y="620"/>
                    <a:pt x="173" y="622"/>
                  </a:cubicBezTo>
                  <a:cubicBezTo>
                    <a:pt x="172" y="623"/>
                    <a:pt x="169" y="623"/>
                    <a:pt x="169" y="625"/>
                  </a:cubicBezTo>
                  <a:cubicBezTo>
                    <a:pt x="163" y="634"/>
                    <a:pt x="167" y="641"/>
                    <a:pt x="158" y="645"/>
                  </a:cubicBezTo>
                  <a:cubicBezTo>
                    <a:pt x="153" y="648"/>
                    <a:pt x="149" y="652"/>
                    <a:pt x="144" y="655"/>
                  </a:cubicBezTo>
                  <a:cubicBezTo>
                    <a:pt x="141" y="656"/>
                    <a:pt x="135" y="659"/>
                    <a:pt x="135" y="659"/>
                  </a:cubicBezTo>
                  <a:cubicBezTo>
                    <a:pt x="133" y="664"/>
                    <a:pt x="130" y="666"/>
                    <a:pt x="130" y="669"/>
                  </a:cubicBezTo>
                  <a:cubicBezTo>
                    <a:pt x="128" y="677"/>
                    <a:pt x="132" y="691"/>
                    <a:pt x="124" y="698"/>
                  </a:cubicBezTo>
                  <a:cubicBezTo>
                    <a:pt x="118" y="703"/>
                    <a:pt x="108" y="709"/>
                    <a:pt x="101" y="711"/>
                  </a:cubicBezTo>
                  <a:cubicBezTo>
                    <a:pt x="101" y="711"/>
                    <a:pt x="90" y="716"/>
                    <a:pt x="87" y="716"/>
                  </a:cubicBezTo>
                  <a:cubicBezTo>
                    <a:pt x="85" y="717"/>
                    <a:pt x="82" y="717"/>
                    <a:pt x="82" y="717"/>
                  </a:cubicBezTo>
                  <a:cubicBezTo>
                    <a:pt x="76" y="725"/>
                    <a:pt x="68" y="733"/>
                    <a:pt x="60" y="738"/>
                  </a:cubicBezTo>
                  <a:cubicBezTo>
                    <a:pt x="56" y="745"/>
                    <a:pt x="53" y="755"/>
                    <a:pt x="46" y="759"/>
                  </a:cubicBezTo>
                  <a:cubicBezTo>
                    <a:pt x="43" y="764"/>
                    <a:pt x="37" y="767"/>
                    <a:pt x="31" y="773"/>
                  </a:cubicBezTo>
                  <a:cubicBezTo>
                    <a:pt x="26" y="780"/>
                    <a:pt x="25" y="789"/>
                    <a:pt x="23" y="797"/>
                  </a:cubicBezTo>
                  <a:cubicBezTo>
                    <a:pt x="20" y="803"/>
                    <a:pt x="19" y="809"/>
                    <a:pt x="17" y="816"/>
                  </a:cubicBezTo>
                  <a:cubicBezTo>
                    <a:pt x="15" y="817"/>
                    <a:pt x="14" y="824"/>
                    <a:pt x="14" y="824"/>
                  </a:cubicBezTo>
                  <a:cubicBezTo>
                    <a:pt x="15" y="831"/>
                    <a:pt x="26" y="842"/>
                    <a:pt x="26" y="842"/>
                  </a:cubicBezTo>
                  <a:cubicBezTo>
                    <a:pt x="26" y="847"/>
                    <a:pt x="17" y="855"/>
                    <a:pt x="17" y="855"/>
                  </a:cubicBezTo>
                  <a:cubicBezTo>
                    <a:pt x="14" y="863"/>
                    <a:pt x="17" y="867"/>
                    <a:pt x="25" y="870"/>
                  </a:cubicBezTo>
                  <a:cubicBezTo>
                    <a:pt x="28" y="884"/>
                    <a:pt x="17" y="902"/>
                    <a:pt x="6" y="909"/>
                  </a:cubicBezTo>
                  <a:cubicBezTo>
                    <a:pt x="0" y="927"/>
                    <a:pt x="5" y="927"/>
                    <a:pt x="12" y="941"/>
                  </a:cubicBezTo>
                  <a:cubicBezTo>
                    <a:pt x="23" y="963"/>
                    <a:pt x="29" y="969"/>
                    <a:pt x="53" y="977"/>
                  </a:cubicBezTo>
                  <a:cubicBezTo>
                    <a:pt x="60" y="986"/>
                    <a:pt x="56" y="983"/>
                    <a:pt x="63" y="989"/>
                  </a:cubicBezTo>
                  <a:cubicBezTo>
                    <a:pt x="62" y="994"/>
                    <a:pt x="59" y="997"/>
                    <a:pt x="59" y="1002"/>
                  </a:cubicBezTo>
                  <a:cubicBezTo>
                    <a:pt x="57" y="1009"/>
                    <a:pt x="70" y="1020"/>
                    <a:pt x="74" y="1027"/>
                  </a:cubicBezTo>
                  <a:cubicBezTo>
                    <a:pt x="77" y="1031"/>
                    <a:pt x="91" y="1036"/>
                    <a:pt x="91" y="1036"/>
                  </a:cubicBezTo>
                  <a:cubicBezTo>
                    <a:pt x="94" y="1036"/>
                    <a:pt x="96" y="1036"/>
                    <a:pt x="98" y="1034"/>
                  </a:cubicBezTo>
                  <a:cubicBezTo>
                    <a:pt x="99" y="1034"/>
                    <a:pt x="98" y="1031"/>
                    <a:pt x="99" y="1030"/>
                  </a:cubicBezTo>
                  <a:cubicBezTo>
                    <a:pt x="101" y="1030"/>
                    <a:pt x="107" y="1038"/>
                    <a:pt x="108" y="1038"/>
                  </a:cubicBezTo>
                  <a:cubicBezTo>
                    <a:pt x="119" y="1047"/>
                    <a:pt x="133" y="1055"/>
                    <a:pt x="146" y="1059"/>
                  </a:cubicBezTo>
                  <a:cubicBezTo>
                    <a:pt x="149" y="1067"/>
                    <a:pt x="152" y="1066"/>
                    <a:pt x="159" y="1064"/>
                  </a:cubicBezTo>
                  <a:cubicBezTo>
                    <a:pt x="163" y="1061"/>
                    <a:pt x="166" y="1059"/>
                    <a:pt x="169" y="1058"/>
                  </a:cubicBezTo>
                  <a:cubicBezTo>
                    <a:pt x="172" y="1056"/>
                    <a:pt x="178" y="1055"/>
                    <a:pt x="178" y="1055"/>
                  </a:cubicBezTo>
                  <a:cubicBezTo>
                    <a:pt x="192" y="1059"/>
                    <a:pt x="209" y="1061"/>
                    <a:pt x="224" y="1063"/>
                  </a:cubicBezTo>
                  <a:cubicBezTo>
                    <a:pt x="231" y="1067"/>
                    <a:pt x="229" y="1070"/>
                    <a:pt x="238" y="1069"/>
                  </a:cubicBezTo>
                  <a:cubicBezTo>
                    <a:pt x="238" y="1063"/>
                    <a:pt x="238" y="1056"/>
                    <a:pt x="238" y="1050"/>
                  </a:cubicBezTo>
                  <a:cubicBezTo>
                    <a:pt x="241" y="1041"/>
                    <a:pt x="257" y="1059"/>
                    <a:pt x="260" y="1061"/>
                  </a:cubicBezTo>
                  <a:cubicBezTo>
                    <a:pt x="266" y="1050"/>
                    <a:pt x="279" y="1052"/>
                    <a:pt x="291" y="1050"/>
                  </a:cubicBezTo>
                  <a:cubicBezTo>
                    <a:pt x="297" y="1049"/>
                    <a:pt x="302" y="1044"/>
                    <a:pt x="308" y="1041"/>
                  </a:cubicBezTo>
                  <a:cubicBezTo>
                    <a:pt x="319" y="1042"/>
                    <a:pt x="330" y="1045"/>
                    <a:pt x="341" y="1049"/>
                  </a:cubicBezTo>
                  <a:cubicBezTo>
                    <a:pt x="342" y="1050"/>
                    <a:pt x="344" y="1055"/>
                    <a:pt x="344" y="1058"/>
                  </a:cubicBezTo>
                  <a:cubicBezTo>
                    <a:pt x="344" y="1061"/>
                    <a:pt x="342" y="1067"/>
                    <a:pt x="342" y="1067"/>
                  </a:cubicBezTo>
                  <a:cubicBezTo>
                    <a:pt x="347" y="1070"/>
                    <a:pt x="355" y="1072"/>
                    <a:pt x="361" y="1075"/>
                  </a:cubicBezTo>
                  <a:cubicBezTo>
                    <a:pt x="362" y="1075"/>
                    <a:pt x="365" y="1077"/>
                    <a:pt x="365" y="1077"/>
                  </a:cubicBezTo>
                  <a:cubicBezTo>
                    <a:pt x="375" y="1074"/>
                    <a:pt x="384" y="1074"/>
                    <a:pt x="393" y="1080"/>
                  </a:cubicBezTo>
                  <a:cubicBezTo>
                    <a:pt x="396" y="1083"/>
                    <a:pt x="398" y="1088"/>
                    <a:pt x="401" y="1092"/>
                  </a:cubicBezTo>
                  <a:cubicBezTo>
                    <a:pt x="404" y="1095"/>
                    <a:pt x="407" y="1102"/>
                    <a:pt x="407" y="1102"/>
                  </a:cubicBezTo>
                  <a:cubicBezTo>
                    <a:pt x="404" y="1114"/>
                    <a:pt x="399" y="1127"/>
                    <a:pt x="396" y="1138"/>
                  </a:cubicBezTo>
                  <a:cubicBezTo>
                    <a:pt x="393" y="1147"/>
                    <a:pt x="395" y="1141"/>
                    <a:pt x="389" y="1152"/>
                  </a:cubicBezTo>
                  <a:cubicBezTo>
                    <a:pt x="387" y="1153"/>
                    <a:pt x="385" y="1156"/>
                    <a:pt x="385" y="1156"/>
                  </a:cubicBezTo>
                  <a:cubicBezTo>
                    <a:pt x="389" y="1185"/>
                    <a:pt x="396" y="1180"/>
                    <a:pt x="410" y="1197"/>
                  </a:cubicBezTo>
                  <a:cubicBezTo>
                    <a:pt x="427" y="1219"/>
                    <a:pt x="440" y="1239"/>
                    <a:pt x="447" y="1266"/>
                  </a:cubicBezTo>
                  <a:cubicBezTo>
                    <a:pt x="446" y="1280"/>
                    <a:pt x="452" y="1314"/>
                    <a:pt x="435" y="1325"/>
                  </a:cubicBezTo>
                  <a:cubicBezTo>
                    <a:pt x="427" y="1347"/>
                    <a:pt x="433" y="1325"/>
                    <a:pt x="430" y="1367"/>
                  </a:cubicBezTo>
                  <a:cubicBezTo>
                    <a:pt x="429" y="1377"/>
                    <a:pt x="421" y="1381"/>
                    <a:pt x="418" y="1391"/>
                  </a:cubicBezTo>
                  <a:cubicBezTo>
                    <a:pt x="421" y="1413"/>
                    <a:pt x="430" y="1422"/>
                    <a:pt x="446" y="1438"/>
                  </a:cubicBezTo>
                  <a:cubicBezTo>
                    <a:pt x="449" y="1441"/>
                    <a:pt x="450" y="1442"/>
                    <a:pt x="452" y="1447"/>
                  </a:cubicBezTo>
                  <a:cubicBezTo>
                    <a:pt x="454" y="1450"/>
                    <a:pt x="455" y="1456"/>
                    <a:pt x="455" y="1456"/>
                  </a:cubicBezTo>
                  <a:cubicBezTo>
                    <a:pt x="457" y="1475"/>
                    <a:pt x="458" y="1488"/>
                    <a:pt x="460" y="1505"/>
                  </a:cubicBezTo>
                  <a:cubicBezTo>
                    <a:pt x="461" y="1514"/>
                    <a:pt x="461" y="1511"/>
                    <a:pt x="464" y="1522"/>
                  </a:cubicBezTo>
                  <a:cubicBezTo>
                    <a:pt x="466" y="1524"/>
                    <a:pt x="466" y="1527"/>
                    <a:pt x="466" y="1527"/>
                  </a:cubicBezTo>
                  <a:cubicBezTo>
                    <a:pt x="468" y="1542"/>
                    <a:pt x="469" y="1552"/>
                    <a:pt x="481" y="1561"/>
                  </a:cubicBezTo>
                  <a:cubicBezTo>
                    <a:pt x="485" y="1566"/>
                    <a:pt x="488" y="1569"/>
                    <a:pt x="494" y="1572"/>
                  </a:cubicBezTo>
                  <a:cubicBezTo>
                    <a:pt x="497" y="1585"/>
                    <a:pt x="503" y="1597"/>
                    <a:pt x="506" y="1610"/>
                  </a:cubicBezTo>
                  <a:cubicBezTo>
                    <a:pt x="506" y="1614"/>
                    <a:pt x="508" y="1619"/>
                    <a:pt x="505" y="1622"/>
                  </a:cubicBezTo>
                  <a:cubicBezTo>
                    <a:pt x="503" y="1625"/>
                    <a:pt x="497" y="1628"/>
                    <a:pt x="497" y="1628"/>
                  </a:cubicBezTo>
                  <a:cubicBezTo>
                    <a:pt x="488" y="1642"/>
                    <a:pt x="509" y="1644"/>
                    <a:pt x="517" y="1644"/>
                  </a:cubicBezTo>
                  <a:cubicBezTo>
                    <a:pt x="539" y="1639"/>
                    <a:pt x="557" y="1635"/>
                    <a:pt x="579" y="1633"/>
                  </a:cubicBezTo>
                  <a:cubicBezTo>
                    <a:pt x="598" y="1630"/>
                    <a:pt x="613" y="1627"/>
                    <a:pt x="632" y="1624"/>
                  </a:cubicBezTo>
                  <a:cubicBezTo>
                    <a:pt x="635" y="1624"/>
                    <a:pt x="638" y="1622"/>
                    <a:pt x="641" y="1621"/>
                  </a:cubicBezTo>
                  <a:cubicBezTo>
                    <a:pt x="642" y="1621"/>
                    <a:pt x="644" y="1619"/>
                    <a:pt x="646" y="1617"/>
                  </a:cubicBezTo>
                  <a:cubicBezTo>
                    <a:pt x="649" y="1617"/>
                    <a:pt x="655" y="1616"/>
                    <a:pt x="655" y="1616"/>
                  </a:cubicBezTo>
                  <a:cubicBezTo>
                    <a:pt x="659" y="1610"/>
                    <a:pt x="664" y="1603"/>
                    <a:pt x="670" y="1600"/>
                  </a:cubicBezTo>
                  <a:cubicBezTo>
                    <a:pt x="675" y="1594"/>
                    <a:pt x="678" y="1591"/>
                    <a:pt x="683" y="1588"/>
                  </a:cubicBezTo>
                  <a:cubicBezTo>
                    <a:pt x="687" y="1581"/>
                    <a:pt x="697" y="1577"/>
                    <a:pt x="704" y="1574"/>
                  </a:cubicBezTo>
                  <a:cubicBezTo>
                    <a:pt x="715" y="1563"/>
                    <a:pt x="726" y="1550"/>
                    <a:pt x="731" y="1535"/>
                  </a:cubicBezTo>
                  <a:cubicBezTo>
                    <a:pt x="731" y="1531"/>
                    <a:pt x="729" y="1528"/>
                    <a:pt x="729" y="1525"/>
                  </a:cubicBezTo>
                  <a:cubicBezTo>
                    <a:pt x="729" y="1494"/>
                    <a:pt x="737" y="1505"/>
                    <a:pt x="754" y="1494"/>
                  </a:cubicBezTo>
                  <a:cubicBezTo>
                    <a:pt x="759" y="1488"/>
                    <a:pt x="762" y="1483"/>
                    <a:pt x="765" y="1475"/>
                  </a:cubicBezTo>
                  <a:cubicBezTo>
                    <a:pt x="763" y="1458"/>
                    <a:pt x="765" y="1439"/>
                    <a:pt x="755" y="1424"/>
                  </a:cubicBezTo>
                  <a:cubicBezTo>
                    <a:pt x="759" y="1413"/>
                    <a:pt x="771" y="1419"/>
                    <a:pt x="779" y="1422"/>
                  </a:cubicBezTo>
                  <a:cubicBezTo>
                    <a:pt x="782" y="1427"/>
                    <a:pt x="782" y="1435"/>
                    <a:pt x="785" y="1427"/>
                  </a:cubicBezTo>
                  <a:cubicBezTo>
                    <a:pt x="786" y="1416"/>
                    <a:pt x="786" y="1405"/>
                    <a:pt x="786" y="1396"/>
                  </a:cubicBezTo>
                  <a:cubicBezTo>
                    <a:pt x="788" y="1386"/>
                    <a:pt x="810" y="1385"/>
                    <a:pt x="817" y="1380"/>
                  </a:cubicBezTo>
                  <a:cubicBezTo>
                    <a:pt x="820" y="1374"/>
                    <a:pt x="831" y="1367"/>
                    <a:pt x="837" y="1363"/>
                  </a:cubicBezTo>
                  <a:cubicBezTo>
                    <a:pt x="841" y="1361"/>
                    <a:pt x="847" y="1356"/>
                    <a:pt x="847" y="1356"/>
                  </a:cubicBezTo>
                  <a:cubicBezTo>
                    <a:pt x="855" y="1345"/>
                    <a:pt x="845" y="1333"/>
                    <a:pt x="844" y="1320"/>
                  </a:cubicBezTo>
                  <a:cubicBezTo>
                    <a:pt x="845" y="1310"/>
                    <a:pt x="847" y="1308"/>
                    <a:pt x="850" y="1299"/>
                  </a:cubicBezTo>
                  <a:cubicBezTo>
                    <a:pt x="847" y="1288"/>
                    <a:pt x="842" y="1288"/>
                    <a:pt x="834" y="1280"/>
                  </a:cubicBezTo>
                  <a:cubicBezTo>
                    <a:pt x="833" y="1275"/>
                    <a:pt x="830" y="1266"/>
                    <a:pt x="830" y="1266"/>
                  </a:cubicBezTo>
                  <a:cubicBezTo>
                    <a:pt x="831" y="1250"/>
                    <a:pt x="831" y="1236"/>
                    <a:pt x="831" y="1220"/>
                  </a:cubicBezTo>
                  <a:cubicBezTo>
                    <a:pt x="833" y="1192"/>
                    <a:pt x="861" y="1183"/>
                    <a:pt x="876" y="1166"/>
                  </a:cubicBezTo>
                  <a:cubicBezTo>
                    <a:pt x="879" y="1160"/>
                    <a:pt x="884" y="1160"/>
                    <a:pt x="885" y="1153"/>
                  </a:cubicBezTo>
                  <a:cubicBezTo>
                    <a:pt x="890" y="1144"/>
                    <a:pt x="889" y="1142"/>
                    <a:pt x="895" y="1136"/>
                  </a:cubicBezTo>
                  <a:cubicBezTo>
                    <a:pt x="898" y="1127"/>
                    <a:pt x="906" y="1114"/>
                    <a:pt x="915" y="1111"/>
                  </a:cubicBezTo>
                  <a:cubicBezTo>
                    <a:pt x="920" y="1105"/>
                    <a:pt x="924" y="1099"/>
                    <a:pt x="930" y="1094"/>
                  </a:cubicBezTo>
                  <a:cubicBezTo>
                    <a:pt x="935" y="1089"/>
                    <a:pt x="938" y="1089"/>
                    <a:pt x="943" y="1084"/>
                  </a:cubicBezTo>
                  <a:cubicBezTo>
                    <a:pt x="947" y="1080"/>
                    <a:pt x="949" y="1078"/>
                    <a:pt x="955" y="1077"/>
                  </a:cubicBezTo>
                  <a:cubicBezTo>
                    <a:pt x="961" y="1066"/>
                    <a:pt x="958" y="1069"/>
                    <a:pt x="966" y="1064"/>
                  </a:cubicBezTo>
                  <a:cubicBezTo>
                    <a:pt x="972" y="1055"/>
                    <a:pt x="978" y="1045"/>
                    <a:pt x="983" y="1036"/>
                  </a:cubicBezTo>
                  <a:cubicBezTo>
                    <a:pt x="988" y="1030"/>
                    <a:pt x="989" y="1019"/>
                    <a:pt x="991" y="1013"/>
                  </a:cubicBezTo>
                  <a:cubicBezTo>
                    <a:pt x="994" y="1003"/>
                    <a:pt x="992" y="1009"/>
                    <a:pt x="998" y="999"/>
                  </a:cubicBezTo>
                  <a:cubicBezTo>
                    <a:pt x="1003" y="992"/>
                    <a:pt x="1003" y="984"/>
                    <a:pt x="1005" y="977"/>
                  </a:cubicBezTo>
                  <a:cubicBezTo>
                    <a:pt x="1003" y="966"/>
                    <a:pt x="1000" y="970"/>
                    <a:pt x="989" y="974"/>
                  </a:cubicBezTo>
                  <a:cubicBezTo>
                    <a:pt x="971" y="986"/>
                    <a:pt x="941" y="983"/>
                    <a:pt x="921" y="983"/>
                  </a:cubicBezTo>
                  <a:cubicBezTo>
                    <a:pt x="892" y="981"/>
                    <a:pt x="895" y="977"/>
                    <a:pt x="878" y="961"/>
                  </a:cubicBezTo>
                  <a:cubicBezTo>
                    <a:pt x="875" y="949"/>
                    <a:pt x="867" y="944"/>
                    <a:pt x="858" y="936"/>
                  </a:cubicBezTo>
                  <a:cubicBezTo>
                    <a:pt x="853" y="933"/>
                    <a:pt x="844" y="930"/>
                    <a:pt x="844" y="930"/>
                  </a:cubicBezTo>
                  <a:cubicBezTo>
                    <a:pt x="837" y="909"/>
                    <a:pt x="828" y="891"/>
                    <a:pt x="817" y="872"/>
                  </a:cubicBezTo>
                  <a:cubicBezTo>
                    <a:pt x="811" y="866"/>
                    <a:pt x="816" y="869"/>
                    <a:pt x="805" y="863"/>
                  </a:cubicBezTo>
                  <a:cubicBezTo>
                    <a:pt x="802" y="859"/>
                    <a:pt x="796" y="856"/>
                    <a:pt x="796" y="856"/>
                  </a:cubicBezTo>
                  <a:cubicBezTo>
                    <a:pt x="786" y="842"/>
                    <a:pt x="794" y="825"/>
                    <a:pt x="785" y="813"/>
                  </a:cubicBezTo>
                  <a:cubicBezTo>
                    <a:pt x="774" y="794"/>
                    <a:pt x="759" y="772"/>
                    <a:pt x="745" y="758"/>
                  </a:cubicBezTo>
                  <a:cubicBezTo>
                    <a:pt x="742" y="744"/>
                    <a:pt x="737" y="736"/>
                    <a:pt x="729" y="723"/>
                  </a:cubicBezTo>
                  <a:cubicBezTo>
                    <a:pt x="726" y="720"/>
                    <a:pt x="723" y="709"/>
                    <a:pt x="723" y="709"/>
                  </a:cubicBezTo>
                  <a:cubicBezTo>
                    <a:pt x="740" y="705"/>
                    <a:pt x="757" y="733"/>
                    <a:pt x="766" y="744"/>
                  </a:cubicBezTo>
                  <a:cubicBezTo>
                    <a:pt x="771" y="758"/>
                    <a:pt x="771" y="759"/>
                    <a:pt x="786" y="764"/>
                  </a:cubicBezTo>
                  <a:cubicBezTo>
                    <a:pt x="793" y="766"/>
                    <a:pt x="800" y="773"/>
                    <a:pt x="800" y="773"/>
                  </a:cubicBezTo>
                  <a:cubicBezTo>
                    <a:pt x="803" y="780"/>
                    <a:pt x="808" y="784"/>
                    <a:pt x="813" y="791"/>
                  </a:cubicBezTo>
                  <a:cubicBezTo>
                    <a:pt x="813" y="803"/>
                    <a:pt x="814" y="809"/>
                    <a:pt x="817" y="819"/>
                  </a:cubicBezTo>
                  <a:cubicBezTo>
                    <a:pt x="819" y="842"/>
                    <a:pt x="820" y="841"/>
                    <a:pt x="839" y="847"/>
                  </a:cubicBezTo>
                  <a:cubicBezTo>
                    <a:pt x="844" y="852"/>
                    <a:pt x="847" y="856"/>
                    <a:pt x="851" y="861"/>
                  </a:cubicBezTo>
                  <a:cubicBezTo>
                    <a:pt x="851" y="863"/>
                    <a:pt x="853" y="864"/>
                    <a:pt x="853" y="866"/>
                  </a:cubicBezTo>
                  <a:cubicBezTo>
                    <a:pt x="853" y="869"/>
                    <a:pt x="853" y="874"/>
                    <a:pt x="855" y="877"/>
                  </a:cubicBezTo>
                  <a:cubicBezTo>
                    <a:pt x="856" y="884"/>
                    <a:pt x="870" y="889"/>
                    <a:pt x="875" y="894"/>
                  </a:cubicBezTo>
                  <a:cubicBezTo>
                    <a:pt x="887" y="927"/>
                    <a:pt x="870" y="945"/>
                    <a:pt x="910" y="955"/>
                  </a:cubicBezTo>
                  <a:cubicBezTo>
                    <a:pt x="921" y="953"/>
                    <a:pt x="926" y="955"/>
                    <a:pt x="933" y="949"/>
                  </a:cubicBezTo>
                  <a:cubicBezTo>
                    <a:pt x="938" y="942"/>
                    <a:pt x="944" y="941"/>
                    <a:pt x="951" y="936"/>
                  </a:cubicBezTo>
                  <a:cubicBezTo>
                    <a:pt x="972" y="924"/>
                    <a:pt x="978" y="920"/>
                    <a:pt x="1003" y="916"/>
                  </a:cubicBezTo>
                  <a:cubicBezTo>
                    <a:pt x="1009" y="914"/>
                    <a:pt x="1017" y="911"/>
                    <a:pt x="1025" y="909"/>
                  </a:cubicBezTo>
                  <a:cubicBezTo>
                    <a:pt x="1031" y="906"/>
                    <a:pt x="1036" y="899"/>
                    <a:pt x="1042" y="897"/>
                  </a:cubicBezTo>
                  <a:cubicBezTo>
                    <a:pt x="1051" y="894"/>
                    <a:pt x="1060" y="894"/>
                    <a:pt x="1068" y="888"/>
                  </a:cubicBezTo>
                  <a:cubicBezTo>
                    <a:pt x="1073" y="881"/>
                    <a:pt x="1079" y="877"/>
                    <a:pt x="1084" y="869"/>
                  </a:cubicBezTo>
                  <a:cubicBezTo>
                    <a:pt x="1087" y="861"/>
                    <a:pt x="1088" y="850"/>
                    <a:pt x="1098" y="844"/>
                  </a:cubicBezTo>
                  <a:cubicBezTo>
                    <a:pt x="1104" y="836"/>
                    <a:pt x="1105" y="825"/>
                    <a:pt x="1108" y="816"/>
                  </a:cubicBezTo>
                  <a:cubicBezTo>
                    <a:pt x="1110" y="811"/>
                    <a:pt x="1115" y="808"/>
                    <a:pt x="1116" y="803"/>
                  </a:cubicBezTo>
                  <a:cubicBezTo>
                    <a:pt x="1110" y="800"/>
                    <a:pt x="1110" y="805"/>
                    <a:pt x="1102" y="808"/>
                  </a:cubicBezTo>
                  <a:cubicBezTo>
                    <a:pt x="1099" y="802"/>
                    <a:pt x="1104" y="795"/>
                    <a:pt x="1098" y="792"/>
                  </a:cubicBezTo>
                  <a:cubicBezTo>
                    <a:pt x="1094" y="789"/>
                    <a:pt x="1084" y="788"/>
                    <a:pt x="1084" y="788"/>
                  </a:cubicBezTo>
                  <a:cubicBezTo>
                    <a:pt x="1077" y="780"/>
                    <a:pt x="1076" y="783"/>
                    <a:pt x="1067" y="786"/>
                  </a:cubicBezTo>
                  <a:cubicBezTo>
                    <a:pt x="1064" y="788"/>
                    <a:pt x="1057" y="789"/>
                    <a:pt x="1057" y="789"/>
                  </a:cubicBezTo>
                  <a:cubicBezTo>
                    <a:pt x="1054" y="789"/>
                    <a:pt x="1051" y="789"/>
                    <a:pt x="1048" y="788"/>
                  </a:cubicBezTo>
                  <a:cubicBezTo>
                    <a:pt x="1046" y="786"/>
                    <a:pt x="1045" y="778"/>
                    <a:pt x="1045" y="778"/>
                  </a:cubicBezTo>
                  <a:cubicBezTo>
                    <a:pt x="1046" y="778"/>
                    <a:pt x="1048" y="777"/>
                    <a:pt x="1050" y="775"/>
                  </a:cubicBezTo>
                  <a:cubicBezTo>
                    <a:pt x="1060" y="772"/>
                    <a:pt x="1067" y="778"/>
                    <a:pt x="1060" y="763"/>
                  </a:cubicBezTo>
                  <a:cubicBezTo>
                    <a:pt x="1059" y="763"/>
                    <a:pt x="1057" y="761"/>
                    <a:pt x="1056" y="761"/>
                  </a:cubicBezTo>
                  <a:cubicBezTo>
                    <a:pt x="1053" y="761"/>
                    <a:pt x="1048" y="761"/>
                    <a:pt x="1046" y="763"/>
                  </a:cubicBezTo>
                  <a:cubicBezTo>
                    <a:pt x="1046" y="764"/>
                    <a:pt x="1045" y="766"/>
                    <a:pt x="1043" y="767"/>
                  </a:cubicBezTo>
                  <a:cubicBezTo>
                    <a:pt x="1036" y="775"/>
                    <a:pt x="1025" y="777"/>
                    <a:pt x="1016" y="780"/>
                  </a:cubicBezTo>
                  <a:cubicBezTo>
                    <a:pt x="1011" y="780"/>
                    <a:pt x="1006" y="778"/>
                    <a:pt x="1003" y="777"/>
                  </a:cubicBezTo>
                  <a:cubicBezTo>
                    <a:pt x="1002" y="777"/>
                    <a:pt x="997" y="775"/>
                    <a:pt x="997" y="775"/>
                  </a:cubicBezTo>
                  <a:cubicBezTo>
                    <a:pt x="988" y="763"/>
                    <a:pt x="986" y="761"/>
                    <a:pt x="971" y="758"/>
                  </a:cubicBezTo>
                  <a:cubicBezTo>
                    <a:pt x="971" y="753"/>
                    <a:pt x="974" y="747"/>
                    <a:pt x="971" y="742"/>
                  </a:cubicBezTo>
                  <a:cubicBezTo>
                    <a:pt x="969" y="739"/>
                    <a:pt x="960" y="736"/>
                    <a:pt x="957" y="734"/>
                  </a:cubicBezTo>
                  <a:cubicBezTo>
                    <a:pt x="954" y="733"/>
                    <a:pt x="947" y="731"/>
                    <a:pt x="947" y="731"/>
                  </a:cubicBezTo>
                  <a:cubicBezTo>
                    <a:pt x="941" y="725"/>
                    <a:pt x="935" y="722"/>
                    <a:pt x="929" y="716"/>
                  </a:cubicBezTo>
                  <a:cubicBezTo>
                    <a:pt x="930" y="706"/>
                    <a:pt x="932" y="700"/>
                    <a:pt x="941" y="697"/>
                  </a:cubicBezTo>
                  <a:cubicBezTo>
                    <a:pt x="955" y="698"/>
                    <a:pt x="968" y="702"/>
                    <a:pt x="980" y="705"/>
                  </a:cubicBezTo>
                  <a:cubicBezTo>
                    <a:pt x="986" y="711"/>
                    <a:pt x="988" y="716"/>
                    <a:pt x="995" y="720"/>
                  </a:cubicBezTo>
                  <a:cubicBezTo>
                    <a:pt x="1005" y="734"/>
                    <a:pt x="1012" y="736"/>
                    <a:pt x="1025" y="744"/>
                  </a:cubicBezTo>
                  <a:cubicBezTo>
                    <a:pt x="1033" y="742"/>
                    <a:pt x="1045" y="747"/>
                    <a:pt x="1051" y="741"/>
                  </a:cubicBezTo>
                  <a:cubicBezTo>
                    <a:pt x="1060" y="733"/>
                    <a:pt x="1048" y="738"/>
                    <a:pt x="1059" y="734"/>
                  </a:cubicBezTo>
                  <a:cubicBezTo>
                    <a:pt x="1064" y="738"/>
                    <a:pt x="1068" y="739"/>
                    <a:pt x="1073" y="742"/>
                  </a:cubicBezTo>
                  <a:cubicBezTo>
                    <a:pt x="1079" y="752"/>
                    <a:pt x="1093" y="750"/>
                    <a:pt x="1104" y="753"/>
                  </a:cubicBezTo>
                  <a:cubicBezTo>
                    <a:pt x="1121" y="764"/>
                    <a:pt x="1110" y="759"/>
                    <a:pt x="1141" y="761"/>
                  </a:cubicBezTo>
                  <a:cubicBezTo>
                    <a:pt x="1152" y="763"/>
                    <a:pt x="1156" y="766"/>
                    <a:pt x="1163" y="775"/>
                  </a:cubicBezTo>
                  <a:cubicBezTo>
                    <a:pt x="1159" y="788"/>
                    <a:pt x="1167" y="781"/>
                    <a:pt x="1173" y="777"/>
                  </a:cubicBezTo>
                  <a:cubicBezTo>
                    <a:pt x="1175" y="770"/>
                    <a:pt x="1178" y="770"/>
                    <a:pt x="1181" y="764"/>
                  </a:cubicBezTo>
                  <a:cubicBezTo>
                    <a:pt x="1190" y="767"/>
                    <a:pt x="1189" y="772"/>
                    <a:pt x="1187" y="783"/>
                  </a:cubicBezTo>
                  <a:cubicBezTo>
                    <a:pt x="1195" y="789"/>
                    <a:pt x="1206" y="786"/>
                    <a:pt x="1215" y="789"/>
                  </a:cubicBezTo>
                  <a:cubicBezTo>
                    <a:pt x="1221" y="791"/>
                    <a:pt x="1226" y="797"/>
                    <a:pt x="1234" y="800"/>
                  </a:cubicBezTo>
                  <a:cubicBezTo>
                    <a:pt x="1245" y="803"/>
                    <a:pt x="1255" y="808"/>
                    <a:pt x="1265" y="816"/>
                  </a:cubicBezTo>
                  <a:cubicBezTo>
                    <a:pt x="1268" y="827"/>
                    <a:pt x="1272" y="831"/>
                    <a:pt x="1282" y="834"/>
                  </a:cubicBezTo>
                  <a:cubicBezTo>
                    <a:pt x="1286" y="842"/>
                    <a:pt x="1288" y="847"/>
                    <a:pt x="1296" y="852"/>
                  </a:cubicBezTo>
                  <a:cubicBezTo>
                    <a:pt x="1308" y="849"/>
                    <a:pt x="1302" y="850"/>
                    <a:pt x="1314" y="847"/>
                  </a:cubicBezTo>
                  <a:cubicBezTo>
                    <a:pt x="1316" y="845"/>
                    <a:pt x="1319" y="845"/>
                    <a:pt x="1319" y="845"/>
                  </a:cubicBezTo>
                  <a:cubicBezTo>
                    <a:pt x="1328" y="852"/>
                    <a:pt x="1322" y="842"/>
                    <a:pt x="1319" y="839"/>
                  </a:cubicBezTo>
                  <a:cubicBezTo>
                    <a:pt x="1316" y="844"/>
                    <a:pt x="1311" y="847"/>
                    <a:pt x="1310" y="853"/>
                  </a:cubicBezTo>
                  <a:cubicBezTo>
                    <a:pt x="1310" y="856"/>
                    <a:pt x="1307" y="863"/>
                    <a:pt x="1307" y="863"/>
                  </a:cubicBezTo>
                  <a:cubicBezTo>
                    <a:pt x="1308" y="869"/>
                    <a:pt x="1310" y="880"/>
                    <a:pt x="1319" y="880"/>
                  </a:cubicBezTo>
                  <a:lnTo>
                    <a:pt x="1320" y="916"/>
                  </a:lnTo>
                  <a:lnTo>
                    <a:pt x="1348" y="1005"/>
                  </a:lnTo>
                  <a:lnTo>
                    <a:pt x="1373" y="1033"/>
                  </a:lnTo>
                  <a:lnTo>
                    <a:pt x="1416" y="994"/>
                  </a:lnTo>
                  <a:lnTo>
                    <a:pt x="1413" y="967"/>
                  </a:lnTo>
                  <a:lnTo>
                    <a:pt x="1424" y="959"/>
                  </a:lnTo>
                  <a:lnTo>
                    <a:pt x="1423" y="925"/>
                  </a:lnTo>
                  <a:lnTo>
                    <a:pt x="1452" y="916"/>
                  </a:lnTo>
                  <a:lnTo>
                    <a:pt x="1520" y="855"/>
                  </a:lnTo>
                  <a:lnTo>
                    <a:pt x="1533" y="839"/>
                  </a:lnTo>
                  <a:lnTo>
                    <a:pt x="1588" y="824"/>
                  </a:lnTo>
                  <a:lnTo>
                    <a:pt x="1608" y="847"/>
                  </a:lnTo>
                  <a:lnTo>
                    <a:pt x="1602" y="858"/>
                  </a:lnTo>
                  <a:lnTo>
                    <a:pt x="1619" y="875"/>
                  </a:lnTo>
                  <a:lnTo>
                    <a:pt x="1624" y="899"/>
                  </a:lnTo>
                  <a:lnTo>
                    <a:pt x="1641" y="906"/>
                  </a:lnTo>
                  <a:lnTo>
                    <a:pt x="1677" y="892"/>
                  </a:lnTo>
                  <a:lnTo>
                    <a:pt x="1675" y="975"/>
                  </a:lnTo>
                  <a:lnTo>
                    <a:pt x="1684" y="956"/>
                  </a:lnTo>
                  <a:lnTo>
                    <a:pt x="1707" y="1000"/>
                  </a:lnTo>
                  <a:lnTo>
                    <a:pt x="1704" y="1030"/>
                  </a:lnTo>
                  <a:lnTo>
                    <a:pt x="1718" y="1013"/>
                  </a:lnTo>
                  <a:lnTo>
                    <a:pt x="1721" y="997"/>
                  </a:lnTo>
                  <a:lnTo>
                    <a:pt x="1738" y="972"/>
                  </a:lnTo>
                  <a:lnTo>
                    <a:pt x="1728" y="958"/>
                  </a:lnTo>
                  <a:lnTo>
                    <a:pt x="1737" y="942"/>
                  </a:lnTo>
                  <a:lnTo>
                    <a:pt x="1725" y="913"/>
                  </a:lnTo>
                  <a:lnTo>
                    <a:pt x="1732" y="889"/>
                  </a:lnTo>
                  <a:lnTo>
                    <a:pt x="1715" y="895"/>
                  </a:lnTo>
                  <a:lnTo>
                    <a:pt x="1707" y="874"/>
                  </a:lnTo>
                  <a:lnTo>
                    <a:pt x="1701" y="844"/>
                  </a:lnTo>
                  <a:lnTo>
                    <a:pt x="1714" y="816"/>
                  </a:lnTo>
                  <a:lnTo>
                    <a:pt x="1728" y="834"/>
                  </a:lnTo>
                  <a:lnTo>
                    <a:pt x="1721" y="880"/>
                  </a:lnTo>
                  <a:lnTo>
                    <a:pt x="1738" y="849"/>
                  </a:lnTo>
                  <a:lnTo>
                    <a:pt x="1732" y="824"/>
                  </a:lnTo>
                  <a:lnTo>
                    <a:pt x="1752" y="808"/>
                  </a:lnTo>
                  <a:lnTo>
                    <a:pt x="1752" y="797"/>
                  </a:lnTo>
                  <a:lnTo>
                    <a:pt x="1759" y="800"/>
                  </a:lnTo>
                  <a:lnTo>
                    <a:pt x="1796" y="756"/>
                  </a:lnTo>
                  <a:lnTo>
                    <a:pt x="1805" y="684"/>
                  </a:lnTo>
                  <a:lnTo>
                    <a:pt x="1810" y="655"/>
                  </a:lnTo>
                  <a:lnTo>
                    <a:pt x="1794" y="664"/>
                  </a:lnTo>
                  <a:lnTo>
                    <a:pt x="1788" y="655"/>
                  </a:lnTo>
                  <a:lnTo>
                    <a:pt x="1800" y="638"/>
                  </a:lnTo>
                  <a:lnTo>
                    <a:pt x="1776" y="592"/>
                  </a:lnTo>
                  <a:lnTo>
                    <a:pt x="1763" y="580"/>
                  </a:lnTo>
                  <a:lnTo>
                    <a:pt x="1783" y="544"/>
                  </a:lnTo>
                  <a:lnTo>
                    <a:pt x="1762" y="539"/>
                  </a:lnTo>
                  <a:lnTo>
                    <a:pt x="1743" y="531"/>
                  </a:lnTo>
                  <a:lnTo>
                    <a:pt x="1751" y="503"/>
                  </a:lnTo>
                  <a:lnTo>
                    <a:pt x="1763" y="487"/>
                  </a:lnTo>
                  <a:lnTo>
                    <a:pt x="1766" y="519"/>
                  </a:lnTo>
                  <a:lnTo>
                    <a:pt x="1788" y="498"/>
                  </a:lnTo>
                  <a:lnTo>
                    <a:pt x="1805" y="497"/>
                  </a:lnTo>
                  <a:lnTo>
                    <a:pt x="1797" y="519"/>
                  </a:lnTo>
                  <a:lnTo>
                    <a:pt x="1824" y="528"/>
                  </a:lnTo>
                  <a:lnTo>
                    <a:pt x="1816" y="545"/>
                  </a:lnTo>
                  <a:lnTo>
                    <a:pt x="1830" y="559"/>
                  </a:lnTo>
                  <a:lnTo>
                    <a:pt x="1830" y="588"/>
                  </a:lnTo>
                  <a:lnTo>
                    <a:pt x="1861" y="559"/>
                  </a:lnTo>
                  <a:lnTo>
                    <a:pt x="1850" y="531"/>
                  </a:lnTo>
                  <a:lnTo>
                    <a:pt x="1821" y="489"/>
                  </a:lnTo>
                  <a:lnTo>
                    <a:pt x="1830" y="473"/>
                  </a:lnTo>
                  <a:lnTo>
                    <a:pt x="1824" y="448"/>
                  </a:lnTo>
                  <a:lnTo>
                    <a:pt x="1844" y="427"/>
                  </a:lnTo>
                  <a:lnTo>
                    <a:pt x="1868" y="416"/>
                  </a:lnTo>
                  <a:lnTo>
                    <a:pt x="1867" y="367"/>
                  </a:lnTo>
                  <a:lnTo>
                    <a:pt x="1865" y="333"/>
                  </a:lnTo>
                  <a:lnTo>
                    <a:pt x="1858" y="302"/>
                  </a:lnTo>
                  <a:lnTo>
                    <a:pt x="1830" y="248"/>
                  </a:lnTo>
                  <a:lnTo>
                    <a:pt x="1825" y="275"/>
                  </a:lnTo>
                  <a:lnTo>
                    <a:pt x="1807" y="258"/>
                  </a:lnTo>
                  <a:lnTo>
                    <a:pt x="1790" y="266"/>
                  </a:lnTo>
                  <a:lnTo>
                    <a:pt x="1805" y="226"/>
                  </a:lnTo>
                  <a:lnTo>
                    <a:pt x="1821" y="192"/>
                  </a:lnTo>
                  <a:lnTo>
                    <a:pt x="1850" y="176"/>
                  </a:lnTo>
                  <a:lnTo>
                    <a:pt x="1853" y="161"/>
                  </a:lnTo>
                  <a:lnTo>
                    <a:pt x="1873" y="155"/>
                  </a:lnTo>
                  <a:lnTo>
                    <a:pt x="1873" y="170"/>
                  </a:lnTo>
                  <a:lnTo>
                    <a:pt x="1896" y="145"/>
                  </a:lnTo>
                  <a:lnTo>
                    <a:pt x="1882" y="139"/>
                  </a:lnTo>
                  <a:lnTo>
                    <a:pt x="1882" y="120"/>
                  </a:lnTo>
                  <a:lnTo>
                    <a:pt x="1899" y="108"/>
                  </a:lnTo>
                  <a:lnTo>
                    <a:pt x="1906" y="122"/>
                  </a:lnTo>
                  <a:lnTo>
                    <a:pt x="1929" y="100"/>
                  </a:lnTo>
                  <a:lnTo>
                    <a:pt x="1926" y="120"/>
                  </a:lnTo>
                  <a:lnTo>
                    <a:pt x="1927" y="136"/>
                  </a:lnTo>
                  <a:lnTo>
                    <a:pt x="1926" y="158"/>
                  </a:lnTo>
                  <a:lnTo>
                    <a:pt x="1918" y="175"/>
                  </a:lnTo>
                  <a:lnTo>
                    <a:pt x="1932" y="197"/>
                  </a:lnTo>
                  <a:lnTo>
                    <a:pt x="1938" y="212"/>
                  </a:lnTo>
                  <a:lnTo>
                    <a:pt x="1947" y="209"/>
                  </a:lnTo>
                  <a:lnTo>
                    <a:pt x="1992" y="256"/>
                  </a:lnTo>
                  <a:lnTo>
                    <a:pt x="2002" y="233"/>
                  </a:lnTo>
                  <a:lnTo>
                    <a:pt x="2014" y="216"/>
                  </a:lnTo>
                  <a:lnTo>
                    <a:pt x="1994" y="205"/>
                  </a:lnTo>
                  <a:lnTo>
                    <a:pt x="1999" y="184"/>
                  </a:lnTo>
                  <a:lnTo>
                    <a:pt x="1999" y="172"/>
                  </a:lnTo>
                  <a:lnTo>
                    <a:pt x="1978" y="150"/>
                  </a:lnTo>
                  <a:lnTo>
                    <a:pt x="1960" y="147"/>
                  </a:lnTo>
                  <a:lnTo>
                    <a:pt x="1943" y="123"/>
                  </a:lnTo>
                  <a:lnTo>
                    <a:pt x="1966" y="119"/>
                  </a:lnTo>
                  <a:lnTo>
                    <a:pt x="1977" y="100"/>
                  </a:lnTo>
                  <a:lnTo>
                    <a:pt x="1991" y="106"/>
                  </a:lnTo>
                  <a:lnTo>
                    <a:pt x="2005" y="98"/>
                  </a:lnTo>
                  <a:lnTo>
                    <a:pt x="1990" y="80"/>
                  </a:lnTo>
                  <a:lnTo>
                    <a:pt x="2002" y="69"/>
                  </a:lnTo>
                  <a:lnTo>
                    <a:pt x="2021" y="68"/>
                  </a:lnTo>
                  <a:lnTo>
                    <a:pt x="2000" y="53"/>
                  </a:lnTo>
                  <a:lnTo>
                    <a:pt x="1975" y="51"/>
                  </a:lnTo>
                  <a:lnTo>
                    <a:pt x="1990" y="32"/>
                  </a:lnTo>
                  <a:lnTo>
                    <a:pt x="1989" y="11"/>
                  </a:lnTo>
                  <a:lnTo>
                    <a:pt x="2005" y="27"/>
                  </a:lnTo>
                  <a:lnTo>
                    <a:pt x="2015" y="18"/>
                  </a:lnTo>
                  <a:lnTo>
                    <a:pt x="2024" y="21"/>
                  </a:lnTo>
                  <a:lnTo>
                    <a:pt x="2038" y="36"/>
                  </a:lnTo>
                  <a:lnTo>
                    <a:pt x="2060" y="33"/>
                  </a:lnTo>
                  <a:lnTo>
                    <a:pt x="2042" y="15"/>
                  </a:lnTo>
                  <a:lnTo>
                    <a:pt x="2038" y="0"/>
                  </a:lnTo>
                  <a:lnTo>
                    <a:pt x="2006" y="5"/>
                  </a:lnTo>
                  <a:lnTo>
                    <a:pt x="1994" y="0"/>
                  </a:lnTo>
                  <a:lnTo>
                    <a:pt x="1955" y="11"/>
                  </a:lnTo>
                  <a:lnTo>
                    <a:pt x="1913" y="18"/>
                  </a:lnTo>
                  <a:lnTo>
                    <a:pt x="1886" y="30"/>
                  </a:lnTo>
                  <a:lnTo>
                    <a:pt x="1885" y="47"/>
                  </a:lnTo>
                  <a:lnTo>
                    <a:pt x="1864" y="50"/>
                  </a:lnTo>
                  <a:cubicBezTo>
                    <a:pt x="1858" y="55"/>
                    <a:pt x="1854" y="75"/>
                    <a:pt x="1847" y="77"/>
                  </a:cubicBezTo>
                  <a:cubicBezTo>
                    <a:pt x="1839" y="82"/>
                    <a:pt x="1830" y="65"/>
                    <a:pt x="1820" y="63"/>
                  </a:cubicBezTo>
                  <a:lnTo>
                    <a:pt x="1786" y="66"/>
                  </a:lnTo>
                  <a:lnTo>
                    <a:pt x="1732" y="56"/>
                  </a:lnTo>
                  <a:lnTo>
                    <a:pt x="1709" y="62"/>
                  </a:lnTo>
                  <a:lnTo>
                    <a:pt x="1678" y="56"/>
                  </a:lnTo>
                  <a:lnTo>
                    <a:pt x="1666" y="47"/>
                  </a:lnTo>
                  <a:lnTo>
                    <a:pt x="1643" y="50"/>
                  </a:lnTo>
                  <a:cubicBezTo>
                    <a:pt x="1635" y="52"/>
                    <a:pt x="1626" y="57"/>
                    <a:pt x="1618" y="60"/>
                  </a:cubicBezTo>
                  <a:cubicBezTo>
                    <a:pt x="1610" y="63"/>
                    <a:pt x="1603" y="67"/>
                    <a:pt x="1597" y="71"/>
                  </a:cubicBezTo>
                  <a:cubicBezTo>
                    <a:pt x="1591" y="75"/>
                    <a:pt x="1587" y="84"/>
                    <a:pt x="1583" y="83"/>
                  </a:cubicBezTo>
                  <a:cubicBezTo>
                    <a:pt x="1571" y="90"/>
                    <a:pt x="1576" y="67"/>
                    <a:pt x="1571" y="65"/>
                  </a:cubicBezTo>
                  <a:lnTo>
                    <a:pt x="1553" y="69"/>
                  </a:lnTo>
                  <a:cubicBezTo>
                    <a:pt x="1544" y="66"/>
                    <a:pt x="1531" y="50"/>
                    <a:pt x="1517" y="47"/>
                  </a:cubicBezTo>
                  <a:cubicBezTo>
                    <a:pt x="1503" y="46"/>
                    <a:pt x="1479" y="45"/>
                    <a:pt x="1468" y="48"/>
                  </a:cubicBezTo>
                  <a:cubicBezTo>
                    <a:pt x="1457" y="51"/>
                    <a:pt x="1461" y="63"/>
                    <a:pt x="1451" y="63"/>
                  </a:cubicBezTo>
                  <a:cubicBezTo>
                    <a:pt x="1439" y="66"/>
                    <a:pt x="1419" y="48"/>
                    <a:pt x="1408" y="47"/>
                  </a:cubicBezTo>
                  <a:cubicBezTo>
                    <a:pt x="1397" y="46"/>
                    <a:pt x="1390" y="59"/>
                    <a:pt x="1382" y="59"/>
                  </a:cubicBezTo>
                  <a:cubicBezTo>
                    <a:pt x="1374" y="59"/>
                    <a:pt x="1362" y="52"/>
                    <a:pt x="1357" y="47"/>
                  </a:cubicBezTo>
                  <a:cubicBezTo>
                    <a:pt x="1352" y="42"/>
                    <a:pt x="1356" y="36"/>
                    <a:pt x="1349" y="30"/>
                  </a:cubicBezTo>
                  <a:cubicBezTo>
                    <a:pt x="1333" y="26"/>
                    <a:pt x="1330" y="13"/>
                    <a:pt x="1318" y="11"/>
                  </a:cubicBezTo>
                  <a:cubicBezTo>
                    <a:pt x="1306" y="9"/>
                    <a:pt x="1287" y="20"/>
                    <a:pt x="1277" y="20"/>
                  </a:cubicBezTo>
                  <a:cubicBezTo>
                    <a:pt x="1267" y="20"/>
                    <a:pt x="1268" y="10"/>
                    <a:pt x="1259" y="9"/>
                  </a:cubicBezTo>
                  <a:lnTo>
                    <a:pt x="1222" y="14"/>
                  </a:lnTo>
                  <a:lnTo>
                    <a:pt x="1210" y="32"/>
                  </a:lnTo>
                  <a:cubicBezTo>
                    <a:pt x="1203" y="35"/>
                    <a:pt x="1187" y="28"/>
                    <a:pt x="1178" y="29"/>
                  </a:cubicBezTo>
                  <a:cubicBezTo>
                    <a:pt x="1169" y="30"/>
                    <a:pt x="1164" y="36"/>
                    <a:pt x="1154" y="39"/>
                  </a:cubicBezTo>
                  <a:cubicBezTo>
                    <a:pt x="1144" y="42"/>
                    <a:pt x="1124" y="44"/>
                    <a:pt x="1120" y="48"/>
                  </a:cubicBezTo>
                  <a:cubicBezTo>
                    <a:pt x="1109" y="57"/>
                    <a:pt x="1132" y="61"/>
                    <a:pt x="1132" y="65"/>
                  </a:cubicBezTo>
                  <a:cubicBezTo>
                    <a:pt x="1132" y="69"/>
                    <a:pt x="1126" y="70"/>
                    <a:pt x="1118" y="72"/>
                  </a:cubicBezTo>
                  <a:cubicBezTo>
                    <a:pt x="1110" y="74"/>
                    <a:pt x="1084" y="72"/>
                    <a:pt x="1085" y="77"/>
                  </a:cubicBezTo>
                  <a:cubicBezTo>
                    <a:pt x="1085" y="86"/>
                    <a:pt x="1126" y="103"/>
                    <a:pt x="1127" y="105"/>
                  </a:cubicBezTo>
                  <a:lnTo>
                    <a:pt x="1090" y="90"/>
                  </a:lnTo>
                  <a:lnTo>
                    <a:pt x="1072" y="95"/>
                  </a:lnTo>
                  <a:cubicBezTo>
                    <a:pt x="1063" y="93"/>
                    <a:pt x="1039" y="65"/>
                    <a:pt x="1033" y="80"/>
                  </a:cubicBezTo>
                  <a:cubicBezTo>
                    <a:pt x="1027" y="95"/>
                    <a:pt x="1077" y="132"/>
                    <a:pt x="1084" y="147"/>
                  </a:cubicBezTo>
                  <a:lnTo>
                    <a:pt x="1075" y="171"/>
                  </a:lnTo>
                  <a:lnTo>
                    <a:pt x="1040" y="170"/>
                  </a:lnTo>
                  <a:cubicBezTo>
                    <a:pt x="1040" y="170"/>
                    <a:pt x="1061" y="164"/>
                    <a:pt x="1060" y="155"/>
                  </a:cubicBezTo>
                  <a:cubicBezTo>
                    <a:pt x="1059" y="146"/>
                    <a:pt x="1043" y="127"/>
                    <a:pt x="1031" y="113"/>
                  </a:cubicBezTo>
                  <a:cubicBezTo>
                    <a:pt x="1025" y="101"/>
                    <a:pt x="1030" y="84"/>
                    <a:pt x="1024" y="81"/>
                  </a:cubicBezTo>
                  <a:cubicBezTo>
                    <a:pt x="1018" y="78"/>
                    <a:pt x="997" y="65"/>
                    <a:pt x="989" y="71"/>
                  </a:cubicBezTo>
                  <a:cubicBezTo>
                    <a:pt x="968" y="74"/>
                    <a:pt x="970" y="107"/>
                    <a:pt x="974" y="116"/>
                  </a:cubicBezTo>
                  <a:cubicBezTo>
                    <a:pt x="978" y="125"/>
                    <a:pt x="1009" y="122"/>
                    <a:pt x="1012" y="125"/>
                  </a:cubicBezTo>
                  <a:cubicBezTo>
                    <a:pt x="1028" y="153"/>
                    <a:pt x="1005" y="143"/>
                    <a:pt x="989" y="134"/>
                  </a:cubicBezTo>
                  <a:cubicBezTo>
                    <a:pt x="973" y="125"/>
                    <a:pt x="968" y="128"/>
                    <a:pt x="958" y="128"/>
                  </a:cubicBezTo>
                  <a:cubicBezTo>
                    <a:pt x="948" y="128"/>
                    <a:pt x="931" y="133"/>
                    <a:pt x="926" y="137"/>
                  </a:cubicBezTo>
                  <a:cubicBezTo>
                    <a:pt x="921" y="141"/>
                    <a:pt x="939" y="157"/>
                    <a:pt x="926" y="152"/>
                  </a:cubicBezTo>
                  <a:cubicBezTo>
                    <a:pt x="913" y="147"/>
                    <a:pt x="899" y="149"/>
                    <a:pt x="886" y="147"/>
                  </a:cubicBezTo>
                  <a:cubicBezTo>
                    <a:pt x="873" y="145"/>
                    <a:pt x="863" y="136"/>
                    <a:pt x="847" y="140"/>
                  </a:cubicBezTo>
                  <a:cubicBezTo>
                    <a:pt x="825" y="147"/>
                    <a:pt x="794" y="185"/>
                    <a:pt x="787" y="171"/>
                  </a:cubicBezTo>
                  <a:cubicBezTo>
                    <a:pt x="780" y="157"/>
                    <a:pt x="800" y="155"/>
                    <a:pt x="800" y="150"/>
                  </a:cubicBezTo>
                  <a:cubicBezTo>
                    <a:pt x="800" y="145"/>
                    <a:pt x="796" y="138"/>
                    <a:pt x="790" y="138"/>
                  </a:cubicBezTo>
                  <a:cubicBezTo>
                    <a:pt x="784" y="138"/>
                    <a:pt x="764" y="144"/>
                    <a:pt x="763" y="152"/>
                  </a:cubicBezTo>
                  <a:cubicBezTo>
                    <a:pt x="761" y="163"/>
                    <a:pt x="783" y="181"/>
                    <a:pt x="782" y="186"/>
                  </a:cubicBezTo>
                  <a:cubicBezTo>
                    <a:pt x="781" y="191"/>
                    <a:pt x="765" y="180"/>
                    <a:pt x="758" y="183"/>
                  </a:cubicBezTo>
                  <a:cubicBezTo>
                    <a:pt x="751" y="186"/>
                    <a:pt x="746" y="207"/>
                    <a:pt x="742" y="203"/>
                  </a:cubicBezTo>
                  <a:lnTo>
                    <a:pt x="728" y="189"/>
                  </a:lnTo>
                  <a:lnTo>
                    <a:pt x="746" y="170"/>
                  </a:lnTo>
                  <a:lnTo>
                    <a:pt x="733" y="158"/>
                  </a:lnTo>
                  <a:cubicBezTo>
                    <a:pt x="727" y="155"/>
                    <a:pt x="718" y="150"/>
                    <a:pt x="712" y="149"/>
                  </a:cubicBezTo>
                  <a:cubicBezTo>
                    <a:pt x="706" y="148"/>
                    <a:pt x="701" y="154"/>
                    <a:pt x="698" y="152"/>
                  </a:cubicBezTo>
                  <a:cubicBezTo>
                    <a:pt x="695" y="150"/>
                    <a:pt x="698" y="139"/>
                    <a:pt x="695" y="138"/>
                  </a:cubicBezTo>
                  <a:cubicBezTo>
                    <a:pt x="692" y="137"/>
                    <a:pt x="685" y="146"/>
                    <a:pt x="680" y="146"/>
                  </a:cubicBezTo>
                  <a:cubicBezTo>
                    <a:pt x="675" y="146"/>
                    <a:pt x="677" y="142"/>
                    <a:pt x="667" y="140"/>
                  </a:cubicBezTo>
                  <a:cubicBezTo>
                    <a:pt x="657" y="138"/>
                    <a:pt x="632" y="139"/>
                    <a:pt x="622" y="135"/>
                  </a:cubicBezTo>
                  <a:cubicBezTo>
                    <a:pt x="612" y="131"/>
                    <a:pt x="632" y="117"/>
                    <a:pt x="608" y="113"/>
                  </a:cubicBezTo>
                  <a:cubicBezTo>
                    <a:pt x="584" y="109"/>
                    <a:pt x="590" y="119"/>
                    <a:pt x="583" y="119"/>
                  </a:cubicBezTo>
                  <a:lnTo>
                    <a:pt x="568" y="114"/>
                  </a:lnTo>
                  <a:cubicBezTo>
                    <a:pt x="555" y="116"/>
                    <a:pt x="521" y="125"/>
                    <a:pt x="505" y="131"/>
                  </a:cubicBezTo>
                  <a:cubicBezTo>
                    <a:pt x="482" y="140"/>
                    <a:pt x="485" y="140"/>
                    <a:pt x="472" y="152"/>
                  </a:cubicBezTo>
                  <a:cubicBezTo>
                    <a:pt x="459" y="164"/>
                    <a:pt x="443" y="192"/>
                    <a:pt x="428" y="204"/>
                  </a:cubicBezTo>
                  <a:cubicBezTo>
                    <a:pt x="410" y="223"/>
                    <a:pt x="393" y="217"/>
                    <a:pt x="382" y="224"/>
                  </a:cubicBezTo>
                  <a:lnTo>
                    <a:pt x="364" y="248"/>
                  </a:lnTo>
                  <a:lnTo>
                    <a:pt x="368" y="290"/>
                  </a:lnTo>
                  <a:lnTo>
                    <a:pt x="389" y="306"/>
                  </a:lnTo>
                  <a:lnTo>
                    <a:pt x="436" y="290"/>
                  </a:lnTo>
                  <a:cubicBezTo>
                    <a:pt x="447" y="296"/>
                    <a:pt x="448" y="335"/>
                    <a:pt x="457" y="341"/>
                  </a:cubicBezTo>
                  <a:cubicBezTo>
                    <a:pt x="468" y="348"/>
                    <a:pt x="486" y="330"/>
                    <a:pt x="491" y="324"/>
                  </a:cubicBezTo>
                  <a:lnTo>
                    <a:pt x="496" y="300"/>
                  </a:lnTo>
                  <a:lnTo>
                    <a:pt x="514" y="281"/>
                  </a:lnTo>
                  <a:cubicBezTo>
                    <a:pt x="515" y="270"/>
                    <a:pt x="499" y="245"/>
                    <a:pt x="502" y="234"/>
                  </a:cubicBezTo>
                  <a:cubicBezTo>
                    <a:pt x="505" y="225"/>
                    <a:pt x="526" y="220"/>
                    <a:pt x="535" y="213"/>
                  </a:cubicBezTo>
                  <a:cubicBezTo>
                    <a:pt x="544" y="206"/>
                    <a:pt x="546" y="192"/>
                    <a:pt x="554" y="191"/>
                  </a:cubicBezTo>
                  <a:cubicBezTo>
                    <a:pt x="567" y="190"/>
                    <a:pt x="580" y="200"/>
                    <a:pt x="581" y="204"/>
                  </a:cubicBezTo>
                  <a:cubicBezTo>
                    <a:pt x="581" y="208"/>
                    <a:pt x="560" y="200"/>
                    <a:pt x="557" y="215"/>
                  </a:cubicBezTo>
                  <a:cubicBezTo>
                    <a:pt x="554" y="230"/>
                    <a:pt x="535" y="233"/>
                    <a:pt x="533" y="242"/>
                  </a:cubicBezTo>
                  <a:lnTo>
                    <a:pt x="548" y="267"/>
                  </a:lnTo>
                  <a:lnTo>
                    <a:pt x="571" y="276"/>
                  </a:lnTo>
                  <a:lnTo>
                    <a:pt x="598" y="264"/>
                  </a:lnTo>
                  <a:lnTo>
                    <a:pt x="625" y="261"/>
                  </a:lnTo>
                  <a:cubicBezTo>
                    <a:pt x="632" y="263"/>
                    <a:pt x="645" y="271"/>
                    <a:pt x="638" y="276"/>
                  </a:cubicBezTo>
                  <a:cubicBezTo>
                    <a:pt x="631" y="281"/>
                    <a:pt x="593" y="287"/>
                    <a:pt x="584" y="293"/>
                  </a:cubicBezTo>
                  <a:cubicBezTo>
                    <a:pt x="575" y="299"/>
                    <a:pt x="587" y="309"/>
                    <a:pt x="581" y="311"/>
                  </a:cubicBezTo>
                  <a:cubicBezTo>
                    <a:pt x="567" y="319"/>
                    <a:pt x="556" y="301"/>
                    <a:pt x="550" y="303"/>
                  </a:cubicBezTo>
                  <a:lnTo>
                    <a:pt x="547" y="323"/>
                  </a:lnTo>
                  <a:lnTo>
                    <a:pt x="536" y="350"/>
                  </a:lnTo>
                  <a:lnTo>
                    <a:pt x="512" y="351"/>
                  </a:lnTo>
                  <a:lnTo>
                    <a:pt x="476" y="360"/>
                  </a:lnTo>
                  <a:lnTo>
                    <a:pt x="457" y="351"/>
                  </a:lnTo>
                  <a:lnTo>
                    <a:pt x="443" y="357"/>
                  </a:lnTo>
                  <a:lnTo>
                    <a:pt x="419" y="342"/>
                  </a:lnTo>
                  <a:cubicBezTo>
                    <a:pt x="417" y="335"/>
                    <a:pt x="433" y="329"/>
                    <a:pt x="428" y="317"/>
                  </a:cubicBezTo>
                  <a:cubicBezTo>
                    <a:pt x="423" y="305"/>
                    <a:pt x="396" y="313"/>
                    <a:pt x="392" y="321"/>
                  </a:cubicBezTo>
                  <a:lnTo>
                    <a:pt x="397" y="362"/>
                  </a:lnTo>
                  <a:lnTo>
                    <a:pt x="373" y="362"/>
                  </a:lnTo>
                  <a:cubicBezTo>
                    <a:pt x="365" y="366"/>
                    <a:pt x="355" y="380"/>
                    <a:pt x="347" y="386"/>
                  </a:cubicBezTo>
                  <a:cubicBezTo>
                    <a:pt x="339" y="392"/>
                    <a:pt x="332" y="379"/>
                    <a:pt x="322" y="399"/>
                  </a:cubicBezTo>
                  <a:cubicBezTo>
                    <a:pt x="312" y="419"/>
                    <a:pt x="301" y="411"/>
                    <a:pt x="293" y="414"/>
                  </a:cubicBezTo>
                  <a:cubicBezTo>
                    <a:pt x="285" y="417"/>
                    <a:pt x="280" y="414"/>
                    <a:pt x="275" y="416"/>
                  </a:cubicBezTo>
                  <a:cubicBezTo>
                    <a:pt x="270" y="418"/>
                    <a:pt x="267" y="426"/>
                    <a:pt x="260" y="426"/>
                  </a:cubicBezTo>
                  <a:cubicBezTo>
                    <a:pt x="253" y="426"/>
                    <a:pt x="238" y="417"/>
                    <a:pt x="232" y="419"/>
                  </a:cubicBezTo>
                  <a:cubicBezTo>
                    <a:pt x="226" y="421"/>
                    <a:pt x="221" y="432"/>
                    <a:pt x="226" y="437"/>
                  </a:cubicBezTo>
                  <a:lnTo>
                    <a:pt x="263" y="449"/>
                  </a:lnTo>
                  <a:lnTo>
                    <a:pt x="272" y="474"/>
                  </a:lnTo>
                  <a:lnTo>
                    <a:pt x="262" y="503"/>
                  </a:lnTo>
                  <a:cubicBezTo>
                    <a:pt x="251" y="507"/>
                    <a:pt x="223" y="499"/>
                    <a:pt x="206" y="498"/>
                  </a:cubicBezTo>
                  <a:cubicBezTo>
                    <a:pt x="189" y="497"/>
                    <a:pt x="164" y="492"/>
                    <a:pt x="158" y="498"/>
                  </a:cubicBezTo>
                  <a:cubicBezTo>
                    <a:pt x="152" y="504"/>
                    <a:pt x="167" y="527"/>
                    <a:pt x="167" y="537"/>
                  </a:cubicBezTo>
                  <a:cubicBezTo>
                    <a:pt x="167" y="547"/>
                    <a:pt x="159" y="551"/>
                    <a:pt x="157" y="557"/>
                  </a:cubicBezTo>
                  <a:cubicBezTo>
                    <a:pt x="155" y="563"/>
                    <a:pt x="161" y="569"/>
                    <a:pt x="157" y="576"/>
                  </a:cubicBezTo>
                  <a:cubicBezTo>
                    <a:pt x="153" y="583"/>
                    <a:pt x="127" y="594"/>
                    <a:pt x="130" y="597"/>
                  </a:cubicBezTo>
                  <a:cubicBezTo>
                    <a:pt x="139" y="606"/>
                    <a:pt x="160" y="592"/>
                    <a:pt x="176" y="592"/>
                  </a:cubicBezTo>
                  <a:lnTo>
                    <a:pt x="226" y="598"/>
                  </a:lnTo>
                  <a:lnTo>
                    <a:pt x="260" y="588"/>
                  </a:lnTo>
                  <a:lnTo>
                    <a:pt x="274" y="576"/>
                  </a:lnTo>
                  <a:cubicBezTo>
                    <a:pt x="282" y="573"/>
                    <a:pt x="306" y="573"/>
                    <a:pt x="307" y="569"/>
                  </a:cubicBezTo>
                  <a:cubicBezTo>
                    <a:pt x="321" y="557"/>
                    <a:pt x="283" y="559"/>
                    <a:pt x="283" y="552"/>
                  </a:cubicBezTo>
                  <a:cubicBezTo>
                    <a:pt x="283" y="545"/>
                    <a:pt x="300" y="533"/>
                    <a:pt x="307" y="528"/>
                  </a:cubicBezTo>
                  <a:lnTo>
                    <a:pt x="325" y="522"/>
                  </a:lnTo>
                  <a:lnTo>
                    <a:pt x="320" y="503"/>
                  </a:lnTo>
                  <a:cubicBezTo>
                    <a:pt x="323" y="499"/>
                    <a:pt x="336" y="495"/>
                    <a:pt x="342" y="495"/>
                  </a:cubicBezTo>
                  <a:cubicBezTo>
                    <a:pt x="348" y="495"/>
                    <a:pt x="350" y="506"/>
                    <a:pt x="358" y="505"/>
                  </a:cubicBezTo>
                  <a:cubicBezTo>
                    <a:pt x="366" y="504"/>
                    <a:pt x="384" y="490"/>
                    <a:pt x="393" y="491"/>
                  </a:cubicBezTo>
                  <a:lnTo>
                    <a:pt x="415" y="510"/>
                  </a:lnTo>
                  <a:cubicBezTo>
                    <a:pt x="416" y="517"/>
                    <a:pt x="407" y="520"/>
                    <a:pt x="401" y="530"/>
                  </a:cubicBezTo>
                  <a:lnTo>
                    <a:pt x="381" y="573"/>
                  </a:lnTo>
                  <a:lnTo>
                    <a:pt x="406" y="576"/>
                  </a:lnTo>
                  <a:lnTo>
                    <a:pt x="412" y="561"/>
                  </a:lnTo>
                  <a:lnTo>
                    <a:pt x="404" y="543"/>
                  </a:lnTo>
                  <a:cubicBezTo>
                    <a:pt x="406" y="539"/>
                    <a:pt x="417" y="541"/>
                    <a:pt x="423" y="538"/>
                  </a:cubicBezTo>
                  <a:cubicBezTo>
                    <a:pt x="430" y="537"/>
                    <a:pt x="435" y="526"/>
                    <a:pt x="441" y="527"/>
                  </a:cubicBezTo>
                  <a:cubicBezTo>
                    <a:pt x="447" y="528"/>
                    <a:pt x="453" y="542"/>
                    <a:pt x="460" y="547"/>
                  </a:cubicBezTo>
                  <a:lnTo>
                    <a:pt x="483" y="559"/>
                  </a:lnTo>
                  <a:lnTo>
                    <a:pt x="490" y="573"/>
                  </a:lnTo>
                  <a:lnTo>
                    <a:pt x="493" y="590"/>
                  </a:lnTo>
                  <a:lnTo>
                    <a:pt x="508" y="579"/>
                  </a:lnTo>
                  <a:cubicBezTo>
                    <a:pt x="508" y="579"/>
                    <a:pt x="507" y="566"/>
                    <a:pt x="509" y="564"/>
                  </a:cubicBezTo>
                  <a:cubicBezTo>
                    <a:pt x="513" y="561"/>
                    <a:pt x="512" y="581"/>
                    <a:pt x="521" y="569"/>
                  </a:cubicBezTo>
                  <a:cubicBezTo>
                    <a:pt x="530" y="557"/>
                    <a:pt x="525" y="556"/>
                    <a:pt x="515" y="549"/>
                  </a:cubicBezTo>
                  <a:lnTo>
                    <a:pt x="468" y="523"/>
                  </a:lnTo>
                  <a:lnTo>
                    <a:pt x="441" y="508"/>
                  </a:lnTo>
                  <a:lnTo>
                    <a:pt x="455" y="480"/>
                  </a:lnTo>
                  <a:lnTo>
                    <a:pt x="464" y="498"/>
                  </a:lnTo>
                  <a:lnTo>
                    <a:pt x="487" y="512"/>
                  </a:lnTo>
                  <a:lnTo>
                    <a:pt x="517" y="527"/>
                  </a:lnTo>
                  <a:cubicBezTo>
                    <a:pt x="526" y="535"/>
                    <a:pt x="529" y="546"/>
                    <a:pt x="539" y="559"/>
                  </a:cubicBezTo>
                  <a:cubicBezTo>
                    <a:pt x="549" y="572"/>
                    <a:pt x="570" y="602"/>
                    <a:pt x="579" y="608"/>
                  </a:cubicBezTo>
                  <a:cubicBezTo>
                    <a:pt x="588" y="614"/>
                    <a:pt x="588" y="598"/>
                    <a:pt x="592" y="597"/>
                  </a:cubicBezTo>
                  <a:cubicBezTo>
                    <a:pt x="596" y="594"/>
                    <a:pt x="604" y="602"/>
                    <a:pt x="604" y="599"/>
                  </a:cubicBezTo>
                  <a:cubicBezTo>
                    <a:pt x="604" y="596"/>
                    <a:pt x="596" y="583"/>
                    <a:pt x="593" y="578"/>
                  </a:cubicBezTo>
                  <a:cubicBezTo>
                    <a:pt x="589" y="574"/>
                    <a:pt x="590" y="568"/>
                    <a:pt x="587" y="567"/>
                  </a:cubicBezTo>
                  <a:cubicBezTo>
                    <a:pt x="585" y="563"/>
                    <a:pt x="583" y="558"/>
                    <a:pt x="584" y="555"/>
                  </a:cubicBezTo>
                  <a:cubicBezTo>
                    <a:pt x="585" y="552"/>
                    <a:pt x="589" y="550"/>
                    <a:pt x="592" y="548"/>
                  </a:cubicBezTo>
                  <a:lnTo>
                    <a:pt x="601" y="542"/>
                  </a:lnTo>
                  <a:cubicBezTo>
                    <a:pt x="607" y="541"/>
                    <a:pt x="621" y="541"/>
                    <a:pt x="627" y="541"/>
                  </a:cubicBezTo>
                  <a:cubicBezTo>
                    <a:pt x="633" y="541"/>
                    <a:pt x="636" y="541"/>
                    <a:pt x="640" y="539"/>
                  </a:cubicBezTo>
                  <a:cubicBezTo>
                    <a:pt x="644" y="537"/>
                    <a:pt x="648" y="532"/>
                    <a:pt x="650" y="528"/>
                  </a:cubicBezTo>
                  <a:lnTo>
                    <a:pt x="653" y="513"/>
                  </a:lnTo>
                  <a:lnTo>
                    <a:pt x="639" y="505"/>
                  </a:lnTo>
                  <a:cubicBezTo>
                    <a:pt x="639" y="503"/>
                    <a:pt x="650" y="505"/>
                    <a:pt x="655" y="501"/>
                  </a:cubicBezTo>
                  <a:cubicBezTo>
                    <a:pt x="660" y="497"/>
                    <a:pt x="665" y="488"/>
                    <a:pt x="670" y="483"/>
                  </a:cubicBezTo>
                  <a:cubicBezTo>
                    <a:pt x="675" y="478"/>
                    <a:pt x="681" y="471"/>
                    <a:pt x="686" y="470"/>
                  </a:cubicBezTo>
                  <a:lnTo>
                    <a:pt x="703" y="476"/>
                  </a:lnTo>
                  <a:lnTo>
                    <a:pt x="718" y="494"/>
                  </a:lnTo>
                  <a:cubicBezTo>
                    <a:pt x="723" y="498"/>
                    <a:pt x="727" y="503"/>
                    <a:pt x="731" y="501"/>
                  </a:cubicBezTo>
                  <a:cubicBezTo>
                    <a:pt x="735" y="499"/>
                    <a:pt x="742" y="488"/>
                    <a:pt x="742" y="482"/>
                  </a:cubicBezTo>
                  <a:lnTo>
                    <a:pt x="728" y="466"/>
                  </a:lnTo>
                  <a:cubicBezTo>
                    <a:pt x="730" y="462"/>
                    <a:pt x="746" y="463"/>
                    <a:pt x="755" y="459"/>
                  </a:cubicBezTo>
                  <a:cubicBezTo>
                    <a:pt x="764" y="455"/>
                    <a:pt x="777" y="444"/>
                    <a:pt x="782" y="444"/>
                  </a:cubicBezTo>
                  <a:cubicBezTo>
                    <a:pt x="787" y="444"/>
                    <a:pt x="786" y="452"/>
                    <a:pt x="784" y="458"/>
                  </a:cubicBezTo>
                  <a:cubicBezTo>
                    <a:pt x="782" y="464"/>
                    <a:pt x="765" y="469"/>
                    <a:pt x="772" y="480"/>
                  </a:cubicBezTo>
                  <a:cubicBezTo>
                    <a:pt x="779" y="491"/>
                    <a:pt x="820" y="516"/>
                    <a:pt x="824" y="525"/>
                  </a:cubicBezTo>
                  <a:cubicBezTo>
                    <a:pt x="828" y="534"/>
                    <a:pt x="808" y="535"/>
                    <a:pt x="796" y="537"/>
                  </a:cubicBezTo>
                  <a:cubicBezTo>
                    <a:pt x="784" y="539"/>
                    <a:pt x="763" y="541"/>
                    <a:pt x="751" y="539"/>
                  </a:cubicBezTo>
                  <a:cubicBezTo>
                    <a:pt x="739" y="537"/>
                    <a:pt x="739" y="524"/>
                    <a:pt x="722" y="524"/>
                  </a:cubicBezTo>
                  <a:cubicBezTo>
                    <a:pt x="705" y="524"/>
                    <a:pt x="707" y="533"/>
                    <a:pt x="697" y="537"/>
                  </a:cubicBezTo>
                  <a:lnTo>
                    <a:pt x="667" y="538"/>
                  </a:lnTo>
                  <a:lnTo>
                    <a:pt x="623" y="560"/>
                  </a:lnTo>
                  <a:lnTo>
                    <a:pt x="634" y="576"/>
                  </a:lnTo>
                  <a:lnTo>
                    <a:pt x="639" y="598"/>
                  </a:lnTo>
                  <a:lnTo>
                    <a:pt x="669" y="617"/>
                  </a:lnTo>
                  <a:lnTo>
                    <a:pt x="700" y="602"/>
                  </a:lnTo>
                  <a:lnTo>
                    <a:pt x="718" y="611"/>
                  </a:lnTo>
                  <a:lnTo>
                    <a:pt x="752" y="608"/>
                  </a:lnTo>
                  <a:lnTo>
                    <a:pt x="757" y="644"/>
                  </a:lnTo>
                  <a:lnTo>
                    <a:pt x="697" y="677"/>
                  </a:lnTo>
                  <a:close/>
                </a:path>
              </a:pathLst>
            </a:custGeom>
            <a:solidFill>
              <a:srgbClr val="FEFEFE">
                <a:alpha val="30196"/>
              </a:srgbClr>
            </a:solidFill>
            <a:ln w="12700">
              <a:noFill/>
            </a:ln>
          </p:spPr>
          <p:txBody>
            <a:bodyPr/>
            <a:lstStyle/>
            <a:p>
              <a:endParaRPr lang="zh-CN" altLang="en-US" sz="3000"/>
            </a:p>
          </p:txBody>
        </p:sp>
      </p:grpSp>
      <p:sp>
        <p:nvSpPr>
          <p:cNvPr id="16" name="Rectangle 127"/>
          <p:cNvSpPr>
            <a:spLocks noChangeArrowheads="1"/>
          </p:cNvSpPr>
          <p:nvPr/>
        </p:nvSpPr>
        <p:spPr bwMode="gray">
          <a:xfrm>
            <a:off x="152400" y="0"/>
            <a:ext cx="9144000" cy="1371600"/>
          </a:xfrm>
          <a:prstGeom prst="rect">
            <a:avLst/>
          </a:prstGeom>
          <a:gradFill rotWithShape="1">
            <a:gsLst>
              <a:gs pos="0">
                <a:schemeClr val="accent1"/>
              </a:gs>
              <a:gs pos="100000">
                <a:schemeClr val="accent1">
                  <a:gamma/>
                  <a:tint val="0"/>
                  <a:invGamma/>
                  <a:alpha val="0"/>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Tree>
  </p:cSld>
  <p:clrMapOvr>
    <a:masterClrMapping/>
  </p:clrMapOvr>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fade">
                                      <p:cBhvr>
                                        <p:cTn id="7" dur="2000"/>
                                        <p:tgtEl>
                                          <p:spTgt spid="16"/>
                                        </p:tgtEl>
                                      </p:cBhvr>
                                    </p:animEffect>
                                  </p:childTnLst>
                                </p:cTn>
                              </p:par>
                              <p:par>
                                <p:cTn id="8" presetID="10" presetClass="entr" presetSubtype="0" fill="hold" nodeType="withEffect">
                                  <p:stCondLst>
                                    <p:cond delay="0"/>
                                  </p:stCondLst>
                                  <p:childTnLst>
                                    <p:set>
                                      <p:cBhvr>
                                        <p:cTn id="9" dur="1" fill="hold">
                                          <p:stCondLst>
                                            <p:cond delay="0"/>
                                          </p:stCondLst>
                                        </p:cTn>
                                        <p:tgtEl>
                                          <p:spTgt spid="126"/>
                                        </p:tgtEl>
                                        <p:attrNameLst>
                                          <p:attrName>style.visibility</p:attrName>
                                        </p:attrNameLst>
                                      </p:cBhvr>
                                      <p:to>
                                        <p:strVal val="visible"/>
                                      </p:to>
                                    </p:set>
                                    <p:animEffect transition="in" filter="fade">
                                      <p:cBhvr>
                                        <p:cTn id="10" dur="2000"/>
                                        <p:tgtEl>
                                          <p:spTgt spid="126"/>
                                        </p:tgtEl>
                                      </p:cBhvr>
                                    </p:animEffect>
                                  </p:childTnLst>
                                </p:cTn>
                              </p:par>
                            </p:childTnLst>
                          </p:cTn>
                        </p:par>
                        <p:par>
                          <p:cTn id="11" fill="hold">
                            <p:stCondLst>
                              <p:cond delay="2000"/>
                            </p:stCondLst>
                            <p:childTnLst>
                              <p:par>
                                <p:cTn id="12" presetID="10" presetClass="entr" presetSubtype="0" fill="hold" nodeType="afterEffect">
                                  <p:stCondLst>
                                    <p:cond delay="0"/>
                                  </p:stCondLst>
                                  <p:childTnLst>
                                    <p:set>
                                      <p:cBhvr>
                                        <p:cTn id="13" dur="1" fill="hold">
                                          <p:stCondLst>
                                            <p:cond delay="0"/>
                                          </p:stCondLst>
                                        </p:cTn>
                                        <p:tgtEl>
                                          <p:spTgt spid="130"/>
                                        </p:tgtEl>
                                        <p:attrNameLst>
                                          <p:attrName>style.visibility</p:attrName>
                                        </p:attrNameLst>
                                      </p:cBhvr>
                                      <p:to>
                                        <p:strVal val="visible"/>
                                      </p:to>
                                    </p:set>
                                    <p:animEffect transition="in" filter="fade">
                                      <p:cBhvr>
                                        <p:cTn id="14" dur="1000"/>
                                        <p:tgtEl>
                                          <p:spTgt spid="130"/>
                                        </p:tgtEl>
                                      </p:cBhvr>
                                    </p:animEffect>
                                  </p:childTnLst>
                                </p:cTn>
                              </p:par>
                            </p:childTnLst>
                          </p:cTn>
                        </p:par>
                        <p:par>
                          <p:cTn id="15" fill="hold">
                            <p:stCondLst>
                              <p:cond delay="3000"/>
                            </p:stCondLst>
                            <p:childTnLst>
                              <p:par>
                                <p:cTn id="16" presetID="22" presetClass="entr" presetSubtype="4" fill="hold" nodeType="afterEffect">
                                  <p:stCondLst>
                                    <p:cond delay="0"/>
                                  </p:stCondLst>
                                  <p:childTnLst>
                                    <p:set>
                                      <p:cBhvr>
                                        <p:cTn id="17" dur="1" fill="hold">
                                          <p:stCondLst>
                                            <p:cond delay="0"/>
                                          </p:stCondLst>
                                        </p:cTn>
                                        <p:tgtEl>
                                          <p:spTgt spid="132"/>
                                        </p:tgtEl>
                                        <p:attrNameLst>
                                          <p:attrName>style.visibility</p:attrName>
                                        </p:attrNameLst>
                                      </p:cBhvr>
                                      <p:to>
                                        <p:strVal val="visible"/>
                                      </p:to>
                                    </p:set>
                                    <p:animEffect transition="in" filter="wipe(down)">
                                      <p:cBhvr>
                                        <p:cTn id="18" dur="500"/>
                                        <p:tgtEl>
                                          <p:spTgt spid="132"/>
                                        </p:tgtEl>
                                      </p:cBhvr>
                                    </p:animEffect>
                                  </p:childTnLst>
                                </p:cTn>
                              </p:par>
                            </p:childTnLst>
                          </p:cTn>
                        </p:par>
                        <p:par>
                          <p:cTn id="19" fill="hold">
                            <p:stCondLst>
                              <p:cond delay="3500"/>
                            </p:stCondLst>
                            <p:childTnLst>
                              <p:par>
                                <p:cTn id="20" presetID="22" presetClass="entr" presetSubtype="4" fill="hold" nodeType="afterEffect">
                                  <p:stCondLst>
                                    <p:cond delay="0"/>
                                  </p:stCondLst>
                                  <p:childTnLst>
                                    <p:set>
                                      <p:cBhvr>
                                        <p:cTn id="21" dur="1" fill="hold">
                                          <p:stCondLst>
                                            <p:cond delay="0"/>
                                          </p:stCondLst>
                                        </p:cTn>
                                        <p:tgtEl>
                                          <p:spTgt spid="131"/>
                                        </p:tgtEl>
                                        <p:attrNameLst>
                                          <p:attrName>style.visibility</p:attrName>
                                        </p:attrNameLst>
                                      </p:cBhvr>
                                      <p:to>
                                        <p:strVal val="visible"/>
                                      </p:to>
                                    </p:set>
                                    <p:animEffect transition="in" filter="wipe(down)">
                                      <p:cBhvr>
                                        <p:cTn id="22" dur="500"/>
                                        <p:tgtEl>
                                          <p:spTgt spid="131"/>
                                        </p:tgtEl>
                                      </p:cBhvr>
                                    </p:animEffect>
                                  </p:childTnLst>
                                </p:cTn>
                              </p:par>
                            </p:childTnLst>
                          </p:cTn>
                        </p:par>
                        <p:par>
                          <p:cTn id="23" fill="hold">
                            <p:stCondLst>
                              <p:cond delay="4000"/>
                            </p:stCondLst>
                            <p:childTnLst>
                              <p:par>
                                <p:cTn id="24" presetID="35" presetClass="path" presetSubtype="0" accel="50000" decel="50000" fill="hold" nodeType="afterEffect">
                                  <p:stCondLst>
                                    <p:cond delay="0"/>
                                  </p:stCondLst>
                                  <p:childTnLst>
                                    <p:animMotion origin="layout" path="M -5.55556E-07 2.37743E-06 L -0.21076 0.04787" pathEditMode="relative" rAng="0" ptsTypes="AA">
                                      <p:cBhvr>
                                        <p:cTn id="25" dur="2000" fill="hold"/>
                                        <p:tgtEl>
                                          <p:spTgt spid="128"/>
                                        </p:tgtEl>
                                        <p:attrNameLst>
                                          <p:attrName>ppt_x</p:attrName>
                                          <p:attrName>ppt_y</p:attrName>
                                        </p:attrNameLst>
                                      </p:cBhvr>
                                      <p:rCtr x="-10500" y="2400"/>
                                    </p:animMotion>
                                  </p:childTnLst>
                                </p:cTn>
                              </p:par>
                              <p:par>
                                <p:cTn id="26" presetID="10" presetClass="entr" presetSubtype="0" fill="hold" nodeType="withEffect">
                                  <p:stCondLst>
                                    <p:cond delay="0"/>
                                  </p:stCondLst>
                                  <p:childTnLst>
                                    <p:set>
                                      <p:cBhvr>
                                        <p:cTn id="27" dur="1" fill="hold">
                                          <p:stCondLst>
                                            <p:cond delay="0"/>
                                          </p:stCondLst>
                                        </p:cTn>
                                        <p:tgtEl>
                                          <p:spTgt spid="128"/>
                                        </p:tgtEl>
                                        <p:attrNameLst>
                                          <p:attrName>style.visibility</p:attrName>
                                        </p:attrNameLst>
                                      </p:cBhvr>
                                      <p:to>
                                        <p:strVal val="visible"/>
                                      </p:to>
                                    </p:set>
                                    <p:animEffect transition="in" filter="fade">
                                      <p:cBhvr>
                                        <p:cTn id="28" dur="1000"/>
                                        <p:tgtEl>
                                          <p:spTgt spid="128"/>
                                        </p:tgtEl>
                                      </p:cBhvr>
                                    </p:animEffect>
                                  </p:childTnLst>
                                </p:cTn>
                              </p:par>
                            </p:childTnLst>
                          </p:cTn>
                        </p:par>
                        <p:par>
                          <p:cTn id="29" fill="hold">
                            <p:stCondLst>
                              <p:cond delay="6000"/>
                            </p:stCondLst>
                            <p:childTnLst>
                              <p:par>
                                <p:cTn id="30" presetID="22" presetClass="entr" presetSubtype="4" fill="hold" nodeType="afterEffect">
                                  <p:stCondLst>
                                    <p:cond delay="0"/>
                                  </p:stCondLst>
                                  <p:childTnLst>
                                    <p:set>
                                      <p:cBhvr>
                                        <p:cTn id="31" dur="1" fill="hold">
                                          <p:stCondLst>
                                            <p:cond delay="0"/>
                                          </p:stCondLst>
                                        </p:cTn>
                                        <p:tgtEl>
                                          <p:spTgt spid="127"/>
                                        </p:tgtEl>
                                        <p:attrNameLst>
                                          <p:attrName>style.visibility</p:attrName>
                                        </p:attrNameLst>
                                      </p:cBhvr>
                                      <p:to>
                                        <p:strVal val="visible"/>
                                      </p:to>
                                    </p:set>
                                    <p:animEffect transition="in" filter="wipe(down)">
                                      <p:cBhvr>
                                        <p:cTn id="32" dur="500"/>
                                        <p:tgtEl>
                                          <p:spTgt spid="127"/>
                                        </p:tgtEl>
                                      </p:cBhvr>
                                    </p:animEffect>
                                  </p:childTnLst>
                                </p:cTn>
                              </p:par>
                            </p:childTnLst>
                          </p:cTn>
                        </p:par>
                        <p:par>
                          <p:cTn id="33" fill="hold">
                            <p:stCondLst>
                              <p:cond delay="6500"/>
                            </p:stCondLst>
                            <p:childTnLst>
                              <p:par>
                                <p:cTn id="34" presetID="22" presetClass="entr" presetSubtype="4" fill="hold" nodeType="afterEffect">
                                  <p:stCondLst>
                                    <p:cond delay="0"/>
                                  </p:stCondLst>
                                  <p:childTnLst>
                                    <p:set>
                                      <p:cBhvr>
                                        <p:cTn id="35" dur="1" fill="hold">
                                          <p:stCondLst>
                                            <p:cond delay="0"/>
                                          </p:stCondLst>
                                        </p:cTn>
                                        <p:tgtEl>
                                          <p:spTgt spid="129"/>
                                        </p:tgtEl>
                                        <p:attrNameLst>
                                          <p:attrName>style.visibility</p:attrName>
                                        </p:attrNameLst>
                                      </p:cBhvr>
                                      <p:to>
                                        <p:strVal val="visible"/>
                                      </p:to>
                                    </p:set>
                                    <p:animEffect transition="in" filter="wipe(down)">
                                      <p:cBhvr>
                                        <p:cTn id="36" dur="1000"/>
                                        <p:tgtEl>
                                          <p:spTgt spid="129"/>
                                        </p:tgtEl>
                                      </p:cBhvr>
                                    </p:animEffect>
                                  </p:childTnLst>
                                </p:cTn>
                              </p:par>
                              <p:par>
                                <p:cTn id="37" presetID="10" presetClass="entr" presetSubtype="0" fill="hold" nodeType="withEffect">
                                  <p:stCondLst>
                                    <p:cond delay="800"/>
                                  </p:stCondLst>
                                  <p:childTnLst>
                                    <p:set>
                                      <p:cBhvr>
                                        <p:cTn id="38" dur="1" fill="hold">
                                          <p:stCondLst>
                                            <p:cond delay="0"/>
                                          </p:stCondLst>
                                        </p:cTn>
                                        <p:tgtEl>
                                          <p:spTgt spid="17"/>
                                        </p:tgtEl>
                                        <p:attrNameLst>
                                          <p:attrName>style.visibility</p:attrName>
                                        </p:attrNameLst>
                                      </p:cBhvr>
                                      <p:to>
                                        <p:strVal val="visible"/>
                                      </p:to>
                                    </p:set>
                                    <p:animEffect transition="in" filter="fade">
                                      <p:cBhvr>
                                        <p:cTn id="39"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bldLvl="0" animBg="1"/>
    </p:bld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endParaRPr lang="zh-CN" altLang="en-US"/>
          </a:p>
        </p:txBody>
      </p:sp>
      <p:sp>
        <p:nvSpPr>
          <p:cNvPr id="3" name="内容占位符 2"/>
          <p:cNvSpPr>
            <a:spLocks noGrp="1"/>
          </p:cNvSpPr>
          <p:nvPr>
            <p:ph idx="1"/>
          </p:nvPr>
        </p:nvSpPr>
        <p:spPr/>
        <p:txBody>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10"/>
          </p:nvPr>
        </p:nvSpPr>
        <p:spPr/>
        <p:txBody>
          <a:body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5" name="页脚占位符 4"/>
          <p:cNvSpPr>
            <a:spLocks noGrp="1"/>
          </p:cNvSpPr>
          <p:nvPr>
            <p:ph type="ftr" sz="quarter" idx="11"/>
          </p:nvPr>
        </p:nvSpPr>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6" name="灯片编号占位符 5"/>
          <p:cNvSpPr>
            <a:spLocks noGrp="1"/>
          </p:cNvSpPr>
          <p:nvPr>
            <p:ph type="sldNum" sz="quarter" idx="12"/>
          </p:nvPr>
        </p:nvSpPr>
        <p:spPr/>
        <p:txBody>
          <a:bodyPr/>
          <a:lstStyle/>
          <a:p>
            <a:pPr lvl="0" eaLnBrk="1" hangingPunct="1"/>
            <a:fld id="{9A0DB2DC-4C9A-4742-B13C-FB6460FD3503}" type="slidenum">
              <a:rPr lang="zh-CN" altLang="en-US"/>
            </a:fld>
            <a:endParaRPr lang="zh-CN" altLang="en-US">
              <a:latin typeface="Impact" panose="020B0806030902050204" pitchFamily="34" charset="0"/>
            </a:endParaRPr>
          </a:p>
        </p:txBody>
      </p:sp>
    </p:spTree>
  </p:cSld>
  <p:clrMapOvr>
    <a:masterClrMapping/>
  </p:clrMapOvr>
  <p:transition/>
</p:sldLayout>
</file>

<file path=ppt/slideMasters/_rels/slideMaster1.xml.rels><?xml version="1.0" encoding="UTF-8" standalone="yes"?>
<Relationships xmlns="http://schemas.openxmlformats.org/package/2006/relationships"><Relationship Id="rId9" Type="http://schemas.openxmlformats.org/officeDocument/2006/relationships/theme" Target="../theme/theme1.xml"/><Relationship Id="rId8" Type="http://schemas.openxmlformats.org/officeDocument/2006/relationships/image" Target="../media/image1.png"/><Relationship Id="rId7" Type="http://schemas.openxmlformats.org/officeDocument/2006/relationships/slideLayout" Target="../slideLayouts/slideLayout7.xml"/><Relationship Id="rId6" Type="http://schemas.openxmlformats.org/officeDocument/2006/relationships/slideLayout" Target="../slideLayouts/slideLayout6.xml"/><Relationship Id="rId5" Type="http://schemas.openxmlformats.org/officeDocument/2006/relationships/slideLayout" Target="../slideLayouts/slideLayout5.xml"/><Relationship Id="rId4" Type="http://schemas.openxmlformats.org/officeDocument/2006/relationships/slideLayout" Target="../slideLayouts/slideLayout4.xml"/><Relationship Id="rId3" Type="http://schemas.openxmlformats.org/officeDocument/2006/relationships/slideLayout" Target="../slideLayouts/slideLayout3.xml"/><Relationship Id="rId2" Type="http://schemas.openxmlformats.org/officeDocument/2006/relationships/slideLayout" Target="../slideLayouts/slideLayout2.xml"/><Relationship Id="rId1" Type="http://schemas.openxmlformats.org/officeDocument/2006/relationships/slideLayout" Target="../slideLayouts/slideLayout1.xml"/></Relationships>
</file>

<file path=ppt/slideMasters/_rels/slideMaster2.xml.rels><?xml version="1.0" encoding="UTF-8" standalone="yes"?>
<Relationships xmlns="http://schemas.openxmlformats.org/package/2006/relationships"><Relationship Id="rId9" Type="http://schemas.openxmlformats.org/officeDocument/2006/relationships/slideLayout" Target="../slideLayouts/slideLayout16.xml"/><Relationship Id="rId8" Type="http://schemas.openxmlformats.org/officeDocument/2006/relationships/slideLayout" Target="../slideLayouts/slideLayout15.xml"/><Relationship Id="rId7" Type="http://schemas.openxmlformats.org/officeDocument/2006/relationships/slideLayout" Target="../slideLayouts/slideLayout14.xml"/><Relationship Id="rId6" Type="http://schemas.openxmlformats.org/officeDocument/2006/relationships/slideLayout" Target="../slideLayouts/slideLayout13.xml"/><Relationship Id="rId5" Type="http://schemas.openxmlformats.org/officeDocument/2006/relationships/slideLayout" Target="../slideLayouts/slideLayout12.xml"/><Relationship Id="rId43" Type="http://schemas.openxmlformats.org/officeDocument/2006/relationships/theme" Target="../theme/theme2.xml"/><Relationship Id="rId42" Type="http://schemas.openxmlformats.org/officeDocument/2006/relationships/image" Target="../media/image1.png"/><Relationship Id="rId41" Type="http://schemas.openxmlformats.org/officeDocument/2006/relationships/image" Target="../media/image17.png"/><Relationship Id="rId40" Type="http://schemas.openxmlformats.org/officeDocument/2006/relationships/image" Target="../media/image16.png"/><Relationship Id="rId4" Type="http://schemas.openxmlformats.org/officeDocument/2006/relationships/slideLayout" Target="../slideLayouts/slideLayout11.xml"/><Relationship Id="rId39" Type="http://schemas.openxmlformats.org/officeDocument/2006/relationships/image" Target="../media/image15.png"/><Relationship Id="rId38" Type="http://schemas.openxmlformats.org/officeDocument/2006/relationships/image" Target="../media/image14.png"/><Relationship Id="rId37" Type="http://schemas.openxmlformats.org/officeDocument/2006/relationships/image" Target="../media/image13.png"/><Relationship Id="rId36" Type="http://schemas.openxmlformats.org/officeDocument/2006/relationships/image" Target="../media/image12.png"/><Relationship Id="rId35" Type="http://schemas.openxmlformats.org/officeDocument/2006/relationships/image" Target="../media/image11.png"/><Relationship Id="rId34" Type="http://schemas.openxmlformats.org/officeDocument/2006/relationships/image" Target="../media/image10.jpeg"/><Relationship Id="rId33" Type="http://schemas.openxmlformats.org/officeDocument/2006/relationships/slideLayout" Target="../slideLayouts/slideLayout40.xml"/><Relationship Id="rId32" Type="http://schemas.openxmlformats.org/officeDocument/2006/relationships/slideLayout" Target="../slideLayouts/slideLayout39.xml"/><Relationship Id="rId31" Type="http://schemas.openxmlformats.org/officeDocument/2006/relationships/slideLayout" Target="../slideLayouts/slideLayout38.xml"/><Relationship Id="rId30" Type="http://schemas.openxmlformats.org/officeDocument/2006/relationships/slideLayout" Target="../slideLayouts/slideLayout37.xml"/><Relationship Id="rId3" Type="http://schemas.openxmlformats.org/officeDocument/2006/relationships/slideLayout" Target="../slideLayouts/slideLayout10.xml"/><Relationship Id="rId29" Type="http://schemas.openxmlformats.org/officeDocument/2006/relationships/slideLayout" Target="../slideLayouts/slideLayout36.xml"/><Relationship Id="rId28" Type="http://schemas.openxmlformats.org/officeDocument/2006/relationships/slideLayout" Target="../slideLayouts/slideLayout35.xml"/><Relationship Id="rId27" Type="http://schemas.openxmlformats.org/officeDocument/2006/relationships/slideLayout" Target="../slideLayouts/slideLayout34.xml"/><Relationship Id="rId26" Type="http://schemas.openxmlformats.org/officeDocument/2006/relationships/slideLayout" Target="../slideLayouts/slideLayout33.xml"/><Relationship Id="rId25" Type="http://schemas.openxmlformats.org/officeDocument/2006/relationships/slideLayout" Target="../slideLayouts/slideLayout32.xml"/><Relationship Id="rId24" Type="http://schemas.openxmlformats.org/officeDocument/2006/relationships/slideLayout" Target="../slideLayouts/slideLayout31.xml"/><Relationship Id="rId23" Type="http://schemas.openxmlformats.org/officeDocument/2006/relationships/slideLayout" Target="../slideLayouts/slideLayout30.xml"/><Relationship Id="rId22" Type="http://schemas.openxmlformats.org/officeDocument/2006/relationships/slideLayout" Target="../slideLayouts/slideLayout29.xml"/><Relationship Id="rId21" Type="http://schemas.openxmlformats.org/officeDocument/2006/relationships/slideLayout" Target="../slideLayouts/slideLayout28.xml"/><Relationship Id="rId20" Type="http://schemas.openxmlformats.org/officeDocument/2006/relationships/slideLayout" Target="../slideLayouts/slideLayout27.xml"/><Relationship Id="rId2" Type="http://schemas.openxmlformats.org/officeDocument/2006/relationships/slideLayout" Target="../slideLayouts/slideLayout9.xml"/><Relationship Id="rId19" Type="http://schemas.openxmlformats.org/officeDocument/2006/relationships/slideLayout" Target="../slideLayouts/slideLayout26.xml"/><Relationship Id="rId18" Type="http://schemas.openxmlformats.org/officeDocument/2006/relationships/slideLayout" Target="../slideLayouts/slideLayout25.xml"/><Relationship Id="rId17" Type="http://schemas.openxmlformats.org/officeDocument/2006/relationships/slideLayout" Target="../slideLayouts/slideLayout24.xml"/><Relationship Id="rId16" Type="http://schemas.openxmlformats.org/officeDocument/2006/relationships/slideLayout" Target="../slideLayouts/slideLayout23.xml"/><Relationship Id="rId15" Type="http://schemas.openxmlformats.org/officeDocument/2006/relationships/slideLayout" Target="../slideLayouts/slideLayout22.xml"/><Relationship Id="rId14" Type="http://schemas.openxmlformats.org/officeDocument/2006/relationships/slideLayout" Target="../slideLayouts/slideLayout21.xml"/><Relationship Id="rId13" Type="http://schemas.openxmlformats.org/officeDocument/2006/relationships/slideLayout" Target="../slideLayouts/slideLayout20.xml"/><Relationship Id="rId12" Type="http://schemas.openxmlformats.org/officeDocument/2006/relationships/slideLayout" Target="../slideLayouts/slideLayout19.xml"/><Relationship Id="rId11" Type="http://schemas.openxmlformats.org/officeDocument/2006/relationships/slideLayout" Target="../slideLayouts/slideLayout18.xml"/><Relationship Id="rId10" Type="http://schemas.openxmlformats.org/officeDocument/2006/relationships/slideLayout" Target="../slideLayouts/slideLayout17.xml"/><Relationship Id="rId1" Type="http://schemas.openxmlformats.org/officeDocument/2006/relationships/slideLayout" Target="../slideLayouts/slideLayout8.xml"/></Relationships>
</file>

<file path=ppt/slideMasters/_rels/slideMaster3.xml.rels><?xml version="1.0" encoding="UTF-8" standalone="yes"?>
<Relationships xmlns="http://schemas.openxmlformats.org/package/2006/relationships"><Relationship Id="rId9" Type="http://schemas.openxmlformats.org/officeDocument/2006/relationships/slideLayout" Target="../slideLayouts/slideLayout49.xml"/><Relationship Id="rId8" Type="http://schemas.openxmlformats.org/officeDocument/2006/relationships/slideLayout" Target="../slideLayouts/slideLayout48.xml"/><Relationship Id="rId7" Type="http://schemas.openxmlformats.org/officeDocument/2006/relationships/slideLayout" Target="../slideLayouts/slideLayout47.xml"/><Relationship Id="rId6" Type="http://schemas.openxmlformats.org/officeDocument/2006/relationships/slideLayout" Target="../slideLayouts/slideLayout46.xml"/><Relationship Id="rId5" Type="http://schemas.openxmlformats.org/officeDocument/2006/relationships/slideLayout" Target="../slideLayouts/slideLayout45.xml"/><Relationship Id="rId4" Type="http://schemas.openxmlformats.org/officeDocument/2006/relationships/slideLayout" Target="../slideLayouts/slideLayout44.xml"/><Relationship Id="rId3" Type="http://schemas.openxmlformats.org/officeDocument/2006/relationships/slideLayout" Target="../slideLayouts/slideLayout43.xml"/><Relationship Id="rId2" Type="http://schemas.openxmlformats.org/officeDocument/2006/relationships/slideLayout" Target="../slideLayouts/slideLayout42.xml"/><Relationship Id="rId14" Type="http://schemas.openxmlformats.org/officeDocument/2006/relationships/theme" Target="../theme/theme3.xml"/><Relationship Id="rId13" Type="http://schemas.openxmlformats.org/officeDocument/2006/relationships/image" Target="../media/image1.png"/><Relationship Id="rId12" Type="http://schemas.openxmlformats.org/officeDocument/2006/relationships/slideLayout" Target="../slideLayouts/slideLayout52.xml"/><Relationship Id="rId11" Type="http://schemas.openxmlformats.org/officeDocument/2006/relationships/slideLayout" Target="../slideLayouts/slideLayout51.xml"/><Relationship Id="rId10" Type="http://schemas.openxmlformats.org/officeDocument/2006/relationships/slideLayout" Target="../slideLayouts/slideLayout50.xml"/><Relationship Id="rId1" Type="http://schemas.openxmlformats.org/officeDocument/2006/relationships/slideLayout" Target="../slideLayouts/slideLayout41.xml"/></Relationships>
</file>

<file path=ppt/slideMasters/_rels/slideMaster4.xml.rels><?xml version="1.0" encoding="UTF-8" standalone="yes"?>
<Relationships xmlns="http://schemas.openxmlformats.org/package/2006/relationships"><Relationship Id="rId9" Type="http://schemas.openxmlformats.org/officeDocument/2006/relationships/slideLayout" Target="../slideLayouts/slideLayout61.xml"/><Relationship Id="rId8" Type="http://schemas.openxmlformats.org/officeDocument/2006/relationships/slideLayout" Target="../slideLayouts/slideLayout60.xml"/><Relationship Id="rId7" Type="http://schemas.openxmlformats.org/officeDocument/2006/relationships/slideLayout" Target="../slideLayouts/slideLayout59.xml"/><Relationship Id="rId6" Type="http://schemas.openxmlformats.org/officeDocument/2006/relationships/slideLayout" Target="../slideLayouts/slideLayout58.xml"/><Relationship Id="rId5" Type="http://schemas.openxmlformats.org/officeDocument/2006/relationships/slideLayout" Target="../slideLayouts/slideLayout57.xml"/><Relationship Id="rId4" Type="http://schemas.openxmlformats.org/officeDocument/2006/relationships/slideLayout" Target="../slideLayouts/slideLayout56.xml"/><Relationship Id="rId3" Type="http://schemas.openxmlformats.org/officeDocument/2006/relationships/slideLayout" Target="../slideLayouts/slideLayout55.xml"/><Relationship Id="rId2" Type="http://schemas.openxmlformats.org/officeDocument/2006/relationships/slideLayout" Target="../slideLayouts/slideLayout54.xml"/><Relationship Id="rId19" Type="http://schemas.openxmlformats.org/officeDocument/2006/relationships/theme" Target="../theme/theme4.xml"/><Relationship Id="rId18" Type="http://schemas.openxmlformats.org/officeDocument/2006/relationships/image" Target="../media/image1.png"/><Relationship Id="rId17" Type="http://schemas.openxmlformats.org/officeDocument/2006/relationships/tags" Target="../tags/tag63.xml"/><Relationship Id="rId16" Type="http://schemas.openxmlformats.org/officeDocument/2006/relationships/tags" Target="../tags/tag62.xml"/><Relationship Id="rId15" Type="http://schemas.openxmlformats.org/officeDocument/2006/relationships/tags" Target="../tags/tag61.xml"/><Relationship Id="rId14" Type="http://schemas.openxmlformats.org/officeDocument/2006/relationships/tags" Target="../tags/tag60.xml"/><Relationship Id="rId13" Type="http://schemas.openxmlformats.org/officeDocument/2006/relationships/tags" Target="../tags/tag59.xml"/><Relationship Id="rId12" Type="http://schemas.openxmlformats.org/officeDocument/2006/relationships/image" Target="../media/image18.png"/><Relationship Id="rId11" Type="http://schemas.openxmlformats.org/officeDocument/2006/relationships/slideLayout" Target="../slideLayouts/slideLayout63.xml"/><Relationship Id="rId10" Type="http://schemas.openxmlformats.org/officeDocument/2006/relationships/slideLayout" Target="../slideLayouts/slideLayout62.xml"/><Relationship Id="rId1"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12" name="图片 11" descr="水印"/>
          <p:cNvPicPr>
            <a:picLocks noChangeAspect="1"/>
          </p:cNvPicPr>
          <p:nvPr userDrawn="1"/>
        </p:nvPicPr>
        <p:blipFill>
          <a:blip r:embed="rId8"/>
          <a:stretch>
            <a:fillRect/>
          </a:stretch>
        </p:blipFill>
        <p:spPr>
          <a:xfrm>
            <a:off x="5386546"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Lst>
  <p:timing>
    <p:tnLst>
      <p:par>
        <p:cTn id="1" dur="indefinite" restart="never" nodeType="tmRoot"/>
      </p:par>
    </p:tnLst>
  </p:timing>
  <p:txStyles>
    <p:titleStyle>
      <a:lvl1pPr algn="ctr" defTabSz="913765" rtl="0" eaLnBrk="1" latinLnBrk="0" hangingPunct="1">
        <a:spcBef>
          <a:spcPct val="0"/>
        </a:spcBef>
        <a:buNone/>
        <a:defRPr sz="4425" kern="1200">
          <a:solidFill>
            <a:schemeClr val="tx1"/>
          </a:solidFill>
          <a:latin typeface="+mj-lt"/>
          <a:ea typeface="+mj-ea"/>
          <a:cs typeface="+mj-cs"/>
        </a:defRPr>
      </a:lvl1pPr>
    </p:titleStyle>
    <p:bodyStyle>
      <a:lvl1pPr marL="342900" indent="-342900" algn="l" defTabSz="913765" rtl="0" eaLnBrk="1" latinLnBrk="0" hangingPunct="1">
        <a:spcBef>
          <a:spcPct val="15000"/>
        </a:spcBef>
        <a:buFont typeface="Arial" panose="020B0604020202020204" pitchFamily="34" charset="0"/>
        <a:buChar char="•"/>
        <a:defRPr sz="3225" kern="1200">
          <a:solidFill>
            <a:schemeClr val="tx1"/>
          </a:solidFill>
          <a:latin typeface="+mn-lt"/>
          <a:ea typeface="+mn-ea"/>
          <a:cs typeface="+mn-cs"/>
        </a:defRPr>
      </a:lvl1pPr>
      <a:lvl2pPr marL="742950" indent="-285750" algn="l" defTabSz="913765" rtl="0" eaLnBrk="1" latinLnBrk="0" hangingPunct="1">
        <a:spcBef>
          <a:spcPct val="15000"/>
        </a:spcBef>
        <a:buFont typeface="Arial" panose="020B0604020202020204" pitchFamily="34" charset="0"/>
        <a:buChar char="–"/>
        <a:defRPr sz="2775" kern="1200">
          <a:solidFill>
            <a:schemeClr val="tx1"/>
          </a:solidFill>
          <a:latin typeface="+mn-lt"/>
          <a:ea typeface="+mn-ea"/>
          <a:cs typeface="+mn-cs"/>
        </a:defRPr>
      </a:lvl2pPr>
      <a:lvl3pPr marL="1143000" indent="-228600" algn="l" defTabSz="913765"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3pPr>
      <a:lvl4pPr marL="159956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4pPr>
      <a:lvl5pPr marL="20561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5pPr>
      <a:lvl6pPr marL="25133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6pPr>
      <a:lvl7pPr marL="29705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7pPr>
      <a:lvl8pPr marL="3427730"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8pPr>
      <a:lvl9pPr marL="3884295" indent="-228600" algn="l" defTabSz="913765" rtl="0" eaLnBrk="1" latinLnBrk="0" hangingPunct="1">
        <a:spcBef>
          <a:spcPct val="15000"/>
        </a:spcBef>
        <a:buFont typeface="Arial" panose="020B0604020202020204" pitchFamily="34" charset="0"/>
        <a:buChar char="•"/>
        <a:defRPr sz="2025" kern="1200">
          <a:solidFill>
            <a:schemeClr val="tx1"/>
          </a:solidFill>
          <a:latin typeface="+mn-lt"/>
          <a:ea typeface="+mn-ea"/>
          <a:cs typeface="+mn-cs"/>
        </a:defRPr>
      </a:lvl9pPr>
    </p:bodyStyle>
    <p:otherStyle>
      <a:defPPr>
        <a:defRPr lang="zh-CN"/>
      </a:defPPr>
      <a:lvl1pPr marL="0" algn="l" defTabSz="913765" rtl="0" eaLnBrk="1" latinLnBrk="0" hangingPunct="1">
        <a:defRPr sz="1800" kern="1200">
          <a:solidFill>
            <a:schemeClr val="tx1"/>
          </a:solidFill>
          <a:latin typeface="+mn-lt"/>
          <a:ea typeface="+mn-ea"/>
          <a:cs typeface="+mn-cs"/>
        </a:defRPr>
      </a:lvl1pPr>
      <a:lvl2pPr marL="457200" algn="l" defTabSz="913765" rtl="0" eaLnBrk="1" latinLnBrk="0" hangingPunct="1">
        <a:defRPr sz="1800" kern="1200">
          <a:solidFill>
            <a:schemeClr val="tx1"/>
          </a:solidFill>
          <a:latin typeface="+mn-lt"/>
          <a:ea typeface="+mn-ea"/>
          <a:cs typeface="+mn-cs"/>
        </a:defRPr>
      </a:lvl2pPr>
      <a:lvl3pPr marL="914400" algn="l" defTabSz="913765" rtl="0" eaLnBrk="1" latinLnBrk="0" hangingPunct="1">
        <a:defRPr sz="1800" kern="1200">
          <a:solidFill>
            <a:schemeClr val="tx1"/>
          </a:solidFill>
          <a:latin typeface="+mn-lt"/>
          <a:ea typeface="+mn-ea"/>
          <a:cs typeface="+mn-cs"/>
        </a:defRPr>
      </a:lvl3pPr>
      <a:lvl4pPr marL="1370965" algn="l" defTabSz="913765" rtl="0" eaLnBrk="1" latinLnBrk="0" hangingPunct="1">
        <a:defRPr sz="1800" kern="1200">
          <a:solidFill>
            <a:schemeClr val="tx1"/>
          </a:solidFill>
          <a:latin typeface="+mn-lt"/>
          <a:ea typeface="+mn-ea"/>
          <a:cs typeface="+mn-cs"/>
        </a:defRPr>
      </a:lvl4pPr>
      <a:lvl5pPr marL="1828165" algn="l" defTabSz="913765" rtl="0" eaLnBrk="1" latinLnBrk="0" hangingPunct="1">
        <a:defRPr sz="1800" kern="1200">
          <a:solidFill>
            <a:schemeClr val="tx1"/>
          </a:solidFill>
          <a:latin typeface="+mn-lt"/>
          <a:ea typeface="+mn-ea"/>
          <a:cs typeface="+mn-cs"/>
        </a:defRPr>
      </a:lvl5pPr>
      <a:lvl6pPr marL="2284730" algn="l" defTabSz="913765" rtl="0" eaLnBrk="1" latinLnBrk="0" hangingPunct="1">
        <a:defRPr sz="1800" kern="1200">
          <a:solidFill>
            <a:schemeClr val="tx1"/>
          </a:solidFill>
          <a:latin typeface="+mn-lt"/>
          <a:ea typeface="+mn-ea"/>
          <a:cs typeface="+mn-cs"/>
        </a:defRPr>
      </a:lvl6pPr>
      <a:lvl7pPr marL="2741930" algn="l" defTabSz="913765" rtl="0" eaLnBrk="1" latinLnBrk="0" hangingPunct="1">
        <a:defRPr sz="1800" kern="1200">
          <a:solidFill>
            <a:schemeClr val="tx1"/>
          </a:solidFill>
          <a:latin typeface="+mn-lt"/>
          <a:ea typeface="+mn-ea"/>
          <a:cs typeface="+mn-cs"/>
        </a:defRPr>
      </a:lvl7pPr>
      <a:lvl8pPr marL="3199130" algn="l" defTabSz="913765" rtl="0" eaLnBrk="1" latinLnBrk="0" hangingPunct="1">
        <a:defRPr sz="1800" kern="1200">
          <a:solidFill>
            <a:schemeClr val="tx1"/>
          </a:solidFill>
          <a:latin typeface="+mn-lt"/>
          <a:ea typeface="+mn-ea"/>
          <a:cs typeface="+mn-cs"/>
        </a:defRPr>
      </a:lvl8pPr>
      <a:lvl9pPr marL="3656330" algn="l" defTabSz="913765"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p:pic>
        <p:nvPicPr>
          <p:cNvPr id="1026" name="Picture 19" descr="1"/>
          <p:cNvPicPr>
            <a:picLocks noChangeAspect="1"/>
          </p:cNvPicPr>
          <p:nvPr userDrawn="1"/>
        </p:nvPicPr>
        <p:blipFill>
          <a:blip r:embed="rId34"/>
          <a:srcRect b="38461"/>
          <a:stretch>
            <a:fillRect/>
          </a:stretch>
        </p:blipFill>
        <p:spPr>
          <a:xfrm>
            <a:off x="0" y="4743450"/>
            <a:ext cx="9144000" cy="407194"/>
          </a:xfrm>
          <a:prstGeom prst="rect">
            <a:avLst/>
          </a:prstGeom>
          <a:noFill/>
          <a:ln w="9525">
            <a:noFill/>
          </a:ln>
        </p:spPr>
      </p:pic>
      <p:sp>
        <p:nvSpPr>
          <p:cNvPr id="1041" name="Rectangle 17"/>
          <p:cNvSpPr>
            <a:spLocks noChangeArrowheads="1"/>
          </p:cNvSpPr>
          <p:nvPr userDrawn="1"/>
        </p:nvSpPr>
        <p:spPr bwMode="gray">
          <a:xfrm>
            <a:off x="0" y="0"/>
            <a:ext cx="9144000" cy="914400"/>
          </a:xfrm>
          <a:prstGeom prst="rect">
            <a:avLst/>
          </a:prstGeom>
          <a:gradFill rotWithShape="1">
            <a:gsLst>
              <a:gs pos="0">
                <a:schemeClr val="accent1"/>
              </a:gs>
              <a:gs pos="100000">
                <a:schemeClr val="accent1">
                  <a:gamma/>
                  <a:tint val="0"/>
                  <a:invGamma/>
                </a:schemeClr>
              </a:gs>
            </a:gsLst>
            <a:lin ang="5400000" scaled="1"/>
          </a:gradFill>
          <a:ln w="9525">
            <a:noFill/>
            <a:miter lim="800000"/>
          </a:ln>
          <a:effectLst/>
        </p:spPr>
        <p:txBody>
          <a:bodyPr wrap="none" anchor="ct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Impact" panose="020B0806030902050204" pitchFamily="34" charset="0"/>
              <a:ea typeface="宋体" panose="02010600030101010101" pitchFamily="2" charset="-122"/>
              <a:cs typeface="+mn-cs"/>
            </a:endParaRPr>
          </a:p>
        </p:txBody>
      </p:sp>
      <p:sp>
        <p:nvSpPr>
          <p:cNvPr id="1028" name="Rectangle 3"/>
          <p:cNvSpPr>
            <a:spLocks noGrp="1"/>
          </p:cNvSpPr>
          <p:nvPr>
            <p:ph type="body" idx="1"/>
          </p:nvPr>
        </p:nvSpPr>
        <p:spPr>
          <a:xfrm>
            <a:off x="457200" y="971550"/>
            <a:ext cx="8229600" cy="3771900"/>
          </a:xfrm>
          <a:prstGeom prst="rect">
            <a:avLst/>
          </a:prstGeom>
          <a:noFill/>
          <a:ln w="9525">
            <a:noFill/>
          </a:ln>
        </p:spPr>
        <p:txBody>
          <a:bodyPr/>
          <a:lstStyle/>
          <a:p>
            <a:pPr lvl="0"/>
            <a:r>
              <a:rPr lang="en-US" altLang="zh-CN"/>
              <a:t>Click to edit Master text styles</a:t>
            </a:r>
            <a:endParaRPr lang="en-US" altLang="zh-CN"/>
          </a:p>
          <a:p>
            <a:pPr lvl="1"/>
            <a:r>
              <a:rPr lang="en-US" altLang="zh-CN"/>
              <a:t>Second level</a:t>
            </a:r>
            <a:endParaRPr lang="en-US" altLang="zh-CN"/>
          </a:p>
          <a:p>
            <a:pPr lvl="2"/>
            <a:r>
              <a:rPr lang="en-US" altLang="zh-CN"/>
              <a:t>Third level</a:t>
            </a:r>
            <a:endParaRPr lang="en-US" altLang="zh-CN"/>
          </a:p>
          <a:p>
            <a:pPr lvl="3"/>
            <a:r>
              <a:rPr lang="en-US" altLang="zh-CN"/>
              <a:t>Fourth level</a:t>
            </a:r>
            <a:endParaRPr lang="en-US" altLang="zh-CN"/>
          </a:p>
          <a:p>
            <a:pPr lvl="4"/>
            <a:r>
              <a:rPr lang="en-US" altLang="zh-CN"/>
              <a:t>Fifth level</a:t>
            </a:r>
            <a:endParaRPr lang="en-US" altLang="zh-CN"/>
          </a:p>
        </p:txBody>
      </p:sp>
      <p:sp>
        <p:nvSpPr>
          <p:cNvPr id="2" name="Rectangle 4"/>
          <p:cNvSpPr>
            <a:spLocks noGrp="1" noChangeArrowheads="1"/>
          </p:cNvSpPr>
          <p:nvPr>
            <p:ph type="dt" sz="half" idx="2"/>
          </p:nvPr>
        </p:nvSpPr>
        <p:spPr bwMode="auto">
          <a:xfrm>
            <a:off x="457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l">
              <a:defRPr sz="900" b="0">
                <a:latin typeface="+mn-lt"/>
              </a:defRPr>
            </a:lvl1pPr>
          </a:lstStyle>
          <a:p>
            <a:pPr marL="0" marR="0" lvl="0" indent="0" algn="l"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29" name="Rectangle 5"/>
          <p:cNvSpPr>
            <a:spLocks noGrp="1" noChangeArrowheads="1"/>
          </p:cNvSpPr>
          <p:nvPr>
            <p:ph type="ftr" sz="quarter" idx="3"/>
          </p:nvPr>
        </p:nvSpPr>
        <p:spPr bwMode="auto">
          <a:xfrm>
            <a:off x="3124200" y="4902994"/>
            <a:ext cx="2895600" cy="183356"/>
          </a:xfrm>
          <a:prstGeom prst="rect">
            <a:avLst/>
          </a:prstGeom>
          <a:noFill/>
          <a:ln w="9525">
            <a:noFill/>
            <a:miter lim="800000"/>
          </a:ln>
          <a:effectLst/>
        </p:spPr>
        <p:txBody>
          <a:bodyPr vert="horz" wrap="square" lIns="91440" tIns="45720" rIns="91440" bIns="45720" numCol="1" anchor="t" anchorCtr="0" compatLnSpc="1"/>
          <a:lstStyle>
            <a:lvl1pPr>
              <a:defRPr sz="900" b="0">
                <a:latin typeface="+mn-lt"/>
              </a:defRPr>
            </a:lvl1p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200" b="0" i="0" u="none" strike="noStrike" kern="1200" cap="none" spc="0" normalizeH="0" baseline="0" noProof="0">
              <a:ln>
                <a:noFill/>
              </a:ln>
              <a:solidFill>
                <a:schemeClr val="bg1"/>
              </a:solidFill>
              <a:effectLst/>
              <a:uLnTx/>
              <a:uFillTx/>
              <a:latin typeface="+mn-lt"/>
              <a:ea typeface="宋体" panose="02010600030101010101" pitchFamily="2" charset="-122"/>
              <a:cs typeface="+mn-cs"/>
            </a:endParaRPr>
          </a:p>
        </p:txBody>
      </p:sp>
      <p:sp>
        <p:nvSpPr>
          <p:cNvPr id="1030" name="Rectangle 6"/>
          <p:cNvSpPr>
            <a:spLocks noGrp="1" noChangeArrowheads="1"/>
          </p:cNvSpPr>
          <p:nvPr>
            <p:ph type="sldNum" sz="quarter" idx="4"/>
          </p:nvPr>
        </p:nvSpPr>
        <p:spPr bwMode="auto">
          <a:xfrm>
            <a:off x="6553200" y="4902994"/>
            <a:ext cx="2133600" cy="183356"/>
          </a:xfrm>
          <a:prstGeom prst="rect">
            <a:avLst/>
          </a:prstGeom>
          <a:noFill/>
          <a:ln w="9525">
            <a:noFill/>
            <a:miter lim="800000"/>
          </a:ln>
          <a:effectLst/>
        </p:spPr>
        <p:txBody>
          <a:bodyPr vert="horz" wrap="square" lIns="91440" tIns="45720" rIns="91440" bIns="45720" numCol="1" anchor="t" anchorCtr="0" compatLnSpc="1"/>
          <a:lstStyle>
            <a:lvl1pPr algn="r">
              <a:defRPr sz="900" b="0">
                <a:latin typeface="Arial" panose="020B0604020202020204" pitchFamily="34" charset="0"/>
              </a:defRPr>
            </a:lvl1pPr>
          </a:lstStyle>
          <a:p>
            <a:pPr lvl="0" eaLnBrk="1" hangingPunct="1"/>
            <a:fld id="{9A0DB2DC-4C9A-4742-B13C-FB6460FD3503}" type="slidenum">
              <a:rPr lang="zh-CN" altLang="en-US"/>
            </a:fld>
            <a:endParaRPr lang="zh-CN" altLang="en-US">
              <a:latin typeface="Impact" panose="020B0806030902050204" pitchFamily="34" charset="0"/>
            </a:endParaRPr>
          </a:p>
        </p:txBody>
      </p:sp>
      <p:pic>
        <p:nvPicPr>
          <p:cNvPr id="1032" name="Picture 9" descr="artplus_nature_naturalcity42_a"/>
          <p:cNvPicPr>
            <a:picLocks noChangeAspect="1"/>
          </p:cNvPicPr>
          <p:nvPr userDrawn="1"/>
        </p:nvPicPr>
        <p:blipFill>
          <a:blip r:embed="rId35"/>
          <a:stretch>
            <a:fillRect/>
          </a:stretch>
        </p:blipFill>
        <p:spPr>
          <a:xfrm>
            <a:off x="7772400" y="4343400"/>
            <a:ext cx="1235075" cy="625079"/>
          </a:xfrm>
          <a:prstGeom prst="rect">
            <a:avLst/>
          </a:prstGeom>
          <a:noFill/>
          <a:ln w="9525">
            <a:noFill/>
          </a:ln>
        </p:spPr>
      </p:pic>
      <p:pic>
        <p:nvPicPr>
          <p:cNvPr id="1033" name="Picture 10" descr="artplus_nature_naturalcity42_b"/>
          <p:cNvPicPr>
            <a:picLocks noChangeAspect="1"/>
          </p:cNvPicPr>
          <p:nvPr userDrawn="1"/>
        </p:nvPicPr>
        <p:blipFill>
          <a:blip r:embed="rId36"/>
          <a:stretch>
            <a:fillRect/>
          </a:stretch>
        </p:blipFill>
        <p:spPr>
          <a:xfrm>
            <a:off x="7981950" y="4437460"/>
            <a:ext cx="828675" cy="119063"/>
          </a:xfrm>
          <a:prstGeom prst="rect">
            <a:avLst/>
          </a:prstGeom>
          <a:noFill/>
          <a:ln w="9525">
            <a:noFill/>
          </a:ln>
        </p:spPr>
      </p:pic>
      <p:pic>
        <p:nvPicPr>
          <p:cNvPr id="1034" name="Picture 11" descr="artplus_nature_naturalcity42_e"/>
          <p:cNvPicPr>
            <a:picLocks noChangeAspect="1"/>
          </p:cNvPicPr>
          <p:nvPr userDrawn="1"/>
        </p:nvPicPr>
        <p:blipFill>
          <a:blip r:embed="rId37"/>
          <a:stretch>
            <a:fillRect/>
          </a:stretch>
        </p:blipFill>
        <p:spPr>
          <a:xfrm>
            <a:off x="8161338" y="4206479"/>
            <a:ext cx="430212" cy="347663"/>
          </a:xfrm>
          <a:prstGeom prst="rect">
            <a:avLst/>
          </a:prstGeom>
          <a:noFill/>
          <a:ln w="9525">
            <a:noFill/>
          </a:ln>
        </p:spPr>
      </p:pic>
      <p:pic>
        <p:nvPicPr>
          <p:cNvPr id="1035" name="Picture 12" descr="artplus_nature_naturalcity42_d"/>
          <p:cNvPicPr>
            <a:picLocks noChangeAspect="1"/>
          </p:cNvPicPr>
          <p:nvPr userDrawn="1"/>
        </p:nvPicPr>
        <p:blipFill>
          <a:blip r:embed="rId38"/>
          <a:stretch>
            <a:fillRect/>
          </a:stretch>
        </p:blipFill>
        <p:spPr>
          <a:xfrm>
            <a:off x="8102600" y="4387454"/>
            <a:ext cx="173038" cy="121444"/>
          </a:xfrm>
          <a:prstGeom prst="rect">
            <a:avLst/>
          </a:prstGeom>
          <a:noFill/>
          <a:ln w="9525">
            <a:noFill/>
          </a:ln>
        </p:spPr>
      </p:pic>
      <p:pic>
        <p:nvPicPr>
          <p:cNvPr id="1036" name="Picture 13" descr="artplus_nature_naturalcity42_i"/>
          <p:cNvPicPr>
            <a:picLocks noChangeAspect="1"/>
          </p:cNvPicPr>
          <p:nvPr userDrawn="1"/>
        </p:nvPicPr>
        <p:blipFill>
          <a:blip r:embed="rId39"/>
          <a:stretch>
            <a:fillRect/>
          </a:stretch>
        </p:blipFill>
        <p:spPr>
          <a:xfrm>
            <a:off x="8469313" y="4476750"/>
            <a:ext cx="461962" cy="183356"/>
          </a:xfrm>
          <a:prstGeom prst="rect">
            <a:avLst/>
          </a:prstGeom>
          <a:noFill/>
          <a:ln w="9525">
            <a:noFill/>
          </a:ln>
        </p:spPr>
      </p:pic>
      <p:pic>
        <p:nvPicPr>
          <p:cNvPr id="1037" name="Picture 14" descr="artplus_nature_naturalcity42_c"/>
          <p:cNvPicPr>
            <a:picLocks noChangeAspect="1"/>
          </p:cNvPicPr>
          <p:nvPr userDrawn="1"/>
        </p:nvPicPr>
        <p:blipFill>
          <a:blip r:embed="rId40"/>
          <a:stretch>
            <a:fillRect/>
          </a:stretch>
        </p:blipFill>
        <p:spPr>
          <a:xfrm>
            <a:off x="8534400" y="4457700"/>
            <a:ext cx="309563" cy="180975"/>
          </a:xfrm>
          <a:prstGeom prst="rect">
            <a:avLst/>
          </a:prstGeom>
          <a:noFill/>
          <a:ln w="9525">
            <a:noFill/>
          </a:ln>
        </p:spPr>
      </p:pic>
      <p:pic>
        <p:nvPicPr>
          <p:cNvPr id="1039" name="Picture 15" descr="artplus_nature_naturalcity42_f"/>
          <p:cNvPicPr>
            <a:picLocks noChangeAspect="1"/>
          </p:cNvPicPr>
          <p:nvPr userDrawn="1"/>
        </p:nvPicPr>
        <p:blipFill>
          <a:blip r:embed="rId41"/>
          <a:stretch>
            <a:fillRect/>
          </a:stretch>
        </p:blipFill>
        <p:spPr>
          <a:xfrm>
            <a:off x="7773988" y="4572000"/>
            <a:ext cx="1370012" cy="392906"/>
          </a:xfrm>
          <a:prstGeom prst="rect">
            <a:avLst/>
          </a:prstGeom>
          <a:noFill/>
          <a:ln w="9525">
            <a:noFill/>
          </a:ln>
        </p:spPr>
      </p:pic>
      <p:sp>
        <p:nvSpPr>
          <p:cNvPr id="3" name="Rectangle 2"/>
          <p:cNvSpPr>
            <a:spLocks noGrp="1"/>
          </p:cNvSpPr>
          <p:nvPr>
            <p:ph type="title"/>
          </p:nvPr>
        </p:nvSpPr>
        <p:spPr>
          <a:xfrm>
            <a:off x="457200" y="171450"/>
            <a:ext cx="8229600" cy="651272"/>
          </a:xfrm>
          <a:prstGeom prst="rect">
            <a:avLst/>
          </a:prstGeom>
          <a:noFill/>
          <a:ln w="9525">
            <a:noFill/>
          </a:ln>
        </p:spPr>
        <p:txBody>
          <a:bodyPr anchor="ctr" anchorCtr="0"/>
          <a:lstStyle/>
          <a:p>
            <a:pPr lvl="0"/>
            <a:r>
              <a:rPr lang="en-US" altLang="zh-CN"/>
              <a:t>Click to edit Master title style</a:t>
            </a:r>
            <a:endParaRPr lang="en-US" altLang="zh-CN"/>
          </a:p>
        </p:txBody>
      </p:sp>
      <p:pic>
        <p:nvPicPr>
          <p:cNvPr id="12" name="图片 11" descr="水印"/>
          <p:cNvPicPr>
            <a:picLocks noChangeAspect="1"/>
          </p:cNvPicPr>
          <p:nvPr userDrawn="1"/>
        </p:nvPicPr>
        <p:blipFill>
          <a:blip r:embed="rId42"/>
          <a:stretch>
            <a:fillRect/>
          </a:stretch>
        </p:blipFill>
        <p:spPr>
          <a:xfrm>
            <a:off x="5386546"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57" r:id="rId1"/>
    <p:sldLayoutId id="2147483658" r:id="rId2"/>
    <p:sldLayoutId id="2147483659" r:id="rId3"/>
    <p:sldLayoutId id="2147483660" r:id="rId4"/>
    <p:sldLayoutId id="2147483661" r:id="rId5"/>
    <p:sldLayoutId id="2147483662" r:id="rId6"/>
    <p:sldLayoutId id="2147483663" r:id="rId7"/>
    <p:sldLayoutId id="2147483664" r:id="rId8"/>
    <p:sldLayoutId id="2147483665" r:id="rId9"/>
    <p:sldLayoutId id="2147483666" r:id="rId10"/>
    <p:sldLayoutId id="2147483667" r:id="rId11"/>
    <p:sldLayoutId id="2147483668" r:id="rId12"/>
    <p:sldLayoutId id="2147483669" r:id="rId13"/>
    <p:sldLayoutId id="2147483670" r:id="rId14"/>
    <p:sldLayoutId id="2147483671" r:id="rId15"/>
    <p:sldLayoutId id="2147483672" r:id="rId16"/>
    <p:sldLayoutId id="2147483673" r:id="rId17"/>
    <p:sldLayoutId id="2147483674" r:id="rId18"/>
    <p:sldLayoutId id="2147483675" r:id="rId19"/>
    <p:sldLayoutId id="2147483676" r:id="rId20"/>
    <p:sldLayoutId id="2147483677" r:id="rId21"/>
    <p:sldLayoutId id="2147483678" r:id="rId22"/>
    <p:sldLayoutId id="2147483679" r:id="rId23"/>
    <p:sldLayoutId id="2147483680" r:id="rId24"/>
    <p:sldLayoutId id="2147483681" r:id="rId25"/>
    <p:sldLayoutId id="2147483682" r:id="rId26"/>
    <p:sldLayoutId id="2147483683" r:id="rId27"/>
    <p:sldLayoutId id="2147483684" r:id="rId28"/>
    <p:sldLayoutId id="2147483685" r:id="rId29"/>
    <p:sldLayoutId id="2147483686" r:id="rId30"/>
    <p:sldLayoutId id="2147483687" r:id="rId31"/>
    <p:sldLayoutId id="2147483688" r:id="rId32"/>
    <p:sldLayoutId id="2147483689" r:id="rId33"/>
  </p:sldLayoutIdLs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nodeType="withEffect">
                                  <p:stCondLst>
                                    <p:cond delay="0"/>
                                  </p:stCondLst>
                                  <p:childTnLst>
                                    <p:set>
                                      <p:cBhvr>
                                        <p:cTn id="6" dur="1" fill="hold">
                                          <p:stCondLst>
                                            <p:cond delay="0"/>
                                          </p:stCondLst>
                                        </p:cTn>
                                        <p:tgtEl>
                                          <p:spTgt spid="1039"/>
                                        </p:tgtEl>
                                        <p:attrNameLst>
                                          <p:attrName>style.visibility</p:attrName>
                                        </p:attrNameLst>
                                      </p:cBhvr>
                                      <p:to>
                                        <p:strVal val="visible"/>
                                      </p:to>
                                    </p:set>
                                    <p:animEffect transition="in" filter="wipe(down)">
                                      <p:cBhvr>
                                        <p:cTn id="7" dur="1000"/>
                                        <p:tgtEl>
                                          <p:spTgt spid="1039"/>
                                        </p:tgtEl>
                                      </p:cBhvr>
                                    </p:animEffect>
                                  </p:childTnLst>
                                </p:cTn>
                              </p:par>
                              <p:par>
                                <p:cTn id="8" presetID="22" presetClass="entr" presetSubtype="8" fill="hold" grpId="0" nodeType="withEffect">
                                  <p:stCondLst>
                                    <p:cond delay="900"/>
                                  </p:stCondLst>
                                  <p:childTnLst>
                                    <p:set>
                                      <p:cBhvr>
                                        <p:cTn id="9" dur="1" fill="hold">
                                          <p:stCondLst>
                                            <p:cond delay="0"/>
                                          </p:stCondLst>
                                        </p:cTn>
                                        <p:tgtEl>
                                          <p:spTgt spid="3"/>
                                        </p:tgtEl>
                                        <p:attrNameLst>
                                          <p:attrName>style.visibility</p:attrName>
                                        </p:attrNameLst>
                                      </p:cBhvr>
                                      <p:to>
                                        <p:strVal val="visible"/>
                                      </p:to>
                                    </p:set>
                                    <p:animEffect transition="in" filter="wipe(left)">
                                      <p:cBhvr>
                                        <p:cTn id="10" dur="10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txStyles>
    <p:titleStyle>
      <a:lvl1pPr algn="ctr" rtl="0" eaLnBrk="0" fontAlgn="base" hangingPunct="0">
        <a:spcBef>
          <a:spcPct val="0"/>
        </a:spcBef>
        <a:spcAft>
          <a:spcPct val="0"/>
        </a:spcAft>
        <a:defRPr sz="3150" b="1" i="1">
          <a:solidFill>
            <a:schemeClr val="tx1"/>
          </a:solidFill>
          <a:latin typeface="+mj-lt"/>
          <a:ea typeface="+mj-ea"/>
          <a:cs typeface="+mj-cs"/>
        </a:defRPr>
      </a:lvl1pPr>
      <a:lvl2pPr algn="ctr" rtl="0" eaLnBrk="0" fontAlgn="base" hangingPunct="0">
        <a:spcBef>
          <a:spcPct val="0"/>
        </a:spcBef>
        <a:spcAft>
          <a:spcPct val="0"/>
        </a:spcAft>
        <a:defRPr sz="4200" b="1" i="1">
          <a:solidFill>
            <a:schemeClr val="tx1"/>
          </a:solidFill>
          <a:latin typeface="Arial" panose="020B0604020202020204" pitchFamily="34" charset="0"/>
        </a:defRPr>
      </a:lvl2pPr>
      <a:lvl3pPr algn="ctr" rtl="0" eaLnBrk="0" fontAlgn="base" hangingPunct="0">
        <a:spcBef>
          <a:spcPct val="0"/>
        </a:spcBef>
        <a:spcAft>
          <a:spcPct val="0"/>
        </a:spcAft>
        <a:defRPr sz="4200" b="1" i="1">
          <a:solidFill>
            <a:schemeClr val="tx1"/>
          </a:solidFill>
          <a:latin typeface="Arial" panose="020B0604020202020204" pitchFamily="34" charset="0"/>
        </a:defRPr>
      </a:lvl3pPr>
      <a:lvl4pPr algn="ctr" rtl="0" eaLnBrk="0" fontAlgn="base" hangingPunct="0">
        <a:spcBef>
          <a:spcPct val="0"/>
        </a:spcBef>
        <a:spcAft>
          <a:spcPct val="0"/>
        </a:spcAft>
        <a:defRPr sz="4200" b="1" i="1">
          <a:solidFill>
            <a:schemeClr val="tx1"/>
          </a:solidFill>
          <a:latin typeface="Arial" panose="020B0604020202020204" pitchFamily="34" charset="0"/>
        </a:defRPr>
      </a:lvl4pPr>
      <a:lvl5pPr algn="ctr" rtl="0" eaLnBrk="0" fontAlgn="base" hangingPunct="0">
        <a:spcBef>
          <a:spcPct val="0"/>
        </a:spcBef>
        <a:spcAft>
          <a:spcPct val="0"/>
        </a:spcAft>
        <a:defRPr sz="4200" b="1" i="1">
          <a:solidFill>
            <a:schemeClr val="tx1"/>
          </a:solidFill>
          <a:latin typeface="Arial" panose="020B0604020202020204" pitchFamily="34" charset="0"/>
        </a:defRPr>
      </a:lvl5pPr>
      <a:lvl6pPr marL="457200" algn="ctr" rtl="0" fontAlgn="base">
        <a:spcBef>
          <a:spcPct val="0"/>
        </a:spcBef>
        <a:spcAft>
          <a:spcPct val="0"/>
        </a:spcAft>
        <a:defRPr sz="4200" b="1" i="1">
          <a:solidFill>
            <a:schemeClr val="tx1"/>
          </a:solidFill>
          <a:latin typeface="Arial" panose="020B0604020202020204" pitchFamily="34" charset="0"/>
        </a:defRPr>
      </a:lvl6pPr>
      <a:lvl7pPr marL="914400" algn="ctr" rtl="0" fontAlgn="base">
        <a:spcBef>
          <a:spcPct val="0"/>
        </a:spcBef>
        <a:spcAft>
          <a:spcPct val="0"/>
        </a:spcAft>
        <a:defRPr sz="4200" b="1" i="1">
          <a:solidFill>
            <a:schemeClr val="tx1"/>
          </a:solidFill>
          <a:latin typeface="Arial" panose="020B0604020202020204" pitchFamily="34" charset="0"/>
        </a:defRPr>
      </a:lvl7pPr>
      <a:lvl8pPr marL="1371600" algn="ctr" rtl="0" fontAlgn="base">
        <a:spcBef>
          <a:spcPct val="0"/>
        </a:spcBef>
        <a:spcAft>
          <a:spcPct val="0"/>
        </a:spcAft>
        <a:defRPr sz="4200" b="1" i="1">
          <a:solidFill>
            <a:schemeClr val="tx1"/>
          </a:solidFill>
          <a:latin typeface="Arial" panose="020B0604020202020204" pitchFamily="34" charset="0"/>
        </a:defRPr>
      </a:lvl8pPr>
      <a:lvl9pPr marL="1828800" algn="ctr" rtl="0" fontAlgn="base">
        <a:spcBef>
          <a:spcPct val="0"/>
        </a:spcBef>
        <a:spcAft>
          <a:spcPct val="0"/>
        </a:spcAft>
        <a:defRPr sz="4200" b="1" i="1">
          <a:solidFill>
            <a:schemeClr val="tx1"/>
          </a:solidFill>
          <a:latin typeface="Arial" panose="020B0604020202020204" pitchFamily="34" charset="0"/>
        </a:defRPr>
      </a:lvl9pPr>
    </p:titleStyle>
    <p:bodyStyle>
      <a:lvl1pPr marL="257175" indent="-257175" algn="l" rtl="0" eaLnBrk="0" fontAlgn="base" hangingPunct="0">
        <a:spcBef>
          <a:spcPct val="15000"/>
        </a:spcBef>
        <a:spcAft>
          <a:spcPct val="0"/>
        </a:spcAft>
        <a:buClr>
          <a:schemeClr val="folHlink"/>
        </a:buClr>
        <a:buFont typeface="Wingdings" panose="05000000000000000000" pitchFamily="2" charset="2"/>
        <a:buChar char="v"/>
        <a:defRPr sz="2400">
          <a:solidFill>
            <a:schemeClr val="tx1"/>
          </a:solidFill>
          <a:latin typeface="+mn-lt"/>
          <a:ea typeface="+mn-ea"/>
          <a:cs typeface="+mn-cs"/>
        </a:defRPr>
      </a:lvl1pPr>
      <a:lvl2pPr marL="556895" indent="-213995" algn="l" rtl="0" eaLnBrk="0" fontAlgn="base" hangingPunct="0">
        <a:spcBef>
          <a:spcPct val="15000"/>
        </a:spcBef>
        <a:spcAft>
          <a:spcPct val="0"/>
        </a:spcAft>
        <a:buClr>
          <a:schemeClr val="tx2"/>
        </a:buClr>
        <a:buFont typeface="Wingdings" panose="05000000000000000000" pitchFamily="2" charset="2"/>
        <a:buChar char="§"/>
        <a:defRPr sz="2100">
          <a:solidFill>
            <a:schemeClr val="tx1"/>
          </a:solidFill>
          <a:latin typeface="+mn-lt"/>
        </a:defRPr>
      </a:lvl2pPr>
      <a:lvl3pPr marL="857250" indent="-171450" algn="l" rtl="0" eaLnBrk="0" fontAlgn="base" hangingPunct="0">
        <a:spcBef>
          <a:spcPct val="15000"/>
        </a:spcBef>
        <a:spcAft>
          <a:spcPct val="0"/>
        </a:spcAft>
        <a:buChar char="•"/>
        <a:defRPr sz="1800">
          <a:solidFill>
            <a:schemeClr val="tx1"/>
          </a:solidFill>
          <a:latin typeface="+mn-lt"/>
        </a:defRPr>
      </a:lvl3pPr>
      <a:lvl4pPr marL="1200150" indent="-171450" algn="l" rtl="0" eaLnBrk="0" fontAlgn="base" hangingPunct="0">
        <a:spcBef>
          <a:spcPct val="15000"/>
        </a:spcBef>
        <a:spcAft>
          <a:spcPct val="0"/>
        </a:spcAft>
        <a:buChar char="–"/>
        <a:defRPr sz="1500">
          <a:solidFill>
            <a:schemeClr val="tx1"/>
          </a:solidFill>
          <a:latin typeface="+mn-lt"/>
        </a:defRPr>
      </a:lvl4pPr>
      <a:lvl5pPr marL="1542415" indent="-171450" algn="l" rtl="0" eaLnBrk="0" fontAlgn="base" hangingPunct="0">
        <a:spcBef>
          <a:spcPct val="15000"/>
        </a:spcBef>
        <a:spcAft>
          <a:spcPct val="0"/>
        </a:spcAft>
        <a:buChar char="»"/>
        <a:defRPr sz="1500">
          <a:solidFill>
            <a:schemeClr val="tx1"/>
          </a:solidFill>
          <a:latin typeface="+mn-lt"/>
        </a:defRPr>
      </a:lvl5pPr>
      <a:lvl6pPr marL="1885315" indent="-171450" algn="l" rtl="0" fontAlgn="base">
        <a:spcBef>
          <a:spcPct val="15000"/>
        </a:spcBef>
        <a:spcAft>
          <a:spcPct val="0"/>
        </a:spcAft>
        <a:buChar char="»"/>
        <a:defRPr sz="1500">
          <a:solidFill>
            <a:schemeClr val="tx1"/>
          </a:solidFill>
          <a:latin typeface="+mn-lt"/>
        </a:defRPr>
      </a:lvl6pPr>
      <a:lvl7pPr marL="2228215" indent="-171450" algn="l" rtl="0" fontAlgn="base">
        <a:spcBef>
          <a:spcPct val="15000"/>
        </a:spcBef>
        <a:spcAft>
          <a:spcPct val="0"/>
        </a:spcAft>
        <a:buChar char="»"/>
        <a:defRPr sz="1500">
          <a:solidFill>
            <a:schemeClr val="tx1"/>
          </a:solidFill>
          <a:latin typeface="+mn-lt"/>
        </a:defRPr>
      </a:lvl7pPr>
      <a:lvl8pPr marL="2571115" indent="-171450" algn="l" rtl="0" fontAlgn="base">
        <a:spcBef>
          <a:spcPct val="15000"/>
        </a:spcBef>
        <a:spcAft>
          <a:spcPct val="0"/>
        </a:spcAft>
        <a:buChar char="»"/>
        <a:defRPr sz="1500">
          <a:solidFill>
            <a:schemeClr val="tx1"/>
          </a:solidFill>
          <a:latin typeface="+mn-lt"/>
        </a:defRPr>
      </a:lvl8pPr>
      <a:lvl9pPr marL="2914015" indent="-171450" algn="l" rtl="0" fontAlgn="base">
        <a:spcBef>
          <a:spcPct val="15000"/>
        </a:spcBef>
        <a:spcAft>
          <a:spcPct val="0"/>
        </a:spcAft>
        <a:buChar char="»"/>
        <a:defRPr sz="1500">
          <a:solidFill>
            <a:schemeClr val="tx1"/>
          </a:solidFill>
          <a:latin typeface="+mn-lt"/>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rgbClr val="8ECFC9"/>
        </a:solidFill>
        <a:effectLst/>
      </p:bgPr>
    </p:bg>
    <p:spTree>
      <p:nvGrpSpPr>
        <p:cNvPr id="1" name=""/>
        <p:cNvGrpSpPr/>
        <p:nvPr/>
      </p:nvGrpSpPr>
      <p:grpSpPr/>
      <p:sp>
        <p:nvSpPr>
          <p:cNvPr id="1026" name="标题占位符 1"/>
          <p:cNvSpPr>
            <a:spLocks noGrp="1"/>
          </p:cNvSpPr>
          <p:nvPr>
            <p:ph type="title"/>
          </p:nvPr>
        </p:nvSpPr>
        <p:spPr>
          <a:xfrm>
            <a:off x="628650" y="273844"/>
            <a:ext cx="7886700" cy="994172"/>
          </a:xfrm>
          <a:prstGeom prst="rect">
            <a:avLst/>
          </a:prstGeom>
          <a:noFill/>
          <a:ln w="9525">
            <a:noFill/>
          </a:ln>
        </p:spPr>
        <p:txBody>
          <a:bodyPr anchor="ctr" anchorCtr="0"/>
          <a:p>
            <a:pPr lvl="0"/>
            <a:r>
              <a:rPr lang="zh-CN" altLang="en-US" dirty="0"/>
              <a:t>单击此处编辑母版标题样式</a:t>
            </a:r>
            <a:endParaRPr lang="zh-CN" altLang="en-US" dirty="0"/>
          </a:p>
        </p:txBody>
      </p:sp>
      <p:sp>
        <p:nvSpPr>
          <p:cNvPr id="1027" name="文本占位符 2"/>
          <p:cNvSpPr>
            <a:spLocks noGrp="1"/>
          </p:cNvSpPr>
          <p:nvPr>
            <p:ph type="body" idx="1"/>
          </p:nvPr>
        </p:nvSpPr>
        <p:spPr>
          <a:xfrm>
            <a:off x="628650" y="1369219"/>
            <a:ext cx="7886700" cy="3263504"/>
          </a:xfrm>
          <a:prstGeom prst="rect">
            <a:avLst/>
          </a:prstGeom>
          <a:noFill/>
          <a:ln w="9525">
            <a:noFill/>
          </a:ln>
        </p:spPr>
        <p:txBody>
          <a:bodyPr/>
          <a:p>
            <a:pPr lvl="0"/>
            <a:r>
              <a:rPr lang="zh-CN" altLang="en-US" dirty="0"/>
              <a:t>编辑母版文本样式</a:t>
            </a:r>
            <a:endParaRPr lang="zh-CN" altLang="en-US" dirty="0"/>
          </a:p>
          <a:p>
            <a:pPr lvl="0"/>
            <a:r>
              <a:rPr lang="zh-CN" altLang="en-US" dirty="0"/>
              <a:t>第二级</a:t>
            </a:r>
            <a:endParaRPr lang="zh-CN" altLang="en-US" dirty="0"/>
          </a:p>
          <a:p>
            <a:pPr lvl="0"/>
            <a:r>
              <a:rPr lang="zh-CN" altLang="en-US" dirty="0"/>
              <a:t>第三级</a:t>
            </a:r>
            <a:endParaRPr lang="zh-CN" altLang="en-US" dirty="0"/>
          </a:p>
          <a:p>
            <a:pPr lvl="0"/>
            <a:r>
              <a:rPr lang="zh-CN" altLang="en-US" dirty="0"/>
              <a:t>第四级</a:t>
            </a:r>
            <a:endParaRPr lang="zh-CN" altLang="en-US" dirty="0"/>
          </a:p>
          <a:p>
            <a:pPr lvl="0"/>
            <a:r>
              <a:rPr lang="zh-CN" altLang="en-US" dirty="0"/>
              <a:t>第五级</a:t>
            </a:r>
            <a:endParaRPr lang="zh-CN" altLang="en-US" dirty="0"/>
          </a:p>
        </p:txBody>
      </p:sp>
      <p:sp>
        <p:nvSpPr>
          <p:cNvPr id="4" name="日期占位符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l"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2018/8/13</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5" name="页脚占位符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ctr" defTabSz="914400" rtl="0" eaLnBrk="1" fontAlgn="auto" latinLnBrk="0" hangingPunct="1">
              <a:lnSpc>
                <a:spcPct val="100000"/>
              </a:lnSpc>
              <a:spcBef>
                <a:spcPts val="0"/>
              </a:spcBef>
              <a:spcAft>
                <a:spcPts val="0"/>
              </a:spcAft>
              <a:buClrTx/>
              <a:buSzTx/>
              <a:buFontTx/>
              <a:buNone/>
              <a:defRPr/>
            </a:pP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sp>
        <p:nvSpPr>
          <p:cNvPr id="6" name="灯片编号占位符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eaLnBrk="1" fontAlgn="auto" hangingPunct="1">
              <a:spcBef>
                <a:spcPct val="0"/>
              </a:spcBef>
              <a:spcAft>
                <a:spcPts val="0"/>
              </a:spcAft>
              <a:defRPr sz="900">
                <a:solidFill>
                  <a:schemeClr val="tx1">
                    <a:tint val="75000"/>
                  </a:schemeClr>
                </a:solidFill>
                <a:latin typeface="+mn-lt"/>
                <a:ea typeface="+mn-ea"/>
                <a:cs typeface="+mn-cs"/>
              </a:defRPr>
            </a:lvl1pPr>
          </a:lstStyle>
          <a:p>
            <a:pPr marL="0" marR="0" lvl="0" indent="0" algn="r" defTabSz="914400" rtl="0" eaLnBrk="1" fontAlgn="auto" latinLnBrk="0" hangingPunct="1">
              <a:lnSpc>
                <a:spcPct val="100000"/>
              </a:lnSpc>
              <a:spcBef>
                <a:spcPts val="0"/>
              </a:spcBef>
              <a:spcAft>
                <a:spcPts val="0"/>
              </a:spcAft>
              <a:buClrTx/>
              <a:buSzTx/>
              <a:buFontTx/>
              <a:buNone/>
              <a:defRPr/>
            </a:pPr>
            <a:r>
              <a:rPr kumimoji="0" lang="en-US" altLang="zh-CN" sz="1200" b="0" i="0" u="none" strike="noStrike" kern="1200" cap="none" spc="0" normalizeH="0" baseline="0" noProof="0">
                <a:ln>
                  <a:noFill/>
                </a:ln>
                <a:solidFill>
                  <a:schemeClr val="tx1">
                    <a:tint val="75000"/>
                  </a:schemeClr>
                </a:solidFill>
                <a:effectLst/>
                <a:uLnTx/>
                <a:uFillTx/>
                <a:latin typeface="+mn-lt"/>
                <a:ea typeface="+mn-ea"/>
                <a:cs typeface="+mn-cs"/>
              </a:rPr>
              <a:t>‹#›</a:t>
            </a:r>
            <a:endParaRPr kumimoji="0" lang="zh-CN" altLang="en-US" sz="1200" b="0" i="0" u="none" strike="noStrike" kern="1200" cap="none" spc="0" normalizeH="0" baseline="0" noProof="0">
              <a:ln>
                <a:noFill/>
              </a:ln>
              <a:solidFill>
                <a:schemeClr val="tx1">
                  <a:tint val="75000"/>
                </a:schemeClr>
              </a:solidFill>
              <a:effectLst/>
              <a:uLnTx/>
              <a:uFillTx/>
              <a:latin typeface="+mn-lt"/>
              <a:ea typeface="+mn-ea"/>
              <a:cs typeface="+mn-cs"/>
            </a:endParaRPr>
          </a:p>
        </p:txBody>
      </p:sp>
      <p:pic>
        <p:nvPicPr>
          <p:cNvPr id="12" name="图片 11" descr="水印"/>
          <p:cNvPicPr>
            <a:picLocks noChangeAspect="1"/>
          </p:cNvPicPr>
          <p:nvPr userDrawn="1"/>
        </p:nvPicPr>
        <p:blipFill>
          <a:blip r:embed="rId13"/>
          <a:stretch>
            <a:fillRect/>
          </a:stretch>
        </p:blipFill>
        <p:spPr>
          <a:xfrm>
            <a:off x="5386546"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691" r:id="rId1"/>
    <p:sldLayoutId id="2147483692" r:id="rId2"/>
    <p:sldLayoutId id="2147483693" r:id="rId3"/>
    <p:sldLayoutId id="2147483694" r:id="rId4"/>
    <p:sldLayoutId id="2147483695" r:id="rId5"/>
    <p:sldLayoutId id="2147483696" r:id="rId6"/>
    <p:sldLayoutId id="2147483697" r:id="rId7"/>
    <p:sldLayoutId id="2147483698" r:id="rId8"/>
    <p:sldLayoutId id="2147483699" r:id="rId9"/>
    <p:sldLayoutId id="2147483700" r:id="rId10"/>
    <p:sldLayoutId id="2147483701" r:id="rId11"/>
    <p:sldLayoutId id="2147483702" r:id="rId12"/>
  </p:sldLayoutIdLst>
  <p:hf sldNum="0" hdr="0" ftr="0" dt="0"/>
  <p:txStyles>
    <p:titleStyle>
      <a:lvl1pPr algn="l" rtl="0" eaLnBrk="0" fontAlgn="base" hangingPunct="0">
        <a:lnSpc>
          <a:spcPct val="90000"/>
        </a:lnSpc>
        <a:spcBef>
          <a:spcPct val="0"/>
        </a:spcBef>
        <a:spcAft>
          <a:spcPct val="0"/>
        </a:spcAft>
        <a:defRPr sz="3300" kern="1200">
          <a:solidFill>
            <a:schemeClr val="tx1"/>
          </a:solidFill>
          <a:latin typeface="+mj-lt"/>
          <a:ea typeface="+mj-ea"/>
          <a:cs typeface="等线 Light" panose="02010600030101010101" charset="-122"/>
        </a:defRPr>
      </a:lvl1pPr>
      <a:lvl2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2pPr>
      <a:lvl3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3pPr>
      <a:lvl4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4pPr>
      <a:lvl5pPr algn="l" rtl="0" eaLnBrk="0" fontAlgn="base" hangingPunct="0">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5pPr>
      <a:lvl6pPr marL="4572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6pPr>
      <a:lvl7pPr marL="9144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7pPr>
      <a:lvl8pPr marL="13716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8pPr>
      <a:lvl9pPr marL="1828800" algn="l" rtl="0" fontAlgn="base">
        <a:lnSpc>
          <a:spcPct val="90000"/>
        </a:lnSpc>
        <a:spcBef>
          <a:spcPct val="0"/>
        </a:spcBef>
        <a:spcAft>
          <a:spcPct val="0"/>
        </a:spcAft>
        <a:defRPr sz="4400">
          <a:solidFill>
            <a:schemeClr val="tx1"/>
          </a:solidFill>
          <a:latin typeface="等线 Light" panose="02010600030101010101" charset="-122"/>
          <a:ea typeface="等线 Light" panose="02010600030101010101" charset="-122"/>
          <a:cs typeface="等线 Light" panose="02010600030101010101" charset="-122"/>
        </a:defRPr>
      </a:lvl9pPr>
    </p:titleStyle>
    <p:bodyStyle>
      <a:lvl1pPr marL="171450" indent="-171450" algn="l" rtl="0" eaLnBrk="0" fontAlgn="base" hangingPunct="0">
        <a:lnSpc>
          <a:spcPct val="90000"/>
        </a:lnSpc>
        <a:spcBef>
          <a:spcPct val="150000"/>
        </a:spcBef>
        <a:spcAft>
          <a:spcPct val="0"/>
        </a:spcAft>
        <a:buFont typeface="Arial" panose="020B0604020202020204" pitchFamily="34" charset="0"/>
        <a:buChar char="•"/>
        <a:defRPr sz="2100" kern="1200">
          <a:solidFill>
            <a:schemeClr val="tx1"/>
          </a:solidFill>
          <a:latin typeface="+mn-lt"/>
          <a:ea typeface="+mn-ea"/>
          <a:cs typeface="等线" panose="02010600030101010101" charset="-122"/>
        </a:defRPr>
      </a:lvl1pPr>
      <a:lvl2pPr marL="514350" indent="-171450" algn="l" rtl="0" eaLnBrk="0" fontAlgn="base" hangingPunct="0">
        <a:lnSpc>
          <a:spcPct val="90000"/>
        </a:lnSpc>
        <a:spcBef>
          <a:spcPct val="75000"/>
        </a:spcBef>
        <a:spcAft>
          <a:spcPct val="0"/>
        </a:spcAft>
        <a:buFont typeface="Arial" panose="020B0604020202020204" pitchFamily="34" charset="0"/>
        <a:buChar char="•"/>
        <a:defRPr sz="1800" kern="1200">
          <a:solidFill>
            <a:schemeClr val="tx1"/>
          </a:solidFill>
          <a:latin typeface="+mn-lt"/>
          <a:ea typeface="+mn-ea"/>
          <a:cs typeface="等线" panose="02010600030101010101" charset="-122"/>
        </a:defRPr>
      </a:lvl2pPr>
      <a:lvl3pPr marL="8572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3pPr>
      <a:lvl4pPr marL="1200150"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4pPr>
      <a:lvl5pPr marL="1542415" indent="-171450" algn="l" rtl="0" eaLnBrk="0" fontAlgn="base" hangingPunct="0">
        <a:lnSpc>
          <a:spcPct val="90000"/>
        </a:lnSpc>
        <a:spcBef>
          <a:spcPct val="75000"/>
        </a:spcBef>
        <a:spcAft>
          <a:spcPct val="0"/>
        </a:spcAft>
        <a:buFont typeface="Arial" panose="020B0604020202020204" pitchFamily="34" charset="0"/>
        <a:buChar char="•"/>
        <a:defRPr sz="1500" kern="1200">
          <a:solidFill>
            <a:schemeClr val="tx1"/>
          </a:solidFill>
          <a:latin typeface="+mn-lt"/>
          <a:ea typeface="+mn-ea"/>
          <a:cs typeface="等线" panose="02010600030101010101" charset="-122"/>
        </a:defRPr>
      </a:lvl5pPr>
      <a:lvl6pPr marL="18853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6pPr>
      <a:lvl7pPr marL="22282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7pPr>
      <a:lvl8pPr marL="25711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8pPr>
      <a:lvl9pPr marL="2914015" indent="-171450" algn="l" defTabSz="685800" rtl="0" eaLnBrk="1" latinLnBrk="0" hangingPunct="1">
        <a:lnSpc>
          <a:spcPct val="90000"/>
        </a:lnSpc>
        <a:spcBef>
          <a:spcPct val="75000"/>
        </a:spcBef>
        <a:buFont typeface="Arial" panose="020B0604020202020204" pitchFamily="34" charset="0"/>
        <a:buChar char="•"/>
        <a:defRPr sz="135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Pr>
        <a:blipFill dpi="0" rotWithShape="1">
          <a:blip r:embed="rId12">
            <a:lum/>
          </a:blip>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custDataLst>
              <p:tags r:id="rId13"/>
            </p:custDataLst>
          </p:nvPr>
        </p:nvSpPr>
        <p:spPr>
          <a:xfrm>
            <a:off x="457200" y="205979"/>
            <a:ext cx="8229600" cy="857250"/>
          </a:xfrm>
          <a:prstGeom prst="rect">
            <a:avLst/>
          </a:prstGeom>
        </p:spPr>
        <p:txBody>
          <a:bodyPr vert="horz" lIns="91440" tIns="45720" rIns="91440" bIns="45720" rtlCol="0" anchor="ctr">
            <a:normAutofit/>
          </a:bodyPr>
          <a:lstStyle/>
          <a:p>
            <a:r>
              <a:rPr lang="zh-CN" altLang="en-US"/>
              <a:t>单击此处编辑母版标题样式</a:t>
            </a:r>
            <a:endParaRPr lang="zh-CN" altLang="en-US"/>
          </a:p>
        </p:txBody>
      </p:sp>
      <p:sp>
        <p:nvSpPr>
          <p:cNvPr id="3" name="文本占位符 2"/>
          <p:cNvSpPr>
            <a:spLocks noGrp="1"/>
          </p:cNvSpPr>
          <p:nvPr>
            <p:ph type="body" idx="1"/>
            <p:custDataLst>
              <p:tags r:id="rId14"/>
            </p:custDataLst>
          </p:nvPr>
        </p:nvSpPr>
        <p:spPr>
          <a:xfrm>
            <a:off x="457200" y="1200151"/>
            <a:ext cx="8229600" cy="3394472"/>
          </a:xfrm>
          <a:prstGeom prst="rect">
            <a:avLst/>
          </a:prstGeom>
        </p:spPr>
        <p:txBody>
          <a:bodyPr vert="horz" lIns="91440" tIns="45720" rIns="91440" bIns="45720" rtlCol="0">
            <a:normAutofit/>
          </a:bodyPr>
          <a:lstStyle/>
          <a:p>
            <a:pPr lvl="0"/>
            <a:r>
              <a:rPr lang="zh-CN" altLang="en-US"/>
              <a:t>单击此处编辑母版文本样式</a:t>
            </a:r>
            <a:endParaRPr lang="zh-CN" altLang="en-US"/>
          </a:p>
          <a:p>
            <a:pPr lvl="1"/>
            <a:r>
              <a:rPr lang="zh-CN" altLang="en-US"/>
              <a:t>第二级</a:t>
            </a:r>
            <a:endParaRPr lang="zh-CN" altLang="en-US"/>
          </a:p>
          <a:p>
            <a:pPr lvl="2"/>
            <a:r>
              <a:rPr lang="zh-CN" altLang="en-US"/>
              <a:t>第三级</a:t>
            </a:r>
            <a:endParaRPr lang="zh-CN" altLang="en-US"/>
          </a:p>
          <a:p>
            <a:pPr lvl="3"/>
            <a:r>
              <a:rPr lang="zh-CN" altLang="en-US"/>
              <a:t>第四级</a:t>
            </a:r>
            <a:endParaRPr lang="zh-CN" altLang="en-US"/>
          </a:p>
          <a:p>
            <a:pPr lvl="4"/>
            <a:r>
              <a:rPr lang="zh-CN" altLang="en-US"/>
              <a:t>第五级</a:t>
            </a:r>
            <a:endParaRPr lang="zh-CN" altLang="en-US"/>
          </a:p>
        </p:txBody>
      </p:sp>
      <p:sp>
        <p:nvSpPr>
          <p:cNvPr id="4" name="日期占位符 3"/>
          <p:cNvSpPr>
            <a:spLocks noGrp="1"/>
          </p:cNvSpPr>
          <p:nvPr>
            <p:ph type="dt" sz="half" idx="2"/>
            <p:custDataLst>
              <p:tags r:id="rId15"/>
            </p:custDataLst>
          </p:nvPr>
        </p:nvSpPr>
        <p:spPr>
          <a:xfrm>
            <a:off x="457200" y="4767263"/>
            <a:ext cx="21336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1B3E24BF-67B8-48BD-9ABF-36DACBACC99B}" type="datetimeFigureOut">
              <a:rPr lang="zh-CN" altLang="en-US" smtClean="0"/>
            </a:fld>
            <a:endParaRPr lang="zh-CN" altLang="en-US"/>
          </a:p>
        </p:txBody>
      </p:sp>
      <p:sp>
        <p:nvSpPr>
          <p:cNvPr id="5" name="页脚占位符 4"/>
          <p:cNvSpPr>
            <a:spLocks noGrp="1"/>
          </p:cNvSpPr>
          <p:nvPr>
            <p:ph type="ftr" sz="quarter" idx="3"/>
            <p:custDataLst>
              <p:tags r:id="rId16"/>
            </p:custDataLst>
          </p:nvPr>
        </p:nvSpPr>
        <p:spPr>
          <a:xfrm>
            <a:off x="3124200" y="4767263"/>
            <a:ext cx="28956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zh-CN" altLang="en-US"/>
          </a:p>
        </p:txBody>
      </p:sp>
      <p:sp>
        <p:nvSpPr>
          <p:cNvPr id="6" name="灯片编号占位符 5"/>
          <p:cNvSpPr>
            <a:spLocks noGrp="1"/>
          </p:cNvSpPr>
          <p:nvPr>
            <p:ph type="sldNum" sz="quarter" idx="4"/>
            <p:custDataLst>
              <p:tags r:id="rId17"/>
            </p:custDataLst>
          </p:nvPr>
        </p:nvSpPr>
        <p:spPr>
          <a:xfrm>
            <a:off x="6553200" y="4767263"/>
            <a:ext cx="21336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B1464AD9-C849-45B6-BBCC-5E990A5EEF54}" type="slidenum">
              <a:rPr lang="zh-CN" altLang="en-US" smtClean="0"/>
            </a:fld>
            <a:endParaRPr lang="zh-CN" altLang="en-US"/>
          </a:p>
        </p:txBody>
      </p:sp>
      <p:pic>
        <p:nvPicPr>
          <p:cNvPr id="12" name="图片 11" descr="水印"/>
          <p:cNvPicPr>
            <a:picLocks noChangeAspect="1"/>
          </p:cNvPicPr>
          <p:nvPr userDrawn="1"/>
        </p:nvPicPr>
        <p:blipFill>
          <a:blip r:embed="rId18"/>
          <a:stretch>
            <a:fillRect/>
          </a:stretch>
        </p:blipFill>
        <p:spPr>
          <a:xfrm>
            <a:off x="5386546" y="47625"/>
            <a:ext cx="3676650" cy="1190149"/>
          </a:xfrm>
          <a:prstGeom prst="rect">
            <a:avLst/>
          </a:prstGeom>
        </p:spPr>
      </p:pic>
    </p:spTree>
  </p:cSld>
  <p:clrMap bg1="lt1" tx1="dk1" bg2="lt2" tx2="dk2" accent1="accent1" accent2="accent2" accent3="accent3" accent4="accent4" accent5="accent5" accent6="accent6" hlink="hlink" folHlink="folHlink"/>
  <p:sldLayoutIdLst>
    <p:sldLayoutId id="2147483704" r:id="rId1"/>
    <p:sldLayoutId id="2147483705" r:id="rId2"/>
    <p:sldLayoutId id="2147483706" r:id="rId3"/>
    <p:sldLayoutId id="2147483707" r:id="rId4"/>
    <p:sldLayoutId id="2147483708" r:id="rId5"/>
    <p:sldLayoutId id="2147483709" r:id="rId6"/>
    <p:sldLayoutId id="2147483710" r:id="rId7"/>
    <p:sldLayoutId id="2147483711" r:id="rId8"/>
    <p:sldLayoutId id="2147483712" r:id="rId9"/>
    <p:sldLayoutId id="2147483713" r:id="rId10"/>
    <p:sldLayoutId id="2147483714" r:id="rId11"/>
  </p:sldLayoutIdLst>
  <p:transition/>
  <p:txStyles>
    <p:titleStyle>
      <a:lvl1pPr algn="ctr" defTabSz="685800" rtl="0" eaLnBrk="1" latinLnBrk="0" hangingPunct="1">
        <a:spcBef>
          <a:spcPct val="0"/>
        </a:spcBef>
        <a:buNone/>
        <a:defRPr sz="3300" kern="1200">
          <a:solidFill>
            <a:schemeClr val="tx1"/>
          </a:solidFill>
          <a:latin typeface="+mj-lt"/>
          <a:ea typeface="+mj-ea"/>
          <a:cs typeface="+mj-cs"/>
        </a:defRPr>
      </a:lvl1pPr>
    </p:titleStyle>
    <p:bodyStyle>
      <a:lvl1pPr marL="257175" indent="-257175" algn="l" defTabSz="685800" rtl="0" eaLnBrk="1" latinLnBrk="0" hangingPunct="1">
        <a:spcBef>
          <a:spcPct val="15000"/>
        </a:spcBef>
        <a:buFont typeface="Arial" panose="020B0604020202020204" pitchFamily="34" charset="0"/>
        <a:buChar char="•"/>
        <a:defRPr sz="2400" kern="1200">
          <a:solidFill>
            <a:schemeClr val="tx1"/>
          </a:solidFill>
          <a:latin typeface="+mn-lt"/>
          <a:ea typeface="+mn-ea"/>
          <a:cs typeface="+mn-cs"/>
        </a:defRPr>
      </a:lvl1pPr>
      <a:lvl2pPr marL="557530" indent="-213995" algn="l" defTabSz="685800" rtl="0" eaLnBrk="1" latinLnBrk="0" hangingPunct="1">
        <a:spcBef>
          <a:spcPct val="15000"/>
        </a:spcBef>
        <a:buFont typeface="Arial" panose="020B0604020202020204" pitchFamily="34" charset="0"/>
        <a:buChar char="–"/>
        <a:defRPr sz="2100" kern="1200">
          <a:solidFill>
            <a:schemeClr val="tx1"/>
          </a:solidFill>
          <a:latin typeface="+mn-lt"/>
          <a:ea typeface="+mn-ea"/>
          <a:cs typeface="+mn-cs"/>
        </a:defRPr>
      </a:lvl2pPr>
      <a:lvl3pPr marL="857250" indent="-171450" algn="l" defTabSz="685800" rtl="0" eaLnBrk="1" latinLnBrk="0" hangingPunct="1">
        <a:spcBef>
          <a:spcPct val="15000"/>
        </a:spcBef>
        <a:buFont typeface="Arial" panose="020B0604020202020204" pitchFamily="34" charset="0"/>
        <a:buChar char="•"/>
        <a:defRPr sz="1800" kern="1200">
          <a:solidFill>
            <a:schemeClr val="tx1"/>
          </a:solidFill>
          <a:latin typeface="+mn-lt"/>
          <a:ea typeface="+mn-ea"/>
          <a:cs typeface="+mn-cs"/>
        </a:defRPr>
      </a:lvl3pPr>
      <a:lvl4pPr marL="11995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4pPr>
      <a:lvl5pPr marL="15424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5pPr>
      <a:lvl6pPr marL="18853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6pPr>
      <a:lvl7pPr marL="22282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7pPr>
      <a:lvl8pPr marL="25711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8pPr>
      <a:lvl9pPr marL="2914015" indent="-171450" algn="l" defTabSz="685800" rtl="0" eaLnBrk="1" latinLnBrk="0" hangingPunct="1">
        <a:spcBef>
          <a:spcPct val="15000"/>
        </a:spcBef>
        <a:buFont typeface="Arial" panose="020B0604020202020204" pitchFamily="34" charset="0"/>
        <a:buChar char="•"/>
        <a:defRPr sz="1500" kern="1200">
          <a:solidFill>
            <a:schemeClr val="tx1"/>
          </a:solidFill>
          <a:latin typeface="+mn-lt"/>
          <a:ea typeface="+mn-ea"/>
          <a:cs typeface="+mn-cs"/>
        </a:defRPr>
      </a:lvl9pPr>
    </p:bodyStyle>
    <p:otherStyle>
      <a:defPPr>
        <a:defRPr lang="zh-CN"/>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065" algn="l" defTabSz="685800" rtl="0" eaLnBrk="1" latinLnBrk="0" hangingPunct="1">
        <a:defRPr sz="1350" kern="1200">
          <a:solidFill>
            <a:schemeClr val="tx1"/>
          </a:solidFill>
          <a:latin typeface="+mn-lt"/>
          <a:ea typeface="+mn-ea"/>
          <a:cs typeface="+mn-cs"/>
        </a:defRPr>
      </a:lvl4pPr>
      <a:lvl5pPr marL="1370965" algn="l" defTabSz="685800" rtl="0" eaLnBrk="1" latinLnBrk="0" hangingPunct="1">
        <a:defRPr sz="1350" kern="1200">
          <a:solidFill>
            <a:schemeClr val="tx1"/>
          </a:solidFill>
          <a:latin typeface="+mn-lt"/>
          <a:ea typeface="+mn-ea"/>
          <a:cs typeface="+mn-cs"/>
        </a:defRPr>
      </a:lvl5pPr>
      <a:lvl6pPr marL="1713865" algn="l" defTabSz="685800" rtl="0" eaLnBrk="1" latinLnBrk="0" hangingPunct="1">
        <a:defRPr sz="1350" kern="1200">
          <a:solidFill>
            <a:schemeClr val="tx1"/>
          </a:solidFill>
          <a:latin typeface="+mn-lt"/>
          <a:ea typeface="+mn-ea"/>
          <a:cs typeface="+mn-cs"/>
        </a:defRPr>
      </a:lvl6pPr>
      <a:lvl7pPr marL="2056765" algn="l" defTabSz="685800" rtl="0" eaLnBrk="1" latinLnBrk="0" hangingPunct="1">
        <a:defRPr sz="1350" kern="1200">
          <a:solidFill>
            <a:schemeClr val="tx1"/>
          </a:solidFill>
          <a:latin typeface="+mn-lt"/>
          <a:ea typeface="+mn-ea"/>
          <a:cs typeface="+mn-cs"/>
        </a:defRPr>
      </a:lvl7pPr>
      <a:lvl8pPr marL="2399665" algn="l" defTabSz="685800" rtl="0" eaLnBrk="1" latinLnBrk="0" hangingPunct="1">
        <a:defRPr sz="1350" kern="1200">
          <a:solidFill>
            <a:schemeClr val="tx1"/>
          </a:solidFill>
          <a:latin typeface="+mn-lt"/>
          <a:ea typeface="+mn-ea"/>
          <a:cs typeface="+mn-cs"/>
        </a:defRPr>
      </a:lvl8pPr>
      <a:lvl9pPr marL="2742565"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slideLayout" Target="../slideLayouts/slideLayout47.xml"/><Relationship Id="rId1" Type="http://schemas.openxmlformats.org/officeDocument/2006/relationships/image" Target="../media/image19.jpeg"/></Relationships>
</file>

<file path=ppt/slides/_rels/slide1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3.xml"/><Relationship Id="rId7" Type="http://schemas.openxmlformats.org/officeDocument/2006/relationships/image" Target="../media/image33.png"/><Relationship Id="rId6" Type="http://schemas.openxmlformats.org/officeDocument/2006/relationships/tags" Target="../tags/tag102.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101.xml"/><Relationship Id="rId2" Type="http://schemas.openxmlformats.org/officeDocument/2006/relationships/tags" Target="../tags/tag100.xml"/><Relationship Id="rId1" Type="http://schemas.openxmlformats.org/officeDocument/2006/relationships/tags" Target="../tags/tag99.xml"/></Relationships>
</file>

<file path=ppt/slides/_rels/slide1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08.xml"/><Relationship Id="rId7" Type="http://schemas.openxmlformats.org/officeDocument/2006/relationships/image" Target="../media/image33.png"/><Relationship Id="rId6" Type="http://schemas.openxmlformats.org/officeDocument/2006/relationships/tags" Target="../tags/tag107.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106.xml"/><Relationship Id="rId2" Type="http://schemas.openxmlformats.org/officeDocument/2006/relationships/tags" Target="../tags/tag105.xml"/><Relationship Id="rId1" Type="http://schemas.openxmlformats.org/officeDocument/2006/relationships/tags" Target="../tags/tag104.xml"/></Relationships>
</file>

<file path=ppt/slides/_rels/slide1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2.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111.xml"/><Relationship Id="rId2" Type="http://schemas.openxmlformats.org/officeDocument/2006/relationships/tags" Target="../tags/tag110.xml"/><Relationship Id="rId1" Type="http://schemas.openxmlformats.org/officeDocument/2006/relationships/tags" Target="../tags/tag109.xml"/></Relationships>
</file>

<file path=ppt/slides/_rels/slide1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16.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115.xml"/><Relationship Id="rId2" Type="http://schemas.openxmlformats.org/officeDocument/2006/relationships/tags" Target="../tags/tag114.xml"/><Relationship Id="rId1" Type="http://schemas.openxmlformats.org/officeDocument/2006/relationships/tags" Target="../tags/tag113.xml"/></Relationships>
</file>

<file path=ppt/slides/_rels/slide1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21.xml"/><Relationship Id="rId6" Type="http://schemas.openxmlformats.org/officeDocument/2006/relationships/image" Target="../media/image33.png"/><Relationship Id="rId5" Type="http://schemas.openxmlformats.org/officeDocument/2006/relationships/tags" Target="../tags/tag120.xml"/><Relationship Id="rId4" Type="http://schemas.openxmlformats.org/officeDocument/2006/relationships/image" Target="../media/image28.png"/><Relationship Id="rId3" Type="http://schemas.openxmlformats.org/officeDocument/2006/relationships/tags" Target="../tags/tag119.xml"/><Relationship Id="rId2" Type="http://schemas.openxmlformats.org/officeDocument/2006/relationships/tags" Target="../tags/tag118.xml"/><Relationship Id="rId1" Type="http://schemas.openxmlformats.org/officeDocument/2006/relationships/tags" Target="../tags/tag117.xml"/></Relationships>
</file>

<file path=ppt/slides/_rels/slide1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25.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124.xml"/><Relationship Id="rId2" Type="http://schemas.openxmlformats.org/officeDocument/2006/relationships/tags" Target="../tags/tag123.xml"/><Relationship Id="rId1" Type="http://schemas.openxmlformats.org/officeDocument/2006/relationships/tags" Target="../tags/tag122.xml"/></Relationships>
</file>

<file path=ppt/slides/_rels/slide16.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29.xml"/><Relationship Id="rId4" Type="http://schemas.openxmlformats.org/officeDocument/2006/relationships/image" Target="../media/image28.png"/><Relationship Id="rId3" Type="http://schemas.openxmlformats.org/officeDocument/2006/relationships/tags" Target="../tags/tag128.xml"/><Relationship Id="rId2" Type="http://schemas.openxmlformats.org/officeDocument/2006/relationships/tags" Target="../tags/tag127.xml"/><Relationship Id="rId1" Type="http://schemas.openxmlformats.org/officeDocument/2006/relationships/tags" Target="../tags/tag126.xml"/></Relationships>
</file>

<file path=ppt/slides/_rels/slide1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133.xml"/><Relationship Id="rId4" Type="http://schemas.openxmlformats.org/officeDocument/2006/relationships/image" Target="../media/image28.png"/><Relationship Id="rId3" Type="http://schemas.openxmlformats.org/officeDocument/2006/relationships/tags" Target="../tags/tag132.xml"/><Relationship Id="rId2" Type="http://schemas.openxmlformats.org/officeDocument/2006/relationships/tags" Target="../tags/tag131.xml"/><Relationship Id="rId1" Type="http://schemas.openxmlformats.org/officeDocument/2006/relationships/tags" Target="../tags/tag130.xml"/></Relationships>
</file>

<file path=ppt/slides/_rels/slide1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139.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138.xml"/><Relationship Id="rId4" Type="http://schemas.openxmlformats.org/officeDocument/2006/relationships/tags" Target="../tags/tag137.xml"/><Relationship Id="rId3" Type="http://schemas.openxmlformats.org/officeDocument/2006/relationships/tags" Target="../tags/tag136.xml"/><Relationship Id="rId2" Type="http://schemas.openxmlformats.org/officeDocument/2006/relationships/tags" Target="../tags/tag135.xml"/><Relationship Id="rId11" Type="http://schemas.openxmlformats.org/officeDocument/2006/relationships/slideLayout" Target="../slideLayouts/slideLayout14.xml"/><Relationship Id="rId10" Type="http://schemas.openxmlformats.org/officeDocument/2006/relationships/tags" Target="../tags/tag140.xml"/><Relationship Id="rId1" Type="http://schemas.openxmlformats.org/officeDocument/2006/relationships/tags" Target="../tags/tag134.xml"/></Relationships>
</file>

<file path=ppt/slides/_rels/slide1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45.xml"/><Relationship Id="rId5" Type="http://schemas.openxmlformats.org/officeDocument/2006/relationships/tags" Target="../tags/tag144.xml"/><Relationship Id="rId4" Type="http://schemas.openxmlformats.org/officeDocument/2006/relationships/image" Target="../media/image28.png"/><Relationship Id="rId3" Type="http://schemas.openxmlformats.org/officeDocument/2006/relationships/tags" Target="../tags/tag143.xml"/><Relationship Id="rId2" Type="http://schemas.openxmlformats.org/officeDocument/2006/relationships/tags" Target="../tags/tag142.xml"/><Relationship Id="rId1" Type="http://schemas.openxmlformats.org/officeDocument/2006/relationships/tags" Target="../tags/tag141.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42.xml"/><Relationship Id="rId2" Type="http://schemas.openxmlformats.org/officeDocument/2006/relationships/tags" Target="../tags/tag64.xml"/><Relationship Id="rId1" Type="http://schemas.openxmlformats.org/officeDocument/2006/relationships/image" Target="../media/image20.png"/></Relationships>
</file>

<file path=ppt/slides/_rels/slide20.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49.xml"/><Relationship Id="rId7" Type="http://schemas.openxmlformats.org/officeDocument/2006/relationships/image" Target="../media/image36.png"/><Relationship Id="rId6" Type="http://schemas.openxmlformats.org/officeDocument/2006/relationships/image" Target="../media/image35.png"/><Relationship Id="rId5" Type="http://schemas.openxmlformats.org/officeDocument/2006/relationships/image" Target="../media/image34.png"/><Relationship Id="rId4" Type="http://schemas.openxmlformats.org/officeDocument/2006/relationships/image" Target="../media/image28.png"/><Relationship Id="rId3" Type="http://schemas.openxmlformats.org/officeDocument/2006/relationships/tags" Target="../tags/tag148.xml"/><Relationship Id="rId2" Type="http://schemas.openxmlformats.org/officeDocument/2006/relationships/tags" Target="../tags/tag147.xml"/><Relationship Id="rId1" Type="http://schemas.openxmlformats.org/officeDocument/2006/relationships/tags" Target="../tags/tag146.xml"/></Relationships>
</file>

<file path=ppt/slides/_rels/slide2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53.xml"/><Relationship Id="rId6" Type="http://schemas.openxmlformats.org/officeDocument/2006/relationships/image" Target="../media/image36.png"/><Relationship Id="rId5" Type="http://schemas.openxmlformats.org/officeDocument/2006/relationships/image" Target="../media/image37.png"/><Relationship Id="rId4" Type="http://schemas.openxmlformats.org/officeDocument/2006/relationships/image" Target="../media/image28.png"/><Relationship Id="rId3" Type="http://schemas.openxmlformats.org/officeDocument/2006/relationships/tags" Target="../tags/tag152.xml"/><Relationship Id="rId2" Type="http://schemas.openxmlformats.org/officeDocument/2006/relationships/tags" Target="../tags/tag151.xml"/><Relationship Id="rId1" Type="http://schemas.openxmlformats.org/officeDocument/2006/relationships/tags" Target="../tags/tag150.xml"/></Relationships>
</file>

<file path=ppt/slides/_rels/slide22.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157.xml"/><Relationship Id="rId7" Type="http://schemas.openxmlformats.org/officeDocument/2006/relationships/image" Target="../media/image36.png"/><Relationship Id="rId6" Type="http://schemas.openxmlformats.org/officeDocument/2006/relationships/image" Target="../media/image39.jpeg"/><Relationship Id="rId5" Type="http://schemas.openxmlformats.org/officeDocument/2006/relationships/image" Target="../media/image38.jpeg"/><Relationship Id="rId4" Type="http://schemas.openxmlformats.org/officeDocument/2006/relationships/image" Target="../media/image28.png"/><Relationship Id="rId3" Type="http://schemas.openxmlformats.org/officeDocument/2006/relationships/tags" Target="../tags/tag156.xml"/><Relationship Id="rId2" Type="http://schemas.openxmlformats.org/officeDocument/2006/relationships/tags" Target="../tags/tag155.xml"/><Relationship Id="rId1" Type="http://schemas.openxmlformats.org/officeDocument/2006/relationships/tags" Target="../tags/tag154.xml"/></Relationships>
</file>

<file path=ppt/slides/_rels/slide23.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1.xml"/><Relationship Id="rId6" Type="http://schemas.openxmlformats.org/officeDocument/2006/relationships/image" Target="../media/image40.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60.xml"/><Relationship Id="rId2" Type="http://schemas.openxmlformats.org/officeDocument/2006/relationships/tags" Target="../tags/tag159.xml"/><Relationship Id="rId1" Type="http://schemas.openxmlformats.org/officeDocument/2006/relationships/tags" Target="../tags/tag158.xml"/></Relationships>
</file>

<file path=ppt/slides/_rels/slide2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5.xml"/><Relationship Id="rId6" Type="http://schemas.openxmlformats.org/officeDocument/2006/relationships/image" Target="../media/image36.png"/><Relationship Id="rId5" Type="http://schemas.openxmlformats.org/officeDocument/2006/relationships/image" Target="../media/image41.png"/><Relationship Id="rId4" Type="http://schemas.openxmlformats.org/officeDocument/2006/relationships/image" Target="../media/image28.png"/><Relationship Id="rId3" Type="http://schemas.openxmlformats.org/officeDocument/2006/relationships/tags" Target="../tags/tag164.xml"/><Relationship Id="rId2" Type="http://schemas.openxmlformats.org/officeDocument/2006/relationships/tags" Target="../tags/tag163.xml"/><Relationship Id="rId1" Type="http://schemas.openxmlformats.org/officeDocument/2006/relationships/tags" Target="../tags/tag162.xml"/></Relationships>
</file>

<file path=ppt/slides/_rels/slide2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69.xml"/><Relationship Id="rId6" Type="http://schemas.openxmlformats.org/officeDocument/2006/relationships/image" Target="../media/image42.jpe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68.xml"/><Relationship Id="rId2" Type="http://schemas.openxmlformats.org/officeDocument/2006/relationships/tags" Target="../tags/tag167.xml"/><Relationship Id="rId1" Type="http://schemas.openxmlformats.org/officeDocument/2006/relationships/tags" Target="../tags/tag166.xml"/></Relationships>
</file>

<file path=ppt/slides/_rels/slide2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73.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72.xml"/><Relationship Id="rId2" Type="http://schemas.openxmlformats.org/officeDocument/2006/relationships/tags" Target="../tags/tag171.xml"/><Relationship Id="rId1" Type="http://schemas.openxmlformats.org/officeDocument/2006/relationships/tags" Target="../tags/tag170.xml"/></Relationships>
</file>

<file path=ppt/slides/_rels/slide2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77.xml"/><Relationship Id="rId6" Type="http://schemas.openxmlformats.org/officeDocument/2006/relationships/image" Target="../media/image43.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76.xml"/><Relationship Id="rId2" Type="http://schemas.openxmlformats.org/officeDocument/2006/relationships/tags" Target="../tags/tag175.xml"/><Relationship Id="rId1" Type="http://schemas.openxmlformats.org/officeDocument/2006/relationships/tags" Target="../tags/tag174.xml"/></Relationships>
</file>

<file path=ppt/slides/_rels/slide2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1.xml"/><Relationship Id="rId6" Type="http://schemas.openxmlformats.org/officeDocument/2006/relationships/image" Target="../media/image44.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80.xml"/><Relationship Id="rId2" Type="http://schemas.openxmlformats.org/officeDocument/2006/relationships/tags" Target="../tags/tag179.xml"/><Relationship Id="rId1" Type="http://schemas.openxmlformats.org/officeDocument/2006/relationships/tags" Target="../tags/tag178.xml"/></Relationships>
</file>

<file path=ppt/slides/_rels/slide29.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5.xml"/><Relationship Id="rId6" Type="http://schemas.openxmlformats.org/officeDocument/2006/relationships/image" Target="../media/image45.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84.xml"/><Relationship Id="rId2" Type="http://schemas.openxmlformats.org/officeDocument/2006/relationships/tags" Target="../tags/tag183.xml"/><Relationship Id="rId1" Type="http://schemas.openxmlformats.org/officeDocument/2006/relationships/tags" Target="../tags/tag182.xml"/></Relationships>
</file>

<file path=ppt/slides/_rels/slide3.xml.rels><?xml version="1.0" encoding="UTF-8" standalone="yes"?>
<Relationships xmlns="http://schemas.openxmlformats.org/package/2006/relationships"><Relationship Id="rId9" Type="http://schemas.openxmlformats.org/officeDocument/2006/relationships/tags" Target="../tags/tag65.xml"/><Relationship Id="rId8" Type="http://schemas.openxmlformats.org/officeDocument/2006/relationships/image" Target="../media/image28.png"/><Relationship Id="rId7" Type="http://schemas.openxmlformats.org/officeDocument/2006/relationships/image" Target="../media/image27.png"/><Relationship Id="rId6" Type="http://schemas.openxmlformats.org/officeDocument/2006/relationships/image" Target="../media/image26.png"/><Relationship Id="rId5" Type="http://schemas.openxmlformats.org/officeDocument/2006/relationships/image" Target="../media/image25.png"/><Relationship Id="rId4" Type="http://schemas.openxmlformats.org/officeDocument/2006/relationships/image" Target="../media/image24.png"/><Relationship Id="rId3" Type="http://schemas.openxmlformats.org/officeDocument/2006/relationships/image" Target="../media/image23.png"/><Relationship Id="rId2" Type="http://schemas.openxmlformats.org/officeDocument/2006/relationships/image" Target="../media/image22.png"/><Relationship Id="rId10" Type="http://schemas.openxmlformats.org/officeDocument/2006/relationships/slideLayout" Target="../slideLayouts/slideLayout14.xml"/><Relationship Id="rId1" Type="http://schemas.openxmlformats.org/officeDocument/2006/relationships/image" Target="../media/image21.png"/></Relationships>
</file>

<file path=ppt/slides/_rels/slide3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89.xml"/><Relationship Id="rId6" Type="http://schemas.openxmlformats.org/officeDocument/2006/relationships/image" Target="../media/image46.jpe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88.xml"/><Relationship Id="rId2" Type="http://schemas.openxmlformats.org/officeDocument/2006/relationships/tags" Target="../tags/tag187.xml"/><Relationship Id="rId1" Type="http://schemas.openxmlformats.org/officeDocument/2006/relationships/tags" Target="../tags/tag186.xml"/></Relationships>
</file>

<file path=ppt/slides/_rels/slide31.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193.xml"/><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tags" Target="../tags/tag192.xml"/><Relationship Id="rId3" Type="http://schemas.openxmlformats.org/officeDocument/2006/relationships/tags" Target="../tags/tag191.xml"/><Relationship Id="rId2" Type="http://schemas.openxmlformats.org/officeDocument/2006/relationships/tags" Target="../tags/tag190.xml"/><Relationship Id="rId1" Type="http://schemas.openxmlformats.org/officeDocument/2006/relationships/image" Target="../media/image47.png"/></Relationships>
</file>

<file path=ppt/slides/_rels/slide32.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197.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196.xml"/><Relationship Id="rId2" Type="http://schemas.openxmlformats.org/officeDocument/2006/relationships/tags" Target="../tags/tag195.xml"/><Relationship Id="rId1" Type="http://schemas.openxmlformats.org/officeDocument/2006/relationships/tags" Target="../tags/tag194.xml"/></Relationships>
</file>

<file path=ppt/slides/_rels/slide3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01.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00.xml"/><Relationship Id="rId2" Type="http://schemas.openxmlformats.org/officeDocument/2006/relationships/tags" Target="../tags/tag199.xml"/><Relationship Id="rId1" Type="http://schemas.openxmlformats.org/officeDocument/2006/relationships/tags" Target="../tags/tag198.xml"/></Relationships>
</file>

<file path=ppt/slides/_rels/slide34.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05.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04.xml"/><Relationship Id="rId2" Type="http://schemas.openxmlformats.org/officeDocument/2006/relationships/tags" Target="../tags/tag203.xml"/><Relationship Id="rId1" Type="http://schemas.openxmlformats.org/officeDocument/2006/relationships/tags" Target="../tags/tag202.xml"/></Relationships>
</file>

<file path=ppt/slides/_rels/slide35.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09.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08.xml"/><Relationship Id="rId2" Type="http://schemas.openxmlformats.org/officeDocument/2006/relationships/tags" Target="../tags/tag207.xml"/><Relationship Id="rId1" Type="http://schemas.openxmlformats.org/officeDocument/2006/relationships/tags" Target="../tags/tag206.xml"/></Relationships>
</file>

<file path=ppt/slides/_rels/slide36.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13.xml"/><Relationship Id="rId7" Type="http://schemas.openxmlformats.org/officeDocument/2006/relationships/image" Target="../media/image49.jpeg"/><Relationship Id="rId6" Type="http://schemas.openxmlformats.org/officeDocument/2006/relationships/image" Target="../media/image48.jpe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12.xml"/><Relationship Id="rId2" Type="http://schemas.openxmlformats.org/officeDocument/2006/relationships/tags" Target="../tags/tag211.xml"/><Relationship Id="rId1" Type="http://schemas.openxmlformats.org/officeDocument/2006/relationships/tags" Target="../tags/tag210.xml"/></Relationships>
</file>

<file path=ppt/slides/_rels/slide3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17.xml"/><Relationship Id="rId6" Type="http://schemas.openxmlformats.org/officeDocument/2006/relationships/image" Target="../media/image50.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16.xml"/><Relationship Id="rId2" Type="http://schemas.openxmlformats.org/officeDocument/2006/relationships/tags" Target="../tags/tag215.xml"/><Relationship Id="rId1" Type="http://schemas.openxmlformats.org/officeDocument/2006/relationships/tags" Target="../tags/tag214.xml"/></Relationships>
</file>

<file path=ppt/slides/_rels/slide38.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1.xml"/><Relationship Id="rId6" Type="http://schemas.openxmlformats.org/officeDocument/2006/relationships/image" Target="../media/image51.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20.xml"/><Relationship Id="rId2" Type="http://schemas.openxmlformats.org/officeDocument/2006/relationships/tags" Target="../tags/tag219.xml"/><Relationship Id="rId1" Type="http://schemas.openxmlformats.org/officeDocument/2006/relationships/tags" Target="../tags/tag218.xml"/></Relationships>
</file>

<file path=ppt/slides/_rels/slide3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25.xml"/><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24.xml"/><Relationship Id="rId2" Type="http://schemas.openxmlformats.org/officeDocument/2006/relationships/tags" Target="../tags/tag223.xml"/><Relationship Id="rId1" Type="http://schemas.openxmlformats.org/officeDocument/2006/relationships/tags" Target="../tags/tag222.xml"/></Relationships>
</file>

<file path=ppt/slides/_rels/slide4.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71.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70.xml"/><Relationship Id="rId4" Type="http://schemas.openxmlformats.org/officeDocument/2006/relationships/tags" Target="../tags/tag69.xml"/><Relationship Id="rId3" Type="http://schemas.openxmlformats.org/officeDocument/2006/relationships/tags" Target="../tags/tag68.xml"/><Relationship Id="rId2" Type="http://schemas.openxmlformats.org/officeDocument/2006/relationships/tags" Target="../tags/tag67.xml"/><Relationship Id="rId11" Type="http://schemas.openxmlformats.org/officeDocument/2006/relationships/slideLayout" Target="../slideLayouts/slideLayout14.xml"/><Relationship Id="rId10" Type="http://schemas.openxmlformats.org/officeDocument/2006/relationships/tags" Target="../tags/tag72.xml"/><Relationship Id="rId1" Type="http://schemas.openxmlformats.org/officeDocument/2006/relationships/tags" Target="../tags/tag66.xml"/></Relationships>
</file>

<file path=ppt/slides/_rels/slide40.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29.xml"/><Relationship Id="rId6" Type="http://schemas.openxmlformats.org/officeDocument/2006/relationships/image" Target="../media/image52.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28.xml"/><Relationship Id="rId2" Type="http://schemas.openxmlformats.org/officeDocument/2006/relationships/tags" Target="../tags/tag227.xml"/><Relationship Id="rId1" Type="http://schemas.openxmlformats.org/officeDocument/2006/relationships/tags" Target="../tags/tag226.xml"/></Relationships>
</file>

<file path=ppt/slides/_rels/slide41.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233.xml"/><Relationship Id="rId7" Type="http://schemas.openxmlformats.org/officeDocument/2006/relationships/image" Target="../media/image54.jpeg"/><Relationship Id="rId6" Type="http://schemas.openxmlformats.org/officeDocument/2006/relationships/image" Target="../media/image53.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32.xml"/><Relationship Id="rId2" Type="http://schemas.openxmlformats.org/officeDocument/2006/relationships/tags" Target="../tags/tag231.xml"/><Relationship Id="rId1" Type="http://schemas.openxmlformats.org/officeDocument/2006/relationships/tags" Target="../tags/tag230.xml"/></Relationships>
</file>

<file path=ppt/slides/_rels/slide42.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37.xml"/><Relationship Id="rId6" Type="http://schemas.openxmlformats.org/officeDocument/2006/relationships/image" Target="../media/image55.jpe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36.xml"/><Relationship Id="rId2" Type="http://schemas.openxmlformats.org/officeDocument/2006/relationships/tags" Target="../tags/tag235.xml"/><Relationship Id="rId1" Type="http://schemas.openxmlformats.org/officeDocument/2006/relationships/tags" Target="../tags/tag234.xml"/></Relationships>
</file>

<file path=ppt/slides/_rels/slide43.xml.rels><?xml version="1.0" encoding="UTF-8" standalone="yes"?>
<Relationships xmlns="http://schemas.openxmlformats.org/package/2006/relationships"><Relationship Id="rId9" Type="http://schemas.openxmlformats.org/officeDocument/2006/relationships/tags" Target="../tags/tag241.xml"/><Relationship Id="rId8" Type="http://schemas.openxmlformats.org/officeDocument/2006/relationships/image" Target="file:///C:\Users\Administrator\AppData\Local\Temp\wps\INetCache\a5757262c93305709abbae8f9ad0a303" TargetMode="External"/><Relationship Id="rId7" Type="http://schemas.openxmlformats.org/officeDocument/2006/relationships/image" Target="../media/image57.jpeg"/><Relationship Id="rId6" Type="http://schemas.openxmlformats.org/officeDocument/2006/relationships/image" Target="../media/image36.png"/><Relationship Id="rId5" Type="http://schemas.openxmlformats.org/officeDocument/2006/relationships/image" Target="../media/image28.png"/><Relationship Id="rId4" Type="http://schemas.openxmlformats.org/officeDocument/2006/relationships/tags" Target="../tags/tag240.xml"/><Relationship Id="rId3" Type="http://schemas.openxmlformats.org/officeDocument/2006/relationships/tags" Target="../tags/tag239.xml"/><Relationship Id="rId2" Type="http://schemas.openxmlformats.org/officeDocument/2006/relationships/tags" Target="../tags/tag238.xml"/><Relationship Id="rId10" Type="http://schemas.openxmlformats.org/officeDocument/2006/relationships/slideLayout" Target="../slideLayouts/slideLayout1.xml"/><Relationship Id="rId1" Type="http://schemas.openxmlformats.org/officeDocument/2006/relationships/image" Target="../media/image56.png"/></Relationships>
</file>

<file path=ppt/slides/_rels/slide44.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45.xml"/><Relationship Id="rId6" Type="http://schemas.openxmlformats.org/officeDocument/2006/relationships/image" Target="../media/image58.jpe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44.xml"/><Relationship Id="rId2" Type="http://schemas.openxmlformats.org/officeDocument/2006/relationships/tags" Target="../tags/tag243.xml"/><Relationship Id="rId1" Type="http://schemas.openxmlformats.org/officeDocument/2006/relationships/tags" Target="../tags/tag242.xml"/></Relationships>
</file>

<file path=ppt/slides/_rels/slide45.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49.xml"/><Relationship Id="rId6" Type="http://schemas.openxmlformats.org/officeDocument/2006/relationships/image" Target="../media/image59.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48.xml"/><Relationship Id="rId2" Type="http://schemas.openxmlformats.org/officeDocument/2006/relationships/tags" Target="../tags/tag247.xml"/><Relationship Id="rId1" Type="http://schemas.openxmlformats.org/officeDocument/2006/relationships/tags" Target="../tags/tag246.xml"/></Relationships>
</file>

<file path=ppt/slides/_rels/slide46.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53.xml"/><Relationship Id="rId6" Type="http://schemas.openxmlformats.org/officeDocument/2006/relationships/image" Target="../media/image60.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52.xml"/><Relationship Id="rId2" Type="http://schemas.openxmlformats.org/officeDocument/2006/relationships/tags" Target="../tags/tag251.xml"/><Relationship Id="rId1" Type="http://schemas.openxmlformats.org/officeDocument/2006/relationships/tags" Target="../tags/tag250.xml"/></Relationships>
</file>

<file path=ppt/slides/_rels/slide47.xml.rels><?xml version="1.0" encoding="UTF-8" standalone="yes"?>
<Relationships xmlns="http://schemas.openxmlformats.org/package/2006/relationships"><Relationship Id="rId8" Type="http://schemas.openxmlformats.org/officeDocument/2006/relationships/slideLayout" Target="../slideLayouts/slideLayout1.xml"/><Relationship Id="rId7" Type="http://schemas.openxmlformats.org/officeDocument/2006/relationships/tags" Target="../tags/tag257.xml"/><Relationship Id="rId6" Type="http://schemas.openxmlformats.org/officeDocument/2006/relationships/image" Target="../media/image61.png"/><Relationship Id="rId5" Type="http://schemas.openxmlformats.org/officeDocument/2006/relationships/image" Target="../media/image36.png"/><Relationship Id="rId4" Type="http://schemas.openxmlformats.org/officeDocument/2006/relationships/image" Target="../media/image28.png"/><Relationship Id="rId3" Type="http://schemas.openxmlformats.org/officeDocument/2006/relationships/tags" Target="../tags/tag256.xml"/><Relationship Id="rId2" Type="http://schemas.openxmlformats.org/officeDocument/2006/relationships/tags" Target="../tags/tag255.xml"/><Relationship Id="rId1" Type="http://schemas.openxmlformats.org/officeDocument/2006/relationships/tags" Target="../tags/tag254.xml"/></Relationships>
</file>

<file path=ppt/slides/_rels/slide4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263.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262.xml"/><Relationship Id="rId4" Type="http://schemas.openxmlformats.org/officeDocument/2006/relationships/tags" Target="../tags/tag261.xml"/><Relationship Id="rId3" Type="http://schemas.openxmlformats.org/officeDocument/2006/relationships/tags" Target="../tags/tag260.xml"/><Relationship Id="rId2" Type="http://schemas.openxmlformats.org/officeDocument/2006/relationships/tags" Target="../tags/tag259.xml"/><Relationship Id="rId11" Type="http://schemas.openxmlformats.org/officeDocument/2006/relationships/slideLayout" Target="../slideLayouts/slideLayout14.xml"/><Relationship Id="rId10" Type="http://schemas.openxmlformats.org/officeDocument/2006/relationships/tags" Target="../tags/tag264.xml"/><Relationship Id="rId1" Type="http://schemas.openxmlformats.org/officeDocument/2006/relationships/tags" Target="../tags/tag258.xml"/></Relationships>
</file>

<file path=ppt/slides/_rels/slide49.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68.xml"/><Relationship Id="rId5" Type="http://schemas.openxmlformats.org/officeDocument/2006/relationships/image" Target="../media/image62.png"/><Relationship Id="rId4" Type="http://schemas.openxmlformats.org/officeDocument/2006/relationships/image" Target="../media/image28.png"/><Relationship Id="rId3" Type="http://schemas.openxmlformats.org/officeDocument/2006/relationships/tags" Target="../tags/tag267.xml"/><Relationship Id="rId2" Type="http://schemas.openxmlformats.org/officeDocument/2006/relationships/tags" Target="../tags/tag266.xml"/><Relationship Id="rId1" Type="http://schemas.openxmlformats.org/officeDocument/2006/relationships/tags" Target="../tags/tag265.xml"/></Relationships>
</file>

<file path=ppt/slides/_rels/slide5.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76.xml"/><Relationship Id="rId7" Type="http://schemas.openxmlformats.org/officeDocument/2006/relationships/image" Target="../media/image32.png"/><Relationship Id="rId6" Type="http://schemas.openxmlformats.org/officeDocument/2006/relationships/image" Target="../media/image31.png"/><Relationship Id="rId5" Type="http://schemas.openxmlformats.org/officeDocument/2006/relationships/image" Target="../media/image30.png"/><Relationship Id="rId4" Type="http://schemas.openxmlformats.org/officeDocument/2006/relationships/image" Target="../media/image28.png"/><Relationship Id="rId3" Type="http://schemas.openxmlformats.org/officeDocument/2006/relationships/tags" Target="../tags/tag75.xml"/><Relationship Id="rId2" Type="http://schemas.openxmlformats.org/officeDocument/2006/relationships/tags" Target="../tags/tag74.xml"/><Relationship Id="rId1" Type="http://schemas.openxmlformats.org/officeDocument/2006/relationships/tags" Target="../tags/tag73.xml"/></Relationships>
</file>

<file path=ppt/slides/_rels/slide50.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72.xml"/><Relationship Id="rId4" Type="http://schemas.openxmlformats.org/officeDocument/2006/relationships/image" Target="../media/image28.png"/><Relationship Id="rId3" Type="http://schemas.openxmlformats.org/officeDocument/2006/relationships/tags" Target="../tags/tag271.xml"/><Relationship Id="rId2" Type="http://schemas.openxmlformats.org/officeDocument/2006/relationships/tags" Target="../tags/tag270.xml"/><Relationship Id="rId1" Type="http://schemas.openxmlformats.org/officeDocument/2006/relationships/tags" Target="../tags/tag269.xml"/></Relationships>
</file>

<file path=ppt/slides/_rels/slide51.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76.xml"/><Relationship Id="rId5" Type="http://schemas.openxmlformats.org/officeDocument/2006/relationships/image" Target="../media/image63.png"/><Relationship Id="rId4" Type="http://schemas.openxmlformats.org/officeDocument/2006/relationships/image" Target="../media/image28.png"/><Relationship Id="rId3" Type="http://schemas.openxmlformats.org/officeDocument/2006/relationships/tags" Target="../tags/tag275.xml"/><Relationship Id="rId2" Type="http://schemas.openxmlformats.org/officeDocument/2006/relationships/tags" Target="../tags/tag274.xml"/><Relationship Id="rId1" Type="http://schemas.openxmlformats.org/officeDocument/2006/relationships/tags" Target="../tags/tag273.xml"/></Relationships>
</file>

<file path=ppt/slides/_rels/slide52.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80.xml"/><Relationship Id="rId4" Type="http://schemas.openxmlformats.org/officeDocument/2006/relationships/image" Target="../media/image28.png"/><Relationship Id="rId3" Type="http://schemas.openxmlformats.org/officeDocument/2006/relationships/tags" Target="../tags/tag279.xml"/><Relationship Id="rId2" Type="http://schemas.openxmlformats.org/officeDocument/2006/relationships/tags" Target="../tags/tag278.xml"/><Relationship Id="rId1" Type="http://schemas.openxmlformats.org/officeDocument/2006/relationships/tags" Target="../tags/tag277.xml"/></Relationships>
</file>

<file path=ppt/slides/_rels/slide53.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284.xml"/><Relationship Id="rId5" Type="http://schemas.openxmlformats.org/officeDocument/2006/relationships/image" Target="../media/image64.png"/><Relationship Id="rId4" Type="http://schemas.openxmlformats.org/officeDocument/2006/relationships/image" Target="../media/image28.png"/><Relationship Id="rId3" Type="http://schemas.openxmlformats.org/officeDocument/2006/relationships/tags" Target="../tags/tag283.xml"/><Relationship Id="rId2" Type="http://schemas.openxmlformats.org/officeDocument/2006/relationships/tags" Target="../tags/tag282.xml"/><Relationship Id="rId1" Type="http://schemas.openxmlformats.org/officeDocument/2006/relationships/tags" Target="../tags/tag281.xml"/></Relationships>
</file>

<file path=ppt/slides/_rels/slide54.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87.xml"/><Relationship Id="rId3" Type="http://schemas.openxmlformats.org/officeDocument/2006/relationships/image" Target="../media/image28.png"/><Relationship Id="rId2" Type="http://schemas.openxmlformats.org/officeDocument/2006/relationships/tags" Target="../tags/tag286.xml"/><Relationship Id="rId1" Type="http://schemas.openxmlformats.org/officeDocument/2006/relationships/tags" Target="../tags/tag285.xml"/></Relationships>
</file>

<file path=ppt/slides/_rels/slide55.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1.xml"/><Relationship Id="rId4" Type="http://schemas.openxmlformats.org/officeDocument/2006/relationships/image" Target="../media/image28.png"/><Relationship Id="rId3" Type="http://schemas.openxmlformats.org/officeDocument/2006/relationships/tags" Target="../tags/tag290.xml"/><Relationship Id="rId2" Type="http://schemas.openxmlformats.org/officeDocument/2006/relationships/tags" Target="../tags/tag289.xml"/><Relationship Id="rId1" Type="http://schemas.openxmlformats.org/officeDocument/2006/relationships/tags" Target="../tags/tag288.xml"/></Relationships>
</file>

<file path=ppt/slides/_rels/slide56.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294.xml"/><Relationship Id="rId3" Type="http://schemas.openxmlformats.org/officeDocument/2006/relationships/image" Target="../media/image28.png"/><Relationship Id="rId2" Type="http://schemas.openxmlformats.org/officeDocument/2006/relationships/tags" Target="../tags/tag293.xml"/><Relationship Id="rId1" Type="http://schemas.openxmlformats.org/officeDocument/2006/relationships/tags" Target="../tags/tag292.xml"/></Relationships>
</file>

<file path=ppt/slides/_rels/slide57.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298.xml"/><Relationship Id="rId4" Type="http://schemas.openxmlformats.org/officeDocument/2006/relationships/image" Target="../media/image28.png"/><Relationship Id="rId3" Type="http://schemas.openxmlformats.org/officeDocument/2006/relationships/tags" Target="../tags/tag297.xml"/><Relationship Id="rId2" Type="http://schemas.openxmlformats.org/officeDocument/2006/relationships/tags" Target="../tags/tag296.xml"/><Relationship Id="rId1" Type="http://schemas.openxmlformats.org/officeDocument/2006/relationships/tags" Target="../tags/tag295.xml"/></Relationships>
</file>

<file path=ppt/slides/_rels/slide58.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01.xml"/><Relationship Id="rId3" Type="http://schemas.openxmlformats.org/officeDocument/2006/relationships/image" Target="../media/image28.png"/><Relationship Id="rId2" Type="http://schemas.openxmlformats.org/officeDocument/2006/relationships/tags" Target="../tags/tag300.xml"/><Relationship Id="rId1" Type="http://schemas.openxmlformats.org/officeDocument/2006/relationships/tags" Target="../tags/tag299.xml"/></Relationships>
</file>

<file path=ppt/slides/_rels/slide59.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05.xml"/><Relationship Id="rId4" Type="http://schemas.openxmlformats.org/officeDocument/2006/relationships/image" Target="../media/image28.png"/><Relationship Id="rId3" Type="http://schemas.openxmlformats.org/officeDocument/2006/relationships/tags" Target="../tags/tag304.xml"/><Relationship Id="rId2" Type="http://schemas.openxmlformats.org/officeDocument/2006/relationships/tags" Target="../tags/tag303.xml"/><Relationship Id="rId1" Type="http://schemas.openxmlformats.org/officeDocument/2006/relationships/tags" Target="../tags/tag302.xml"/></Relationships>
</file>

<file path=ppt/slides/_rels/slide6.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1.xml"/><Relationship Id="rId5" Type="http://schemas.openxmlformats.org/officeDocument/2006/relationships/tags" Target="../tags/tag80.xml"/><Relationship Id="rId4" Type="http://schemas.openxmlformats.org/officeDocument/2006/relationships/image" Target="../media/image28.png"/><Relationship Id="rId3" Type="http://schemas.openxmlformats.org/officeDocument/2006/relationships/tags" Target="../tags/tag79.xml"/><Relationship Id="rId2" Type="http://schemas.openxmlformats.org/officeDocument/2006/relationships/tags" Target="../tags/tag78.xml"/><Relationship Id="rId1" Type="http://schemas.openxmlformats.org/officeDocument/2006/relationships/tags" Target="../tags/tag77.xml"/></Relationships>
</file>

<file path=ppt/slides/_rels/slide60.xml.rels><?xml version="1.0" encoding="UTF-8" standalone="yes"?>
<Relationships xmlns="http://schemas.openxmlformats.org/package/2006/relationships"><Relationship Id="rId5" Type="http://schemas.openxmlformats.org/officeDocument/2006/relationships/slideLayout" Target="../slideLayouts/slideLayout1.xml"/><Relationship Id="rId4" Type="http://schemas.openxmlformats.org/officeDocument/2006/relationships/tags" Target="../tags/tag308.xml"/><Relationship Id="rId3" Type="http://schemas.openxmlformats.org/officeDocument/2006/relationships/image" Target="../media/image28.png"/><Relationship Id="rId2" Type="http://schemas.openxmlformats.org/officeDocument/2006/relationships/tags" Target="../tags/tag307.xml"/><Relationship Id="rId1" Type="http://schemas.openxmlformats.org/officeDocument/2006/relationships/tags" Target="../tags/tag306.xml"/></Relationships>
</file>

<file path=ppt/slides/_rels/slide61.xml.rels><?xml version="1.0" encoding="UTF-8" standalone="yes"?>
<Relationships xmlns="http://schemas.openxmlformats.org/package/2006/relationships"><Relationship Id="rId6" Type="http://schemas.openxmlformats.org/officeDocument/2006/relationships/slideLayout" Target="../slideLayouts/slideLayout1.xml"/><Relationship Id="rId5" Type="http://schemas.openxmlformats.org/officeDocument/2006/relationships/tags" Target="../tags/tag312.xml"/><Relationship Id="rId4" Type="http://schemas.openxmlformats.org/officeDocument/2006/relationships/image" Target="../media/image28.png"/><Relationship Id="rId3" Type="http://schemas.openxmlformats.org/officeDocument/2006/relationships/tags" Target="../tags/tag311.xml"/><Relationship Id="rId2" Type="http://schemas.openxmlformats.org/officeDocument/2006/relationships/tags" Target="../tags/tag310.xml"/><Relationship Id="rId1" Type="http://schemas.openxmlformats.org/officeDocument/2006/relationships/tags" Target="../tags/tag309.xml"/></Relationships>
</file>

<file path=ppt/slides/_rels/slide62.xml.rels><?xml version="1.0" encoding="UTF-8" standalone="yes"?>
<Relationships xmlns="http://schemas.openxmlformats.org/package/2006/relationships"><Relationship Id="rId9" Type="http://schemas.openxmlformats.org/officeDocument/2006/relationships/tags" Target="../tags/tag316.xml"/><Relationship Id="rId8" Type="http://schemas.openxmlformats.org/officeDocument/2006/relationships/tags" Target="../tags/tag315.xml"/><Relationship Id="rId7" Type="http://schemas.microsoft.com/office/2007/relationships/hdphoto" Target="../media/image67.wdp"/><Relationship Id="rId6" Type="http://schemas.openxmlformats.org/officeDocument/2006/relationships/image" Target="../media/image66.jpeg"/><Relationship Id="rId5" Type="http://schemas.openxmlformats.org/officeDocument/2006/relationships/tags" Target="../tags/tag314.xml"/><Relationship Id="rId4" Type="http://schemas.openxmlformats.org/officeDocument/2006/relationships/image" Target="../media/image65.png"/><Relationship Id="rId3" Type="http://schemas.openxmlformats.org/officeDocument/2006/relationships/tags" Target="../tags/tag313.xml"/><Relationship Id="rId27" Type="http://schemas.openxmlformats.org/officeDocument/2006/relationships/notesSlide" Target="../notesSlides/notesSlide1.xml"/><Relationship Id="rId26" Type="http://schemas.openxmlformats.org/officeDocument/2006/relationships/slideLayout" Target="../slideLayouts/slideLayout53.xml"/><Relationship Id="rId25" Type="http://schemas.openxmlformats.org/officeDocument/2006/relationships/image" Target="../media/image70.png"/><Relationship Id="rId24" Type="http://schemas.openxmlformats.org/officeDocument/2006/relationships/image" Target="../media/image69.jpeg"/><Relationship Id="rId23" Type="http://schemas.openxmlformats.org/officeDocument/2006/relationships/tags" Target="../tags/tag329.xml"/><Relationship Id="rId22" Type="http://schemas.openxmlformats.org/officeDocument/2006/relationships/tags" Target="../tags/tag328.xml"/><Relationship Id="rId21" Type="http://schemas.openxmlformats.org/officeDocument/2006/relationships/tags" Target="../tags/tag327.xml"/><Relationship Id="rId20" Type="http://schemas.openxmlformats.org/officeDocument/2006/relationships/tags" Target="../tags/tag326.xml"/><Relationship Id="rId2" Type="http://schemas.microsoft.com/office/2007/relationships/media" Target="../media/audio1.wav"/><Relationship Id="rId19" Type="http://schemas.openxmlformats.org/officeDocument/2006/relationships/tags" Target="../tags/tag325.xml"/><Relationship Id="rId18" Type="http://schemas.openxmlformats.org/officeDocument/2006/relationships/tags" Target="../tags/tag324.xml"/><Relationship Id="rId17" Type="http://schemas.openxmlformats.org/officeDocument/2006/relationships/tags" Target="../tags/tag323.xml"/><Relationship Id="rId16" Type="http://schemas.openxmlformats.org/officeDocument/2006/relationships/tags" Target="../tags/tag322.xml"/><Relationship Id="rId15" Type="http://schemas.openxmlformats.org/officeDocument/2006/relationships/tags" Target="../tags/tag321.xml"/><Relationship Id="rId14" Type="http://schemas.openxmlformats.org/officeDocument/2006/relationships/tags" Target="../tags/tag320.xml"/><Relationship Id="rId13" Type="http://schemas.openxmlformats.org/officeDocument/2006/relationships/tags" Target="../tags/tag319.xml"/><Relationship Id="rId12" Type="http://schemas.openxmlformats.org/officeDocument/2006/relationships/tags" Target="../tags/tag318.xml"/><Relationship Id="rId11" Type="http://schemas.openxmlformats.org/officeDocument/2006/relationships/tags" Target="../tags/tag317.xml"/><Relationship Id="rId10" Type="http://schemas.openxmlformats.org/officeDocument/2006/relationships/image" Target="../media/image68.jpeg"/><Relationship Id="rId1" Type="http://schemas.openxmlformats.org/officeDocument/2006/relationships/audio" Target="../media/audio1.wav"/></Relationships>
</file>

<file path=ppt/slides/_rels/slide7.xml.rels><?xml version="1.0" encoding="UTF-8" standalone="yes"?>
<Relationships xmlns="http://schemas.openxmlformats.org/package/2006/relationships"><Relationship Id="rId7" Type="http://schemas.openxmlformats.org/officeDocument/2006/relationships/slideLayout" Target="../slideLayouts/slideLayout1.xml"/><Relationship Id="rId6" Type="http://schemas.openxmlformats.org/officeDocument/2006/relationships/tags" Target="../tags/tag86.xml"/><Relationship Id="rId5" Type="http://schemas.openxmlformats.org/officeDocument/2006/relationships/tags" Target="../tags/tag85.xml"/><Relationship Id="rId4" Type="http://schemas.openxmlformats.org/officeDocument/2006/relationships/image" Target="../media/image28.png"/><Relationship Id="rId3" Type="http://schemas.openxmlformats.org/officeDocument/2006/relationships/tags" Target="../tags/tag84.xml"/><Relationship Id="rId2" Type="http://schemas.openxmlformats.org/officeDocument/2006/relationships/tags" Target="../tags/tag83.xml"/><Relationship Id="rId1" Type="http://schemas.openxmlformats.org/officeDocument/2006/relationships/tags" Target="../tags/tag82.xml"/></Relationships>
</file>

<file path=ppt/slides/_rels/slide8.xml.rels><?xml version="1.0" encoding="UTF-8" standalone="yes"?>
<Relationships xmlns="http://schemas.openxmlformats.org/package/2006/relationships"><Relationship Id="rId9" Type="http://schemas.openxmlformats.org/officeDocument/2006/relationships/image" Target="../media/image26.png"/><Relationship Id="rId8" Type="http://schemas.openxmlformats.org/officeDocument/2006/relationships/tags" Target="../tags/tag92.xml"/><Relationship Id="rId7" Type="http://schemas.openxmlformats.org/officeDocument/2006/relationships/image" Target="../media/image28.png"/><Relationship Id="rId6" Type="http://schemas.openxmlformats.org/officeDocument/2006/relationships/image" Target="../media/image29.jpeg"/><Relationship Id="rId5" Type="http://schemas.openxmlformats.org/officeDocument/2006/relationships/tags" Target="../tags/tag91.xml"/><Relationship Id="rId4" Type="http://schemas.openxmlformats.org/officeDocument/2006/relationships/tags" Target="../tags/tag90.xml"/><Relationship Id="rId3" Type="http://schemas.openxmlformats.org/officeDocument/2006/relationships/tags" Target="../tags/tag89.xml"/><Relationship Id="rId2" Type="http://schemas.openxmlformats.org/officeDocument/2006/relationships/tags" Target="../tags/tag88.xml"/><Relationship Id="rId11" Type="http://schemas.openxmlformats.org/officeDocument/2006/relationships/slideLayout" Target="../slideLayouts/slideLayout14.xml"/><Relationship Id="rId10" Type="http://schemas.openxmlformats.org/officeDocument/2006/relationships/tags" Target="../tags/tag93.xml"/><Relationship Id="rId1" Type="http://schemas.openxmlformats.org/officeDocument/2006/relationships/tags" Target="../tags/tag87.xml"/></Relationships>
</file>

<file path=ppt/slides/_rels/slide9.xml.rels><?xml version="1.0" encoding="UTF-8" standalone="yes"?>
<Relationships xmlns="http://schemas.openxmlformats.org/package/2006/relationships"><Relationship Id="rId9" Type="http://schemas.openxmlformats.org/officeDocument/2006/relationships/slideLayout" Target="../slideLayouts/slideLayout1.xml"/><Relationship Id="rId8" Type="http://schemas.openxmlformats.org/officeDocument/2006/relationships/tags" Target="../tags/tag98.xml"/><Relationship Id="rId7" Type="http://schemas.openxmlformats.org/officeDocument/2006/relationships/image" Target="../media/image33.png"/><Relationship Id="rId6" Type="http://schemas.openxmlformats.org/officeDocument/2006/relationships/tags" Target="../tags/tag97.xml"/><Relationship Id="rId5" Type="http://schemas.openxmlformats.org/officeDocument/2006/relationships/image" Target="../media/image32.png"/><Relationship Id="rId4" Type="http://schemas.openxmlformats.org/officeDocument/2006/relationships/image" Target="../media/image28.png"/><Relationship Id="rId3" Type="http://schemas.openxmlformats.org/officeDocument/2006/relationships/tags" Target="../tags/tag96.xml"/><Relationship Id="rId2" Type="http://schemas.openxmlformats.org/officeDocument/2006/relationships/tags" Target="../tags/tag95.xml"/><Relationship Id="rId1" Type="http://schemas.openxmlformats.org/officeDocument/2006/relationships/tags" Target="../tags/tag94.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9457" name="矩形 1"/>
          <p:cNvSpPr>
            <a:spLocks noChangeArrowheads="1"/>
          </p:cNvSpPr>
          <p:nvPr/>
        </p:nvSpPr>
        <p:spPr bwMode="auto">
          <a:xfrm>
            <a:off x="571500" y="934879"/>
            <a:ext cx="4903946" cy="37846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solidFill>
                  <a:srgbClr val="FF0000"/>
                </a:solidFill>
                <a:latin typeface="HelveticaNeue" panose="02000503000000020004" pitchFamily="2" charset="0"/>
              </a:rPr>
              <a:t>感恩遇见，相互成就，本课件资料仅供您个人参考、教学使用，严禁自行在网络传播，违者依知识产权法追究法律责任。</a:t>
            </a:r>
            <a:endParaRPr lang="en-US" altLang="zh-CN" sz="3000" b="1">
              <a:solidFill>
                <a:srgbClr val="FF0000"/>
              </a:solidFill>
              <a:latin typeface="HelveticaNeue" panose="02000503000000020004" pitchFamily="2" charset="0"/>
            </a:endParaRPr>
          </a:p>
          <a:p>
            <a:pPr eaLnBrk="1" hangingPunct="1">
              <a:spcBef>
                <a:spcPct val="0"/>
              </a:spcBef>
              <a:buFontTx/>
              <a:buNone/>
              <a:defRPr/>
            </a:pP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更多教学资源请关注</a:t>
            </a:r>
            <a:endParaRPr lang="en-US" altLang="zh-CN" sz="3000" b="1">
              <a:solidFill>
                <a:srgbClr val="FF0000"/>
              </a:solidFill>
              <a:latin typeface="HelveticaNeue" panose="02000503000000020004" pitchFamily="2" charset="0"/>
            </a:endParaRPr>
          </a:p>
          <a:p>
            <a:pPr eaLnBrk="1" hangingPunct="1">
              <a:spcBef>
                <a:spcPct val="0"/>
              </a:spcBef>
              <a:buFontTx/>
              <a:buNone/>
              <a:defRPr/>
            </a:pPr>
            <a:r>
              <a:rPr lang="zh-CN" altLang="en-US" sz="3000" b="1">
                <a:solidFill>
                  <a:srgbClr val="FF0000"/>
                </a:solidFill>
                <a:latin typeface="HelveticaNeue" panose="02000503000000020004" pitchFamily="2" charset="0"/>
              </a:rPr>
              <a:t>公众号：溯恩高中英语</a:t>
            </a:r>
            <a:endParaRPr lang="zh-CN" altLang="en-US" sz="3000" b="1">
              <a:solidFill>
                <a:srgbClr val="FF0000"/>
              </a:solidFill>
              <a:latin typeface="HelveticaNeue" panose="02000503000000020004" pitchFamily="2" charset="0"/>
            </a:endParaRPr>
          </a:p>
        </p:txBody>
      </p:sp>
      <p:pic>
        <p:nvPicPr>
          <p:cNvPr id="14338" name="图片 2"/>
          <p:cNvPicPr>
            <a:picLocks noChangeAspect="1" noChangeArrowheads="1"/>
          </p:cNvPicPr>
          <p:nvPr/>
        </p:nvPicPr>
        <p:blipFill>
          <a:blip r:embed="rId1">
            <a:extLst>
              <a:ext uri="{28A0092B-C50C-407E-A947-70E740481C1C}">
                <a14:useLocalDpi xmlns:a14="http://schemas.microsoft.com/office/drawing/2010/main" val="0"/>
              </a:ext>
            </a:extLst>
          </a:blip>
          <a:srcRect/>
          <a:stretch>
            <a:fillRect/>
          </a:stretch>
        </p:blipFill>
        <p:spPr bwMode="auto">
          <a:xfrm>
            <a:off x="5453539" y="1705451"/>
            <a:ext cx="2519363" cy="251936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9459" name="矩形 3"/>
          <p:cNvSpPr>
            <a:spLocks noChangeArrowheads="1"/>
          </p:cNvSpPr>
          <p:nvPr/>
        </p:nvSpPr>
        <p:spPr bwMode="auto">
          <a:xfrm>
            <a:off x="5483543" y="1212533"/>
            <a:ext cx="2702719" cy="5530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Char char="•"/>
              <a:defRPr kumimoji="1" sz="3200">
                <a:solidFill>
                  <a:schemeClr val="tx1"/>
                </a:solidFill>
                <a:latin typeface="Times New Roman" panose="02020603050405020304" pitchFamily="18" charset="0"/>
                <a:ea typeface="宋体" panose="02010600030101010101" pitchFamily="2" charset="-122"/>
              </a:defRPr>
            </a:lvl1pPr>
            <a:lvl2pPr marL="742950" indent="-285750">
              <a:spcBef>
                <a:spcPct val="20000"/>
              </a:spcBef>
              <a:buChar char="–"/>
              <a:defRPr kumimoji="1" sz="2800">
                <a:solidFill>
                  <a:schemeClr val="tx1"/>
                </a:solidFill>
                <a:latin typeface="Times New Roman" panose="02020603050405020304" pitchFamily="18" charset="0"/>
                <a:ea typeface="宋体" panose="02010600030101010101" pitchFamily="2" charset="-122"/>
              </a:defRPr>
            </a:lvl2pPr>
            <a:lvl3pPr marL="1143000" indent="-228600">
              <a:spcBef>
                <a:spcPct val="20000"/>
              </a:spcBef>
              <a:buChar char="•"/>
              <a:defRPr kumimoji="1" sz="2400">
                <a:solidFill>
                  <a:schemeClr val="tx1"/>
                </a:solidFill>
                <a:latin typeface="Times New Roman" panose="02020603050405020304" pitchFamily="18" charset="0"/>
                <a:ea typeface="宋体" panose="02010600030101010101" pitchFamily="2" charset="-122"/>
              </a:defRPr>
            </a:lvl3pPr>
            <a:lvl4pPr marL="16002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4pPr>
            <a:lvl5pPr marL="2057400" indent="-228600">
              <a:spcBef>
                <a:spcPct val="20000"/>
              </a:spcBef>
              <a:buChar char="»"/>
              <a:defRPr kumimoji="1" sz="2000">
                <a:solidFill>
                  <a:schemeClr val="tx1"/>
                </a:solidFill>
                <a:latin typeface="Times New Roman" panose="02020603050405020304" pitchFamily="18" charset="0"/>
                <a:ea typeface="宋体" panose="02010600030101010101" pitchFamily="2" charset="-122"/>
              </a:defRPr>
            </a:lvl5pPr>
            <a:lvl6pPr marL="25146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6pPr>
            <a:lvl7pPr marL="29718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7pPr>
            <a:lvl8pPr marL="34290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8pPr>
            <a:lvl9pPr marL="3886200" indent="-228600" eaLnBrk="0" fontAlgn="base" hangingPunct="0">
              <a:spcBef>
                <a:spcPct val="20000"/>
              </a:spcBef>
              <a:spcAft>
                <a:spcPct val="0"/>
              </a:spcAft>
              <a:buChar char="»"/>
              <a:defRPr kumimoji="1" sz="2000">
                <a:solidFill>
                  <a:schemeClr val="tx1"/>
                </a:solidFill>
                <a:latin typeface="Times New Roman" panose="02020603050405020304" pitchFamily="18" charset="0"/>
                <a:ea typeface="宋体" panose="02010600030101010101" pitchFamily="2" charset="-122"/>
              </a:defRPr>
            </a:lvl9pPr>
          </a:lstStyle>
          <a:p>
            <a:pPr eaLnBrk="1" hangingPunct="1">
              <a:spcBef>
                <a:spcPct val="0"/>
              </a:spcBef>
              <a:buFontTx/>
              <a:buNone/>
              <a:defRPr/>
            </a:pPr>
            <a:r>
              <a:rPr lang="zh-CN" altLang="en-US" sz="3000" b="1">
                <a:latin typeface="华文新魏" panose="02010800040101010101" pitchFamily="2" charset="-122"/>
              </a:rPr>
              <a:t>知识产权声明</a:t>
            </a:r>
            <a:endParaRPr lang="zh-CN" altLang="en-US" sz="3000" b="1">
              <a:latin typeface="华文新魏" panose="02010800040101010101" pitchFamily="2" charset="-122"/>
            </a:endParaRPr>
          </a:p>
        </p:txBody>
      </p:sp>
    </p:spTree>
  </p:cSld>
  <p:clrMapOvr>
    <a:masterClrMapping/>
  </p:clrMapOvr>
  <p:transition spd="med">
    <p:fade/>
  </p:transition>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 name="文本框 1"/>
          <p:cNvSpPr txBox="1"/>
          <p:nvPr/>
        </p:nvSpPr>
        <p:spPr>
          <a:xfrm>
            <a:off x="1071880" y="782955"/>
            <a:ext cx="8032115" cy="922020"/>
          </a:xfrm>
          <a:prstGeom prst="rect">
            <a:avLst/>
          </a:prstGeom>
          <a:noFill/>
          <a:ln>
            <a:solidFill>
              <a:schemeClr val="accent5">
                <a:lumMod val="60000"/>
                <a:lumOff val="40000"/>
              </a:schemeClr>
            </a:solidFill>
          </a:ln>
        </p:spPr>
        <p:txBody>
          <a:bodyPr wrap="square" rtlCol="0" anchor="t">
            <a:spAutoFit/>
          </a:bodyPr>
          <a:p>
            <a:r>
              <a:rPr lang="zh-CN" altLang="en-US" sz="1800" b="1" dirty="0" smtClean="0">
                <a:latin typeface="Times New Roman" panose="02020603050405020304" pitchFamily="18" charset="0"/>
                <a:cs typeface="Times New Roman" panose="02020603050405020304" pitchFamily="18" charset="0"/>
              </a:rPr>
              <a:t> If +主语+ had +过去分词，主语 + would/could/might/should+ have + 过去分词</a:t>
            </a:r>
            <a:endParaRPr lang="zh-CN" altLang="en-US" sz="1800" b="1" dirty="0" smtClean="0">
              <a:latin typeface="Times New Roman" panose="02020603050405020304" pitchFamily="18" charset="0"/>
              <a:cs typeface="Times New Roman" panose="02020603050405020304" pitchFamily="18" charset="0"/>
            </a:endParaRPr>
          </a:p>
          <a:p>
            <a:r>
              <a:rPr lang="zh-CN" altLang="en-US" sz="1800" b="1"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升级句式，高级表达 →（省略</a:t>
            </a:r>
            <a:r>
              <a:rPr lang="en-US" altLang="zh-CN" sz="1800" b="1" dirty="0" smtClean="0">
                <a:solidFill>
                  <a:srgbClr val="C00000"/>
                </a:solidFill>
                <a:latin typeface="Times New Roman" panose="02020603050405020304" pitchFamily="18" charset="0"/>
                <a:cs typeface="Times New Roman" panose="02020603050405020304" pitchFamily="18" charset="0"/>
              </a:rPr>
              <a:t>if, </a:t>
            </a:r>
            <a:r>
              <a:rPr lang="zh-CN" altLang="en-US" sz="1800" b="1" dirty="0" smtClean="0">
                <a:solidFill>
                  <a:srgbClr val="C00000"/>
                </a:solidFill>
                <a:latin typeface="Times New Roman" panose="02020603050405020304" pitchFamily="18" charset="0"/>
                <a:cs typeface="Times New Roman" panose="02020603050405020304" pitchFamily="18" charset="0"/>
              </a:rPr>
              <a:t>部分倒装）</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latin typeface="Times New Roman" panose="02020603050405020304" pitchFamily="18" charset="0"/>
                <a:cs typeface="Times New Roman" panose="02020603050405020304" pitchFamily="18" charset="0"/>
              </a:rPr>
              <a:t>     </a:t>
            </a:r>
            <a:r>
              <a:rPr lang="zh-CN" altLang="en-US" sz="1800" b="1" dirty="0" smtClean="0">
                <a:latin typeface="Times New Roman" panose="02020603050405020304" pitchFamily="18" charset="0"/>
                <a:cs typeface="Times New Roman" panose="02020603050405020304" pitchFamily="18" charset="0"/>
              </a:rPr>
              <a:t>Had +主语 +过去分词，主语 + would/could/might/should + have + 过去分词</a:t>
            </a:r>
            <a:endParaRPr lang="zh-CN" altLang="en-US" sz="1800" b="1" dirty="0" smtClean="0">
              <a:latin typeface="Times New Roman" panose="02020603050405020304" pitchFamily="18" charset="0"/>
              <a:cs typeface="Times New Roman" panose="02020603050405020304" pitchFamily="18" charset="0"/>
            </a:endParaRPr>
          </a:p>
        </p:txBody>
      </p:sp>
      <p:sp>
        <p:nvSpPr>
          <p:cNvPr id="3" name="文本框 2"/>
          <p:cNvSpPr txBox="1"/>
          <p:nvPr/>
        </p:nvSpPr>
        <p:spPr>
          <a:xfrm>
            <a:off x="301625" y="1788160"/>
            <a:ext cx="8756650" cy="1753235"/>
          </a:xfrm>
          <a:prstGeom prst="rect">
            <a:avLst/>
          </a:prstGeom>
          <a:noFill/>
        </p:spPr>
        <p:txBody>
          <a:bodyPr wrap="square" rtlCol="0" anchor="t">
            <a:spAutoFit/>
          </a:bodyPr>
          <a:p>
            <a:pPr marL="285750" indent="-285750" algn="l">
              <a:buFont typeface="Wingdings" panose="05000000000000000000" charset="0"/>
              <a:buChar char="Ø"/>
            </a:pPr>
            <a:r>
              <a:rPr lang="en-US" altLang="zh-CN" sz="1800" b="1" dirty="0" smtClean="0">
                <a:solidFill>
                  <a:srgbClr val="C00000"/>
                </a:solidFill>
                <a:latin typeface="Times New Roman" panose="02020603050405020304" pitchFamily="18" charset="0"/>
                <a:cs typeface="Times New Roman" panose="02020603050405020304" pitchFamily="18" charset="0"/>
              </a:rPr>
              <a:t>2.</a:t>
            </a:r>
            <a:r>
              <a:rPr lang="zh-CN" altLang="en-US" sz="1800" b="1" dirty="0" smtClean="0">
                <a:solidFill>
                  <a:srgbClr val="C00000"/>
                </a:solidFill>
                <a:latin typeface="Times New Roman" panose="02020603050405020304" pitchFamily="18" charset="0"/>
                <a:cs typeface="Times New Roman" panose="02020603050405020304" pitchFamily="18" charset="0"/>
              </a:rPr>
              <a:t>突显</a:t>
            </a:r>
            <a:r>
              <a:rPr lang="en-US" altLang="zh-CN" sz="1800" b="1" dirty="0" smtClean="0">
                <a:solidFill>
                  <a:srgbClr val="C00000"/>
                </a:solidFill>
                <a:latin typeface="Times New Roman" panose="02020603050405020304" pitchFamily="18" charset="0"/>
                <a:cs typeface="Times New Roman" panose="02020603050405020304" pitchFamily="18" charset="0"/>
              </a:rPr>
              <a:t>“生气、愤怒”</a:t>
            </a:r>
            <a:r>
              <a:rPr lang="zh-CN" altLang="en-US" sz="1800" b="1" dirty="0" smtClean="0">
                <a:solidFill>
                  <a:srgbClr val="C00000"/>
                </a:solidFill>
                <a:latin typeface="Times New Roman" panose="02020603050405020304" pitchFamily="18" charset="0"/>
                <a:cs typeface="Times New Roman" panose="02020603050405020304" pitchFamily="18" charset="0"/>
              </a:rPr>
              <a:t>的心理活动和归因</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如果你能耐心/小心..., 事情也不会那么糟糕，我不能抑制我的愤怒并大声对他喊叫。</a:t>
            </a:r>
            <a:endParaRPr lang="en-US" altLang="zh-CN" sz="1800" dirty="0" smtClean="0">
              <a:latin typeface="Times New Roman" panose="02020603050405020304" pitchFamily="18" charset="0"/>
              <a:cs typeface="Times New Roman" panose="02020603050405020304" pitchFamily="18" charset="0"/>
            </a:endParaRPr>
          </a:p>
          <a:p>
            <a:r>
              <a:rPr lang="en-US" altLang="zh-CN" sz="1800" dirty="0" smtClean="0">
                <a:solidFill>
                  <a:srgbClr val="C00000"/>
                </a:solidFill>
                <a:latin typeface="Times New Roman" panose="02020603050405020304" pitchFamily="18" charset="0"/>
                <a:cs typeface="Times New Roman" panose="02020603050405020304" pitchFamily="18" charset="0"/>
              </a:rPr>
              <a:t>H</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ad </a:t>
            </a:r>
            <a:r>
              <a:rPr lang="en-US" altLang="zh-CN" sz="1800" dirty="0" smtClean="0">
                <a:solidFill>
                  <a:srgbClr val="C00000"/>
                </a:solidFill>
                <a:latin typeface="Times New Roman" panose="02020603050405020304" pitchFamily="18" charset="0"/>
                <a:cs typeface="Times New Roman" panose="02020603050405020304" pitchFamily="18" charset="0"/>
              </a:rPr>
              <a:t>you been</a:t>
            </a:r>
            <a:r>
              <a:rPr lang="en-US" altLang="zh-CN" sz="1800" dirty="0" smtClean="0">
                <a:latin typeface="Times New Roman" panose="02020603050405020304" pitchFamily="18" charset="0"/>
                <a:cs typeface="Times New Roman" panose="02020603050405020304" pitchFamily="18" charset="0"/>
              </a:rPr>
              <a:t> more patient/careful..., the thing </a:t>
            </a:r>
            <a:r>
              <a:rPr lang="en-US" altLang="zh-CN" sz="1800" dirty="0" smtClean="0">
                <a:solidFill>
                  <a:srgbClr val="C00000"/>
                </a:solidFill>
                <a:latin typeface="Times New Roman" panose="02020603050405020304" pitchFamily="18" charset="0"/>
                <a:cs typeface="Times New Roman" panose="02020603050405020304" pitchFamily="18" charset="0"/>
              </a:rPr>
              <a:t>would not have been</a:t>
            </a:r>
            <a:r>
              <a:rPr lang="en-US" altLang="zh-CN" sz="1800" dirty="0" smtClean="0">
                <a:latin typeface="Times New Roman" panose="02020603050405020304" pitchFamily="18" charset="0"/>
                <a:cs typeface="Times New Roman" panose="02020603050405020304" pitchFamily="18" charset="0"/>
              </a:rPr>
              <a:t> so terrible. I </a:t>
            </a:r>
            <a:r>
              <a:rPr lang="en-US" altLang="zh-CN" sz="1800" dirty="0" smtClean="0">
                <a:solidFill>
                  <a:srgbClr val="0070C0"/>
                </a:solidFill>
                <a:latin typeface="Times New Roman" panose="02020603050405020304" pitchFamily="18" charset="0"/>
                <a:cs typeface="Times New Roman" panose="02020603050405020304" pitchFamily="18" charset="0"/>
              </a:rPr>
              <a:t>couldn't contain(抑制）my anger</a:t>
            </a:r>
            <a:r>
              <a:rPr lang="en-US" altLang="zh-CN" sz="1800" dirty="0" smtClean="0">
                <a:latin typeface="Times New Roman" panose="02020603050405020304" pitchFamily="18" charset="0"/>
                <a:cs typeface="Times New Roman" panose="02020603050405020304" pitchFamily="18" charset="0"/>
              </a:rPr>
              <a:t> and shouted at him.</a:t>
            </a:r>
            <a:endParaRPr lang="en-US" altLang="zh-CN" sz="1800" dirty="0" smtClean="0">
              <a:latin typeface="Times New Roman" panose="02020603050405020304" pitchFamily="18" charset="0"/>
              <a:cs typeface="Times New Roman" panose="02020603050405020304" pitchFamily="18" charset="0"/>
            </a:endParaRPr>
          </a:p>
          <a:p>
            <a:endParaRPr lang="en-US" altLang="zh-CN"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“他活该!”阿萨德愤怒地想。“要不是他嘲笑我，我一定马上还给他。”</a:t>
            </a:r>
            <a:endParaRPr lang="zh-CN" altLang="en-US" sz="18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2075" y="545465"/>
            <a:ext cx="1257935" cy="1384935"/>
          </a:xfrm>
          <a:prstGeom prst="rect">
            <a:avLst/>
          </a:prstGeom>
        </p:spPr>
      </p:pic>
      <p:pic>
        <p:nvPicPr>
          <p:cNvPr id="6" name="图片 5"/>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l="19486" t="22346" r="56097" b="8543"/>
          <a:stretch>
            <a:fillRect/>
          </a:stretch>
        </p:blipFill>
        <p:spPr>
          <a:xfrm>
            <a:off x="7731125" y="3115310"/>
            <a:ext cx="1327150" cy="1777365"/>
          </a:xfrm>
          <a:prstGeom prst="rect">
            <a:avLst/>
          </a:prstGeom>
        </p:spPr>
      </p:pic>
      <p:sp>
        <p:nvSpPr>
          <p:cNvPr id="7" name="文本框 6"/>
          <p:cNvSpPr txBox="1"/>
          <p:nvPr/>
        </p:nvSpPr>
        <p:spPr>
          <a:xfrm>
            <a:off x="408305" y="3541395"/>
            <a:ext cx="7322820" cy="1101725"/>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i="1" dirty="0" smtClean="0">
                <a:latin typeface="Times New Roman" panose="02020603050405020304" pitchFamily="18" charset="0"/>
                <a:cs typeface="Times New Roman" panose="02020603050405020304" pitchFamily="18" charset="0"/>
                <a:sym typeface="+mn-ea"/>
              </a:rPr>
              <a:t>At first, Asad wanted to keep it a secret and punished Fahad. </a:t>
            </a:r>
            <a:r>
              <a:rPr lang="zh-CN" altLang="en-US" sz="1800" dirty="0" smtClean="0">
                <a:latin typeface="Times New Roman" panose="02020603050405020304" pitchFamily="18" charset="0"/>
                <a:cs typeface="Times New Roman" panose="02020603050405020304" pitchFamily="18" charset="0"/>
                <a:sym typeface="+mn-ea"/>
              </a:rPr>
              <a:t>“He deserves the punishment!” Asad thought to herself </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with rage</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Had he not laughed</a:t>
            </a:r>
            <a:r>
              <a:rPr lang="zh-CN" altLang="en-US" sz="1800" dirty="0" smtClean="0">
                <a:latin typeface="Times New Roman" panose="02020603050405020304" pitchFamily="18" charset="0"/>
                <a:cs typeface="Times New Roman" panose="02020603050405020304" pitchFamily="18" charset="0"/>
                <a:sym typeface="+mn-ea"/>
              </a:rPr>
              <a:t> at me, I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would certainly return</a:t>
            </a:r>
            <a:r>
              <a:rPr lang="zh-CN" altLang="en-US" sz="1800" dirty="0" smtClean="0">
                <a:latin typeface="Times New Roman" panose="02020603050405020304" pitchFamily="18" charset="0"/>
                <a:cs typeface="Times New Roman" panose="02020603050405020304" pitchFamily="18" charset="0"/>
                <a:sym typeface="+mn-ea"/>
              </a:rPr>
              <a:t> it to him right away.”</a:t>
            </a:r>
            <a:r>
              <a:rPr lang="zh-CN" altLang="en-US" sz="1800" baseline="-25000" dirty="0" smtClean="0">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错综时间虚拟句+倒装</a:t>
            </a:r>
            <a:r>
              <a:rPr lang="zh-CN" altLang="en-US" sz="1800" baseline="-25000" dirty="0" smtClean="0">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表示</a:t>
            </a:r>
            <a:r>
              <a:rPr lang="en-US" altLang="zh-CN" sz="1800" baseline="-25000" dirty="0" smtClean="0">
                <a:solidFill>
                  <a:srgbClr val="0070C0"/>
                </a:solidFill>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生气</a:t>
            </a:r>
            <a:r>
              <a:rPr lang="en-US" altLang="zh-CN" sz="1800" baseline="-25000" dirty="0" smtClean="0">
                <a:solidFill>
                  <a:srgbClr val="0070C0"/>
                </a:solidFill>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的缘由和纠结</a:t>
            </a:r>
            <a:r>
              <a:rPr lang="zh-CN" altLang="en-US" sz="1800" baseline="-25000" dirty="0" smtClean="0">
                <a:latin typeface="Times New Roman" panose="02020603050405020304" pitchFamily="18" charset="0"/>
                <a:cs typeface="Times New Roman" panose="02020603050405020304" pitchFamily="18" charset="0"/>
                <a:sym typeface="+mn-ea"/>
              </a:rPr>
              <a:t>)</a:t>
            </a:r>
            <a:endParaRPr lang="zh-CN" altLang="en-US" baseline="-25000" dirty="0" smtClean="0">
              <a:latin typeface="Times New Roman" panose="02020603050405020304" pitchFamily="18" charset="0"/>
              <a:cs typeface="Times New Roman" panose="02020603050405020304" pitchFamily="18" charset="0"/>
            </a:endParaRPr>
          </a:p>
        </p:txBody>
      </p:sp>
      <p:sp>
        <p:nvSpPr>
          <p:cNvPr id="8" name="TextBox 3"/>
          <p:cNvSpPr txBox="1"/>
          <p:nvPr/>
        </p:nvSpPr>
        <p:spPr>
          <a:xfrm>
            <a:off x="340360" y="146685"/>
            <a:ext cx="81051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省略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if</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对过去的虚拟句：</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突显“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①</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后悔、遗憾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②</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生气、愤怒</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③</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成功的感激”的</a:t>
            </a:r>
            <a:r>
              <a:rPr sz="2000" b="1" baseline="-25000" dirty="0">
                <a:solidFill>
                  <a:srgbClr val="C00000"/>
                </a:solidFill>
                <a:latin typeface="微软雅黑" panose="020B0503020204020204" pitchFamily="34" charset="-122"/>
                <a:ea typeface="微软雅黑" panose="020B0503020204020204" pitchFamily="34" charset="-122"/>
              </a:rPr>
              <a:t>心理活动和归因</a:t>
            </a:r>
            <a:endParaRPr sz="2000" b="1" baseline="-25000" dirty="0">
              <a:solidFill>
                <a:srgbClr val="C00000"/>
              </a:solidFill>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iterate type="lt">
                                    <p:tmPct val="10000"/>
                                  </p:iterate>
                                  <p:childTnLst>
                                    <p:set>
                                      <p:cBhvr>
                                        <p:cTn id="15" dur="1" fill="hold">
                                          <p:stCondLst>
                                            <p:cond delay="0"/>
                                          </p:stCondLst>
                                        </p:cTn>
                                        <p:tgtEl>
                                          <p:spTgt spid="8"/>
                                        </p:tgtEl>
                                        <p:attrNameLst>
                                          <p:attrName>style.visibility</p:attrName>
                                        </p:attrNameLst>
                                      </p:cBhvr>
                                      <p:to>
                                        <p:strVal val="visible"/>
                                      </p:to>
                                    </p:set>
                                    <p:anim calcmode="lin" valueType="num">
                                      <p:cBhvr additive="base">
                                        <p:cTn id="16" dur="500"/>
                                        <p:tgtEl>
                                          <p:spTgt spid="8"/>
                                        </p:tgtEl>
                                        <p:attrNameLst>
                                          <p:attrName>ppt_x</p:attrName>
                                        </p:attrNameLst>
                                      </p:cBhvr>
                                      <p:tavLst>
                                        <p:tav tm="0">
                                          <p:val>
                                            <p:strVal val="#ppt_x-#ppt_w*1.125000"/>
                                          </p:val>
                                        </p:tav>
                                        <p:tav tm="100000">
                                          <p:val>
                                            <p:strVal val="#ppt_x"/>
                                          </p:val>
                                        </p:tav>
                                      </p:tavLst>
                                    </p:anim>
                                    <p:animEffect transition="in" filter="wipe(right)">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1" end="1"/>
                                            </p:txEl>
                                          </p:spTgt>
                                        </p:tgtEl>
                                        <p:attrNameLst>
                                          <p:attrName>style.visibility</p:attrName>
                                        </p:attrNameLst>
                                      </p:cBhvr>
                                      <p:to>
                                        <p:strVal val="visible"/>
                                      </p:to>
                                    </p:set>
                                    <p:animEffect transition="in" filter="barn(inVertical)">
                                      <p:cBhvr>
                                        <p:cTn id="22" dur="500"/>
                                        <p:tgtEl>
                                          <p:spTgt spid="3">
                                            <p:txEl>
                                              <p:pRg st="1" end="1"/>
                                            </p:txEl>
                                          </p:spTgt>
                                        </p:tgtEl>
                                      </p:cBhvr>
                                    </p:animEffect>
                                  </p:childTnLst>
                                </p:cTn>
                              </p:par>
                              <p:par>
                                <p:cTn id="23" presetID="16" presetClass="entr" presetSubtype="21" fill="hold" nodeType="withEffect">
                                  <p:stCondLst>
                                    <p:cond delay="0"/>
                                  </p:stCondLst>
                                  <p:childTnLst>
                                    <p:set>
                                      <p:cBhvr>
                                        <p:cTn id="24" dur="1" fill="hold">
                                          <p:stCondLst>
                                            <p:cond delay="0"/>
                                          </p:stCondLst>
                                        </p:cTn>
                                        <p:tgtEl>
                                          <p:spTgt spid="3">
                                            <p:txEl>
                                              <p:pRg st="2" end="2"/>
                                            </p:txEl>
                                          </p:spTgt>
                                        </p:tgtEl>
                                        <p:attrNameLst>
                                          <p:attrName>style.visibility</p:attrName>
                                        </p:attrNameLst>
                                      </p:cBhvr>
                                      <p:to>
                                        <p:strVal val="visible"/>
                                      </p:to>
                                    </p:set>
                                    <p:animEffect transition="in" filter="barn(inVertical)">
                                      <p:cBhvr>
                                        <p:cTn id="25" dur="500"/>
                                        <p:tgtEl>
                                          <p:spTgt spid="3">
                                            <p:txEl>
                                              <p:pRg st="2" end="2"/>
                                            </p:txEl>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nodeType="clickEffect">
                                  <p:stCondLst>
                                    <p:cond delay="0"/>
                                  </p:stCondLst>
                                  <p:childTnLst>
                                    <p:set>
                                      <p:cBhvr>
                                        <p:cTn id="29" dur="1" fill="hold">
                                          <p:stCondLst>
                                            <p:cond delay="0"/>
                                          </p:stCondLst>
                                        </p:cTn>
                                        <p:tgtEl>
                                          <p:spTgt spid="7">
                                            <p:txEl>
                                              <p:pRg st="0" end="0"/>
                                            </p:txEl>
                                          </p:spTgt>
                                        </p:tgtEl>
                                        <p:attrNameLst>
                                          <p:attrName>style.visibility</p:attrName>
                                        </p:attrNameLst>
                                      </p:cBhvr>
                                      <p:to>
                                        <p:strVal val="visible"/>
                                      </p:to>
                                    </p:set>
                                    <p:animEffect transition="in" filter="barn(inVertical)">
                                      <p:cBhvr>
                                        <p:cTn id="30"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340360" y="146685"/>
            <a:ext cx="81051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省略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if</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对过去的虚拟句：</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突显“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①</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后悔、遗憾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②</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生气、愤怒</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③</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成功的感激”的</a:t>
            </a:r>
            <a:r>
              <a:rPr sz="2000" b="1" baseline="-25000" dirty="0">
                <a:solidFill>
                  <a:srgbClr val="C00000"/>
                </a:solidFill>
                <a:latin typeface="微软雅黑" panose="020B0503020204020204" pitchFamily="34" charset="-122"/>
                <a:ea typeface="微软雅黑" panose="020B0503020204020204" pitchFamily="34" charset="-122"/>
              </a:rPr>
              <a:t>心理活动和归因</a:t>
            </a:r>
            <a:endParaRPr sz="2000" b="1" baseline="-25000"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071880" y="782955"/>
            <a:ext cx="8032115" cy="922020"/>
          </a:xfrm>
          <a:prstGeom prst="rect">
            <a:avLst/>
          </a:prstGeom>
          <a:noFill/>
          <a:ln>
            <a:solidFill>
              <a:schemeClr val="accent5">
                <a:lumMod val="60000"/>
                <a:lumOff val="40000"/>
              </a:schemeClr>
            </a:solidFill>
          </a:ln>
        </p:spPr>
        <p:txBody>
          <a:bodyPr wrap="square" rtlCol="0" anchor="t">
            <a:spAutoFit/>
          </a:bodyPr>
          <a:p>
            <a:r>
              <a:rPr lang="zh-CN" altLang="en-US" sz="1800" b="1" dirty="0" smtClean="0">
                <a:latin typeface="Times New Roman" panose="02020603050405020304" pitchFamily="18" charset="0"/>
                <a:cs typeface="Times New Roman" panose="02020603050405020304" pitchFamily="18" charset="0"/>
              </a:rPr>
              <a:t> If +主语+ had +过去分词，主语 + would/could/might/should+ have + 过去分词</a:t>
            </a:r>
            <a:endParaRPr lang="zh-CN" altLang="en-US" sz="1800" b="1" dirty="0" smtClean="0">
              <a:latin typeface="Times New Roman" panose="02020603050405020304" pitchFamily="18" charset="0"/>
              <a:cs typeface="Times New Roman" panose="02020603050405020304" pitchFamily="18" charset="0"/>
            </a:endParaRPr>
          </a:p>
          <a:p>
            <a:r>
              <a:rPr lang="zh-CN" altLang="en-US" sz="1800" b="1"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升级句式，高级表达 →（省略</a:t>
            </a:r>
            <a:r>
              <a:rPr lang="en-US" altLang="zh-CN" sz="1800" b="1" dirty="0" smtClean="0">
                <a:solidFill>
                  <a:srgbClr val="C00000"/>
                </a:solidFill>
                <a:latin typeface="Times New Roman" panose="02020603050405020304" pitchFamily="18" charset="0"/>
                <a:cs typeface="Times New Roman" panose="02020603050405020304" pitchFamily="18" charset="0"/>
              </a:rPr>
              <a:t>if, </a:t>
            </a:r>
            <a:r>
              <a:rPr lang="zh-CN" altLang="en-US" sz="1800" b="1" dirty="0" smtClean="0">
                <a:solidFill>
                  <a:srgbClr val="C00000"/>
                </a:solidFill>
                <a:latin typeface="Times New Roman" panose="02020603050405020304" pitchFamily="18" charset="0"/>
                <a:cs typeface="Times New Roman" panose="02020603050405020304" pitchFamily="18" charset="0"/>
              </a:rPr>
              <a:t>部分倒装）</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latin typeface="Times New Roman" panose="02020603050405020304" pitchFamily="18" charset="0"/>
                <a:cs typeface="Times New Roman" panose="02020603050405020304" pitchFamily="18" charset="0"/>
              </a:rPr>
              <a:t>     </a:t>
            </a:r>
            <a:r>
              <a:rPr lang="zh-CN" altLang="en-US" sz="1800" b="1" dirty="0" smtClean="0">
                <a:latin typeface="Times New Roman" panose="02020603050405020304" pitchFamily="18" charset="0"/>
                <a:cs typeface="Times New Roman" panose="02020603050405020304" pitchFamily="18" charset="0"/>
              </a:rPr>
              <a:t>Had +主语 +过去分词，主语 + would/could/might/should + have + 过去分词</a:t>
            </a:r>
            <a:endParaRPr lang="zh-CN" altLang="en-US" sz="1800" b="1" dirty="0" smtClean="0">
              <a:latin typeface="Times New Roman" panose="02020603050405020304" pitchFamily="18" charset="0"/>
              <a:cs typeface="Times New Roman" panose="02020603050405020304" pitchFamily="18" charset="0"/>
            </a:endParaRPr>
          </a:p>
        </p:txBody>
      </p:sp>
      <p:sp>
        <p:nvSpPr>
          <p:cNvPr id="3" name="文本框 2"/>
          <p:cNvSpPr txBox="1"/>
          <p:nvPr/>
        </p:nvSpPr>
        <p:spPr>
          <a:xfrm>
            <a:off x="267970" y="1735455"/>
            <a:ext cx="8756650" cy="2030095"/>
          </a:xfrm>
          <a:prstGeom prst="rect">
            <a:avLst/>
          </a:prstGeom>
          <a:noFill/>
        </p:spPr>
        <p:txBody>
          <a:bodyPr wrap="square" rtlCol="0" anchor="t">
            <a:spAutoFit/>
          </a:bodyPr>
          <a:p>
            <a:pPr marL="285750" indent="-285750">
              <a:buFont typeface="Wingdings" panose="05000000000000000000" charset="0"/>
              <a:buChar char="Ø"/>
            </a:pPr>
            <a:r>
              <a:rPr lang="en-US" altLang="zh-CN" sz="1800" b="1" dirty="0" smtClean="0">
                <a:solidFill>
                  <a:srgbClr val="C00000"/>
                </a:solidFill>
                <a:latin typeface="Times New Roman" panose="02020603050405020304" pitchFamily="18" charset="0"/>
                <a:cs typeface="Times New Roman" panose="02020603050405020304" pitchFamily="18" charset="0"/>
              </a:rPr>
              <a:t>3.</a:t>
            </a:r>
            <a:r>
              <a:rPr lang="zh-CN" altLang="en-US" sz="1800" b="1" dirty="0" smtClean="0">
                <a:solidFill>
                  <a:srgbClr val="C00000"/>
                </a:solidFill>
                <a:latin typeface="Times New Roman" panose="02020603050405020304" pitchFamily="18" charset="0"/>
                <a:cs typeface="Times New Roman" panose="02020603050405020304" pitchFamily="18" charset="0"/>
              </a:rPr>
              <a:t>突显</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成功的感激</a:t>
            </a: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”的心理活动</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和归因</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a:p>
            <a:pPr marL="285750" indent="-285750"/>
            <a:r>
              <a:rPr lang="zh-CN" altLang="en-US" sz="1800" dirty="0" smtClean="0">
                <a:latin typeface="Times New Roman" panose="02020603050405020304" pitchFamily="18" charset="0"/>
                <a:cs typeface="Times New Roman" panose="02020603050405020304" pitchFamily="18" charset="0"/>
              </a:rPr>
              <a:t>如果不是因为她对......的坚持，她不可能得到........, 更重要的是塑造了一个......的形象。</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sym typeface="+mn-ea"/>
              </a:rPr>
              <a:t>✍</a:t>
            </a:r>
            <a:r>
              <a:rPr lang="en-US" altLang="zh-CN" sz="1800" dirty="0" smtClean="0">
                <a:solidFill>
                  <a:srgbClr val="C00000"/>
                </a:solidFill>
                <a:latin typeface="Times New Roman" panose="02020603050405020304" pitchFamily="18" charset="0"/>
                <a:cs typeface="Times New Roman" panose="02020603050405020304" pitchFamily="18" charset="0"/>
              </a:rPr>
              <a:t>Had it not been</a:t>
            </a:r>
            <a:r>
              <a:rPr lang="zh-CN" altLang="en-US" sz="1800" dirty="0" smtClean="0">
                <a:latin typeface="Times New Roman" panose="02020603050405020304" pitchFamily="18" charset="0"/>
                <a:cs typeface="Times New Roman" panose="02020603050405020304" pitchFamily="18" charset="0"/>
              </a:rPr>
              <a:t> </a:t>
            </a:r>
            <a:r>
              <a:rPr lang="en-US" altLang="zh-CN" sz="1800" u="sng" dirty="0" smtClean="0">
                <a:solidFill>
                  <a:srgbClr val="C00000"/>
                </a:solidFill>
                <a:latin typeface="Times New Roman" panose="02020603050405020304" pitchFamily="18" charset="0"/>
                <a:cs typeface="Times New Roman" panose="02020603050405020304" pitchFamily="18" charset="0"/>
              </a:rPr>
              <a:t>for</a:t>
            </a:r>
            <a:r>
              <a:rPr lang="zh-CN" altLang="en-US"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her sticking to..., she </a:t>
            </a:r>
            <a:r>
              <a:rPr lang="en-US" altLang="zh-CN" sz="1800" dirty="0" smtClean="0">
                <a:solidFill>
                  <a:srgbClr val="C00000"/>
                </a:solidFill>
                <a:latin typeface="Times New Roman" panose="02020603050405020304" pitchFamily="18" charset="0"/>
                <a:cs typeface="Times New Roman" panose="02020603050405020304" pitchFamily="18" charset="0"/>
              </a:rPr>
              <a:t>wouldn't have earned </a:t>
            </a:r>
            <a:r>
              <a:rPr lang="zh-CN" altLang="en-US" sz="1800" dirty="0" smtClean="0">
                <a:solidFill>
                  <a:srgbClr val="0070C0"/>
                </a:solidFill>
                <a:latin typeface="Times New Roman" panose="02020603050405020304" pitchFamily="18" charset="0"/>
                <a:cs typeface="Times New Roman" panose="02020603050405020304" pitchFamily="18" charset="0"/>
              </a:rPr>
              <a:t>herself </a:t>
            </a:r>
            <a:r>
              <a:rPr lang="zh-CN" altLang="en-US" sz="1800" dirty="0" smtClean="0">
                <a:latin typeface="Times New Roman" panose="02020603050405020304" pitchFamily="18" charset="0"/>
                <a:cs typeface="Times New Roman" panose="02020603050405020304" pitchFamily="18" charset="0"/>
              </a:rPr>
              <a:t>... and more importantly </a:t>
            </a:r>
            <a:r>
              <a:rPr lang="zh-CN" altLang="en-US" sz="1800" dirty="0" smtClean="0">
                <a:solidFill>
                  <a:srgbClr val="0070C0"/>
                </a:solidFill>
                <a:latin typeface="Times New Roman" panose="02020603050405020304" pitchFamily="18" charset="0"/>
                <a:cs typeface="Times New Roman" panose="02020603050405020304" pitchFamily="18" charset="0"/>
              </a:rPr>
              <a:t>build up an image</a:t>
            </a:r>
            <a:r>
              <a:rPr lang="en-US" altLang="zh-CN" sz="1800" dirty="0" smtClean="0">
                <a:solidFill>
                  <a:srgbClr val="0070C0"/>
                </a:solidFill>
                <a:latin typeface="Times New Roman" panose="02020603050405020304" pitchFamily="18" charset="0"/>
                <a:cs typeface="Times New Roman" panose="02020603050405020304" pitchFamily="18" charset="0"/>
              </a:rPr>
              <a:t> </a:t>
            </a:r>
            <a:r>
              <a:rPr lang="zh-CN" altLang="en-US" sz="1800" dirty="0" smtClean="0">
                <a:solidFill>
                  <a:srgbClr val="0070C0"/>
                </a:solidFill>
                <a:latin typeface="Times New Roman" panose="02020603050405020304" pitchFamily="18" charset="0"/>
                <a:cs typeface="Times New Roman" panose="02020603050405020304" pitchFamily="18" charset="0"/>
              </a:rPr>
              <a:t>of...</a:t>
            </a:r>
            <a:r>
              <a:rPr lang="zh-CN" altLang="en-US" sz="1800" baseline="-25000" dirty="0" smtClean="0">
                <a:latin typeface="Times New Roman" panose="02020603050405020304" pitchFamily="18" charset="0"/>
                <a:cs typeface="Times New Roman" panose="02020603050405020304" pitchFamily="18" charset="0"/>
              </a:rPr>
              <a:t>(表品格的名词）</a:t>
            </a:r>
            <a:endParaRPr lang="zh-CN" altLang="en-US" sz="1800" baseline="-250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sym typeface="+mn-ea"/>
              </a:rPr>
              <a:t>要不是比尔我不可能完成两公里的绕湖赛并且找到我的勇气的。(虚拟语气)</a:t>
            </a:r>
            <a:endParaRPr sz="1800" dirty="0" smtClean="0">
              <a:latin typeface="Times New Roman" panose="02020603050405020304" pitchFamily="18" charset="0"/>
              <a:cs typeface="Times New Roman" panose="02020603050405020304" pitchFamily="18" charset="0"/>
            </a:endParaRPr>
          </a:p>
          <a:p>
            <a:r>
              <a:rPr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t>
            </a:r>
            <a:r>
              <a:rPr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2075" y="545465"/>
            <a:ext cx="1257935" cy="1384935"/>
          </a:xfrm>
          <a:prstGeom prst="rect">
            <a:avLst/>
          </a:prstGeom>
        </p:spPr>
      </p:pic>
      <p:pic>
        <p:nvPicPr>
          <p:cNvPr id="6" name="图片 5"/>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l="19486" t="22346" r="56097" b="8543"/>
          <a:stretch>
            <a:fillRect/>
          </a:stretch>
        </p:blipFill>
        <p:spPr>
          <a:xfrm>
            <a:off x="7731125" y="3115310"/>
            <a:ext cx="1327150" cy="1777365"/>
          </a:xfrm>
          <a:prstGeom prst="rect">
            <a:avLst/>
          </a:prstGeom>
        </p:spPr>
      </p:pic>
      <p:sp>
        <p:nvSpPr>
          <p:cNvPr id="8" name="文本框 7"/>
          <p:cNvSpPr txBox="1"/>
          <p:nvPr/>
        </p:nvSpPr>
        <p:spPr>
          <a:xfrm>
            <a:off x="725170" y="3525520"/>
            <a:ext cx="7129780" cy="645160"/>
          </a:xfrm>
          <a:prstGeom prst="rect">
            <a:avLst/>
          </a:prstGeom>
          <a:noFill/>
        </p:spPr>
        <p:txBody>
          <a:bodyPr wrap="square" rtlCol="0">
            <a:spAutoFit/>
          </a:bodyPr>
          <a:p>
            <a:r>
              <a:rPr lang="en-US" altLang="zh-CN" sz="1800" dirty="0" smtClean="0">
                <a:solidFill>
                  <a:srgbClr val="C00000"/>
                </a:solidFill>
                <a:latin typeface="Times New Roman" panose="02020603050405020304" pitchFamily="18" charset="0"/>
                <a:cs typeface="Times New Roman" panose="02020603050405020304" pitchFamily="18" charset="0"/>
                <a:sym typeface="+mn-ea"/>
              </a:rPr>
              <a:t>Hadn’t it been</a:t>
            </a:r>
            <a:r>
              <a:rPr lang="zh-CN" altLang="en-US" sz="1800" u="sng" dirty="0" smtClean="0">
                <a:latin typeface="Times New Roman" panose="02020603050405020304" pitchFamily="18" charset="0"/>
                <a:cs typeface="Times New Roman" panose="02020603050405020304" pitchFamily="18" charset="0"/>
                <a:sym typeface="+mn-ea"/>
              </a:rPr>
              <a:t> </a:t>
            </a:r>
            <a:r>
              <a:rPr lang="en-US" altLang="zh-CN" sz="1800" u="sng" dirty="0" smtClean="0">
                <a:solidFill>
                  <a:srgbClr val="C00000"/>
                </a:solidFill>
                <a:latin typeface="Times New Roman" panose="02020603050405020304" pitchFamily="18" charset="0"/>
                <a:cs typeface="Times New Roman" panose="02020603050405020304" pitchFamily="18" charset="0"/>
                <a:sym typeface="+mn-ea"/>
              </a:rPr>
              <a:t>for</a:t>
            </a:r>
            <a:r>
              <a:rPr lang="zh-CN" altLang="en-US" sz="1800" dirty="0" smtClean="0">
                <a:latin typeface="Times New Roman" panose="02020603050405020304" pitchFamily="18" charset="0"/>
                <a:cs typeface="Times New Roman" panose="02020603050405020304" pitchFamily="18" charset="0"/>
                <a:sym typeface="+mn-ea"/>
              </a:rPr>
              <a:t> Bill/</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But </a:t>
            </a:r>
            <a:r>
              <a:rPr lang="en-US" altLang="zh-CN" sz="1800" u="sng" dirty="0" smtClean="0">
                <a:solidFill>
                  <a:srgbClr val="C00000"/>
                </a:solidFill>
                <a:latin typeface="Times New Roman" panose="02020603050405020304" pitchFamily="18" charset="0"/>
                <a:cs typeface="Times New Roman" panose="02020603050405020304" pitchFamily="18" charset="0"/>
                <a:sym typeface="+mn-ea"/>
              </a:rPr>
              <a:t>for</a:t>
            </a:r>
            <a:r>
              <a:rPr lang="zh-CN" altLang="en-US" sz="1800" dirty="0" smtClean="0">
                <a:latin typeface="Times New Roman" panose="02020603050405020304" pitchFamily="18" charset="0"/>
                <a:cs typeface="Times New Roman" panose="02020603050405020304" pitchFamily="18" charset="0"/>
                <a:sym typeface="+mn-ea"/>
              </a:rPr>
              <a:t> Bill, I </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wouldn’t have made</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 the two-mile race around the lake</a:t>
            </a:r>
            <a:r>
              <a:rPr lang="zh-CN" altLang="en-US" sz="1800" dirty="0" smtClean="0">
                <a:latin typeface="Times New Roman" panose="02020603050405020304" pitchFamily="18" charset="0"/>
                <a:cs typeface="Times New Roman" panose="02020603050405020304" pitchFamily="18" charset="0"/>
                <a:sym typeface="+mn-ea"/>
              </a:rPr>
              <a:t> and </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found my confidence</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2" end="2"/>
                                            </p:txEl>
                                          </p:spTgt>
                                        </p:tgtEl>
                                        <p:attrNameLst>
                                          <p:attrName>style.visibility</p:attrName>
                                        </p:attrNameLst>
                                      </p:cBhvr>
                                      <p:to>
                                        <p:strVal val="visible"/>
                                      </p:to>
                                    </p:set>
                                    <p:animEffect transition="in" filter="barn(inVertical)">
                                      <p:cBhvr>
                                        <p:cTn id="18" dur="500"/>
                                        <p:tgtEl>
                                          <p:spTgt spid="2">
                                            <p:txEl>
                                              <p:pRg st="2" end="2"/>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2" end="2"/>
                                            </p:txEl>
                                          </p:spTgt>
                                        </p:tgtEl>
                                        <p:attrNameLst>
                                          <p:attrName>style.visibility</p:attrName>
                                        </p:attrNameLst>
                                      </p:cBhvr>
                                      <p:to>
                                        <p:strVal val="visible"/>
                                      </p:to>
                                    </p:set>
                                    <p:animEffect transition="in" filter="barn(inVertical)">
                                      <p:cBhvr>
                                        <p:cTn id="23" dur="500"/>
                                        <p:tgtEl>
                                          <p:spTgt spid="3">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ox(in)">
                                      <p:cBhvr>
                                        <p:cTn id="28" dur="2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50800" y="552450"/>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1145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叠加多个动词</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带给读者动态的画面感</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，活用伴随状语</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使动作更富有立体感</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grpSp>
        <p:nvGrpSpPr>
          <p:cNvPr id="6" name="组合 5"/>
          <p:cNvGrpSpPr/>
          <p:nvPr/>
        </p:nvGrpSpPr>
        <p:grpSpPr>
          <a:xfrm rot="10800000">
            <a:off x="1383665" y="2119630"/>
            <a:ext cx="6766560" cy="1861820"/>
            <a:chOff x="1479508" y="2064452"/>
            <a:chExt cx="9109768" cy="2444482"/>
          </a:xfrm>
          <a:solidFill>
            <a:schemeClr val="accent5">
              <a:lumMod val="75000"/>
            </a:schemeClr>
          </a:solidFill>
        </p:grpSpPr>
        <p:sp>
          <p:nvSpPr>
            <p:cNvPr id="7" name="矩形 6"/>
            <p:cNvSpPr/>
            <p:nvPr/>
          </p:nvSpPr>
          <p:spPr>
            <a:xfrm>
              <a:off x="3553420" y="3097875"/>
              <a:ext cx="6293963" cy="392827"/>
            </a:xfrm>
            <a:prstGeom prst="rect">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8" name="半闭框 7"/>
            <p:cNvSpPr/>
            <p:nvPr/>
          </p:nvSpPr>
          <p:spPr>
            <a:xfrm rot="8160000">
              <a:off x="1479508" y="2342375"/>
              <a:ext cx="1893067" cy="1893067"/>
            </a:xfrm>
            <a:prstGeom prst="halfFrame">
              <a:avLst>
                <a:gd name="adj1" fmla="val 9472"/>
                <a:gd name="adj2" fmla="val 10278"/>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9" name="半闭框 8"/>
            <p:cNvSpPr/>
            <p:nvPr/>
          </p:nvSpPr>
          <p:spPr>
            <a:xfrm rot="8160000">
              <a:off x="4297087" y="2518074"/>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0" name="半闭框 9"/>
            <p:cNvSpPr/>
            <p:nvPr/>
          </p:nvSpPr>
          <p:spPr>
            <a:xfrm rot="8160000">
              <a:off x="5455804" y="2620581"/>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1" name="半闭框 10"/>
            <p:cNvSpPr/>
            <p:nvPr/>
          </p:nvSpPr>
          <p:spPr>
            <a:xfrm rot="8160000">
              <a:off x="6530896" y="2620582"/>
              <a:ext cx="1464003" cy="1464003"/>
            </a:xfrm>
            <a:prstGeom prst="halfFrame">
              <a:avLst>
                <a:gd name="adj1" fmla="val 11567"/>
                <a:gd name="adj2" fmla="val 10234"/>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2" name="任意多边形 11"/>
            <p:cNvSpPr/>
            <p:nvPr/>
          </p:nvSpPr>
          <p:spPr>
            <a:xfrm rot="8160000" flipH="1" flipV="1">
              <a:off x="8896731" y="2502283"/>
              <a:ext cx="1534990" cy="1572931"/>
            </a:xfrm>
            <a:custGeom>
              <a:avLst/>
              <a:gdLst>
                <a:gd name="connsiteX0" fmla="*/ 994097 w 1273987"/>
                <a:gd name="connsiteY0" fmla="*/ 805204 h 1305477"/>
                <a:gd name="connsiteX1" fmla="*/ 765912 w 1273987"/>
                <a:gd name="connsiteY1" fmla="*/ 809187 h 1305477"/>
                <a:gd name="connsiteX2" fmla="*/ 769895 w 1273987"/>
                <a:gd name="connsiteY2" fmla="*/ 1037373 h 1305477"/>
                <a:gd name="connsiteX3" fmla="*/ 998080 w 1273987"/>
                <a:gd name="connsiteY3" fmla="*/ 1033390 h 1305477"/>
                <a:gd name="connsiteX4" fmla="*/ 994097 w 1273987"/>
                <a:gd name="connsiteY4" fmla="*/ 805204 h 1305477"/>
                <a:gd name="connsiteX5" fmla="*/ 1273987 w 1273987"/>
                <a:gd name="connsiteY5" fmla="*/ 0 h 1305477"/>
                <a:gd name="connsiteX6" fmla="*/ 1273987 w 1273987"/>
                <a:gd name="connsiteY6" fmla="*/ 1305477 h 1305477"/>
                <a:gd name="connsiteX7" fmla="*/ 0 w 1273987"/>
                <a:gd name="connsiteY7" fmla="*/ 1305477 h 130547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1273987" h="1305477">
                  <a:moveTo>
                    <a:pt x="994097" y="805204"/>
                  </a:moveTo>
                  <a:cubicBezTo>
                    <a:pt x="929985" y="743292"/>
                    <a:pt x="827824" y="745075"/>
                    <a:pt x="765912" y="809187"/>
                  </a:cubicBezTo>
                  <a:cubicBezTo>
                    <a:pt x="704000" y="873299"/>
                    <a:pt x="705783" y="975460"/>
                    <a:pt x="769895" y="1037373"/>
                  </a:cubicBezTo>
                  <a:cubicBezTo>
                    <a:pt x="834007" y="1099285"/>
                    <a:pt x="936168" y="1097501"/>
                    <a:pt x="998080" y="1033390"/>
                  </a:cubicBezTo>
                  <a:cubicBezTo>
                    <a:pt x="1059992" y="969278"/>
                    <a:pt x="1058209" y="867116"/>
                    <a:pt x="994097" y="805204"/>
                  </a:cubicBezTo>
                  <a:close/>
                  <a:moveTo>
                    <a:pt x="1273987" y="0"/>
                  </a:moveTo>
                  <a:lnTo>
                    <a:pt x="1273987" y="1305477"/>
                  </a:lnTo>
                  <a:lnTo>
                    <a:pt x="0" y="1305477"/>
                  </a:lnTo>
                  <a:close/>
                </a:path>
              </a:pathLst>
            </a:cu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sp>
          <p:nvSpPr>
            <p:cNvPr id="13" name="半闭框 12"/>
            <p:cNvSpPr/>
            <p:nvPr/>
          </p:nvSpPr>
          <p:spPr>
            <a:xfrm rot="8160000">
              <a:off x="8144794" y="2064452"/>
              <a:ext cx="2444482" cy="2444482"/>
            </a:xfrm>
            <a:prstGeom prst="halfFrame">
              <a:avLst>
                <a:gd name="adj1" fmla="val 9060"/>
                <a:gd name="adj2" fmla="val 10120"/>
              </a:avLst>
            </a:prstGeom>
            <a:grpFill/>
            <a:ln w="12700" cap="flat" cmpd="sng" algn="ctr">
              <a:noFill/>
              <a:prstDash val="solid"/>
              <a:miter lim="800000"/>
            </a:ln>
            <a:effectLst>
              <a:outerShdw blurRad="63500" algn="ctr" rotWithShape="0">
                <a:prstClr val="black">
                  <a:alpha val="40000"/>
                </a:prstClr>
              </a:outerShdw>
            </a:effectLst>
          </p:spPr>
          <p:txBody>
            <a:bodyPr rot="0" spcFirstLastPara="0" vertOverflow="overflow" horzOverflow="overflow" vert="horz" wrap="square" lIns="91440" tIns="45720" rIns="91440" bIns="45720" numCol="1" spcCol="0" rtlCol="0" fromWordArt="0" anchor="ctr" anchorCtr="0" forceAA="0" compatLnSpc="1">
              <a:noAutofit/>
            </a:bodyPr>
            <a:p>
              <a:pPr algn="ctr"/>
              <a:endParaRPr lang="zh-CN" altLang="en-US" dirty="0"/>
            </a:p>
          </p:txBody>
        </p:sp>
      </p:grpSp>
      <p:sp>
        <p:nvSpPr>
          <p:cNvPr id="3" name="文本框 2"/>
          <p:cNvSpPr txBox="1"/>
          <p:nvPr/>
        </p:nvSpPr>
        <p:spPr>
          <a:xfrm>
            <a:off x="2216785" y="2860040"/>
            <a:ext cx="648335" cy="368300"/>
          </a:xfrm>
          <a:prstGeom prst="rect">
            <a:avLst/>
          </a:prstGeom>
          <a:noFill/>
          <a:extLst>
            <a:ext uri="{909E8E84-426E-40DD-AFC4-6F175D3DCCD1}">
              <a14:hiddenFill xmlns:a14="http://schemas.microsoft.com/office/drawing/2010/main">
                <a:solidFill>
                  <a:schemeClr val="accent5">
                    <a:lumMod val="75000"/>
                  </a:schemeClr>
                </a:solidFill>
              </a14:hiddenFill>
            </a:ext>
          </a:extLst>
        </p:spPr>
        <p:txBody>
          <a:bodyPr wrap="square" rtlCol="0">
            <a:spAutoFit/>
          </a:bodyPr>
          <a:p>
            <a:r>
              <a:rPr lang="zh-CN" altLang="en-US" sz="1800" b="1" dirty="0" smtClean="0">
                <a:solidFill>
                  <a:srgbClr val="FFFF00"/>
                </a:solidFill>
                <a:latin typeface="Times New Roman" panose="02020603050405020304" pitchFamily="18" charset="0"/>
                <a:cs typeface="Times New Roman" panose="02020603050405020304" pitchFamily="18" charset="0"/>
              </a:rPr>
              <a:t>主语</a:t>
            </a:r>
            <a:endParaRPr lang="zh-CN" altLang="en-US" sz="1800" b="1" dirty="0" smtClean="0">
              <a:solidFill>
                <a:srgbClr val="FFFF00"/>
              </a:solidFill>
              <a:latin typeface="Times New Roman" panose="02020603050405020304" pitchFamily="18" charset="0"/>
              <a:cs typeface="Times New Roman" panose="02020603050405020304" pitchFamily="18" charset="0"/>
            </a:endParaRPr>
          </a:p>
        </p:txBody>
      </p:sp>
      <p:sp>
        <p:nvSpPr>
          <p:cNvPr id="24" name="文本框 23"/>
          <p:cNvSpPr txBox="1"/>
          <p:nvPr/>
        </p:nvSpPr>
        <p:spPr>
          <a:xfrm rot="19020000">
            <a:off x="3438525" y="1868805"/>
            <a:ext cx="2073275" cy="368300"/>
          </a:xfrm>
          <a:prstGeom prst="rect">
            <a:avLst/>
          </a:prstGeom>
          <a:noFill/>
        </p:spPr>
        <p:txBody>
          <a:bodyPr wrap="square" rtlCol="0">
            <a:spAutoFit/>
          </a:bodyPr>
          <a:p>
            <a:r>
              <a:rPr lang="en-US" altLang="zh-CN" sz="1800" b="1" dirty="0" smtClean="0">
                <a:solidFill>
                  <a:schemeClr val="accent4">
                    <a:lumMod val="75000"/>
                  </a:schemeClr>
                </a:solidFill>
                <a:latin typeface="Times New Roman" panose="02020603050405020304" pitchFamily="18" charset="0"/>
                <a:cs typeface="Times New Roman" panose="02020603050405020304" pitchFamily="18" charset="0"/>
              </a:rPr>
              <a:t>done</a:t>
            </a:r>
            <a:r>
              <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rPr>
              <a:t>状态或被动</a:t>
            </a:r>
            <a:endPar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25" name="文本框 24"/>
          <p:cNvSpPr txBox="1"/>
          <p:nvPr/>
        </p:nvSpPr>
        <p:spPr>
          <a:xfrm>
            <a:off x="5961380" y="2866390"/>
            <a:ext cx="648335" cy="368300"/>
          </a:xfrm>
          <a:prstGeom prst="rect">
            <a:avLst/>
          </a:prstGeom>
          <a:noFill/>
          <a:extLst>
            <a:ext uri="{909E8E84-426E-40DD-AFC4-6F175D3DCCD1}">
              <a14:hiddenFill xmlns:a14="http://schemas.microsoft.com/office/drawing/2010/main">
                <a:solidFill>
                  <a:schemeClr val="accent5">
                    <a:lumMod val="75000"/>
                  </a:schemeClr>
                </a:solidFill>
              </a14:hiddenFill>
            </a:ext>
          </a:extLst>
        </p:spPr>
        <p:txBody>
          <a:bodyPr wrap="square" rtlCol="0">
            <a:spAutoFit/>
          </a:bodyPr>
          <a:p>
            <a:r>
              <a:rPr lang="zh-CN" altLang="en-US" sz="1800" b="1" dirty="0" smtClean="0">
                <a:solidFill>
                  <a:srgbClr val="FFFF00"/>
                </a:solidFill>
                <a:latin typeface="Times New Roman" panose="02020603050405020304" pitchFamily="18" charset="0"/>
                <a:cs typeface="Times New Roman" panose="02020603050405020304" pitchFamily="18" charset="0"/>
              </a:rPr>
              <a:t>宾语</a:t>
            </a:r>
            <a:endParaRPr lang="zh-CN" altLang="en-US" sz="1800" b="1" dirty="0" smtClean="0">
              <a:solidFill>
                <a:srgbClr val="FFFF00"/>
              </a:solidFill>
              <a:latin typeface="Times New Roman" panose="02020603050405020304" pitchFamily="18" charset="0"/>
              <a:cs typeface="Times New Roman" panose="02020603050405020304" pitchFamily="18" charset="0"/>
            </a:endParaRPr>
          </a:p>
        </p:txBody>
      </p:sp>
      <p:sp>
        <p:nvSpPr>
          <p:cNvPr id="26" name="文本框 25"/>
          <p:cNvSpPr txBox="1"/>
          <p:nvPr/>
        </p:nvSpPr>
        <p:spPr>
          <a:xfrm>
            <a:off x="3395345" y="2894965"/>
            <a:ext cx="1570355" cy="368300"/>
          </a:xfrm>
          <a:prstGeom prst="rect">
            <a:avLst/>
          </a:prstGeom>
          <a:noFill/>
          <a:extLst>
            <a:ext uri="{909E8E84-426E-40DD-AFC4-6F175D3DCCD1}">
              <a14:hiddenFill xmlns:a14="http://schemas.microsoft.com/office/drawing/2010/main">
                <a:solidFill>
                  <a:schemeClr val="accent5">
                    <a:lumMod val="75000"/>
                  </a:schemeClr>
                </a:solidFill>
              </a14:hiddenFill>
            </a:ext>
          </a:extLst>
        </p:spPr>
        <p:txBody>
          <a:bodyPr wrap="square" rtlCol="0">
            <a:spAutoFit/>
          </a:bodyPr>
          <a:p>
            <a:r>
              <a:rPr lang="zh-CN" altLang="en-US" sz="1800" b="1" dirty="0" smtClean="0">
                <a:solidFill>
                  <a:srgbClr val="FFFF00"/>
                </a:solidFill>
                <a:latin typeface="Times New Roman" panose="02020603050405020304" pitchFamily="18" charset="0"/>
                <a:cs typeface="Times New Roman" panose="02020603050405020304" pitchFamily="18" charset="0"/>
              </a:rPr>
              <a:t>谓语</a:t>
            </a:r>
            <a:r>
              <a:rPr lang="en-US" altLang="zh-CN" sz="1800" b="1" dirty="0" smtClean="0">
                <a:solidFill>
                  <a:srgbClr val="FFFF00"/>
                </a:solidFill>
                <a:latin typeface="Times New Roman" panose="02020603050405020304" pitchFamily="18" charset="0"/>
                <a:cs typeface="Times New Roman" panose="02020603050405020304" pitchFamily="18" charset="0"/>
              </a:rPr>
              <a:t>+</a:t>
            </a:r>
            <a:r>
              <a:rPr lang="zh-CN" altLang="en-US" sz="1800" b="1" dirty="0" smtClean="0">
                <a:solidFill>
                  <a:srgbClr val="FFFF00"/>
                </a:solidFill>
                <a:latin typeface="Times New Roman" panose="02020603050405020304" pitchFamily="18" charset="0"/>
                <a:cs typeface="Times New Roman" panose="02020603050405020304" pitchFamily="18" charset="0"/>
              </a:rPr>
              <a:t>谓语</a:t>
            </a:r>
            <a:endParaRPr lang="zh-CN" altLang="en-US" sz="1800" b="1" dirty="0" smtClean="0">
              <a:solidFill>
                <a:srgbClr val="FFFF00"/>
              </a:solidFill>
              <a:latin typeface="Times New Roman" panose="02020603050405020304" pitchFamily="18" charset="0"/>
              <a:cs typeface="Times New Roman" panose="02020603050405020304" pitchFamily="18" charset="0"/>
            </a:endParaRPr>
          </a:p>
        </p:txBody>
      </p:sp>
      <p:sp>
        <p:nvSpPr>
          <p:cNvPr id="27" name="文本框 26"/>
          <p:cNvSpPr txBox="1"/>
          <p:nvPr/>
        </p:nvSpPr>
        <p:spPr>
          <a:xfrm rot="19020000">
            <a:off x="4168775" y="1868805"/>
            <a:ext cx="2479675" cy="368300"/>
          </a:xfrm>
          <a:prstGeom prst="rect">
            <a:avLst/>
          </a:prstGeom>
          <a:noFill/>
        </p:spPr>
        <p:txBody>
          <a:bodyPr wrap="square" rtlCol="0">
            <a:spAutoFit/>
          </a:bodyPr>
          <a:p>
            <a:r>
              <a:rPr lang="en-US" altLang="zh-CN" sz="1800" b="1" dirty="0" smtClean="0">
                <a:solidFill>
                  <a:schemeClr val="accent4">
                    <a:lumMod val="75000"/>
                  </a:schemeClr>
                </a:solidFill>
                <a:latin typeface="Times New Roman" panose="02020603050405020304" pitchFamily="18" charset="0"/>
                <a:cs typeface="Times New Roman" panose="02020603050405020304" pitchFamily="18" charset="0"/>
              </a:rPr>
              <a:t>doing</a:t>
            </a:r>
            <a:r>
              <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rPr>
              <a:t>同时主动发生</a:t>
            </a:r>
            <a:endPar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0" name="文本框 29"/>
          <p:cNvSpPr txBox="1"/>
          <p:nvPr/>
        </p:nvSpPr>
        <p:spPr>
          <a:xfrm rot="3000000">
            <a:off x="4196080" y="4077970"/>
            <a:ext cx="2479675" cy="368300"/>
          </a:xfrm>
          <a:prstGeom prst="rect">
            <a:avLst/>
          </a:prstGeom>
          <a:noFill/>
          <a:extLst>
            <a:ext uri="{909E8E84-426E-40DD-AFC4-6F175D3DCCD1}">
              <a14:hiddenFill xmlns:a14="http://schemas.microsoft.com/office/drawing/2010/main">
                <a:solidFill>
                  <a:schemeClr val="accent5">
                    <a:lumMod val="75000"/>
                  </a:schemeClr>
                </a:solidFill>
              </a14:hiddenFill>
            </a:ext>
          </a:extLst>
        </p:spPr>
        <p:txBody>
          <a:bodyPr wrap="square" rtlCol="0">
            <a:spAutoFit/>
          </a:bodyPr>
          <a:p>
            <a:r>
              <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rPr>
              <a:t>形容词或副词作状语</a:t>
            </a:r>
            <a:endPar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2" name="文本框 31"/>
          <p:cNvSpPr txBox="1"/>
          <p:nvPr/>
        </p:nvSpPr>
        <p:spPr>
          <a:xfrm rot="3000000">
            <a:off x="3558540" y="3825875"/>
            <a:ext cx="1950085" cy="645160"/>
          </a:xfrm>
          <a:prstGeom prst="rect">
            <a:avLst/>
          </a:prstGeom>
          <a:noFill/>
          <a:extLst>
            <a:ext uri="{909E8E84-426E-40DD-AFC4-6F175D3DCCD1}">
              <a14:hiddenFill xmlns:a14="http://schemas.microsoft.com/office/drawing/2010/main">
                <a:solidFill>
                  <a:schemeClr val="accent5">
                    <a:lumMod val="75000"/>
                  </a:schemeClr>
                </a:solidFill>
              </a14:hiddenFill>
            </a:ext>
          </a:extLst>
        </p:spPr>
        <p:txBody>
          <a:bodyPr wrap="square" rtlCol="0">
            <a:spAutoFit/>
          </a:bodyPr>
          <a:p>
            <a:r>
              <a:rPr lang="en-US" altLang="zh-CN" sz="1800" b="1" dirty="0" smtClean="0">
                <a:solidFill>
                  <a:schemeClr val="accent4">
                    <a:lumMod val="75000"/>
                  </a:schemeClr>
                </a:solidFill>
                <a:latin typeface="Times New Roman" panose="02020603050405020304" pitchFamily="18" charset="0"/>
                <a:cs typeface="Times New Roman" panose="02020603050405020304" pitchFamily="18" charset="0"/>
              </a:rPr>
              <a:t>With</a:t>
            </a:r>
            <a:r>
              <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rPr>
              <a:t>复合结构</a:t>
            </a:r>
            <a:endPar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endParaRPr>
          </a:p>
          <a:p>
            <a:r>
              <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rPr>
              <a:t>或独立主格结构</a:t>
            </a:r>
            <a:endParaRPr lang="zh-CN" altLang="en-US" sz="1800" b="1" dirty="0" smtClean="0">
              <a:solidFill>
                <a:schemeClr val="accent4">
                  <a:lumMod val="75000"/>
                </a:schemeClr>
              </a:solidFill>
              <a:latin typeface="Times New Roman" panose="02020603050405020304" pitchFamily="18" charset="0"/>
              <a:cs typeface="Times New Roman" panose="02020603050405020304" pitchFamily="18" charset="0"/>
            </a:endParaRPr>
          </a:p>
        </p:txBody>
      </p:sp>
      <p:sp>
        <p:nvSpPr>
          <p:cNvPr id="33" name="文本框 32"/>
          <p:cNvSpPr txBox="1"/>
          <p:nvPr/>
        </p:nvSpPr>
        <p:spPr>
          <a:xfrm>
            <a:off x="1245235" y="749935"/>
            <a:ext cx="7740650" cy="521970"/>
          </a:xfrm>
          <a:prstGeom prst="rect">
            <a:avLst/>
          </a:prstGeom>
          <a:noFill/>
        </p:spPr>
        <p:txBody>
          <a:bodyPr wrap="square" rtlCol="0" anchor="t">
            <a:spAutoFit/>
          </a:bodyPr>
          <a:p>
            <a:r>
              <a:rPr kumimoji="1" lang="zh-CN" sz="1400" b="1" dirty="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名词动词是续写语言之基，</a:t>
            </a:r>
            <a:r>
              <a:rPr kumimoji="1" sz="1400" b="1" dirty="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善用doing/done、</a:t>
            </a:r>
            <a:r>
              <a:rPr kumimoji="1" sz="1400" b="1" dirty="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微软雅黑" panose="020B0503020204020204" pitchFamily="34" charset="-122"/>
              </a:rPr>
              <a:t>形容词、副词、</a:t>
            </a:r>
            <a:r>
              <a:rPr kumimoji="1" sz="1400" b="1" dirty="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mn-ea"/>
              </a:rPr>
              <a:t>介词短语，做伴随状语，在关键处驻足，避免流水账，细化动作延缓过程，立体动感show出鲜活</a:t>
            </a:r>
            <a:r>
              <a:rPr kumimoji="1" lang="zh-CN" sz="1400" b="1" dirty="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rPr>
              <a:t>。</a:t>
            </a:r>
            <a:endParaRPr kumimoji="1" lang="zh-CN" altLang="en-US" sz="1400" b="1" dirty="0" smtClean="0">
              <a:solidFill>
                <a:schemeClr val="accent5">
                  <a:lumMod val="75000"/>
                </a:schemeClr>
              </a:solidFill>
              <a:latin typeface="微软雅黑" panose="020B0503020204020204" pitchFamily="34" charset="-122"/>
              <a:ea typeface="微软雅黑" panose="020B0503020204020204" pitchFamily="34" charset="-122"/>
              <a:cs typeface="微软雅黑" panose="020B0503020204020204" pitchFamily="34" charset="-122"/>
              <a:sym typeface="宋体" panose="02010600030101010101" pitchFamily="2" charset="-122"/>
            </a:endParaRPr>
          </a:p>
        </p:txBody>
      </p:sp>
      <p:pic>
        <p:nvPicPr>
          <p:cNvPr id="34" name="图片 33"/>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2075" y="545465"/>
            <a:ext cx="1257935" cy="1384935"/>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6"/>
                                        </p:tgtEl>
                                        <p:attrNameLst>
                                          <p:attrName>style.visibility</p:attrName>
                                        </p:attrNameLst>
                                      </p:cBhvr>
                                      <p:to>
                                        <p:strVal val="visible"/>
                                      </p:to>
                                    </p:set>
                                    <p:animEffect transition="in" filter="barn(inVertical)">
                                      <p:cBhvr>
                                        <p:cTn id="16" dur="500"/>
                                        <p:tgtEl>
                                          <p:spTgt spid="26"/>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grpId="0" nodeType="clickEffect">
                                  <p:stCondLst>
                                    <p:cond delay="0"/>
                                  </p:stCondLst>
                                  <p:childTnLst>
                                    <p:set>
                                      <p:cBhvr>
                                        <p:cTn id="20" dur="1" fill="hold">
                                          <p:stCondLst>
                                            <p:cond delay="0"/>
                                          </p:stCondLst>
                                        </p:cTn>
                                        <p:tgtEl>
                                          <p:spTgt spid="25"/>
                                        </p:tgtEl>
                                        <p:attrNameLst>
                                          <p:attrName>style.visibility</p:attrName>
                                        </p:attrNameLst>
                                      </p:cBhvr>
                                      <p:to>
                                        <p:strVal val="visible"/>
                                      </p:to>
                                    </p:set>
                                    <p:animEffect transition="in" filter="barn(inVertical)">
                                      <p:cBhvr>
                                        <p:cTn id="21" dur="500"/>
                                        <p:tgtEl>
                                          <p:spTgt spid="25"/>
                                        </p:tgtEl>
                                      </p:cBhvr>
                                    </p:animEffect>
                                  </p:childTnLst>
                                </p:cTn>
                              </p:par>
                            </p:childTnLst>
                          </p:cTn>
                        </p:par>
                      </p:childTnLst>
                    </p:cTn>
                  </p:par>
                  <p:par>
                    <p:cTn id="22" fill="hold">
                      <p:stCondLst>
                        <p:cond delay="indefinite"/>
                      </p:stCondLst>
                      <p:childTnLst>
                        <p:par>
                          <p:cTn id="23" fill="hold">
                            <p:stCondLst>
                              <p:cond delay="0"/>
                            </p:stCondLst>
                            <p:childTnLst>
                              <p:par>
                                <p:cTn id="24" presetID="16" presetClass="entr" presetSubtype="21" fill="hold" grpId="0" nodeType="clickEffect">
                                  <p:stCondLst>
                                    <p:cond delay="0"/>
                                  </p:stCondLst>
                                  <p:childTnLst>
                                    <p:set>
                                      <p:cBhvr>
                                        <p:cTn id="25" dur="1" fill="hold">
                                          <p:stCondLst>
                                            <p:cond delay="0"/>
                                          </p:stCondLst>
                                        </p:cTn>
                                        <p:tgtEl>
                                          <p:spTgt spid="24"/>
                                        </p:tgtEl>
                                        <p:attrNameLst>
                                          <p:attrName>style.visibility</p:attrName>
                                        </p:attrNameLst>
                                      </p:cBhvr>
                                      <p:to>
                                        <p:strVal val="visible"/>
                                      </p:to>
                                    </p:set>
                                    <p:animEffect transition="in" filter="barn(inVertical)">
                                      <p:cBhvr>
                                        <p:cTn id="26" dur="500"/>
                                        <p:tgtEl>
                                          <p:spTgt spid="24"/>
                                        </p:tgtEl>
                                      </p:cBhvr>
                                    </p:animEffect>
                                  </p:childTnLst>
                                </p:cTn>
                              </p:par>
                            </p:childTnLst>
                          </p:cTn>
                        </p:par>
                      </p:childTnLst>
                    </p:cTn>
                  </p:par>
                  <p:par>
                    <p:cTn id="27" fill="hold">
                      <p:stCondLst>
                        <p:cond delay="indefinite"/>
                      </p:stCondLst>
                      <p:childTnLst>
                        <p:par>
                          <p:cTn id="28" fill="hold">
                            <p:stCondLst>
                              <p:cond delay="0"/>
                            </p:stCondLst>
                            <p:childTnLst>
                              <p:par>
                                <p:cTn id="29" presetID="16" presetClass="entr" presetSubtype="21" fill="hold" grpId="0" nodeType="clickEffect">
                                  <p:stCondLst>
                                    <p:cond delay="0"/>
                                  </p:stCondLst>
                                  <p:childTnLst>
                                    <p:set>
                                      <p:cBhvr>
                                        <p:cTn id="30" dur="1" fill="hold">
                                          <p:stCondLst>
                                            <p:cond delay="0"/>
                                          </p:stCondLst>
                                        </p:cTn>
                                        <p:tgtEl>
                                          <p:spTgt spid="27"/>
                                        </p:tgtEl>
                                        <p:attrNameLst>
                                          <p:attrName>style.visibility</p:attrName>
                                        </p:attrNameLst>
                                      </p:cBhvr>
                                      <p:to>
                                        <p:strVal val="visible"/>
                                      </p:to>
                                    </p:set>
                                    <p:animEffect transition="in" filter="barn(inVertical)">
                                      <p:cBhvr>
                                        <p:cTn id="31" dur="500"/>
                                        <p:tgtEl>
                                          <p:spTgt spid="27"/>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grpId="0" nodeType="clickEffect">
                                  <p:stCondLst>
                                    <p:cond delay="0"/>
                                  </p:stCondLst>
                                  <p:childTnLst>
                                    <p:set>
                                      <p:cBhvr>
                                        <p:cTn id="35" dur="1" fill="hold">
                                          <p:stCondLst>
                                            <p:cond delay="0"/>
                                          </p:stCondLst>
                                        </p:cTn>
                                        <p:tgtEl>
                                          <p:spTgt spid="32"/>
                                        </p:tgtEl>
                                        <p:attrNameLst>
                                          <p:attrName>style.visibility</p:attrName>
                                        </p:attrNameLst>
                                      </p:cBhvr>
                                      <p:to>
                                        <p:strVal val="visible"/>
                                      </p:to>
                                    </p:set>
                                    <p:animEffect transition="in" filter="barn(inVertical)">
                                      <p:cBhvr>
                                        <p:cTn id="36" dur="500"/>
                                        <p:tgtEl>
                                          <p:spTgt spid="32"/>
                                        </p:tgtEl>
                                      </p:cBhvr>
                                    </p:animEffect>
                                  </p:childTnLst>
                                </p:cTn>
                              </p:par>
                            </p:childTnLst>
                          </p:cTn>
                        </p:par>
                      </p:childTnLst>
                    </p:cTn>
                  </p:par>
                  <p:par>
                    <p:cTn id="37" fill="hold">
                      <p:stCondLst>
                        <p:cond delay="indefinite"/>
                      </p:stCondLst>
                      <p:childTnLst>
                        <p:par>
                          <p:cTn id="38" fill="hold">
                            <p:stCondLst>
                              <p:cond delay="0"/>
                            </p:stCondLst>
                            <p:childTnLst>
                              <p:par>
                                <p:cTn id="39" presetID="16" presetClass="entr" presetSubtype="21" fill="hold" grpId="0" nodeType="clickEffect">
                                  <p:stCondLst>
                                    <p:cond delay="0"/>
                                  </p:stCondLst>
                                  <p:childTnLst>
                                    <p:set>
                                      <p:cBhvr>
                                        <p:cTn id="40" dur="1" fill="hold">
                                          <p:stCondLst>
                                            <p:cond delay="0"/>
                                          </p:stCondLst>
                                        </p:cTn>
                                        <p:tgtEl>
                                          <p:spTgt spid="30"/>
                                        </p:tgtEl>
                                        <p:attrNameLst>
                                          <p:attrName>style.visibility</p:attrName>
                                        </p:attrNameLst>
                                      </p:cBhvr>
                                      <p:to>
                                        <p:strVal val="visible"/>
                                      </p:to>
                                    </p:set>
                                    <p:animEffect transition="in" filter="barn(inVertical)">
                                      <p:cBhvr>
                                        <p:cTn id="41" dur="500"/>
                                        <p:tgtEl>
                                          <p:spTgt spid="3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26" grpId="0"/>
      <p:bldP spid="26" grpId="1"/>
      <p:bldP spid="25" grpId="0"/>
      <p:bldP spid="25" grpId="1"/>
      <p:bldP spid="24" grpId="0"/>
      <p:bldP spid="24" grpId="1"/>
      <p:bldP spid="27" grpId="0"/>
      <p:bldP spid="27" grpId="1"/>
      <p:bldP spid="32" grpId="0"/>
      <p:bldP spid="32" grpId="1"/>
      <p:bldP spid="30" grpId="0"/>
      <p:bldP spid="30" grpId="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 name="文本框 1"/>
          <p:cNvSpPr txBox="1"/>
          <p:nvPr/>
        </p:nvSpPr>
        <p:spPr>
          <a:xfrm>
            <a:off x="182245" y="749935"/>
            <a:ext cx="8700770" cy="331787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从设定假设，到做调查问卷，再到联系学校申请实验许可，一切都如预期般顺利，但不好的事情却在等待着我 。</a:t>
            </a:r>
            <a:r>
              <a:rPr lang="zh-CN" altLang="en-US" sz="1800" baseline="-25000" dirty="0" smtClean="0">
                <a:latin typeface="Times New Roman" panose="02020603050405020304" pitchFamily="18" charset="0"/>
                <a:cs typeface="Times New Roman" panose="02020603050405020304" pitchFamily="18" charset="0"/>
              </a:rPr>
              <a:t>（202</a:t>
            </a:r>
            <a:r>
              <a:rPr lang="en-US" altLang="zh-CN" sz="1800" baseline="-25000" dirty="0" smtClean="0">
                <a:latin typeface="Times New Roman" panose="02020603050405020304" pitchFamily="18" charset="0"/>
                <a:cs typeface="Times New Roman" panose="02020603050405020304" pitchFamily="18" charset="0"/>
              </a:rPr>
              <a:t>2</a:t>
            </a:r>
            <a:r>
              <a:rPr lang="zh-CN" altLang="en-US" sz="1800" baseline="-25000" dirty="0" smtClean="0">
                <a:latin typeface="Times New Roman" panose="02020603050405020304" pitchFamily="18" charset="0"/>
                <a:cs typeface="Times New Roman" panose="02020603050405020304" pitchFamily="18" charset="0"/>
              </a:rPr>
              <a:t>年1月浙江卷续写，“与学霸做项目”）</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zh-CN" altLang="en-US" sz="1800" dirty="0" smtClean="0">
                <a:latin typeface="Times New Roman" panose="02020603050405020304" pitchFamily="18" charset="0"/>
                <a:cs typeface="Times New Roman" panose="02020603050405020304" pitchFamily="18" charset="0"/>
              </a:rPr>
              <a:t>Everything went on smoothly as expected, ranging from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setting</a:t>
            </a:r>
            <a:r>
              <a:rPr lang="zh-CN" altLang="en-US" sz="1800" dirty="0" smtClean="0">
                <a:latin typeface="Times New Roman" panose="02020603050405020304" pitchFamily="18" charset="0"/>
                <a:cs typeface="Times New Roman" panose="02020603050405020304" pitchFamily="18" charset="0"/>
              </a:rPr>
              <a:t> hypothesis,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makin</a:t>
            </a:r>
            <a:r>
              <a:rPr lang="zh-CN" altLang="en-US" sz="1800" u="sng" dirty="0" smtClean="0">
                <a:latin typeface="Times New Roman" panose="02020603050405020304" pitchFamily="18" charset="0"/>
                <a:cs typeface="Times New Roman" panose="02020603050405020304" pitchFamily="18" charset="0"/>
              </a:rPr>
              <a:t>g</a:t>
            </a:r>
            <a:r>
              <a:rPr lang="zh-CN" altLang="en-US" sz="1800" dirty="0" smtClean="0">
                <a:latin typeface="Times New Roman" panose="02020603050405020304" pitchFamily="18" charset="0"/>
                <a:cs typeface="Times New Roman" panose="02020603050405020304" pitchFamily="18" charset="0"/>
              </a:rPr>
              <a:t> a questionnaire to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contacting</a:t>
            </a:r>
            <a:r>
              <a:rPr lang="zh-CN" altLang="en-US" sz="1800" dirty="0" smtClean="0">
                <a:latin typeface="Times New Roman" panose="02020603050405020304" pitchFamily="18" charset="0"/>
                <a:cs typeface="Times New Roman" panose="02020603050405020304" pitchFamily="18" charset="0"/>
              </a:rPr>
              <a:t> a school for permission to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conducting</a:t>
            </a:r>
            <a:r>
              <a:rPr lang="zh-CN" altLang="en-US" sz="1800" dirty="0" smtClean="0">
                <a:latin typeface="Times New Roman" panose="02020603050405020304" pitchFamily="18" charset="0"/>
                <a:cs typeface="Times New Roman" panose="02020603050405020304" pitchFamily="18" charset="0"/>
              </a:rPr>
              <a:t> experiments, but something bad was in store for me.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endParaRPr lang="zh-CN" altLang="en-US" sz="18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sym typeface="+mn-ea"/>
              </a:rPr>
              <a:t>让我沮丧的是，爸爸妈妈低声说着，轻声笑着，咯咯笑着，最后哈哈大笑起来。</a:t>
            </a:r>
            <a:r>
              <a:rPr lang="zh-CN" altLang="en-US" sz="1800" baseline="-25000" dirty="0" smtClean="0">
                <a:latin typeface="Times New Roman" panose="02020603050405020304" pitchFamily="18" charset="0"/>
                <a:cs typeface="Times New Roman" panose="02020603050405020304" pitchFamily="18" charset="0"/>
                <a:sym typeface="+mn-ea"/>
              </a:rPr>
              <a:t>（2021年1月浙江卷续写，</a:t>
            </a:r>
            <a:r>
              <a:rPr lang="en-US" altLang="zh-CN" sz="1800" baseline="-25000" dirty="0" smtClean="0">
                <a:latin typeface="Times New Roman" panose="02020603050405020304" pitchFamily="18" charset="0"/>
                <a:cs typeface="Times New Roman" panose="02020603050405020304" pitchFamily="18" charset="0"/>
                <a:sym typeface="+mn-ea"/>
              </a:rPr>
              <a:t>“</a:t>
            </a:r>
            <a:r>
              <a:rPr lang="zh-CN" altLang="en-US" sz="1800" baseline="-25000" dirty="0" smtClean="0">
                <a:latin typeface="Times New Roman" panose="02020603050405020304" pitchFamily="18" charset="0"/>
                <a:cs typeface="Times New Roman" panose="02020603050405020304" pitchFamily="18" charset="0"/>
                <a:sym typeface="+mn-ea"/>
              </a:rPr>
              <a:t>南瓜卡头</a:t>
            </a:r>
            <a:r>
              <a:rPr lang="en-US" altLang="zh-CN" sz="1800" baseline="-25000" dirty="0" smtClean="0">
                <a:latin typeface="Times New Roman" panose="02020603050405020304" pitchFamily="18" charset="0"/>
                <a:cs typeface="Times New Roman" panose="02020603050405020304" pitchFamily="18" charset="0"/>
                <a:sym typeface="+mn-ea"/>
              </a:rPr>
              <a:t>”</a:t>
            </a:r>
            <a:r>
              <a:rPr lang="zh-CN" altLang="en-US" sz="1800" baseline="-25000" dirty="0" smtClean="0">
                <a:latin typeface="Times New Roman" panose="02020603050405020304" pitchFamily="18" charset="0"/>
                <a:cs typeface="Times New Roman" panose="02020603050405020304" pitchFamily="18" charset="0"/>
                <a:sym typeface="+mn-ea"/>
              </a:rPr>
              <a:t>）</a:t>
            </a:r>
            <a:endParaRPr lang="zh-CN" altLang="en-US" sz="1800" baseline="-25000" dirty="0" smtClean="0">
              <a:latin typeface="Times New Roman" panose="02020603050405020304" pitchFamily="18" charset="0"/>
              <a:cs typeface="Times New Roman" panose="02020603050405020304" pitchFamily="18" charset="0"/>
            </a:endParaRPr>
          </a:p>
          <a:p>
            <a:pPr marL="285750" indent="-285750">
              <a:buFont typeface="Wingdings" panose="05000000000000000000" charset="0"/>
              <a:buChar char="Ø"/>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Much to my dismay, my dad and mom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whispered</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chuckled</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giggled</a:t>
            </a:r>
            <a:r>
              <a:rPr lang="zh-CN" altLang="en-US" sz="1800" dirty="0" smtClean="0">
                <a:latin typeface="Times New Roman" panose="02020603050405020304" pitchFamily="18" charset="0"/>
                <a:cs typeface="Times New Roman" panose="02020603050405020304" pitchFamily="18" charset="0"/>
              </a:rPr>
              <a:t> and finally </a:t>
            </a:r>
            <a:r>
              <a:rPr lang="zh-CN" altLang="en-US" sz="1800" u="sng" dirty="0" smtClean="0">
                <a:solidFill>
                  <a:schemeClr val="accent5">
                    <a:lumMod val="75000"/>
                  </a:schemeClr>
                </a:solidFill>
                <a:latin typeface="Times New Roman" panose="02020603050405020304" pitchFamily="18" charset="0"/>
                <a:cs typeface="Times New Roman" panose="02020603050405020304" pitchFamily="18" charset="0"/>
              </a:rPr>
              <a:t>burst into laughter</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p:txBody>
      </p:sp>
      <p:sp>
        <p:nvSpPr>
          <p:cNvPr id="3" name="TextBox 3"/>
          <p:cNvSpPr txBox="1"/>
          <p:nvPr/>
        </p:nvSpPr>
        <p:spPr>
          <a:xfrm>
            <a:off x="574675" y="146685"/>
            <a:ext cx="711454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叠加多个动词</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带给读者动态的画面感</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，活用伴随状语</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使动作更富有立体感</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7" name="文本框 6"/>
          <p:cNvSpPr txBox="1"/>
          <p:nvPr/>
        </p:nvSpPr>
        <p:spPr>
          <a:xfrm>
            <a:off x="1031875" y="2249170"/>
            <a:ext cx="7481570" cy="645160"/>
          </a:xfrm>
          <a:prstGeom prst="rect">
            <a:avLst/>
          </a:prstGeom>
          <a:noFill/>
        </p:spPr>
        <p:txBody>
          <a:bodyPr wrap="square" rtlCol="0" anchor="t">
            <a:spAutoFit/>
          </a:bodyPr>
          <a:p>
            <a:r>
              <a:rPr lang="zh-CN" altLang="en-US" sz="1800" dirty="0" smtClean="0">
                <a:solidFill>
                  <a:srgbClr val="C00000"/>
                </a:solidFill>
                <a:latin typeface="Times New Roman" panose="02020603050405020304" pitchFamily="18" charset="0"/>
                <a:cs typeface="Times New Roman" panose="02020603050405020304" pitchFamily="18" charset="0"/>
              </a:rPr>
              <a:t>连续相接的动词叠加能够使读者身临其境，如关于</a:t>
            </a:r>
            <a:r>
              <a:rPr lang="en-US" altLang="zh-CN" sz="1800" dirty="0" smtClean="0">
                <a:solidFill>
                  <a:srgbClr val="C00000"/>
                </a:solidFill>
                <a:latin typeface="Times New Roman" panose="02020603050405020304" pitchFamily="18" charset="0"/>
                <a:cs typeface="Times New Roman" panose="02020603050405020304" pitchFamily="18" charset="0"/>
              </a:rPr>
              <a:t>“</a:t>
            </a:r>
            <a:r>
              <a:rPr lang="zh-CN" altLang="en-US" sz="1800" dirty="0" smtClean="0">
                <a:solidFill>
                  <a:srgbClr val="C00000"/>
                </a:solidFill>
                <a:latin typeface="Times New Roman" panose="02020603050405020304" pitchFamily="18" charset="0"/>
                <a:cs typeface="Times New Roman" panose="02020603050405020304" pitchFamily="18" charset="0"/>
              </a:rPr>
              <a:t>合作式项目</a:t>
            </a:r>
            <a:r>
              <a:rPr lang="en-US" altLang="zh-CN" sz="1800" dirty="0" smtClean="0">
                <a:solidFill>
                  <a:srgbClr val="C00000"/>
                </a:solidFill>
                <a:latin typeface="Times New Roman" panose="02020603050405020304" pitchFamily="18" charset="0"/>
                <a:cs typeface="Times New Roman" panose="02020603050405020304" pitchFamily="18" charset="0"/>
              </a:rPr>
              <a:t>”</a:t>
            </a:r>
            <a:r>
              <a:rPr lang="zh-CN" altLang="en-US" sz="1800" dirty="0" smtClean="0">
                <a:solidFill>
                  <a:srgbClr val="C00000"/>
                </a:solidFill>
                <a:latin typeface="Times New Roman" panose="02020603050405020304" pitchFamily="18" charset="0"/>
                <a:cs typeface="Times New Roman" panose="02020603050405020304" pitchFamily="18" charset="0"/>
              </a:rPr>
              <a:t>进展顺利的描写用setting，making，contacting，con</a:t>
            </a:r>
            <a:r>
              <a:rPr lang="en-US" altLang="zh-CN" sz="1800" dirty="0" smtClean="0">
                <a:solidFill>
                  <a:srgbClr val="C00000"/>
                </a:solidFill>
                <a:latin typeface="Times New Roman" panose="02020603050405020304" pitchFamily="18" charset="0"/>
                <a:cs typeface="Times New Roman" panose="02020603050405020304" pitchFamily="18" charset="0"/>
              </a:rPr>
              <a:t>du</a:t>
            </a:r>
            <a:r>
              <a:rPr lang="zh-CN" altLang="en-US" sz="1800" dirty="0" smtClean="0">
                <a:solidFill>
                  <a:srgbClr val="C00000"/>
                </a:solidFill>
                <a:latin typeface="Times New Roman" panose="02020603050405020304" pitchFamily="18" charset="0"/>
                <a:cs typeface="Times New Roman" panose="02020603050405020304" pitchFamily="18" charset="0"/>
              </a:rPr>
              <a:t>cting，环环相扣，一气呵成。</a:t>
            </a:r>
            <a:endParaRPr lang="zh-CN" altLang="en-US" sz="1800" dirty="0" smtClean="0">
              <a:solidFill>
                <a:srgbClr val="C0000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969645" y="4067810"/>
            <a:ext cx="7719695" cy="645160"/>
          </a:xfrm>
          <a:prstGeom prst="rect">
            <a:avLst/>
          </a:prstGeom>
          <a:noFill/>
        </p:spPr>
        <p:txBody>
          <a:bodyPr wrap="square" rtlCol="0" anchor="t">
            <a:spAutoFit/>
          </a:bodyPr>
          <a:p>
            <a:r>
              <a:rPr lang="zh-CN" altLang="en-US" sz="1800" dirty="0" smtClean="0">
                <a:solidFill>
                  <a:srgbClr val="C00000"/>
                </a:solidFill>
                <a:latin typeface="Times New Roman" panose="02020603050405020304" pitchFamily="18" charset="0"/>
                <a:cs typeface="Times New Roman" panose="02020603050405020304" pitchFamily="18" charset="0"/>
              </a:rPr>
              <a:t>四连动，由轻渐重，层层递升，所抒发的感情层层推进，增强语言的说服力和感染力。</a:t>
            </a:r>
            <a:endParaRPr lang="zh-CN" altLang="en-US" sz="1800" dirty="0" smtClean="0">
              <a:solidFill>
                <a:srgbClr val="C00000"/>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135890" y="2123440"/>
            <a:ext cx="1139190" cy="770890"/>
          </a:xfrm>
          <a:prstGeom prst="rect">
            <a:avLst/>
          </a:prstGeom>
        </p:spPr>
      </p:pic>
      <p:pic>
        <p:nvPicPr>
          <p:cNvPr id="9" name="图片 8"/>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7790" y="3942080"/>
            <a:ext cx="1139190" cy="77089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8" name="文本框 7"/>
          <p:cNvSpPr txBox="1"/>
          <p:nvPr/>
        </p:nvSpPr>
        <p:spPr>
          <a:xfrm>
            <a:off x="1035685" y="2374900"/>
            <a:ext cx="7660005" cy="1198880"/>
          </a:xfrm>
          <a:prstGeom prst="rect">
            <a:avLst/>
          </a:prstGeom>
          <a:noFill/>
        </p:spPr>
        <p:txBody>
          <a:bodyPr wrap="squar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Ms. Wolff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to the piano,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and then began to</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Her fingers </a:t>
            </a:r>
            <a:r>
              <a:rPr lang="en-US" altLang="zh-CN" sz="1800" u="sng"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across the keys. She </a:t>
            </a: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and , </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indent="0" algn="l">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and her shiny black ponytail </a:t>
            </a:r>
            <a:r>
              <a:rPr lang="en-US" altLang="zh-CN" sz="1800" u="sng" dirty="0" smtClean="0">
                <a:latin typeface="Times New Roman" panose="02020603050405020304" pitchFamily="18" charset="0"/>
                <a:cs typeface="Times New Roman" panose="02020603050405020304" pitchFamily="18" charset="0"/>
                <a:sym typeface="+mn-ea"/>
              </a:rPr>
              <a:t>               </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 Back and forth she </a:t>
            </a:r>
            <a:r>
              <a:rPr lang="en-US" altLang="zh-CN" sz="1800" u="sng" dirty="0" smtClean="0">
                <a:latin typeface="Times New Roman" panose="02020603050405020304" pitchFamily="18" charset="0"/>
                <a:cs typeface="Times New Roman" panose="02020603050405020304" pitchFamily="18" charset="0"/>
                <a:sym typeface="+mn-ea"/>
              </a:rPr>
              <a:t>             </a:t>
            </a:r>
            <a:r>
              <a:rPr lang="zh-CN" altLang="en-US" sz="1800" u="sng" dirty="0" smtClean="0">
                <a:noFill/>
                <a:latin typeface="Times New Roman" panose="02020603050405020304" pitchFamily="18" charset="0"/>
                <a:cs typeface="Times New Roman" panose="02020603050405020304" pitchFamily="18" charset="0"/>
                <a:sym typeface="+mn-ea"/>
              </a:rPr>
              <a:t>。</a:t>
            </a:r>
            <a:r>
              <a:rPr lang="zh-CN" altLang="en-US" sz="1800" u="sng" dirty="0" smtClean="0">
                <a:latin typeface="Times New Roman" panose="02020603050405020304" pitchFamily="18" charset="0"/>
                <a:cs typeface="Times New Roman" panose="02020603050405020304" pitchFamily="18" charset="0"/>
                <a:sym typeface="+mn-ea"/>
              </a:rPr>
              <a:t> </a:t>
            </a:r>
            <a:r>
              <a:rPr lang="en-US" altLang="zh-CN" sz="1800" u="sng" dirty="0" smtClean="0">
                <a:latin typeface="Times New Roman" panose="02020603050405020304" pitchFamily="18" charset="0"/>
                <a:cs typeface="Times New Roman" panose="02020603050405020304" pitchFamily="18" charset="0"/>
                <a:sym typeface="+mn-ea"/>
              </a:rPr>
              <a:t>  </a:t>
            </a:r>
            <a:endParaRPr lang="en-US" altLang="zh-CN" sz="1800" u="sng" dirty="0" smtClean="0">
              <a:latin typeface="Times New Roman" panose="02020603050405020304" pitchFamily="18" charset="0"/>
              <a:cs typeface="Times New Roman" panose="02020603050405020304" pitchFamily="18" charset="0"/>
              <a:sym typeface="+mn-ea"/>
            </a:endParaRPr>
          </a:p>
          <a:p>
            <a:pPr indent="0" algn="l">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her</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feet among the pedals.</a:t>
            </a:r>
            <a:endParaRPr lang="zh-CN" altLang="en-US" dirty="0" smtClean="0">
              <a:latin typeface="Times New Roman" panose="02020603050405020304" pitchFamily="18" charset="0"/>
              <a:cs typeface="Times New Roman" panose="02020603050405020304" pitchFamily="18" charset="0"/>
            </a:endParaRPr>
          </a:p>
        </p:txBody>
      </p:sp>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 name="文本框 1"/>
          <p:cNvSpPr txBox="1"/>
          <p:nvPr/>
        </p:nvSpPr>
        <p:spPr>
          <a:xfrm>
            <a:off x="182245" y="749935"/>
            <a:ext cx="8700770" cy="162496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我深吸一口气，大喊一声，往前冲去。(三连动)</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   I ______</a:t>
            </a:r>
            <a:r>
              <a:rPr lang="zh-CN" altLang="en-US" sz="1800" u="sng"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________, ______</a:t>
            </a:r>
            <a:r>
              <a:rPr lang="zh-CN" altLang="en-US" sz="1800" u="sng" dirty="0" smtClean="0">
                <a:latin typeface="Times New Roman" panose="02020603050405020304" pitchFamily="18" charset="0"/>
                <a:cs typeface="Times New Roman" panose="02020603050405020304" pitchFamily="18" charset="0"/>
              </a:rPr>
              <a:t>_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______ and ____</a:t>
            </a:r>
            <a:r>
              <a:rPr lang="zh-CN" altLang="en-US" sz="1800" u="sng"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___________.</a:t>
            </a:r>
            <a:endParaRPr lang="zh-CN" altLang="en-US" sz="1800" dirty="0" smtClean="0">
              <a:latin typeface="Times New Roman" panose="02020603050405020304" pitchFamily="18" charset="0"/>
              <a:cs typeface="Times New Roman" panose="02020603050405020304" pitchFamily="18" charset="0"/>
            </a:endParaRPr>
          </a:p>
          <a:p>
            <a:pPr indent="0" fontAlgn="auto">
              <a:lnSpc>
                <a:spcPts val="1160"/>
              </a:lnSpc>
              <a:buFont typeface="Arial" panose="020B0604020202020204" pitchFamily="34" charset="0"/>
              <a:buNone/>
            </a:pP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2.沃尔夫女士优雅地走向钢琴，坐到座位上，然后开始弹奏。她的手指在琴键上翩翩起舞。她时而摇摆, 时而点头, 乌黑发亮的马尾辫跟着起伏摆动。她的双脚在踏板间来回穿梭。</a:t>
            </a:r>
            <a:endParaRPr lang="zh-CN" altLang="en-US" sz="1800" dirty="0" smtClean="0">
              <a:latin typeface="Times New Roman" panose="02020603050405020304" pitchFamily="18" charset="0"/>
              <a:cs typeface="Times New Roman" panose="02020603050405020304" pitchFamily="18" charset="0"/>
            </a:endParaRPr>
          </a:p>
        </p:txBody>
      </p:sp>
      <p:sp>
        <p:nvSpPr>
          <p:cNvPr id="3" name="TextBox 3"/>
          <p:cNvSpPr txBox="1"/>
          <p:nvPr/>
        </p:nvSpPr>
        <p:spPr>
          <a:xfrm>
            <a:off x="574675" y="146685"/>
            <a:ext cx="7114540" cy="398780"/>
          </a:xfrm>
          <a:prstGeom prst="rect">
            <a:avLst/>
          </a:prstGeom>
          <a:noFill/>
        </p:spPr>
        <p:txBody>
          <a:bodyPr wrap="square" rtlCol="0">
            <a:spAutoFit/>
          </a:bodyPr>
          <a:p>
            <a:r>
              <a:rPr lang="zh-CN" altLang="en-US" sz="2000" b="1" dirty="0">
                <a:solidFill>
                  <a:srgbClr val="C00000"/>
                </a:solidFill>
                <a:latin typeface="微软雅黑" panose="020B0503020204020204" pitchFamily="34" charset="-122"/>
                <a:ea typeface="微软雅黑" panose="020B0503020204020204" pitchFamily="34" charset="-122"/>
              </a:rPr>
              <a:t>叠加多个动词</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带给读者动态的画面感</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，活用伴随状语</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使动作更富有立体感</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6" name="图片 5"/>
          <p:cNvPicPr>
            <a:picLocks noChangeAspect="1"/>
          </p:cNvPicPr>
          <p:nvPr>
            <p:custDataLst>
              <p:tags r:id="rId5"/>
            </p:custDataLst>
          </p:nvPr>
        </p:nvPicPr>
        <p:blipFill>
          <a:blip r:embed="rId6">
            <a:clrChange>
              <a:clrFrom>
                <a:srgbClr val="FFFFFF">
                  <a:alpha val="100000"/>
                </a:srgbClr>
              </a:clrFrom>
              <a:clrTo>
                <a:srgbClr val="FFFFFF">
                  <a:alpha val="100000"/>
                  <a:alpha val="0"/>
                </a:srgbClr>
              </a:clrTo>
            </a:clrChange>
          </a:blip>
          <a:srcRect l="19486" t="22346" r="56097" b="8543"/>
          <a:stretch>
            <a:fillRect/>
          </a:stretch>
        </p:blipFill>
        <p:spPr>
          <a:xfrm>
            <a:off x="130810" y="3334385"/>
            <a:ext cx="1327150" cy="1777365"/>
          </a:xfrm>
          <a:prstGeom prst="rect">
            <a:avLst/>
          </a:prstGeom>
        </p:spPr>
      </p:pic>
      <p:sp>
        <p:nvSpPr>
          <p:cNvPr id="12" name="文本框 11"/>
          <p:cNvSpPr txBox="1"/>
          <p:nvPr/>
        </p:nvSpPr>
        <p:spPr>
          <a:xfrm>
            <a:off x="1083945" y="1045845"/>
            <a:ext cx="6975475" cy="368300"/>
          </a:xfrm>
          <a:prstGeom prst="rect">
            <a:avLst/>
          </a:prstGeom>
          <a:noFill/>
        </p:spPr>
        <p:txBody>
          <a:bodyPr wrap="square" rtlCol="0" anchor="t">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took a deep breath   </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let out a shout        </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 sprinted forward</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
        <p:nvSpPr>
          <p:cNvPr id="5" name="文本框 4"/>
          <p:cNvSpPr txBox="1"/>
          <p:nvPr/>
        </p:nvSpPr>
        <p:spPr>
          <a:xfrm>
            <a:off x="2513330" y="2336165"/>
            <a:ext cx="2407285" cy="368300"/>
          </a:xfrm>
          <a:prstGeom prst="rect">
            <a:avLst/>
          </a:prstGeom>
          <a:noFill/>
        </p:spPr>
        <p:txBody>
          <a:bodyPr wrap="none" rtlCol="0" anchor="t">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made her graceful way</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9" name="文本框 8"/>
          <p:cNvSpPr txBox="1"/>
          <p:nvPr/>
        </p:nvSpPr>
        <p:spPr>
          <a:xfrm>
            <a:off x="6508115" y="2296160"/>
            <a:ext cx="1435735" cy="368300"/>
          </a:xfrm>
          <a:prstGeom prst="rect">
            <a:avLst/>
          </a:prstGeom>
          <a:noFill/>
        </p:spPr>
        <p:txBody>
          <a:bodyPr wrap="none" rtlCol="0" anchor="t">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took her seat</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1" name="文本框 10"/>
          <p:cNvSpPr txBox="1"/>
          <p:nvPr/>
        </p:nvSpPr>
        <p:spPr>
          <a:xfrm>
            <a:off x="2708275" y="2625090"/>
            <a:ext cx="601980" cy="368300"/>
          </a:xfrm>
          <a:prstGeom prst="rect">
            <a:avLst/>
          </a:prstGeom>
          <a:noFill/>
        </p:spPr>
        <p:txBody>
          <a:bodyPr wrap="none" rtlCol="0" anchor="t">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play</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5" name="文本框 14"/>
          <p:cNvSpPr txBox="1"/>
          <p:nvPr/>
        </p:nvSpPr>
        <p:spPr>
          <a:xfrm>
            <a:off x="4505325" y="2625090"/>
            <a:ext cx="881380" cy="368300"/>
          </a:xfrm>
          <a:prstGeom prst="rect">
            <a:avLst/>
          </a:prstGeom>
          <a:noFill/>
        </p:spPr>
        <p:txBody>
          <a:bodyPr wrap="none" rtlCol="0">
            <a:spAutoFit/>
          </a:bodyPr>
          <a:p>
            <a:pPr algn="l"/>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danced</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6" name="文本框 15"/>
          <p:cNvSpPr txBox="1"/>
          <p:nvPr/>
        </p:nvSpPr>
        <p:spPr>
          <a:xfrm>
            <a:off x="7256145" y="2664460"/>
            <a:ext cx="894080" cy="368300"/>
          </a:xfrm>
          <a:prstGeom prst="rect">
            <a:avLst/>
          </a:prstGeom>
          <a:noFill/>
        </p:spPr>
        <p:txBody>
          <a:bodyPr wrap="none" rtlCol="0">
            <a:spAutoFit/>
          </a:bodyPr>
          <a:p>
            <a:pPr algn="l"/>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swayed</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8" name="文本框 17"/>
          <p:cNvSpPr txBox="1"/>
          <p:nvPr/>
        </p:nvSpPr>
        <p:spPr>
          <a:xfrm>
            <a:off x="1410335" y="2878455"/>
            <a:ext cx="906780" cy="368300"/>
          </a:xfrm>
          <a:prstGeom prst="rect">
            <a:avLst/>
          </a:prstGeom>
          <a:noFill/>
        </p:spPr>
        <p:txBody>
          <a:bodyPr wrap="none" rtlCol="0">
            <a:spAutoFit/>
          </a:bodyPr>
          <a:p>
            <a:pPr algn="l"/>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nodded</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19" name="文本框 18"/>
          <p:cNvSpPr txBox="1"/>
          <p:nvPr/>
        </p:nvSpPr>
        <p:spPr>
          <a:xfrm>
            <a:off x="5039995" y="2928620"/>
            <a:ext cx="906780" cy="368300"/>
          </a:xfrm>
          <a:prstGeom prst="rect">
            <a:avLst/>
          </a:prstGeom>
          <a:noFill/>
        </p:spPr>
        <p:txBody>
          <a:bodyPr wrap="none" rtlCol="0">
            <a:spAutoFit/>
          </a:bodyPr>
          <a:p>
            <a:pPr algn="l"/>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bobbed</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20" name="文本框 19"/>
          <p:cNvSpPr txBox="1"/>
          <p:nvPr/>
        </p:nvSpPr>
        <p:spPr>
          <a:xfrm>
            <a:off x="7793990" y="2929255"/>
            <a:ext cx="728980" cy="368300"/>
          </a:xfrm>
          <a:prstGeom prst="rect">
            <a:avLst/>
          </a:prstGeom>
          <a:noFill/>
        </p:spPr>
        <p:txBody>
          <a:bodyPr wrap="none" rtlCol="0">
            <a:spAutoFit/>
          </a:bodyPr>
          <a:p>
            <a:pPr algn="l"/>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raced</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12"/>
                                        </p:tgtEl>
                                        <p:attrNameLst>
                                          <p:attrName>style.visibility</p:attrName>
                                        </p:attrNameLst>
                                      </p:cBhvr>
                                      <p:to>
                                        <p:strVal val="visible"/>
                                      </p:to>
                                    </p:set>
                                    <p:animEffect transition="in" filter="barn(inVertical)">
                                      <p:cBhvr>
                                        <p:cTn id="13" dur="500"/>
                                        <p:tgtEl>
                                          <p:spTgt spid="12"/>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arn(inVertical)">
                                      <p:cBhvr>
                                        <p:cTn id="18" dur="5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11"/>
                                        </p:tgtEl>
                                        <p:attrNameLst>
                                          <p:attrName>style.visibility</p:attrName>
                                        </p:attrNameLst>
                                      </p:cBhvr>
                                      <p:to>
                                        <p:strVal val="visible"/>
                                      </p:to>
                                    </p:set>
                                    <p:animEffect transition="in" filter="barn(inVertical)">
                                      <p:cBhvr>
                                        <p:cTn id="28" dur="500"/>
                                        <p:tgtEl>
                                          <p:spTgt spid="11"/>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5"/>
                                        </p:tgtEl>
                                        <p:attrNameLst>
                                          <p:attrName>style.visibility</p:attrName>
                                        </p:attrNameLst>
                                      </p:cBhvr>
                                      <p:to>
                                        <p:strVal val="visible"/>
                                      </p:to>
                                    </p:set>
                                    <p:animEffect transition="in" filter="barn(inVertical)">
                                      <p:cBhvr>
                                        <p:cTn id="33" dur="500"/>
                                        <p:tgtEl>
                                          <p:spTgt spid="15"/>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6"/>
                                        </p:tgtEl>
                                        <p:attrNameLst>
                                          <p:attrName>style.visibility</p:attrName>
                                        </p:attrNameLst>
                                      </p:cBhvr>
                                      <p:to>
                                        <p:strVal val="visible"/>
                                      </p:to>
                                    </p:set>
                                    <p:animEffect transition="in" filter="barn(inVertical)">
                                      <p:cBhvr>
                                        <p:cTn id="38" dur="500"/>
                                        <p:tgtEl>
                                          <p:spTgt spid="16"/>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8"/>
                                        </p:tgtEl>
                                        <p:attrNameLst>
                                          <p:attrName>style.visibility</p:attrName>
                                        </p:attrNameLst>
                                      </p:cBhvr>
                                      <p:to>
                                        <p:strVal val="visible"/>
                                      </p:to>
                                    </p:set>
                                    <p:animEffect transition="in" filter="barn(inVertical)">
                                      <p:cBhvr>
                                        <p:cTn id="43" dur="500"/>
                                        <p:tgtEl>
                                          <p:spTgt spid="18"/>
                                        </p:tgtEl>
                                      </p:cBhvr>
                                    </p:animEffect>
                                  </p:childTnLst>
                                </p:cTn>
                              </p:par>
                            </p:childTnLst>
                          </p:cTn>
                        </p:par>
                      </p:childTnLst>
                    </p:cTn>
                  </p:par>
                  <p:par>
                    <p:cTn id="44" fill="hold">
                      <p:stCondLst>
                        <p:cond delay="indefinite"/>
                      </p:stCondLst>
                      <p:childTnLst>
                        <p:par>
                          <p:cTn id="45" fill="hold">
                            <p:stCondLst>
                              <p:cond delay="0"/>
                            </p:stCondLst>
                            <p:childTnLst>
                              <p:par>
                                <p:cTn id="46" presetID="16" presetClass="entr" presetSubtype="21" fill="hold" grpId="0" nodeType="clickEffect">
                                  <p:stCondLst>
                                    <p:cond delay="0"/>
                                  </p:stCondLst>
                                  <p:childTnLst>
                                    <p:set>
                                      <p:cBhvr>
                                        <p:cTn id="47" dur="1" fill="hold">
                                          <p:stCondLst>
                                            <p:cond delay="0"/>
                                          </p:stCondLst>
                                        </p:cTn>
                                        <p:tgtEl>
                                          <p:spTgt spid="19"/>
                                        </p:tgtEl>
                                        <p:attrNameLst>
                                          <p:attrName>style.visibility</p:attrName>
                                        </p:attrNameLst>
                                      </p:cBhvr>
                                      <p:to>
                                        <p:strVal val="visible"/>
                                      </p:to>
                                    </p:set>
                                    <p:animEffect transition="in" filter="barn(inVertical)">
                                      <p:cBhvr>
                                        <p:cTn id="48" dur="500"/>
                                        <p:tgtEl>
                                          <p:spTgt spid="19"/>
                                        </p:tgtEl>
                                      </p:cBhvr>
                                    </p:animEffect>
                                  </p:childTnLst>
                                </p:cTn>
                              </p:par>
                            </p:childTnLst>
                          </p:cTn>
                        </p:par>
                      </p:childTnLst>
                    </p:cTn>
                  </p:par>
                  <p:par>
                    <p:cTn id="49" fill="hold">
                      <p:stCondLst>
                        <p:cond delay="indefinite"/>
                      </p:stCondLst>
                      <p:childTnLst>
                        <p:par>
                          <p:cTn id="50" fill="hold">
                            <p:stCondLst>
                              <p:cond delay="0"/>
                            </p:stCondLst>
                            <p:childTnLst>
                              <p:par>
                                <p:cTn id="51" presetID="16" presetClass="entr" presetSubtype="21" fill="hold" grpId="0" nodeType="clickEffect">
                                  <p:stCondLst>
                                    <p:cond delay="0"/>
                                  </p:stCondLst>
                                  <p:childTnLst>
                                    <p:set>
                                      <p:cBhvr>
                                        <p:cTn id="52" dur="1" fill="hold">
                                          <p:stCondLst>
                                            <p:cond delay="0"/>
                                          </p:stCondLst>
                                        </p:cTn>
                                        <p:tgtEl>
                                          <p:spTgt spid="20"/>
                                        </p:tgtEl>
                                        <p:attrNameLst>
                                          <p:attrName>style.visibility</p:attrName>
                                        </p:attrNameLst>
                                      </p:cBhvr>
                                      <p:to>
                                        <p:strVal val="visible"/>
                                      </p:to>
                                    </p:set>
                                    <p:animEffect transition="in" filter="barn(inVertical)">
                                      <p:cBhvr>
                                        <p:cTn id="53"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12" grpId="0"/>
      <p:bldP spid="12" grpId="1"/>
      <p:bldP spid="5" grpId="0"/>
      <p:bldP spid="5" grpId="1"/>
      <p:bldP spid="9" grpId="0"/>
      <p:bldP spid="9" grpId="1"/>
      <p:bldP spid="11" grpId="0"/>
      <p:bldP spid="11" grpId="1"/>
      <p:bldP spid="15" grpId="0"/>
      <p:bldP spid="15" grpId="1"/>
      <p:bldP spid="16" grpId="0"/>
      <p:bldP spid="16" grpId="1"/>
      <p:bldP spid="18" grpId="0"/>
      <p:bldP spid="18" grpId="1"/>
      <p:bldP spid="19" grpId="0"/>
      <p:bldP spid="19" grpId="1"/>
      <p:bldP spid="20" grpId="0"/>
      <p:bldP spid="20" grpId="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 name="文本框 1"/>
          <p:cNvSpPr txBox="1"/>
          <p:nvPr/>
        </p:nvSpPr>
        <p:spPr>
          <a:xfrm>
            <a:off x="262255" y="749935"/>
            <a:ext cx="8619490" cy="3651250"/>
          </a:xfrm>
          <a:prstGeom prst="rect">
            <a:avLst/>
          </a:prstGeom>
          <a:noFill/>
        </p:spPr>
        <p:txBody>
          <a:bodyPr wrap="square" rtlCol="0" anchor="t">
            <a:spAutoFit/>
          </a:bodyPr>
          <a:p>
            <a:pPr fontAlgn="auto">
              <a:lnSpc>
                <a:spcPts val="3470"/>
              </a:lnSpc>
            </a:pPr>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烈日烤着我的脸，汗珠模糊了我的视线，我几乎窒息，但仍在继续努力。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347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scorching sun  ________</a:t>
            </a:r>
            <a:r>
              <a:rPr lang="en-US" altLang="zh-CN" sz="1800" u="sng" dirty="0" smtClean="0">
                <a:latin typeface="Times New Roman" panose="02020603050405020304" pitchFamily="18" charset="0"/>
                <a:cs typeface="Times New Roman" panose="02020603050405020304" pitchFamily="18" charset="0"/>
              </a:rPr>
              <a:t>          </a:t>
            </a:r>
            <a:r>
              <a:rPr lang="zh-CN" altLang="en-US" sz="1800" u="sng" dirty="0" smtClean="0">
                <a:latin typeface="Times New Roman" panose="02020603050405020304" pitchFamily="18" charset="0"/>
                <a:cs typeface="Times New Roman" panose="02020603050405020304" pitchFamily="18" charset="0"/>
              </a:rPr>
              <a:t>_</a:t>
            </a:r>
            <a:r>
              <a:rPr lang="zh-CN" altLang="en-US" sz="1800" dirty="0" smtClean="0">
                <a:latin typeface="Times New Roman" panose="02020603050405020304" pitchFamily="18" charset="0"/>
                <a:cs typeface="Times New Roman" panose="02020603050405020304" pitchFamily="18" charset="0"/>
              </a:rPr>
              <a:t> my face, and beads of sweats _________</a:t>
            </a:r>
            <a:r>
              <a:rPr lang="zh-CN" altLang="en-US" sz="1800" u="sng"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_ my vision, I was nearly __________</a:t>
            </a:r>
            <a:r>
              <a:rPr lang="zh-CN" altLang="en-US" sz="1800" u="sng"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_____, yet </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 on.</a:t>
            </a:r>
            <a:endParaRPr lang="zh-CN" altLang="en-US" sz="1800" dirty="0" smtClean="0">
              <a:latin typeface="Times New Roman" panose="02020603050405020304" pitchFamily="18" charset="0"/>
              <a:cs typeface="Times New Roman" panose="02020603050405020304" pitchFamily="18" charset="0"/>
            </a:endParaRPr>
          </a:p>
          <a:p>
            <a:pPr indent="0" fontAlgn="auto">
              <a:lnSpc>
                <a:spcPts val="3470"/>
              </a:lnSpc>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 伊丽莎白手里拿着玫瑰花，紧张地慢慢走向沃尔夫，舞台灯光灼热，汗珠顺着伊丽莎白的脸上滴下来。</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3470"/>
              </a:lnSpc>
              <a:buFont typeface="Arial" panose="020B0604020202020204" pitchFamily="34" charset="0"/>
              <a:buChar char="•"/>
            </a:pPr>
            <a:r>
              <a:rPr lang="zh-CN" altLang="en-US" sz="1800" u="sng"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 the roses, Elizabeth </a:t>
            </a:r>
            <a:r>
              <a:rPr lang="en-US" altLang="zh-CN" sz="1800" dirty="0" smtClean="0">
                <a:latin typeface="Times New Roman" panose="02020603050405020304" pitchFamily="18" charset="0"/>
                <a:cs typeface="Times New Roman" panose="02020603050405020304" pitchFamily="18" charset="0"/>
              </a:rPr>
              <a:t> </a:t>
            </a:r>
            <a:r>
              <a:rPr lang="en-US" altLang="zh-CN" sz="1800" u="sng"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 nervously towards Ms. Wolff，the stage lights </a:t>
            </a:r>
            <a:r>
              <a:rPr lang="en-US" altLang="zh-CN" sz="1800" u="sng"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 hot and beads of perspiration  </a:t>
            </a:r>
            <a:r>
              <a:rPr lang="en-US" altLang="zh-CN" sz="1800" u="sng"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down Elizabeth's face.</a:t>
            </a:r>
            <a:endParaRPr lang="zh-CN" altLang="en-US" sz="1800" dirty="0" smtClean="0">
              <a:latin typeface="Times New Roman" panose="02020603050405020304" pitchFamily="18" charset="0"/>
              <a:cs typeface="Times New Roman" panose="02020603050405020304" pitchFamily="18" charset="0"/>
            </a:endParaRPr>
          </a:p>
        </p:txBody>
      </p:sp>
      <p:sp>
        <p:nvSpPr>
          <p:cNvPr id="3" name="TextBox 3"/>
          <p:cNvSpPr txBox="1"/>
          <p:nvPr/>
        </p:nvSpPr>
        <p:spPr>
          <a:xfrm>
            <a:off x="574675" y="146685"/>
            <a:ext cx="71145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叠加多个动词</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带给读者动态的画面感</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dirty="0">
                <a:solidFill>
                  <a:srgbClr val="C00000"/>
                </a:solidFill>
                <a:latin typeface="微软雅黑" panose="020B0503020204020204" pitchFamily="34" charset="-122"/>
                <a:ea typeface="微软雅黑" panose="020B0503020204020204" pitchFamily="34" charset="-122"/>
              </a:rPr>
              <a:t>活用伴随状语</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使动作更富有立体感</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2279650" y="1260475"/>
            <a:ext cx="1751330" cy="368300"/>
          </a:xfrm>
          <a:prstGeom prst="rect">
            <a:avLst/>
          </a:prstGeom>
          <a:noFill/>
        </p:spPr>
        <p:txBody>
          <a:bodyPr wrap="none" rtlCol="0" anchor="t">
            <a:spAutoFit/>
          </a:bodyPr>
          <a:p>
            <a:pPr marL="266700" indent="-266700"/>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baking</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独立主格结构</a:t>
            </a:r>
            <a:endPar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5" name="文本框 4"/>
          <p:cNvSpPr txBox="1"/>
          <p:nvPr/>
        </p:nvSpPr>
        <p:spPr>
          <a:xfrm>
            <a:off x="6609715" y="1260475"/>
            <a:ext cx="1903730" cy="368300"/>
          </a:xfrm>
          <a:prstGeom prst="rect">
            <a:avLst/>
          </a:prstGeom>
          <a:noFill/>
        </p:spPr>
        <p:txBody>
          <a:bodyPr wrap="none" rtlCol="0" anchor="t">
            <a:spAutoFit/>
          </a:bodyPr>
          <a:p>
            <a:pPr marL="266700" indent="-266700" algn="l"/>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blurring</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独立主格结构</a:t>
            </a:r>
            <a:endPar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6" name="文本框 5"/>
          <p:cNvSpPr txBox="1"/>
          <p:nvPr/>
        </p:nvSpPr>
        <p:spPr>
          <a:xfrm>
            <a:off x="2596515" y="1742440"/>
            <a:ext cx="1783080" cy="368300"/>
          </a:xfrm>
          <a:prstGeom prst="rect">
            <a:avLst/>
          </a:prstGeom>
          <a:noFill/>
        </p:spPr>
        <p:txBody>
          <a:bodyPr wrap="none" rtlCol="0" anchor="t">
            <a:spAutoFit/>
          </a:bodyPr>
          <a:p>
            <a:pPr marL="266700" indent="-266700"/>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suffocated</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谓语动词</a:t>
            </a:r>
            <a:endPar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endParaRPr>
          </a:p>
        </p:txBody>
      </p:sp>
      <p:sp>
        <p:nvSpPr>
          <p:cNvPr id="7" name="文本框 6"/>
          <p:cNvSpPr txBox="1"/>
          <p:nvPr/>
        </p:nvSpPr>
        <p:spPr>
          <a:xfrm>
            <a:off x="5179060" y="1691640"/>
            <a:ext cx="1757680" cy="368300"/>
          </a:xfrm>
          <a:prstGeom prst="rect">
            <a:avLst/>
          </a:prstGeom>
          <a:noFill/>
        </p:spPr>
        <p:txBody>
          <a:bodyPr wrap="none" rtlCol="0" anchor="t">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plough</a:t>
            </a: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ing</a:t>
            </a:r>
            <a:r>
              <a:rPr lang="zh-CN" altLang="en-US" sz="1800" b="1" baseline="-25000" dirty="0" smtClean="0">
                <a:solidFill>
                  <a:srgbClr val="C00000"/>
                </a:solidFill>
                <a:latin typeface="Times New Roman" panose="02020603050405020304" pitchFamily="18" charset="0"/>
                <a:cs typeface="Times New Roman" panose="02020603050405020304" pitchFamily="18" charset="0"/>
                <a:sym typeface="+mn-ea"/>
              </a:rPr>
              <a:t>伴随状语</a:t>
            </a:r>
            <a:endParaRPr lang="zh-CN" altLang="en-US" sz="1800" b="1" baseline="-25000" dirty="0" smtClean="0">
              <a:solidFill>
                <a:srgbClr val="C00000"/>
              </a:solidFill>
              <a:latin typeface="Times New Roman" panose="02020603050405020304" pitchFamily="18" charset="0"/>
              <a:cs typeface="Times New Roman" panose="02020603050405020304" pitchFamily="18" charset="0"/>
              <a:sym typeface="+mn-ea"/>
            </a:endParaRPr>
          </a:p>
        </p:txBody>
      </p:sp>
      <p:sp>
        <p:nvSpPr>
          <p:cNvPr id="8" name="文本框 7"/>
          <p:cNvSpPr txBox="1"/>
          <p:nvPr/>
        </p:nvSpPr>
        <p:spPr>
          <a:xfrm>
            <a:off x="574675" y="3051175"/>
            <a:ext cx="1949450" cy="368300"/>
          </a:xfrm>
          <a:prstGeom prst="rect">
            <a:avLst/>
          </a:prstGeom>
          <a:noFill/>
        </p:spPr>
        <p:txBody>
          <a:bodyPr wrap="square" rtlCol="0" anchor="t">
            <a:spAutoFit/>
          </a:bodyPr>
          <a:p>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Clutching</a:t>
            </a:r>
            <a:r>
              <a:rPr lang="zh-CN" altLang="en-US" sz="1800" b="1" baseline="-25000" dirty="0" smtClean="0">
                <a:solidFill>
                  <a:srgbClr val="C00000"/>
                </a:solidFill>
                <a:latin typeface="Times New Roman" panose="02020603050405020304" pitchFamily="18" charset="0"/>
                <a:cs typeface="Times New Roman" panose="02020603050405020304" pitchFamily="18" charset="0"/>
                <a:sym typeface="+mn-ea"/>
              </a:rPr>
              <a:t>伴随状语</a:t>
            </a: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sp>
        <p:nvSpPr>
          <p:cNvPr id="10" name="文本框 9"/>
          <p:cNvSpPr txBox="1"/>
          <p:nvPr/>
        </p:nvSpPr>
        <p:spPr>
          <a:xfrm>
            <a:off x="4537075" y="3051175"/>
            <a:ext cx="1408430" cy="368300"/>
          </a:xfrm>
          <a:prstGeom prst="rect">
            <a:avLst/>
          </a:prstGeom>
          <a:noFill/>
        </p:spPr>
        <p:txBody>
          <a:bodyPr wrap="square" rtlCol="0" anchor="t">
            <a:spAutoFit/>
          </a:bodyPr>
          <a:p>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edged</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谓语动词</a:t>
            </a:r>
            <a:endParaRPr lang="zh-CN" altLang="en-US" b="1"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1932305" y="3525520"/>
            <a:ext cx="1856740" cy="368300"/>
          </a:xfrm>
          <a:prstGeom prst="rect">
            <a:avLst/>
          </a:prstGeom>
          <a:noFill/>
        </p:spPr>
        <p:txBody>
          <a:bodyPr wrap="square" rtlCol="0" anchor="t">
            <a:spAutoFit/>
          </a:bodyPr>
          <a:p>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blazing</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独立主格结构</a:t>
            </a:r>
            <a:endParaRPr lang="zh-CN" altLang="en-US" b="1" dirty="0" smtClean="0">
              <a:latin typeface="Times New Roman" panose="02020603050405020304" pitchFamily="18" charset="0"/>
              <a:cs typeface="Times New Roman" panose="02020603050405020304" pitchFamily="18" charset="0"/>
            </a:endParaRPr>
          </a:p>
        </p:txBody>
      </p:sp>
      <p:sp>
        <p:nvSpPr>
          <p:cNvPr id="12" name="文本框 11"/>
          <p:cNvSpPr txBox="1"/>
          <p:nvPr/>
        </p:nvSpPr>
        <p:spPr>
          <a:xfrm>
            <a:off x="6219190" y="3525520"/>
            <a:ext cx="1930400" cy="368300"/>
          </a:xfrm>
          <a:prstGeom prst="rect">
            <a:avLst/>
          </a:prstGeom>
          <a:noFill/>
        </p:spPr>
        <p:txBody>
          <a:bodyPr wrap="square" rtlCol="0" anchor="t">
            <a:spAutoFit/>
          </a:bodyPr>
          <a:p>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rPr>
              <a:t>trickling</a:t>
            </a:r>
            <a:r>
              <a:rPr lang="zh-CN" altLang="en-US" sz="1800" b="1" baseline="-25000">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独立主格结构</a:t>
            </a:r>
            <a:endPar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endParaRPr>
          </a:p>
        </p:txBody>
      </p:sp>
      <p:pic>
        <p:nvPicPr>
          <p:cNvPr id="13" name="图片 12"/>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7790" y="4277995"/>
            <a:ext cx="1139190" cy="770890"/>
          </a:xfrm>
          <a:prstGeom prst="rect">
            <a:avLst/>
          </a:prstGeom>
        </p:spPr>
      </p:pic>
      <p:sp>
        <p:nvSpPr>
          <p:cNvPr id="14" name="文本框 13"/>
          <p:cNvSpPr txBox="1"/>
          <p:nvPr/>
        </p:nvSpPr>
        <p:spPr>
          <a:xfrm>
            <a:off x="1168400" y="4340860"/>
            <a:ext cx="7640955" cy="645160"/>
          </a:xfrm>
          <a:prstGeom prst="rect">
            <a:avLst/>
          </a:prstGeom>
          <a:noFill/>
          <a:ln>
            <a:solidFill>
              <a:schemeClr val="accent5">
                <a:lumMod val="40000"/>
                <a:lumOff val="60000"/>
              </a:schemeClr>
            </a:solidFill>
          </a:ln>
        </p:spPr>
        <p:txBody>
          <a:bodyPr wrap="square" rtlCol="0" anchor="t">
            <a:spAutoFit/>
          </a:bodyPr>
          <a:p>
            <a:r>
              <a:rPr lang="zh-CN" sz="1800" dirty="0" smtClean="0">
                <a:solidFill>
                  <a:schemeClr val="accent5">
                    <a:lumMod val="75000"/>
                  </a:schemeClr>
                </a:solidFill>
                <a:latin typeface="Times New Roman" panose="02020603050405020304" pitchFamily="18" charset="0"/>
                <a:cs typeface="Times New Roman" panose="02020603050405020304" pitchFamily="18" charset="0"/>
              </a:rPr>
              <a:t>准确使用非谓语动词做伴随状语，两个独立主格结构做状语，能让写作句子更简洁，段落更紧凑，层次更分明，更富有立体感</a:t>
            </a:r>
            <a:r>
              <a:rPr sz="1800" dirty="0" smtClean="0">
                <a:solidFill>
                  <a:schemeClr val="accent5">
                    <a:lumMod val="75000"/>
                  </a:schemeClr>
                </a:solidFill>
                <a:latin typeface="Times New Roman" panose="02020603050405020304" pitchFamily="18" charset="0"/>
                <a:cs typeface="Times New Roman" panose="02020603050405020304" pitchFamily="18" charset="0"/>
              </a:rPr>
              <a:t>。</a:t>
            </a:r>
            <a:endParaRPr sz="1800" dirty="0" smtClean="0">
              <a:solidFill>
                <a:schemeClr val="accent5">
                  <a:lumMod val="75000"/>
                </a:schemeClr>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4" presetClass="entr" presetSubtype="16"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Effect transition="in" filter="box(in)">
                                      <p:cBhvr>
                                        <p:cTn id="13" dur="2000"/>
                                        <p:tgtEl>
                                          <p:spTgt spid="9"/>
                                        </p:tgtEl>
                                      </p:cBhvr>
                                    </p:animEffect>
                                  </p:childTnLst>
                                </p:cTn>
                              </p:par>
                            </p:childTnLst>
                          </p:cTn>
                        </p:par>
                      </p:childTnLst>
                    </p:cTn>
                  </p:par>
                  <p:par>
                    <p:cTn id="14" fill="hold">
                      <p:stCondLst>
                        <p:cond delay="indefinite"/>
                      </p:stCondLst>
                      <p:childTnLst>
                        <p:par>
                          <p:cTn id="15" fill="hold">
                            <p:stCondLst>
                              <p:cond delay="0"/>
                            </p:stCondLst>
                            <p:childTnLst>
                              <p:par>
                                <p:cTn id="16" presetID="4" presetClass="entr" presetSubtype="16" fill="hold" grpId="0" nodeType="clickEffect">
                                  <p:stCondLst>
                                    <p:cond delay="0"/>
                                  </p:stCondLst>
                                  <p:childTnLst>
                                    <p:set>
                                      <p:cBhvr>
                                        <p:cTn id="17" dur="1" fill="hold">
                                          <p:stCondLst>
                                            <p:cond delay="0"/>
                                          </p:stCondLst>
                                        </p:cTn>
                                        <p:tgtEl>
                                          <p:spTgt spid="5"/>
                                        </p:tgtEl>
                                        <p:attrNameLst>
                                          <p:attrName>style.visibility</p:attrName>
                                        </p:attrNameLst>
                                      </p:cBhvr>
                                      <p:to>
                                        <p:strVal val="visible"/>
                                      </p:to>
                                    </p:set>
                                    <p:animEffect transition="in" filter="box(in)">
                                      <p:cBhvr>
                                        <p:cTn id="18" dur="2000"/>
                                        <p:tgtEl>
                                          <p:spTgt spid="5"/>
                                        </p:tgtEl>
                                      </p:cBhvr>
                                    </p:animEffect>
                                  </p:childTnLst>
                                </p:cTn>
                              </p:par>
                            </p:childTnLst>
                          </p:cTn>
                        </p:par>
                      </p:childTnLst>
                    </p:cTn>
                  </p:par>
                  <p:par>
                    <p:cTn id="19" fill="hold">
                      <p:stCondLst>
                        <p:cond delay="indefinite"/>
                      </p:stCondLst>
                      <p:childTnLst>
                        <p:par>
                          <p:cTn id="20" fill="hold">
                            <p:stCondLst>
                              <p:cond delay="0"/>
                            </p:stCondLst>
                            <p:childTnLst>
                              <p:par>
                                <p:cTn id="21" presetID="4" presetClass="entr" presetSubtype="16" fill="hold" grpId="0" nodeType="clickEffect">
                                  <p:stCondLst>
                                    <p:cond delay="0"/>
                                  </p:stCondLst>
                                  <p:childTnLst>
                                    <p:set>
                                      <p:cBhvr>
                                        <p:cTn id="22" dur="1" fill="hold">
                                          <p:stCondLst>
                                            <p:cond delay="0"/>
                                          </p:stCondLst>
                                        </p:cTn>
                                        <p:tgtEl>
                                          <p:spTgt spid="6"/>
                                        </p:tgtEl>
                                        <p:attrNameLst>
                                          <p:attrName>style.visibility</p:attrName>
                                        </p:attrNameLst>
                                      </p:cBhvr>
                                      <p:to>
                                        <p:strVal val="visible"/>
                                      </p:to>
                                    </p:set>
                                    <p:animEffect transition="in" filter="box(in)">
                                      <p:cBhvr>
                                        <p:cTn id="23" dur="2000"/>
                                        <p:tgtEl>
                                          <p:spTgt spid="6"/>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barn(inVertical)">
                                      <p:cBhvr>
                                        <p:cTn id="33" dur="500"/>
                                        <p:tgtEl>
                                          <p:spTgt spid="10"/>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grpId="0" nodeType="clickEffect">
                                  <p:stCondLst>
                                    <p:cond delay="0"/>
                                  </p:stCondLst>
                                  <p:childTnLst>
                                    <p:set>
                                      <p:cBhvr>
                                        <p:cTn id="37" dur="1" fill="hold">
                                          <p:stCondLst>
                                            <p:cond delay="0"/>
                                          </p:stCondLst>
                                        </p:cTn>
                                        <p:tgtEl>
                                          <p:spTgt spid="11"/>
                                        </p:tgtEl>
                                        <p:attrNameLst>
                                          <p:attrName>style.visibility</p:attrName>
                                        </p:attrNameLst>
                                      </p:cBhvr>
                                      <p:to>
                                        <p:strVal val="visible"/>
                                      </p:to>
                                    </p:set>
                                    <p:animEffect transition="in" filter="barn(inVertical)">
                                      <p:cBhvr>
                                        <p:cTn id="38" dur="500"/>
                                        <p:tgtEl>
                                          <p:spTgt spid="11"/>
                                        </p:tgtEl>
                                      </p:cBhvr>
                                    </p:animEffect>
                                  </p:childTnLst>
                                </p:cTn>
                              </p:par>
                            </p:childTnLst>
                          </p:cTn>
                        </p:par>
                      </p:childTnLst>
                    </p:cTn>
                  </p:par>
                  <p:par>
                    <p:cTn id="39" fill="hold">
                      <p:stCondLst>
                        <p:cond delay="indefinite"/>
                      </p:stCondLst>
                      <p:childTnLst>
                        <p:par>
                          <p:cTn id="40" fill="hold">
                            <p:stCondLst>
                              <p:cond delay="0"/>
                            </p:stCondLst>
                            <p:childTnLst>
                              <p:par>
                                <p:cTn id="41" presetID="16" presetClass="entr" presetSubtype="21" fill="hold" grpId="0" nodeType="clickEffect">
                                  <p:stCondLst>
                                    <p:cond delay="0"/>
                                  </p:stCondLst>
                                  <p:childTnLst>
                                    <p:set>
                                      <p:cBhvr>
                                        <p:cTn id="42" dur="1" fill="hold">
                                          <p:stCondLst>
                                            <p:cond delay="0"/>
                                          </p:stCondLst>
                                        </p:cTn>
                                        <p:tgtEl>
                                          <p:spTgt spid="12"/>
                                        </p:tgtEl>
                                        <p:attrNameLst>
                                          <p:attrName>style.visibility</p:attrName>
                                        </p:attrNameLst>
                                      </p:cBhvr>
                                      <p:to>
                                        <p:strVal val="visible"/>
                                      </p:to>
                                    </p:set>
                                    <p:animEffect transition="in" filter="barn(inVertical)">
                                      <p:cBhvr>
                                        <p:cTn id="4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9" grpId="0"/>
      <p:bldP spid="5" grpId="0"/>
      <p:bldP spid="6" grpId="0"/>
      <p:bldP spid="8" grpId="0"/>
      <p:bldP spid="8" grpId="1"/>
      <p:bldP spid="10" grpId="0"/>
      <p:bldP spid="10" grpId="1"/>
      <p:bldP spid="11" grpId="0"/>
      <p:bldP spid="11" grpId="1"/>
      <p:bldP spid="12" grpId="0"/>
      <p:bldP spid="12" grpId="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3" name="TextBox 3"/>
          <p:cNvSpPr txBox="1"/>
          <p:nvPr/>
        </p:nvSpPr>
        <p:spPr>
          <a:xfrm>
            <a:off x="467360" y="146685"/>
            <a:ext cx="722185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熟练掌握一两种部分倒装句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以2016年10月浙江</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夫妻吵架，森林迷路</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为例</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5" name="文本框 4"/>
          <p:cNvSpPr txBox="1"/>
          <p:nvPr/>
        </p:nvSpPr>
        <p:spPr>
          <a:xfrm>
            <a:off x="170180" y="681355"/>
            <a:ext cx="8640445" cy="3969385"/>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rPr>
              <a:t>1.Jane在之前的人生中从未体会过如此强烈的后悔之情。</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Never</a:t>
            </a:r>
            <a:r>
              <a:rPr lang="zh-CN" altLang="en-US" sz="1800" dirty="0" smtClean="0">
                <a:latin typeface="Times New Roman" panose="02020603050405020304" pitchFamily="18" charset="0"/>
                <a:cs typeface="Times New Roman" panose="02020603050405020304" pitchFamily="18" charset="0"/>
              </a:rPr>
              <a:t> before in Jane’s life </a:t>
            </a:r>
            <a:r>
              <a:rPr lang="zh-CN" altLang="en-US" sz="1800" u="sng" dirty="0" smtClean="0">
                <a:solidFill>
                  <a:srgbClr val="0070C0"/>
                </a:solidFill>
                <a:latin typeface="Times New Roman" panose="02020603050405020304" pitchFamily="18" charset="0"/>
                <a:cs typeface="Times New Roman" panose="02020603050405020304" pitchFamily="18" charset="0"/>
              </a:rPr>
              <a:t>had </a:t>
            </a:r>
            <a:r>
              <a:rPr lang="zh-CN" altLang="en-US" sz="1800" dirty="0" smtClean="0">
                <a:latin typeface="Times New Roman" panose="02020603050405020304" pitchFamily="18" charset="0"/>
                <a:cs typeface="Times New Roman" panose="02020603050405020304" pitchFamily="18" charset="0"/>
              </a:rPr>
              <a:t>she </a:t>
            </a:r>
            <a:r>
              <a:rPr lang="zh-CN" altLang="en-US" sz="1800" u="sng" dirty="0" smtClean="0">
                <a:solidFill>
                  <a:srgbClr val="0070C0"/>
                </a:solidFill>
                <a:latin typeface="Times New Roman" panose="02020603050405020304" pitchFamily="18" charset="0"/>
                <a:cs typeface="Times New Roman" panose="02020603050405020304" pitchFamily="18" charset="0"/>
              </a:rPr>
              <a:t>been so overcome</a:t>
            </a:r>
            <a:r>
              <a:rPr lang="zh-CN" altLang="en-US" sz="1800" dirty="0" smtClean="0">
                <a:latin typeface="Times New Roman" panose="02020603050405020304" pitchFamily="18" charset="0"/>
                <a:cs typeface="Times New Roman" panose="02020603050405020304" pitchFamily="18" charset="0"/>
              </a:rPr>
              <a:t> by regret.</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2.Jane太累了，以至于她一躺下就很快睡着了。</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So</a:t>
            </a:r>
            <a:r>
              <a:rPr lang="zh-CN" altLang="en-US" sz="1800" dirty="0" smtClean="0">
                <a:latin typeface="Times New Roman" panose="02020603050405020304" pitchFamily="18" charset="0"/>
                <a:cs typeface="Times New Roman" panose="02020603050405020304" pitchFamily="18" charset="0"/>
              </a:rPr>
              <a:t> tired </a:t>
            </a:r>
            <a:r>
              <a:rPr lang="zh-CN" altLang="en-US" sz="1800" u="sng" dirty="0" smtClean="0">
                <a:solidFill>
                  <a:srgbClr val="0070C0"/>
                </a:solidFill>
                <a:latin typeface="Times New Roman" panose="02020603050405020304" pitchFamily="18" charset="0"/>
                <a:cs typeface="Times New Roman" panose="02020603050405020304" pitchFamily="18" charset="0"/>
              </a:rPr>
              <a:t>was</a:t>
            </a:r>
            <a:r>
              <a:rPr lang="zh-CN" altLang="en-US" sz="1800" dirty="0" smtClean="0">
                <a:latin typeface="Times New Roman" panose="02020603050405020304" pitchFamily="18" charset="0"/>
                <a:cs typeface="Times New Roman" panose="02020603050405020304" pitchFamily="18" charset="0"/>
              </a:rPr>
              <a:t> Jane </a:t>
            </a:r>
            <a:r>
              <a:rPr lang="zh-CN" altLang="en-US" sz="1800" b="1" dirty="0" smtClean="0">
                <a:solidFill>
                  <a:srgbClr val="C00000"/>
                </a:solidFill>
                <a:latin typeface="Times New Roman" panose="02020603050405020304" pitchFamily="18" charset="0"/>
                <a:cs typeface="Times New Roman" panose="02020603050405020304" pitchFamily="18" charset="0"/>
              </a:rPr>
              <a:t>that</a:t>
            </a:r>
            <a:r>
              <a:rPr lang="zh-CN" altLang="en-US" sz="1800" dirty="0" smtClean="0">
                <a:latin typeface="Times New Roman" panose="02020603050405020304" pitchFamily="18" charset="0"/>
                <a:cs typeface="Times New Roman" panose="02020603050405020304" pitchFamily="18" charset="0"/>
              </a:rPr>
              <a:t> she fell fast asleep the moment she lay down.</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Hardly</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rgbClr val="0070C0"/>
                </a:solidFill>
                <a:latin typeface="Times New Roman" panose="02020603050405020304" pitchFamily="18" charset="0"/>
                <a:cs typeface="Times New Roman" panose="02020603050405020304" pitchFamily="18" charset="0"/>
              </a:rPr>
              <a:t>had</a:t>
            </a:r>
            <a:r>
              <a:rPr lang="zh-CN" altLang="en-US" sz="1800" dirty="0" smtClean="0">
                <a:latin typeface="Times New Roman" panose="02020603050405020304" pitchFamily="18" charset="0"/>
                <a:cs typeface="Times New Roman" panose="02020603050405020304" pitchFamily="18" charset="0"/>
              </a:rPr>
              <a:t> Jane </a:t>
            </a:r>
            <a:r>
              <a:rPr lang="zh-CN" altLang="en-US" sz="1800" u="sng" dirty="0" smtClean="0">
                <a:solidFill>
                  <a:srgbClr val="0070C0"/>
                </a:solidFill>
                <a:latin typeface="Times New Roman" panose="02020603050405020304" pitchFamily="18" charset="0"/>
                <a:cs typeface="Times New Roman" panose="02020603050405020304" pitchFamily="18" charset="0"/>
              </a:rPr>
              <a:t>laid down</a:t>
            </a:r>
            <a:r>
              <a:rPr lang="zh-CN" altLang="en-US" sz="1800"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when</a:t>
            </a:r>
            <a:r>
              <a:rPr lang="zh-CN" altLang="en-US" sz="1800" dirty="0" smtClean="0">
                <a:latin typeface="Times New Roman" panose="02020603050405020304" pitchFamily="18" charset="0"/>
                <a:cs typeface="Times New Roman" panose="02020603050405020304" pitchFamily="18" charset="0"/>
              </a:rPr>
              <a:t> she fell fast asleep because of exhaustion.</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No sooner</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rgbClr val="0070C0"/>
                </a:solidFill>
                <a:latin typeface="Times New Roman" panose="02020603050405020304" pitchFamily="18" charset="0"/>
                <a:cs typeface="Times New Roman" panose="02020603050405020304" pitchFamily="18" charset="0"/>
              </a:rPr>
              <a:t>had</a:t>
            </a:r>
            <a:r>
              <a:rPr lang="zh-CN" altLang="en-US" sz="1800" dirty="0" smtClean="0">
                <a:latin typeface="Times New Roman" panose="02020603050405020304" pitchFamily="18" charset="0"/>
                <a:cs typeface="Times New Roman" panose="02020603050405020304" pitchFamily="18" charset="0"/>
              </a:rPr>
              <a:t> Jane </a:t>
            </a:r>
            <a:r>
              <a:rPr lang="zh-CN" altLang="en-US" sz="1800" u="sng" dirty="0" smtClean="0">
                <a:solidFill>
                  <a:srgbClr val="0070C0"/>
                </a:solidFill>
                <a:latin typeface="Times New Roman" panose="02020603050405020304" pitchFamily="18" charset="0"/>
                <a:cs typeface="Times New Roman" panose="02020603050405020304" pitchFamily="18" charset="0"/>
              </a:rPr>
              <a:t>laid</a:t>
            </a:r>
            <a:r>
              <a:rPr lang="zh-CN" altLang="en-US" sz="1800" dirty="0" smtClean="0">
                <a:latin typeface="Times New Roman" panose="02020603050405020304" pitchFamily="18" charset="0"/>
                <a:cs typeface="Times New Roman" panose="02020603050405020304" pitchFamily="18" charset="0"/>
              </a:rPr>
              <a:t> down </a:t>
            </a:r>
            <a:r>
              <a:rPr lang="zh-CN" altLang="en-US" sz="1800" b="1" dirty="0" smtClean="0">
                <a:solidFill>
                  <a:srgbClr val="C00000"/>
                </a:solidFill>
                <a:latin typeface="Times New Roman" panose="02020603050405020304" pitchFamily="18" charset="0"/>
                <a:cs typeface="Times New Roman" panose="02020603050405020304" pitchFamily="18" charset="0"/>
              </a:rPr>
              <a:t>than</a:t>
            </a:r>
            <a:r>
              <a:rPr lang="zh-CN" altLang="en-US" sz="1800" dirty="0" smtClean="0">
                <a:latin typeface="Times New Roman" panose="02020603050405020304" pitchFamily="18" charset="0"/>
                <a:cs typeface="Times New Roman" panose="02020603050405020304" pitchFamily="18" charset="0"/>
              </a:rPr>
              <a:t> she fell fast asleep because of exhaustion.</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她太疲倦了，眼睑开始往下垂，打起了呵欠，昏昏欲睡起来。</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So</a:t>
            </a:r>
            <a:r>
              <a:rPr lang="zh-CN" altLang="en-US" sz="1800" dirty="0" smtClean="0">
                <a:latin typeface="Times New Roman" panose="02020603050405020304" pitchFamily="18" charset="0"/>
                <a:cs typeface="Times New Roman" panose="02020603050405020304" pitchFamily="18" charset="0"/>
              </a:rPr>
              <a:t> exhausted was she </a:t>
            </a:r>
            <a:r>
              <a:rPr lang="zh-CN" altLang="en-US" sz="1800" b="1" dirty="0" smtClean="0">
                <a:solidFill>
                  <a:srgbClr val="C00000"/>
                </a:solidFill>
                <a:latin typeface="Times New Roman" panose="02020603050405020304" pitchFamily="18" charset="0"/>
                <a:cs typeface="Times New Roman" panose="02020603050405020304" pitchFamily="18" charset="0"/>
              </a:rPr>
              <a:t>that</a:t>
            </a:r>
            <a:r>
              <a:rPr lang="zh-CN" altLang="en-US" sz="1800" dirty="0" smtClean="0">
                <a:latin typeface="Times New Roman" panose="02020603050405020304" pitchFamily="18" charset="0"/>
                <a:cs typeface="Times New Roman" panose="02020603050405020304" pitchFamily="18" charset="0"/>
              </a:rPr>
              <a:t> her eyelids were beginning to droop, yawning</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and drowsing.</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.Jane不仅又累又饿，而且对自己的无理行为深感后悔。</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Not only</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rgbClr val="0070C0"/>
                </a:solidFill>
                <a:latin typeface="Times New Roman" panose="02020603050405020304" pitchFamily="18" charset="0"/>
                <a:cs typeface="Times New Roman" panose="02020603050405020304" pitchFamily="18" charset="0"/>
              </a:rPr>
              <a:t>was</a:t>
            </a:r>
            <a:r>
              <a:rPr lang="zh-CN" altLang="en-US" sz="1800" dirty="0" smtClean="0">
                <a:latin typeface="Times New Roman" panose="02020603050405020304" pitchFamily="18" charset="0"/>
                <a:cs typeface="Times New Roman" panose="02020603050405020304" pitchFamily="18" charset="0"/>
              </a:rPr>
              <a:t> Jane </a:t>
            </a:r>
            <a:r>
              <a:rPr lang="zh-CN" altLang="en-US" sz="1800" u="sng" dirty="0" smtClean="0">
                <a:solidFill>
                  <a:srgbClr val="0070C0"/>
                </a:solidFill>
                <a:latin typeface="Times New Roman" panose="02020603050405020304" pitchFamily="18" charset="0"/>
                <a:cs typeface="Times New Roman" panose="02020603050405020304" pitchFamily="18" charset="0"/>
              </a:rPr>
              <a:t>exhausted and hungry</a:t>
            </a:r>
            <a:r>
              <a:rPr lang="zh-CN" altLang="en-US" sz="1800"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but</a:t>
            </a:r>
            <a:r>
              <a:rPr lang="zh-CN" altLang="en-US" sz="1800" dirty="0" smtClean="0">
                <a:latin typeface="Times New Roman" panose="02020603050405020304" pitchFamily="18" charset="0"/>
                <a:cs typeface="Times New Roman" panose="02020603050405020304" pitchFamily="18" charset="0"/>
              </a:rPr>
              <a:t> she was also deeply regretful for her unreasonable behaviors.</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5</a:t>
            </a:r>
            <a:r>
              <a:rPr lang="zh-CN" altLang="en-US" sz="1800" dirty="0" smtClean="0">
                <a:latin typeface="Times New Roman" panose="02020603050405020304" pitchFamily="18" charset="0"/>
                <a:cs typeface="Times New Roman" panose="02020603050405020304" pitchFamily="18" charset="0"/>
              </a:rPr>
              <a:t>.只有当简处于如此无助的境地时，她才意识到汤姆对她是多么重要。</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Only</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when Jane was in such helpless situation</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rgbClr val="0070C0"/>
                </a:solidFill>
                <a:latin typeface="Times New Roman" panose="02020603050405020304" pitchFamily="18" charset="0"/>
                <a:cs typeface="Times New Roman" panose="02020603050405020304" pitchFamily="18" charset="0"/>
              </a:rPr>
              <a:t>was</a:t>
            </a:r>
            <a:r>
              <a:rPr lang="zh-CN" altLang="en-US" sz="1800" dirty="0" smtClean="0">
                <a:latin typeface="Times New Roman" panose="02020603050405020304" pitchFamily="18" charset="0"/>
                <a:cs typeface="Times New Roman" panose="02020603050405020304" pitchFamily="18" charset="0"/>
              </a:rPr>
              <a:t> she </a:t>
            </a:r>
            <a:r>
              <a:rPr lang="zh-CN" altLang="en-US" sz="1800" u="sng" dirty="0" smtClean="0">
                <a:solidFill>
                  <a:srgbClr val="0070C0"/>
                </a:solidFill>
                <a:latin typeface="Times New Roman" panose="02020603050405020304" pitchFamily="18" charset="0"/>
                <a:cs typeface="Times New Roman" panose="02020603050405020304" pitchFamily="18" charset="0"/>
              </a:rPr>
              <a:t>aware</a:t>
            </a:r>
            <a:r>
              <a:rPr lang="zh-CN" altLang="en-US" sz="1800" dirty="0" smtClean="0">
                <a:latin typeface="Times New Roman" panose="02020603050405020304" pitchFamily="18" charset="0"/>
                <a:cs typeface="Times New Roman" panose="02020603050405020304" pitchFamily="18" charset="0"/>
              </a:rPr>
              <a:t> that her beloved Tom meant so much to her.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3"/>
                                        </p:tgtEl>
                                        <p:attrNameLst>
                                          <p:attrName>style.visibility</p:attrName>
                                        </p:attrNameLst>
                                      </p:cBhvr>
                                      <p:to>
                                        <p:strVal val="visible"/>
                                      </p:to>
                                    </p:set>
                                    <p:anim calcmode="lin" valueType="num">
                                      <p:cBhvr additive="base">
                                        <p:cTn id="7" dur="500"/>
                                        <p:tgtEl>
                                          <p:spTgt spid="3"/>
                                        </p:tgtEl>
                                        <p:attrNameLst>
                                          <p:attrName>ppt_x</p:attrName>
                                        </p:attrNameLst>
                                      </p:cBhvr>
                                      <p:tavLst>
                                        <p:tav tm="0">
                                          <p:val>
                                            <p:strVal val="#ppt_x-#ppt_w*1.125000"/>
                                          </p:val>
                                        </p:tav>
                                        <p:tav tm="100000">
                                          <p:val>
                                            <p:strVal val="#ppt_x"/>
                                          </p:val>
                                        </p:tav>
                                      </p:tavLst>
                                    </p:anim>
                                    <p:animEffect transition="in" filter="wipe(right)">
                                      <p:cBhvr>
                                        <p:cTn id="8" dur="500"/>
                                        <p:tgtEl>
                                          <p:spTgt spid="3"/>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Effect transition="in" filter="barn(inVertical)">
                                      <p:cBhvr>
                                        <p:cTn id="13" dur="500"/>
                                        <p:tgtEl>
                                          <p:spTgt spid="5">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5">
                                            <p:txEl>
                                              <p:pRg st="3" end="3"/>
                                            </p:txEl>
                                          </p:spTgt>
                                        </p:tgtEl>
                                        <p:attrNameLst>
                                          <p:attrName>style.visibility</p:attrName>
                                        </p:attrNameLst>
                                      </p:cBhvr>
                                      <p:to>
                                        <p:strVal val="visible"/>
                                      </p:to>
                                    </p:set>
                                    <p:animEffect transition="in" filter="barn(inVertical)">
                                      <p:cBhvr>
                                        <p:cTn id="18" dur="500"/>
                                        <p:tgtEl>
                                          <p:spTgt spid="5">
                                            <p:txEl>
                                              <p:pRg st="3" end="3"/>
                                            </p:txEl>
                                          </p:spTgt>
                                        </p:tgtEl>
                                      </p:cBhvr>
                                    </p:animEffect>
                                  </p:childTnLst>
                                </p:cTn>
                              </p:par>
                              <p:par>
                                <p:cTn id="19" presetID="16" presetClass="entr" presetSubtype="21" fill="hold" nodeType="withEffect">
                                  <p:stCondLst>
                                    <p:cond delay="0"/>
                                  </p:stCondLst>
                                  <p:childTnLst>
                                    <p:set>
                                      <p:cBhvr>
                                        <p:cTn id="20" dur="1" fill="hold">
                                          <p:stCondLst>
                                            <p:cond delay="0"/>
                                          </p:stCondLst>
                                        </p:cTn>
                                        <p:tgtEl>
                                          <p:spTgt spid="5">
                                            <p:txEl>
                                              <p:pRg st="4" end="4"/>
                                            </p:txEl>
                                          </p:spTgt>
                                        </p:tgtEl>
                                        <p:attrNameLst>
                                          <p:attrName>style.visibility</p:attrName>
                                        </p:attrNameLst>
                                      </p:cBhvr>
                                      <p:to>
                                        <p:strVal val="visible"/>
                                      </p:to>
                                    </p:set>
                                    <p:animEffect transition="in" filter="barn(inVertical)">
                                      <p:cBhvr>
                                        <p:cTn id="21" dur="500"/>
                                        <p:tgtEl>
                                          <p:spTgt spid="5">
                                            <p:txEl>
                                              <p:pRg st="4" end="4"/>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5">
                                            <p:txEl>
                                              <p:pRg st="5" end="5"/>
                                            </p:txEl>
                                          </p:spTgt>
                                        </p:tgtEl>
                                        <p:attrNameLst>
                                          <p:attrName>style.visibility</p:attrName>
                                        </p:attrNameLst>
                                      </p:cBhvr>
                                      <p:to>
                                        <p:strVal val="visible"/>
                                      </p:to>
                                    </p:set>
                                    <p:animEffect transition="in" filter="barn(inVertical)">
                                      <p:cBhvr>
                                        <p:cTn id="24" dur="500"/>
                                        <p:tgtEl>
                                          <p:spTgt spid="5">
                                            <p:txEl>
                                              <p:pRg st="5" end="5"/>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5">
                                            <p:txEl>
                                              <p:pRg st="7" end="7"/>
                                            </p:txEl>
                                          </p:spTgt>
                                        </p:tgtEl>
                                        <p:attrNameLst>
                                          <p:attrName>style.visibility</p:attrName>
                                        </p:attrNameLst>
                                      </p:cBhvr>
                                      <p:to>
                                        <p:strVal val="visible"/>
                                      </p:to>
                                    </p:set>
                                    <p:animEffect transition="in" filter="barn(inVertical)">
                                      <p:cBhvr>
                                        <p:cTn id="29" dur="500"/>
                                        <p:tgtEl>
                                          <p:spTgt spid="5">
                                            <p:txEl>
                                              <p:pRg st="7" end="7"/>
                                            </p:txEl>
                                          </p:spTgt>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5">
                                            <p:txEl>
                                              <p:pRg st="9" end="9"/>
                                            </p:txEl>
                                          </p:spTgt>
                                        </p:tgtEl>
                                        <p:attrNameLst>
                                          <p:attrName>style.visibility</p:attrName>
                                        </p:attrNameLst>
                                      </p:cBhvr>
                                      <p:to>
                                        <p:strVal val="visible"/>
                                      </p:to>
                                    </p:set>
                                    <p:animEffect transition="in" filter="barn(inVertical)">
                                      <p:cBhvr>
                                        <p:cTn id="34" dur="500"/>
                                        <p:tgtEl>
                                          <p:spTgt spid="5">
                                            <p:txEl>
                                              <p:pRg st="9" end="9"/>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5">
                                            <p:txEl>
                                              <p:pRg st="11" end="11"/>
                                            </p:txEl>
                                          </p:spTgt>
                                        </p:tgtEl>
                                        <p:attrNameLst>
                                          <p:attrName>style.visibility</p:attrName>
                                        </p:attrNameLst>
                                      </p:cBhvr>
                                      <p:to>
                                        <p:strVal val="visible"/>
                                      </p:to>
                                    </p:set>
                                    <p:animEffect transition="in" filter="barn(inVertical)">
                                      <p:cBhvr>
                                        <p:cTn id="39" dur="500"/>
                                        <p:tgtEl>
                                          <p:spTgt spid="5">
                                            <p:txEl>
                                              <p:pRg st="11" end="1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10171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善于利用</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when</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句型，推动时间、地点和动作的发展</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93370" y="574675"/>
            <a:ext cx="8171180" cy="2327910"/>
          </a:xfrm>
          <a:prstGeom prst="rect">
            <a:avLst/>
          </a:prstGeom>
          <a:noFill/>
        </p:spPr>
        <p:txBody>
          <a:bodyPr wrap="square" rtlCol="0" anchor="t">
            <a:spAutoFit/>
          </a:bodyPr>
          <a:p>
            <a:pPr fontAlgn="auto">
              <a:lnSpc>
                <a:spcPts val="2160"/>
              </a:lnSpc>
            </a:pPr>
            <a:r>
              <a:rPr lang="zh-CN" altLang="en-US" sz="1800" b="1" dirty="0" smtClean="0">
                <a:solidFill>
                  <a:srgbClr val="C00000"/>
                </a:solidFill>
                <a:latin typeface="Times New Roman" panose="02020603050405020304" pitchFamily="18" charset="0"/>
                <a:cs typeface="Times New Roman" panose="02020603050405020304" pitchFamily="18" charset="0"/>
              </a:rPr>
              <a:t> </a:t>
            </a:r>
            <a:r>
              <a:rPr lang="en-US" altLang="zh-CN" sz="1800" b="1" dirty="0" smtClean="0">
                <a:solidFill>
                  <a:srgbClr val="C00000"/>
                </a:solidFill>
                <a:latin typeface="Times New Roman" panose="02020603050405020304" pitchFamily="18" charset="0"/>
                <a:cs typeface="Times New Roman" panose="02020603050405020304" pitchFamily="18" charset="0"/>
              </a:rPr>
              <a:t>1.</a:t>
            </a:r>
            <a:r>
              <a:rPr lang="zh-CN" altLang="en-US" sz="1800" b="1" dirty="0" smtClean="0">
                <a:solidFill>
                  <a:srgbClr val="C00000"/>
                </a:solidFill>
                <a:latin typeface="Times New Roman" panose="02020603050405020304" pitchFamily="18" charset="0"/>
                <a:cs typeface="Times New Roman" panose="02020603050405020304" pitchFamily="18" charset="0"/>
              </a:rPr>
              <a:t>“一 … 就 … ”高级表达, 动作连贯，一气呵成</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pPr fontAlgn="auto">
              <a:lnSpc>
                <a:spcPts val="2160"/>
              </a:lnSpc>
            </a:pPr>
            <a:r>
              <a:rPr lang="en-US" altLang="zh-CN" sz="1800" dirty="0" smtClean="0">
                <a:solidFill>
                  <a:srgbClr val="C00000"/>
                </a:solidFill>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No sooner</a:t>
            </a:r>
            <a:r>
              <a:rPr lang="zh-CN" altLang="en-US" sz="1800" dirty="0" smtClean="0">
                <a:solidFill>
                  <a:srgbClr val="0070C0"/>
                </a:solidFill>
                <a:latin typeface="Times New Roman" panose="02020603050405020304" pitchFamily="18" charset="0"/>
                <a:cs typeface="Times New Roman" panose="02020603050405020304" pitchFamily="18" charset="0"/>
              </a:rPr>
              <a:t> had sb done</a:t>
            </a:r>
            <a:r>
              <a:rPr lang="zh-CN" altLang="en-US" sz="1800" dirty="0" smtClean="0">
                <a:solidFill>
                  <a:srgbClr val="C00000"/>
                </a:solidFill>
                <a:latin typeface="Times New Roman" panose="02020603050405020304" pitchFamily="18" charset="0"/>
                <a:cs typeface="Times New Roman" panose="02020603050405020304" pitchFamily="18" charset="0"/>
              </a:rPr>
              <a:t> … than  </a:t>
            </a:r>
            <a:r>
              <a:rPr lang="zh-CN" altLang="en-US" sz="1800" dirty="0" smtClean="0">
                <a:solidFill>
                  <a:srgbClr val="0070C0"/>
                </a:solidFill>
                <a:latin typeface="Times New Roman" panose="02020603050405020304" pitchFamily="18" charset="0"/>
                <a:cs typeface="Times New Roman" panose="02020603050405020304" pitchFamily="18" charset="0"/>
              </a:rPr>
              <a:t>sb did</a:t>
            </a:r>
            <a:r>
              <a:rPr lang="en-US" altLang="zh-CN" sz="1800" dirty="0" smtClean="0">
                <a:solidFill>
                  <a:srgbClr val="C00000"/>
                </a:solidFill>
                <a:latin typeface="Times New Roman" panose="02020603050405020304" pitchFamily="18" charset="0"/>
                <a:cs typeface="Times New Roman" panose="02020603050405020304" pitchFamily="18" charset="0"/>
              </a:rPr>
              <a:t>...    / </a:t>
            </a:r>
            <a:r>
              <a:rPr lang="zh-CN" altLang="en-US" sz="1800" dirty="0" smtClean="0">
                <a:solidFill>
                  <a:srgbClr val="C00000"/>
                </a:solidFill>
                <a:latin typeface="Times New Roman" panose="02020603050405020304" pitchFamily="18" charset="0"/>
                <a:cs typeface="Times New Roman" panose="02020603050405020304" pitchFamily="18" charset="0"/>
              </a:rPr>
              <a:t>Hardly </a:t>
            </a:r>
            <a:r>
              <a:rPr lang="zh-CN" altLang="en-US" sz="1800" dirty="0" smtClean="0">
                <a:solidFill>
                  <a:srgbClr val="0070C0"/>
                </a:solidFill>
                <a:latin typeface="Times New Roman" panose="02020603050405020304" pitchFamily="18" charset="0"/>
                <a:cs typeface="Times New Roman" panose="02020603050405020304" pitchFamily="18" charset="0"/>
              </a:rPr>
              <a:t>had sb done</a:t>
            </a:r>
            <a:r>
              <a:rPr lang="zh-CN" altLang="en-US" sz="1800" dirty="0" smtClean="0">
                <a:solidFill>
                  <a:srgbClr val="C00000"/>
                </a:solidFill>
                <a:latin typeface="Times New Roman" panose="02020603050405020304" pitchFamily="18" charset="0"/>
                <a:cs typeface="Times New Roman" panose="02020603050405020304" pitchFamily="18" charset="0"/>
              </a:rPr>
              <a:t>... when </a:t>
            </a:r>
            <a:r>
              <a:rPr lang="zh-CN" altLang="en-US" sz="1800" dirty="0" smtClean="0">
                <a:solidFill>
                  <a:srgbClr val="0070C0"/>
                </a:solidFill>
                <a:latin typeface="Times New Roman" panose="02020603050405020304" pitchFamily="18" charset="0"/>
                <a:cs typeface="Times New Roman" panose="02020603050405020304" pitchFamily="18" charset="0"/>
              </a:rPr>
              <a:t>sb did</a:t>
            </a:r>
            <a:r>
              <a:rPr lang="zh-CN" altLang="en-US" sz="1800" dirty="0" smtClean="0">
                <a:solidFill>
                  <a:srgbClr val="C00000"/>
                </a:solidFill>
                <a:latin typeface="Times New Roman" panose="02020603050405020304" pitchFamily="18" charset="0"/>
                <a:cs typeface="Times New Roman" panose="02020603050405020304" pitchFamily="18" charset="0"/>
              </a:rPr>
              <a:t>...</a:t>
            </a:r>
            <a:endParaRPr lang="zh-CN" altLang="en-US" sz="1800" dirty="0" smtClean="0">
              <a:solidFill>
                <a:srgbClr val="C00000"/>
              </a:solidFill>
              <a:latin typeface="Times New Roman" panose="02020603050405020304" pitchFamily="18" charset="0"/>
              <a:cs typeface="Times New Roman" panose="02020603050405020304" pitchFamily="18" charset="0"/>
            </a:endParaRPr>
          </a:p>
          <a:p>
            <a:pPr fontAlgn="auto">
              <a:lnSpc>
                <a:spcPts val="2160"/>
              </a:lnSpc>
            </a:pPr>
            <a:r>
              <a:rPr lang="zh-CN" altLang="en-US" sz="1800" dirty="0" smtClean="0">
                <a:latin typeface="Times New Roman" panose="02020603050405020304" pitchFamily="18" charset="0"/>
                <a:cs typeface="Times New Roman" panose="02020603050405020304" pitchFamily="18" charset="0"/>
              </a:rPr>
              <a:t>父亲刚一离开家，我们就冲到阳台上。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Arial" panose="020B0604020202020204" pitchFamily="34" charset="0"/>
              <a:buChar char="•"/>
            </a:pPr>
            <a:r>
              <a:rPr lang="zh-CN" altLang="en-US" sz="1800" dirty="0" smtClean="0">
                <a:solidFill>
                  <a:srgbClr val="C00000"/>
                </a:solidFill>
                <a:latin typeface="Times New Roman" panose="02020603050405020304" pitchFamily="18" charset="0"/>
                <a:cs typeface="Times New Roman" panose="02020603050405020304" pitchFamily="18" charset="0"/>
              </a:rPr>
              <a:t>No sooner</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70C0"/>
                </a:solidFill>
                <a:latin typeface="Times New Roman" panose="02020603050405020304" pitchFamily="18" charset="0"/>
                <a:cs typeface="Times New Roman" panose="02020603050405020304" pitchFamily="18" charset="0"/>
              </a:rPr>
              <a:t>had our father left home</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than</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70C0"/>
                </a:solidFill>
                <a:latin typeface="Times New Roman" panose="02020603050405020304" pitchFamily="18" charset="0"/>
                <a:cs typeface="Times New Roman" panose="02020603050405020304" pitchFamily="18" charset="0"/>
              </a:rPr>
              <a:t>we rushed</a:t>
            </a:r>
            <a:r>
              <a:rPr lang="zh-CN" altLang="en-US" sz="1800" dirty="0" smtClean="0">
                <a:latin typeface="Times New Roman" panose="02020603050405020304" pitchFamily="18" charset="0"/>
                <a:cs typeface="Times New Roman" panose="02020603050405020304" pitchFamily="18" charset="0"/>
              </a:rPr>
              <a:t> towards the balcony.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Arial" panose="020B0604020202020204" pitchFamily="34" charset="0"/>
              <a:buChar char="•"/>
            </a:pPr>
            <a:r>
              <a:rPr lang="zh-CN" altLang="en-US" sz="1800" dirty="0" smtClean="0">
                <a:solidFill>
                  <a:srgbClr val="C00000"/>
                </a:solidFill>
                <a:latin typeface="Times New Roman" panose="02020603050405020304" pitchFamily="18" charset="0"/>
                <a:cs typeface="Times New Roman" panose="02020603050405020304" pitchFamily="18" charset="0"/>
              </a:rPr>
              <a:t>Hardly</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70C0"/>
                </a:solidFill>
                <a:latin typeface="Times New Roman" panose="02020603050405020304" pitchFamily="18" charset="0"/>
                <a:cs typeface="Times New Roman" panose="02020603050405020304" pitchFamily="18" charset="0"/>
              </a:rPr>
              <a:t>had our father left home</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when</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rgbClr val="0070C0"/>
                </a:solidFill>
                <a:latin typeface="Times New Roman" panose="02020603050405020304" pitchFamily="18" charset="0"/>
                <a:cs typeface="Times New Roman" panose="02020603050405020304" pitchFamily="18" charset="0"/>
              </a:rPr>
              <a:t>we rushed</a:t>
            </a:r>
            <a:r>
              <a:rPr lang="zh-CN" altLang="en-US" sz="1800" dirty="0" smtClean="0">
                <a:latin typeface="Times New Roman" panose="02020603050405020304" pitchFamily="18" charset="0"/>
                <a:cs typeface="Times New Roman" panose="02020603050405020304" pitchFamily="18" charset="0"/>
              </a:rPr>
              <a:t> towards the balcony.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=We rushed towards the balcony</a:t>
            </a:r>
            <a:r>
              <a:rPr lang="zh-CN" altLang="en-US" sz="1800" u="sng" dirty="0" smtClean="0">
                <a:solidFill>
                  <a:srgbClr val="C00000"/>
                </a:solidFill>
                <a:latin typeface="Times New Roman" panose="02020603050405020304" pitchFamily="18" charset="0"/>
                <a:cs typeface="Times New Roman" panose="02020603050405020304" pitchFamily="18" charset="0"/>
              </a:rPr>
              <a:t> the second/moment/instant</a:t>
            </a:r>
            <a:r>
              <a:rPr lang="zh-CN" altLang="en-US" sz="1800" dirty="0" smtClean="0">
                <a:latin typeface="Times New Roman" panose="02020603050405020304" pitchFamily="18" charset="0"/>
                <a:cs typeface="Times New Roman" panose="02020603050405020304" pitchFamily="18" charset="0"/>
              </a:rPr>
              <a:t> our father left home.</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11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baseline="-25000" dirty="0" smtClean="0">
                <a:latin typeface="Times New Roman" panose="02020603050405020304" pitchFamily="18" charset="0"/>
                <a:cs typeface="Times New Roman" panose="02020603050405020304" pitchFamily="18" charset="0"/>
              </a:rPr>
              <a:t>名词充当连词</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=We rushed towards the balcony </a:t>
            </a:r>
            <a:r>
              <a:rPr lang="zh-CN" altLang="en-US" sz="1800" u="sng" dirty="0" smtClean="0">
                <a:solidFill>
                  <a:srgbClr val="C00000"/>
                </a:solidFill>
                <a:latin typeface="Times New Roman" panose="02020603050405020304" pitchFamily="18" charset="0"/>
                <a:cs typeface="Times New Roman" panose="02020603050405020304" pitchFamily="18" charset="0"/>
              </a:rPr>
              <a:t>instantly/immediately</a:t>
            </a:r>
            <a:r>
              <a:rPr lang="zh-CN" altLang="en-US" sz="1800" dirty="0" smtClean="0">
                <a:latin typeface="Times New Roman" panose="02020603050405020304" pitchFamily="18" charset="0"/>
                <a:cs typeface="Times New Roman" panose="02020603050405020304" pitchFamily="18" charset="0"/>
              </a:rPr>
              <a:t> our father left home.</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116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                                                      </a:t>
            </a:r>
            <a:r>
              <a:rPr lang="zh-CN" altLang="en-US" sz="1800" baseline="-25000" dirty="0" smtClean="0">
                <a:latin typeface="Times New Roman" panose="02020603050405020304" pitchFamily="18" charset="0"/>
                <a:cs typeface="Times New Roman" panose="02020603050405020304" pitchFamily="18" charset="0"/>
              </a:rPr>
              <a:t>副词充当连词</a:t>
            </a:r>
            <a:endParaRPr lang="zh-CN" altLang="en-US" sz="1800" baseline="-25000" dirty="0" smtClean="0">
              <a:latin typeface="Times New Roman" panose="02020603050405020304" pitchFamily="18" charset="0"/>
              <a:cs typeface="Times New Roman" panose="02020603050405020304" pitchFamily="18" charset="0"/>
            </a:endParaRPr>
          </a:p>
        </p:txBody>
      </p:sp>
      <p:sp>
        <p:nvSpPr>
          <p:cNvPr id="3" name="文本框 2"/>
          <p:cNvSpPr txBox="1"/>
          <p:nvPr/>
        </p:nvSpPr>
        <p:spPr>
          <a:xfrm>
            <a:off x="293370" y="2933700"/>
            <a:ext cx="8404860" cy="1404620"/>
          </a:xfrm>
          <a:prstGeom prst="rect">
            <a:avLst/>
          </a:prstGeom>
          <a:noFill/>
        </p:spPr>
        <p:txBody>
          <a:bodyPr wrap="square" rtlCol="0" anchor="t">
            <a:spAutoFit/>
          </a:bodyPr>
          <a:p>
            <a:pPr algn="l">
              <a:lnSpc>
                <a:spcPts val="2560"/>
              </a:lnSpc>
            </a:pP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2.</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a:t>
            </a: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when</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 ”表示突然，突发动作，制造紧张感</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pPr algn="l">
              <a:lnSpc>
                <a:spcPts val="2560"/>
              </a:lnSpc>
            </a:pP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be about to do</a:t>
            </a:r>
            <a:r>
              <a:rPr sz="1800" dirty="0" smtClean="0">
                <a:latin typeface="Times New Roman" panose="02020603050405020304" pitchFamily="18" charset="0"/>
                <a:cs typeface="Times New Roman" panose="02020603050405020304" pitchFamily="18" charset="0"/>
                <a:sym typeface="+mn-ea"/>
              </a:rPr>
              <a:t> ... </a:t>
            </a:r>
            <a:r>
              <a:rPr sz="1800" dirty="0" smtClean="0">
                <a:solidFill>
                  <a:srgbClr val="C00000"/>
                </a:solidFill>
                <a:latin typeface="Times New Roman" panose="02020603050405020304" pitchFamily="18" charset="0"/>
                <a:cs typeface="Times New Roman" panose="02020603050405020304" pitchFamily="18" charset="0"/>
                <a:sym typeface="+mn-ea"/>
              </a:rPr>
              <a:t>when</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正要去</a:t>
            </a:r>
            <a:r>
              <a:rPr sz="1800" dirty="0" smtClean="0">
                <a:latin typeface="Times New Roman" panose="02020603050405020304" pitchFamily="18" charset="0"/>
                <a:cs typeface="Times New Roman" panose="02020603050405020304" pitchFamily="18" charset="0"/>
                <a:sym typeface="+mn-ea"/>
              </a:rPr>
              <a:t>做...，</a:t>
            </a:r>
            <a:r>
              <a:rPr sz="1800" dirty="0" smtClean="0">
                <a:solidFill>
                  <a:srgbClr val="C00000"/>
                </a:solidFill>
                <a:latin typeface="Times New Roman" panose="02020603050405020304" pitchFamily="18" charset="0"/>
                <a:cs typeface="Times New Roman" panose="02020603050405020304" pitchFamily="18" charset="0"/>
                <a:sym typeface="+mn-ea"/>
              </a:rPr>
              <a:t>突然</a:t>
            </a:r>
            <a:r>
              <a:rPr sz="1800" dirty="0" smtClean="0">
                <a:latin typeface="Times New Roman" panose="02020603050405020304" pitchFamily="18" charset="0"/>
                <a:cs typeface="Times New Roman" panose="02020603050405020304" pitchFamily="18" charset="0"/>
                <a:sym typeface="+mn-ea"/>
              </a:rPr>
              <a:t> ...</a:t>
            </a:r>
            <a:endParaRPr sz="1800" dirty="0" smtClean="0">
              <a:latin typeface="Times New Roman" panose="02020603050405020304" pitchFamily="18" charset="0"/>
              <a:cs typeface="Times New Roman" panose="02020603050405020304" pitchFamily="18" charset="0"/>
            </a:endParaRPr>
          </a:p>
          <a:p>
            <a:pPr algn="l">
              <a:lnSpc>
                <a:spcPts val="2560"/>
              </a:lnSpc>
            </a:pPr>
            <a:r>
              <a:rPr lang="en-US" sz="1800" dirty="0" smtClean="0">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be doing</a:t>
            </a:r>
            <a:r>
              <a:rPr sz="1800" baseline="-25000" dirty="0" smtClean="0">
                <a:solidFill>
                  <a:srgbClr val="0070C0"/>
                </a:solidFill>
                <a:latin typeface="Times New Roman" panose="02020603050405020304" pitchFamily="18" charset="0"/>
                <a:cs typeface="Times New Roman" panose="02020603050405020304" pitchFamily="18" charset="0"/>
                <a:sym typeface="+mn-ea"/>
              </a:rPr>
              <a:t>(进行时)</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when</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do/did</a:t>
            </a:r>
            <a:r>
              <a:rPr sz="1800" baseline="-25000" dirty="0" smtClean="0">
                <a:solidFill>
                  <a:srgbClr val="0070C0"/>
                </a:solidFill>
                <a:latin typeface="Times New Roman" panose="02020603050405020304" pitchFamily="18" charset="0"/>
                <a:cs typeface="Times New Roman" panose="02020603050405020304" pitchFamily="18" charset="0"/>
                <a:sym typeface="+mn-ea"/>
              </a:rPr>
              <a:t>（一般时）</a:t>
            </a:r>
            <a:r>
              <a:rPr sz="1800" dirty="0" smtClean="0">
                <a:latin typeface="Times New Roman" panose="02020603050405020304" pitchFamily="18" charset="0"/>
                <a:cs typeface="Times New Roman" panose="02020603050405020304" pitchFamily="18" charset="0"/>
                <a:sym typeface="+mn-ea"/>
              </a:rPr>
              <a:t> ... </a:t>
            </a:r>
            <a:r>
              <a:rPr lang="en-US" sz="1800" dirty="0" smtClean="0">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正在做</a:t>
            </a:r>
            <a:r>
              <a:rPr sz="1800" dirty="0" smtClean="0">
                <a:latin typeface="Times New Roman" panose="02020603050405020304" pitchFamily="18" charset="0"/>
                <a:cs typeface="Times New Roman" panose="02020603050405020304" pitchFamily="18" charset="0"/>
                <a:sym typeface="+mn-ea"/>
              </a:rPr>
              <a:t>...,</a:t>
            </a:r>
            <a:r>
              <a:rPr sz="1800" dirty="0" smtClean="0">
                <a:solidFill>
                  <a:srgbClr val="C00000"/>
                </a:solidFill>
                <a:latin typeface="Times New Roman" panose="02020603050405020304" pitchFamily="18" charset="0"/>
                <a:cs typeface="Times New Roman" panose="02020603050405020304" pitchFamily="18" charset="0"/>
                <a:sym typeface="+mn-ea"/>
              </a:rPr>
              <a:t>突然</a:t>
            </a:r>
            <a:r>
              <a:rPr sz="1800" dirty="0" smtClean="0">
                <a:latin typeface="Times New Roman" panose="02020603050405020304" pitchFamily="18" charset="0"/>
                <a:cs typeface="Times New Roman" panose="02020603050405020304" pitchFamily="18" charset="0"/>
                <a:sym typeface="+mn-ea"/>
              </a:rPr>
              <a:t>...</a:t>
            </a:r>
            <a:endParaRPr sz="1800" dirty="0" smtClean="0">
              <a:latin typeface="Times New Roman" panose="02020603050405020304" pitchFamily="18" charset="0"/>
              <a:cs typeface="Times New Roman" panose="02020603050405020304" pitchFamily="18" charset="0"/>
            </a:endParaRPr>
          </a:p>
          <a:p>
            <a:pPr algn="l">
              <a:lnSpc>
                <a:spcPts val="2560"/>
              </a:lnSpc>
            </a:pPr>
            <a:r>
              <a:rPr lang="en-US" sz="1800" dirty="0" smtClean="0">
                <a:latin typeface="Times New Roman" panose="02020603050405020304" pitchFamily="18" charset="0"/>
                <a:cs typeface="Times New Roman" panose="02020603050405020304" pitchFamily="18" charset="0"/>
                <a:sym typeface="+mn-ea"/>
              </a:rPr>
              <a:t>         </a:t>
            </a:r>
            <a:r>
              <a:rPr lang="en-US" sz="1800" dirty="0" smtClean="0">
                <a:solidFill>
                  <a:srgbClr val="0070C0"/>
                </a:solidFill>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had done</a:t>
            </a:r>
            <a:r>
              <a:rPr sz="1800" dirty="0" smtClean="0">
                <a:latin typeface="Times New Roman" panose="02020603050405020304" pitchFamily="18" charset="0"/>
                <a:cs typeface="Times New Roman" panose="02020603050405020304" pitchFamily="18" charset="0"/>
                <a:sym typeface="+mn-ea"/>
              </a:rPr>
              <a:t> .... </a:t>
            </a:r>
            <a:r>
              <a:rPr sz="1800" dirty="0" smtClean="0">
                <a:solidFill>
                  <a:srgbClr val="C00000"/>
                </a:solidFill>
                <a:latin typeface="Times New Roman" panose="02020603050405020304" pitchFamily="18" charset="0"/>
                <a:cs typeface="Times New Roman" panose="02020603050405020304" pitchFamily="18" charset="0"/>
                <a:sym typeface="+mn-ea"/>
              </a:rPr>
              <a:t>when</a:t>
            </a:r>
            <a:r>
              <a:rPr sz="1800" dirty="0" smtClean="0">
                <a:latin typeface="Times New Roman" panose="02020603050405020304" pitchFamily="18" charset="0"/>
                <a:cs typeface="Times New Roman" panose="02020603050405020304" pitchFamily="18" charset="0"/>
                <a:sym typeface="+mn-ea"/>
              </a:rPr>
              <a:t>...                         </a:t>
            </a:r>
            <a:r>
              <a:rPr lang="en-US" sz="1800" dirty="0" smtClean="0">
                <a:latin typeface="Times New Roman" panose="02020603050405020304" pitchFamily="18" charset="0"/>
                <a:cs typeface="Times New Roman" panose="02020603050405020304" pitchFamily="18" charset="0"/>
                <a:sym typeface="+mn-ea"/>
              </a:rPr>
              <a:t>                </a:t>
            </a:r>
            <a:r>
              <a:rPr lang="en-US" sz="1800" dirty="0" smtClean="0">
                <a:solidFill>
                  <a:srgbClr val="C00000"/>
                </a:solidFill>
                <a:latin typeface="Times New Roman" panose="02020603050405020304" pitchFamily="18" charset="0"/>
                <a:cs typeface="Times New Roman" panose="02020603050405020304" pitchFamily="18" charset="0"/>
                <a:sym typeface="+mn-ea"/>
              </a:rPr>
              <a:t> </a:t>
            </a:r>
            <a:r>
              <a:rPr sz="1800" dirty="0" smtClean="0">
                <a:solidFill>
                  <a:srgbClr val="0070C0"/>
                </a:solidFill>
                <a:latin typeface="Times New Roman" panose="02020603050405020304" pitchFamily="18" charset="0"/>
                <a:cs typeface="Times New Roman" panose="02020603050405020304" pitchFamily="18" charset="0"/>
                <a:sym typeface="+mn-ea"/>
              </a:rPr>
              <a:t>刚做完</a:t>
            </a:r>
            <a:r>
              <a:rPr sz="1800" dirty="0" smtClean="0">
                <a:latin typeface="Times New Roman" panose="02020603050405020304" pitchFamily="18" charset="0"/>
                <a:cs typeface="Times New Roman" panose="02020603050405020304" pitchFamily="18" charset="0"/>
                <a:sym typeface="+mn-ea"/>
              </a:rPr>
              <a:t>..., </a:t>
            </a:r>
            <a:r>
              <a:rPr sz="1800" dirty="0" smtClean="0">
                <a:solidFill>
                  <a:srgbClr val="C00000"/>
                </a:solidFill>
                <a:latin typeface="Times New Roman" panose="02020603050405020304" pitchFamily="18" charset="0"/>
                <a:cs typeface="Times New Roman" panose="02020603050405020304" pitchFamily="18" charset="0"/>
                <a:sym typeface="+mn-ea"/>
              </a:rPr>
              <a:t>突然</a:t>
            </a:r>
            <a:r>
              <a:rPr sz="1800" dirty="0" smtClean="0">
                <a:latin typeface="Times New Roman" panose="02020603050405020304" pitchFamily="18" charset="0"/>
                <a:cs typeface="Times New Roman" panose="02020603050405020304" pitchFamily="18" charset="0"/>
                <a:sym typeface="+mn-ea"/>
              </a:rPr>
              <a:t> ...</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389890" y="4274185"/>
            <a:ext cx="7977505" cy="645160"/>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rPr>
              <a:t>我们正想踮着脚尖走到阳台上，突然传来一个尖利的声音。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We were on the point of tiptoeing to the balcony when a sharp voice came/spread.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3" end="3"/>
                                            </p:txEl>
                                          </p:spTgt>
                                        </p:tgtEl>
                                        <p:attrNameLst>
                                          <p:attrName>style.visibility</p:attrName>
                                        </p:attrNameLst>
                                      </p:cBhvr>
                                      <p:to>
                                        <p:strVal val="visible"/>
                                      </p:to>
                                    </p:set>
                                    <p:animEffect transition="in" filter="barn(inVertical)">
                                      <p:cBhvr>
                                        <p:cTn id="13" dur="500"/>
                                        <p:tgtEl>
                                          <p:spTgt spid="2">
                                            <p:txEl>
                                              <p:pRg st="3" end="3"/>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7" end="7"/>
                                            </p:txEl>
                                          </p:spTgt>
                                        </p:tgtEl>
                                        <p:attrNameLst>
                                          <p:attrName>style.visibility</p:attrName>
                                        </p:attrNameLst>
                                      </p:cBhvr>
                                      <p:to>
                                        <p:strVal val="visible"/>
                                      </p:to>
                                    </p:set>
                                    <p:animEffect transition="in" filter="barn(inVertical)">
                                      <p:cBhvr>
                                        <p:cTn id="28" dur="500"/>
                                        <p:tgtEl>
                                          <p:spTgt spid="2">
                                            <p:txEl>
                                              <p:pRg st="7" end="7"/>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6">
                                            <p:txEl>
                                              <p:pRg st="1" end="1"/>
                                            </p:txEl>
                                          </p:spTgt>
                                        </p:tgtEl>
                                        <p:attrNameLst>
                                          <p:attrName>style.visibility</p:attrName>
                                        </p:attrNameLst>
                                      </p:cBhvr>
                                      <p:to>
                                        <p:strVal val="visible"/>
                                      </p:to>
                                    </p:set>
                                    <p:animEffect transition="in" filter="barn(inVertical)">
                                      <p:cBhvr>
                                        <p:cTn id="3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20685" y="1143372"/>
            <a:ext cx="66865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3</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98495" y="1460500"/>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词汇丰富的</a:t>
            </a:r>
            <a:endParaRPr lang="zh-CN" altLang="en-US" sz="3600" b="1" dirty="0">
              <a:solidFill>
                <a:srgbClr val="002060"/>
              </a:solidFill>
              <a:latin typeface="微软雅黑" panose="020B0503020204020204" pitchFamily="34" charset="-122"/>
              <a:ea typeface="微软雅黑" panose="020B0503020204020204" pitchFamily="34" charset="-122"/>
            </a:endParaRPr>
          </a:p>
          <a:p>
            <a:pPr eaLnBrk="0" hangingPunct="0"/>
            <a:r>
              <a:rPr lang="en-US" altLang="zh-CN" sz="3600" b="1" dirty="0">
                <a:solidFill>
                  <a:srgbClr val="FFC000"/>
                </a:solidFill>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五类“词性”</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7" name="TextBox 3"/>
          <p:cNvSpPr txBox="1"/>
          <p:nvPr/>
        </p:nvSpPr>
        <p:spPr>
          <a:xfrm>
            <a:off x="534035" y="144780"/>
            <a:ext cx="755142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dirty="0">
                <a:solidFill>
                  <a:srgbClr val="C00000"/>
                </a:solidFill>
                <a:latin typeface="微软雅黑" panose="020B0503020204020204" pitchFamily="34" charset="-122"/>
                <a:ea typeface="微软雅黑" panose="020B0503020204020204" pitchFamily="34" charset="-122"/>
              </a:rPr>
              <a:t>巧记活用悟透</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五种“词性”的新课标词汇，保证词汇的丰富性</a:t>
            </a:r>
            <a:endPar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8" name="表格 7"/>
          <p:cNvGraphicFramePr/>
          <p:nvPr>
            <p:custDataLst>
              <p:tags r:id="rId5"/>
            </p:custDataLst>
          </p:nvPr>
        </p:nvGraphicFramePr>
        <p:xfrm>
          <a:off x="251460" y="596900"/>
          <a:ext cx="8687435" cy="4389120"/>
        </p:xfrm>
        <a:graphic>
          <a:graphicData uri="http://schemas.openxmlformats.org/drawingml/2006/table">
            <a:tbl>
              <a:tblPr firstRow="1" bandRow="1">
                <a:tableStyleId>{5C22544A-7EE6-4342-B048-85BDC9FD1C3A}</a:tableStyleId>
              </a:tblPr>
              <a:tblGrid>
                <a:gridCol w="1191895"/>
                <a:gridCol w="1600835"/>
                <a:gridCol w="1748155"/>
                <a:gridCol w="2119630"/>
                <a:gridCol w="2026920"/>
              </a:tblGrid>
              <a:tr h="276225">
                <a:tc gridSpan="2">
                  <a:txBody>
                    <a:bodyPr/>
                    <a:p>
                      <a:pPr algn="ctr">
                        <a:buNone/>
                      </a:pPr>
                      <a:r>
                        <a:rPr lang="zh-CN" altLang="en-US"/>
                        <a:t>名词</a:t>
                      </a:r>
                      <a:r>
                        <a:rPr lang="en-US" altLang="zh-CN"/>
                        <a:t> / </a:t>
                      </a:r>
                      <a:r>
                        <a:rPr lang="zh-CN" altLang="en-US"/>
                        <a:t>动词</a:t>
                      </a:r>
                      <a:endParaRPr lang="zh-CN" altLang="en-US"/>
                    </a:p>
                  </a:txBody>
                  <a:tcPr>
                    <a:solidFill>
                      <a:schemeClr val="accent5">
                        <a:lumMod val="75000"/>
                      </a:schemeClr>
                    </a:solidFill>
                  </a:tcPr>
                </a:tc>
                <a:tc hMerge="1">
                  <a:tcPr>
                    <a:solidFill>
                      <a:schemeClr val="accent5">
                        <a:lumMod val="75000"/>
                      </a:schemeClr>
                    </a:solidFill>
                  </a:tcPr>
                </a:tc>
                <a:tc>
                  <a:txBody>
                    <a:bodyPr/>
                    <a:p>
                      <a:pPr algn="ctr">
                        <a:buNone/>
                      </a:pPr>
                      <a:r>
                        <a:rPr lang="zh-CN" altLang="en-US"/>
                        <a:t>形容词</a:t>
                      </a:r>
                      <a:endParaRPr lang="zh-CN" altLang="en-US"/>
                    </a:p>
                  </a:txBody>
                  <a:tcPr>
                    <a:solidFill>
                      <a:schemeClr val="accent5">
                        <a:lumMod val="75000"/>
                      </a:schemeClr>
                    </a:solidFill>
                  </a:tcPr>
                </a:tc>
                <a:tc>
                  <a:txBody>
                    <a:bodyPr/>
                    <a:p>
                      <a:pPr algn="ctr">
                        <a:buNone/>
                      </a:pPr>
                      <a:r>
                        <a:rPr lang="zh-CN" altLang="en-US"/>
                        <a:t>副词</a:t>
                      </a:r>
                      <a:endParaRPr lang="zh-CN" altLang="en-US"/>
                    </a:p>
                  </a:txBody>
                  <a:tcPr>
                    <a:solidFill>
                      <a:schemeClr val="accent5">
                        <a:lumMod val="75000"/>
                      </a:schemeClr>
                    </a:solidFill>
                  </a:tcPr>
                </a:tc>
                <a:tc>
                  <a:txBody>
                    <a:bodyPr/>
                    <a:p>
                      <a:pPr algn="ctr">
                        <a:buNone/>
                      </a:pPr>
                      <a:r>
                        <a:rPr lang="zh-CN" altLang="en-US"/>
                        <a:t>转化</a:t>
                      </a:r>
                      <a:endParaRPr lang="zh-CN" altLang="en-US"/>
                    </a:p>
                  </a:txBody>
                  <a:tcPr>
                    <a:solidFill>
                      <a:schemeClr val="accent5">
                        <a:lumMod val="75000"/>
                      </a:schemeClr>
                    </a:solidFill>
                  </a:tcPr>
                </a:tc>
              </a:tr>
              <a:tr h="250190">
                <a:tc>
                  <a:txBody>
                    <a:bodyPr/>
                    <a:p>
                      <a:pPr>
                        <a:buNone/>
                      </a:pPr>
                      <a:r>
                        <a:rPr lang="zh-CN" altLang="en-US"/>
                        <a:t>a string of</a:t>
                      </a:r>
                      <a:endParaRPr lang="zh-CN" altLang="en-US"/>
                    </a:p>
                  </a:txBody>
                  <a:tcPr/>
                </a:tc>
                <a:tc>
                  <a:txBody>
                    <a:bodyPr/>
                    <a:p>
                      <a:pPr>
                        <a:buNone/>
                      </a:pPr>
                      <a:r>
                        <a:rPr lang="zh-CN" altLang="en-US" sz="1800">
                          <a:sym typeface="+mn-ea"/>
                        </a:rPr>
                        <a:t>dread</a:t>
                      </a:r>
                      <a:endParaRPr lang="zh-CN" altLang="en-US" sz="1800">
                        <a:sym typeface="+mn-ea"/>
                      </a:endParaRPr>
                    </a:p>
                  </a:txBody>
                  <a:tcPr/>
                </a:tc>
                <a:tc>
                  <a:txBody>
                    <a:bodyPr/>
                    <a:p>
                      <a:pPr>
                        <a:buNone/>
                      </a:pPr>
                      <a:r>
                        <a:rPr lang="zh-CN" altLang="en-US"/>
                        <a:t>furious</a:t>
                      </a:r>
                      <a:endParaRPr lang="zh-CN" altLang="en-US"/>
                    </a:p>
                  </a:txBody>
                  <a:tcPr/>
                </a:tc>
                <a:tc>
                  <a:txBody>
                    <a:bodyPr/>
                    <a:p>
                      <a:pPr>
                        <a:buNone/>
                      </a:pPr>
                      <a:r>
                        <a:rPr lang="zh-CN" altLang="en-US"/>
                        <a:t>furious</a:t>
                      </a:r>
                      <a:r>
                        <a:rPr lang="en-US" altLang="zh-CN"/>
                        <a:t>ly</a:t>
                      </a:r>
                      <a:endParaRPr lang="en-US" altLang="zh-CN"/>
                    </a:p>
                  </a:txBody>
                  <a:tcPr/>
                </a:tc>
                <a:tc rowSpan="5">
                  <a:txBody>
                    <a:bodyPr/>
                    <a:p>
                      <a:pPr>
                        <a:buNone/>
                      </a:pPr>
                      <a:r>
                        <a:rPr lang="zh-CN" altLang="en-US"/>
                        <a:t>活用派生词：</a:t>
                      </a:r>
                      <a:endParaRPr lang="zh-CN" altLang="en-US"/>
                    </a:p>
                    <a:p>
                      <a:pPr>
                        <a:buNone/>
                      </a:pPr>
                      <a:r>
                        <a:rPr lang="zh-CN" altLang="en-US"/>
                        <a:t>picturesque </a:t>
                      </a:r>
                      <a:endParaRPr lang="zh-CN" altLang="en-US"/>
                    </a:p>
                    <a:p>
                      <a:pPr>
                        <a:buNone/>
                      </a:pPr>
                      <a:r>
                        <a:rPr lang="zh-CN" altLang="en-US"/>
                        <a:t>problematic </a:t>
                      </a:r>
                      <a:endParaRPr lang="zh-CN" altLang="en-US"/>
                    </a:p>
                    <a:p>
                      <a:pPr>
                        <a:buNone/>
                      </a:pPr>
                      <a:r>
                        <a:rPr lang="zh-CN" altLang="en-US"/>
                        <a:t>rusty</a:t>
                      </a:r>
                      <a:endParaRPr lang="zh-CN" altLang="en-US"/>
                    </a:p>
                    <a:p>
                      <a:pPr>
                        <a:buNone/>
                      </a:pPr>
                      <a:r>
                        <a:rPr lang="zh-CN" altLang="en-US"/>
                        <a:t>cocky</a:t>
                      </a:r>
                      <a:endParaRPr lang="zh-CN" altLang="en-US"/>
                    </a:p>
                    <a:p>
                      <a:pPr>
                        <a:buNone/>
                      </a:pPr>
                      <a:r>
                        <a:rPr lang="zh-CN" altLang="en-US"/>
                        <a:t>businesslike</a:t>
                      </a:r>
                      <a:endParaRPr lang="zh-CN" altLang="en-US"/>
                    </a:p>
                  </a:txBody>
                  <a:tcPr/>
                </a:tc>
              </a:tr>
              <a:tr h="307340">
                <a:tc>
                  <a:txBody>
                    <a:bodyPr/>
                    <a:p>
                      <a:pPr>
                        <a:buNone/>
                      </a:pPr>
                      <a:r>
                        <a:rPr lang="zh-CN" altLang="en-US" sz="1800">
                          <a:sym typeface="+mn-ea"/>
                        </a:rPr>
                        <a:t>hush</a:t>
                      </a:r>
                      <a:endParaRPr lang="zh-CN" altLang="en-US" sz="1800">
                        <a:sym typeface="+mn-ea"/>
                      </a:endParaRPr>
                    </a:p>
                  </a:txBody>
                  <a:tcPr/>
                </a:tc>
                <a:tc>
                  <a:txBody>
                    <a:bodyPr/>
                    <a:p>
                      <a:pPr>
                        <a:buNone/>
                      </a:pPr>
                      <a:r>
                        <a:rPr lang="zh-CN" altLang="en-US" sz="1800">
                          <a:sym typeface="+mn-ea"/>
                        </a:rPr>
                        <a:t>miracle</a:t>
                      </a:r>
                      <a:endParaRPr lang="zh-CN" altLang="en-US" sz="1800">
                        <a:sym typeface="+mn-ea"/>
                      </a:endParaRPr>
                    </a:p>
                  </a:txBody>
                  <a:tcPr/>
                </a:tc>
                <a:tc>
                  <a:txBody>
                    <a:bodyPr/>
                    <a:p>
                      <a:pPr>
                        <a:buNone/>
                      </a:pPr>
                      <a:r>
                        <a:rPr lang="zh-CN" altLang="en-US" sz="1800">
                          <a:sym typeface="+mn-ea"/>
                        </a:rPr>
                        <a:t>miraculous</a:t>
                      </a:r>
                      <a:endParaRPr lang="zh-CN" altLang="en-US" sz="1800">
                        <a:sym typeface="+mn-ea"/>
                      </a:endParaRPr>
                    </a:p>
                  </a:txBody>
                  <a:tcPr/>
                </a:tc>
                <a:tc>
                  <a:txBody>
                    <a:bodyPr/>
                    <a:p>
                      <a:pPr>
                        <a:buNone/>
                      </a:pPr>
                      <a:r>
                        <a:rPr lang="zh-CN" altLang="en-US" sz="1800">
                          <a:sym typeface="+mn-ea"/>
                        </a:rPr>
                        <a:t>miraculously</a:t>
                      </a:r>
                      <a:endParaRPr lang="zh-CN" altLang="en-US" sz="1800">
                        <a:sym typeface="+mn-ea"/>
                      </a:endParaRPr>
                    </a:p>
                  </a:txBody>
                  <a:tcPr/>
                </a:tc>
                <a:tc vMerge="1">
                  <a:tcPr/>
                </a:tc>
              </a:tr>
              <a:tr h="269240">
                <a:tc>
                  <a:txBody>
                    <a:bodyPr/>
                    <a:p>
                      <a:pPr>
                        <a:buNone/>
                      </a:pPr>
                      <a:r>
                        <a:rPr lang="zh-CN" altLang="en-US" sz="1800">
                          <a:sym typeface="+mn-ea"/>
                        </a:rPr>
                        <a:t>hook</a:t>
                      </a:r>
                      <a:endParaRPr lang="zh-CN" altLang="en-US" sz="1800">
                        <a:sym typeface="+mn-ea"/>
                      </a:endParaRPr>
                    </a:p>
                  </a:txBody>
                  <a:tcPr/>
                </a:tc>
                <a:tc>
                  <a:txBody>
                    <a:bodyPr/>
                    <a:p>
                      <a:pPr>
                        <a:buNone/>
                      </a:pPr>
                      <a:r>
                        <a:rPr lang="zh-CN" altLang="en-US" sz="1800">
                          <a:sym typeface="+mn-ea"/>
                        </a:rPr>
                        <a:t>brim</a:t>
                      </a:r>
                      <a:endParaRPr lang="zh-CN" altLang="en-US" sz="1800">
                        <a:sym typeface="+mn-ea"/>
                      </a:endParaRPr>
                    </a:p>
                  </a:txBody>
                  <a:tcPr/>
                </a:tc>
                <a:tc>
                  <a:txBody>
                    <a:bodyPr/>
                    <a:p>
                      <a:pPr>
                        <a:buNone/>
                      </a:pPr>
                      <a:r>
                        <a:rPr lang="zh-CN" altLang="en-US"/>
                        <a:t>brim</a:t>
                      </a:r>
                      <a:r>
                        <a:rPr lang="en-US" altLang="zh-CN"/>
                        <a:t>ful</a:t>
                      </a:r>
                      <a:endParaRPr lang="en-US" altLang="zh-CN"/>
                    </a:p>
                  </a:txBody>
                  <a:tcPr/>
                </a:tc>
                <a:tc>
                  <a:txBody>
                    <a:bodyPr/>
                    <a:p>
                      <a:pPr>
                        <a:buNone/>
                      </a:pPr>
                      <a:r>
                        <a:rPr lang="zh-CN" altLang="en-US"/>
                        <a:t>spontaneously</a:t>
                      </a:r>
                      <a:endParaRPr lang="zh-CN" altLang="en-US"/>
                    </a:p>
                  </a:txBody>
                  <a:tcPr/>
                </a:tc>
                <a:tc vMerge="1">
                  <a:tcPr/>
                </a:tc>
              </a:tr>
              <a:tr h="286385">
                <a:tc>
                  <a:txBody>
                    <a:bodyPr/>
                    <a:p>
                      <a:pPr>
                        <a:buNone/>
                      </a:pPr>
                      <a:r>
                        <a:rPr lang="zh-CN" altLang="en-US"/>
                        <a:t>surge</a:t>
                      </a:r>
                      <a:endParaRPr lang="zh-CN" altLang="en-US"/>
                    </a:p>
                  </a:txBody>
                  <a:tcPr/>
                </a:tc>
                <a:tc>
                  <a:txBody>
                    <a:bodyPr/>
                    <a:p>
                      <a:pPr>
                        <a:buNone/>
                      </a:pPr>
                      <a:r>
                        <a:rPr lang="zh-CN" altLang="en-US"/>
                        <a:t>droop</a:t>
                      </a:r>
                      <a:endParaRPr lang="zh-CN" altLang="en-US"/>
                    </a:p>
                  </a:txBody>
                  <a:tcPr/>
                </a:tc>
                <a:tc>
                  <a:txBody>
                    <a:bodyPr/>
                    <a:p>
                      <a:pPr>
                        <a:buNone/>
                      </a:pPr>
                      <a:r>
                        <a:rPr lang="zh-CN" altLang="en-US"/>
                        <a:t>radiant</a:t>
                      </a:r>
                      <a:endParaRPr lang="zh-CN" altLang="en-US"/>
                    </a:p>
                  </a:txBody>
                  <a:tcPr/>
                </a:tc>
                <a:tc>
                  <a:txBody>
                    <a:bodyPr/>
                    <a:p>
                      <a:pPr>
                        <a:buNone/>
                      </a:pPr>
                      <a:r>
                        <a:rPr lang="en-US" altLang="zh-CN"/>
                        <a:t>reluctantly</a:t>
                      </a:r>
                      <a:endParaRPr lang="en-US" altLang="zh-CN"/>
                    </a:p>
                  </a:txBody>
                  <a:tcPr/>
                </a:tc>
                <a:tc vMerge="1">
                  <a:tcPr/>
                </a:tc>
              </a:tr>
              <a:tr h="312420">
                <a:tc>
                  <a:txBody>
                    <a:bodyPr/>
                    <a:p>
                      <a:pPr>
                        <a:buNone/>
                      </a:pPr>
                      <a:r>
                        <a:rPr lang="zh-CN" altLang="en-US"/>
                        <a:t>sweat</a:t>
                      </a:r>
                      <a:endParaRPr lang="zh-CN" altLang="en-US"/>
                    </a:p>
                  </a:txBody>
                  <a:tcPr/>
                </a:tc>
                <a:tc>
                  <a:txBody>
                    <a:bodyPr/>
                    <a:p>
                      <a:pPr>
                        <a:buNone/>
                      </a:pPr>
                      <a:r>
                        <a:rPr lang="zh-CN" altLang="en-US"/>
                        <a:t>stamp</a:t>
                      </a:r>
                      <a:r>
                        <a:rPr lang="en-US" altLang="zh-CN"/>
                        <a:t>/</a:t>
                      </a:r>
                      <a:r>
                        <a:rPr lang="zh-CN" altLang="en-US"/>
                        <a:t>st</a:t>
                      </a:r>
                      <a:r>
                        <a:rPr lang="en-US" altLang="zh-CN"/>
                        <a:t>o</a:t>
                      </a:r>
                      <a:r>
                        <a:rPr lang="zh-CN" altLang="en-US"/>
                        <a:t>mp</a:t>
                      </a:r>
                      <a:endParaRPr lang="zh-CN" altLang="en-US"/>
                    </a:p>
                  </a:txBody>
                  <a:tcPr/>
                </a:tc>
                <a:tc>
                  <a:txBody>
                    <a:bodyPr/>
                    <a:p>
                      <a:pPr>
                        <a:buNone/>
                      </a:pPr>
                      <a:r>
                        <a:rPr lang="en-US" altLang="zh-CN"/>
                        <a:t>gloomy</a:t>
                      </a:r>
                      <a:endParaRPr lang="en-US" altLang="zh-CN"/>
                    </a:p>
                  </a:txBody>
                  <a:tcPr/>
                </a:tc>
                <a:tc>
                  <a:txBody>
                    <a:bodyPr/>
                    <a:p>
                      <a:pPr>
                        <a:buNone/>
                      </a:pPr>
                      <a:r>
                        <a:rPr lang="en-US" altLang="zh-CN"/>
                        <a:t>simultaneously</a:t>
                      </a:r>
                      <a:endParaRPr lang="en-US" altLang="zh-CN"/>
                    </a:p>
                  </a:txBody>
                  <a:tcPr/>
                </a:tc>
                <a:tc vMerge="1">
                  <a:tcPr/>
                </a:tc>
              </a:tr>
              <a:tr h="286385">
                <a:tc>
                  <a:txBody>
                    <a:bodyPr/>
                    <a:p>
                      <a:pPr>
                        <a:buNone/>
                      </a:pPr>
                      <a:r>
                        <a:rPr lang="zh-CN" altLang="en-US" sz="1800">
                          <a:sym typeface="+mn-ea"/>
                        </a:rPr>
                        <a:t>tick</a:t>
                      </a:r>
                      <a:endParaRPr lang="zh-CN" altLang="en-US" sz="1800"/>
                    </a:p>
                  </a:txBody>
                  <a:tcPr/>
                </a:tc>
                <a:tc>
                  <a:txBody>
                    <a:bodyPr/>
                    <a:p>
                      <a:pPr>
                        <a:buNone/>
                      </a:pPr>
                      <a:r>
                        <a:rPr lang="zh-CN" altLang="en-US"/>
                        <a:t>slip</a:t>
                      </a:r>
                      <a:endParaRPr lang="zh-CN" altLang="en-US"/>
                    </a:p>
                  </a:txBody>
                  <a:tcPr/>
                </a:tc>
                <a:tc>
                  <a:txBody>
                    <a:bodyPr/>
                    <a:p>
                      <a:pPr>
                        <a:buNone/>
                      </a:pPr>
                      <a:r>
                        <a:rPr lang="en-US" altLang="zh-CN"/>
                        <a:t>weathered</a:t>
                      </a:r>
                      <a:endParaRPr lang="en-US" altLang="zh-CN"/>
                    </a:p>
                  </a:txBody>
                  <a:tcPr/>
                </a:tc>
                <a:tc>
                  <a:txBody>
                    <a:bodyPr/>
                    <a:p>
                      <a:pPr>
                        <a:buNone/>
                      </a:pPr>
                      <a:r>
                        <a:rPr lang="zh-CN" altLang="en-US"/>
                        <a:t>intoxicatingly</a:t>
                      </a:r>
                      <a:endParaRPr lang="zh-CN" altLang="en-US"/>
                    </a:p>
                  </a:txBody>
                  <a:tcPr/>
                </a:tc>
                <a:tc rowSpan="6">
                  <a:txBody>
                    <a:bodyPr/>
                    <a:p>
                      <a:pPr>
                        <a:buNone/>
                      </a:pPr>
                      <a:r>
                        <a:rPr lang="zh-CN" altLang="en-US"/>
                        <a:t>名词活用动词：</a:t>
                      </a:r>
                      <a:endParaRPr lang="zh-CN" altLang="en-US"/>
                    </a:p>
                    <a:p>
                      <a:pPr>
                        <a:buNone/>
                      </a:pPr>
                      <a:r>
                        <a:rPr lang="zh-CN" altLang="en-US"/>
                        <a:t>动物名词</a:t>
                      </a:r>
                      <a:endParaRPr lang="zh-CN" altLang="en-US"/>
                    </a:p>
                    <a:p>
                      <a:pPr>
                        <a:buNone/>
                      </a:pPr>
                      <a:r>
                        <a:rPr lang="zh-CN" altLang="en-US"/>
                        <a:t>地点名词</a:t>
                      </a:r>
                      <a:endParaRPr lang="zh-CN" altLang="en-US"/>
                    </a:p>
                    <a:p>
                      <a:pPr>
                        <a:buNone/>
                      </a:pPr>
                      <a:r>
                        <a:rPr lang="zh-CN" altLang="en-US"/>
                        <a:t>自然现象名词</a:t>
                      </a:r>
                      <a:endParaRPr lang="zh-CN" altLang="en-US"/>
                    </a:p>
                    <a:p>
                      <a:pPr>
                        <a:buNone/>
                      </a:pPr>
                      <a:r>
                        <a:rPr lang="zh-CN" altLang="en-US"/>
                        <a:t>身体部位名词</a:t>
                      </a:r>
                      <a:endParaRPr lang="zh-CN" altLang="en-US"/>
                    </a:p>
                  </a:txBody>
                  <a:tcPr/>
                </a:tc>
              </a:tr>
              <a:tr h="170815">
                <a:tc>
                  <a:txBody>
                    <a:bodyPr/>
                    <a:p>
                      <a:pPr>
                        <a:buNone/>
                      </a:pPr>
                      <a:r>
                        <a:rPr lang="zh-CN" altLang="en-US" sz="1800">
                          <a:sym typeface="+mn-ea"/>
                        </a:rPr>
                        <a:t>plough</a:t>
                      </a:r>
                      <a:endParaRPr lang="zh-CN" altLang="en-US" sz="1800"/>
                    </a:p>
                  </a:txBody>
                  <a:tcPr/>
                </a:tc>
                <a:tc>
                  <a:txBody>
                    <a:bodyPr/>
                    <a:p>
                      <a:pPr>
                        <a:buNone/>
                      </a:pPr>
                      <a:r>
                        <a:rPr lang="zh-CN" altLang="en-US" sz="1400"/>
                        <a:t>make</a:t>
                      </a:r>
                      <a:r>
                        <a:rPr lang="en-US" altLang="zh-CN" sz="1400"/>
                        <a:t> </a:t>
                      </a:r>
                      <a:r>
                        <a:rPr lang="zh-CN" altLang="en-US" sz="1400"/>
                        <a:t>one</a:t>
                      </a:r>
                      <a:r>
                        <a:rPr lang="en-US" altLang="zh-CN" sz="1400"/>
                        <a:t>’</a:t>
                      </a:r>
                      <a:r>
                        <a:rPr lang="zh-CN" altLang="en-US" sz="1400"/>
                        <a:t>s way</a:t>
                      </a:r>
                      <a:endParaRPr lang="zh-CN" altLang="en-US" sz="1400"/>
                    </a:p>
                  </a:txBody>
                  <a:tcPr/>
                </a:tc>
                <a:tc>
                  <a:txBody>
                    <a:bodyPr/>
                    <a:p>
                      <a:pPr>
                        <a:buNone/>
                      </a:pPr>
                      <a:r>
                        <a:rPr lang="en-US" altLang="zh-CN"/>
                        <a:t>hysterical</a:t>
                      </a:r>
                      <a:endParaRPr lang="en-US" altLang="zh-CN"/>
                    </a:p>
                  </a:txBody>
                  <a:tcPr/>
                </a:tc>
                <a:tc>
                  <a:txBody>
                    <a:bodyPr/>
                    <a:p>
                      <a:pPr>
                        <a:buNone/>
                      </a:pPr>
                      <a:r>
                        <a:rPr lang="zh-CN" altLang="en-US"/>
                        <a:t> absolutely</a:t>
                      </a:r>
                      <a:endParaRPr lang="zh-CN" altLang="en-US"/>
                    </a:p>
                  </a:txBody>
                  <a:tcPr/>
                </a:tc>
                <a:tc vMerge="1">
                  <a:tcPr/>
                </a:tc>
              </a:tr>
              <a:tr h="240665">
                <a:tc>
                  <a:txBody>
                    <a:bodyPr/>
                    <a:p>
                      <a:pPr>
                        <a:buNone/>
                      </a:pPr>
                      <a:r>
                        <a:rPr lang="zh-CN" altLang="en-US"/>
                        <a:t>roar</a:t>
                      </a:r>
                      <a:endParaRPr lang="zh-CN" altLang="en-US"/>
                    </a:p>
                  </a:txBody>
                  <a:tcPr/>
                </a:tc>
                <a:tc>
                  <a:txBody>
                    <a:bodyPr/>
                    <a:p>
                      <a:pPr>
                        <a:buNone/>
                      </a:pPr>
                      <a:r>
                        <a:rPr lang="zh-CN" altLang="en-US"/>
                        <a:t>melt</a:t>
                      </a:r>
                      <a:endParaRPr lang="zh-CN" altLang="en-US"/>
                    </a:p>
                  </a:txBody>
                  <a:tcPr/>
                </a:tc>
                <a:tc>
                  <a:txBody>
                    <a:bodyPr/>
                    <a:p>
                      <a:pPr>
                        <a:buNone/>
                      </a:pPr>
                      <a:r>
                        <a:rPr lang="en-US" altLang="zh-CN"/>
                        <a:t>blurry</a:t>
                      </a:r>
                      <a:endParaRPr lang="en-US" altLang="zh-CN"/>
                    </a:p>
                  </a:txBody>
                  <a:tcPr/>
                </a:tc>
                <a:tc>
                  <a:txBody>
                    <a:bodyPr/>
                    <a:p>
                      <a:pPr>
                        <a:buNone/>
                      </a:pPr>
                      <a:r>
                        <a:rPr lang="en-US" altLang="zh-CN"/>
                        <a:t>literally</a:t>
                      </a:r>
                      <a:endParaRPr lang="en-US" altLang="zh-CN"/>
                    </a:p>
                  </a:txBody>
                  <a:tcPr/>
                </a:tc>
                <a:tc vMerge="1">
                  <a:tcPr/>
                </a:tc>
              </a:tr>
              <a:tr h="250190">
                <a:tc>
                  <a:txBody>
                    <a:bodyPr/>
                    <a:p>
                      <a:pPr>
                        <a:buNone/>
                      </a:pPr>
                      <a:r>
                        <a:rPr lang="zh-CN" altLang="en-US"/>
                        <a:t>soar</a:t>
                      </a:r>
                      <a:endParaRPr lang="zh-CN" altLang="en-US"/>
                    </a:p>
                  </a:txBody>
                  <a:tcPr/>
                </a:tc>
                <a:tc>
                  <a:txBody>
                    <a:bodyPr/>
                    <a:p>
                      <a:pPr>
                        <a:buNone/>
                      </a:pPr>
                      <a:r>
                        <a:rPr lang="zh-CN" altLang="en-US"/>
                        <a:t>pound</a:t>
                      </a:r>
                      <a:endParaRPr lang="zh-CN" altLang="en-US"/>
                    </a:p>
                  </a:txBody>
                  <a:tcPr/>
                </a:tc>
                <a:tc>
                  <a:txBody>
                    <a:bodyPr/>
                    <a:p>
                      <a:pPr>
                        <a:buNone/>
                      </a:pPr>
                      <a:r>
                        <a:rPr lang="en-US" altLang="zh-CN"/>
                        <a:t>awkward</a:t>
                      </a:r>
                      <a:endParaRPr lang="en-US" altLang="zh-CN"/>
                    </a:p>
                  </a:txBody>
                  <a:tcPr/>
                </a:tc>
                <a:tc>
                  <a:txBody>
                    <a:bodyPr/>
                    <a:p>
                      <a:pPr>
                        <a:buNone/>
                      </a:pPr>
                      <a:r>
                        <a:rPr lang="en-US" altLang="zh-CN"/>
                        <a:t>resolutely</a:t>
                      </a:r>
                      <a:endParaRPr lang="en-US" altLang="zh-CN"/>
                    </a:p>
                  </a:txBody>
                  <a:tcPr/>
                </a:tc>
                <a:tc vMerge="1">
                  <a:tcPr/>
                </a:tc>
              </a:tr>
              <a:tr h="323850">
                <a:tc>
                  <a:txBody>
                    <a:bodyPr/>
                    <a:p>
                      <a:pPr>
                        <a:buNone/>
                      </a:pPr>
                      <a:r>
                        <a:rPr lang="zh-CN" altLang="en-US"/>
                        <a:t>murmur</a:t>
                      </a:r>
                      <a:endParaRPr lang="zh-CN" altLang="en-US"/>
                    </a:p>
                  </a:txBody>
                  <a:tcPr/>
                </a:tc>
                <a:tc>
                  <a:txBody>
                    <a:bodyPr/>
                    <a:p>
                      <a:pPr>
                        <a:buNone/>
                      </a:pPr>
                      <a:r>
                        <a:rPr lang="zh-CN" altLang="en-US"/>
                        <a:t>blurt</a:t>
                      </a:r>
                      <a:endParaRPr lang="zh-CN" altLang="en-US"/>
                    </a:p>
                  </a:txBody>
                  <a:tcPr/>
                </a:tc>
                <a:tc>
                  <a:txBody>
                    <a:bodyPr/>
                    <a:p>
                      <a:pPr>
                        <a:buNone/>
                      </a:pPr>
                      <a:r>
                        <a:rPr lang="en-US" altLang="zh-CN"/>
                        <a:t>irresistible</a:t>
                      </a:r>
                      <a:endParaRPr lang="en-US" altLang="zh-CN"/>
                    </a:p>
                  </a:txBody>
                  <a:tcPr/>
                </a:tc>
                <a:tc>
                  <a:txBody>
                    <a:bodyPr/>
                    <a:p>
                      <a:pPr>
                        <a:buNone/>
                      </a:pPr>
                      <a:r>
                        <a:rPr lang="en-US" altLang="zh-CN"/>
                        <a:t>affectionately</a:t>
                      </a:r>
                      <a:endParaRPr lang="en-US" altLang="zh-CN"/>
                    </a:p>
                  </a:txBody>
                  <a:tcPr/>
                </a:tc>
                <a:tc vMerge="1">
                  <a:tcPr/>
                </a:tc>
              </a:tr>
              <a:tr h="274955">
                <a:tc>
                  <a:txBody>
                    <a:bodyPr/>
                    <a:p>
                      <a:pPr>
                        <a:buNone/>
                      </a:pPr>
                      <a:r>
                        <a:rPr lang="zh-CN" altLang="en-US"/>
                        <a:t>spring</a:t>
                      </a:r>
                      <a:endParaRPr lang="zh-CN" altLang="en-US"/>
                    </a:p>
                  </a:txBody>
                  <a:tcPr/>
                </a:tc>
                <a:tc>
                  <a:txBody>
                    <a:bodyPr/>
                    <a:p>
                      <a:pPr>
                        <a:buNone/>
                      </a:pPr>
                      <a:r>
                        <a:rPr lang="zh-CN" altLang="en-US" sz="1800">
                          <a:sym typeface="+mn-ea"/>
                        </a:rPr>
                        <a:t>mingle</a:t>
                      </a:r>
                      <a:endParaRPr lang="zh-CN" altLang="en-US" sz="1800"/>
                    </a:p>
                  </a:txBody>
                  <a:tcPr/>
                </a:tc>
                <a:tc>
                  <a:txBody>
                    <a:bodyPr/>
                    <a:p>
                      <a:pPr>
                        <a:buNone/>
                      </a:pPr>
                      <a:r>
                        <a:rPr lang="en-US" altLang="zh-CN"/>
                        <a:t>desperate</a:t>
                      </a:r>
                      <a:endParaRPr lang="en-US" altLang="zh-CN"/>
                    </a:p>
                  </a:txBody>
                  <a:tcPr/>
                </a:tc>
                <a:tc>
                  <a:txBody>
                    <a:bodyPr/>
                    <a:p>
                      <a:pPr>
                        <a:buNone/>
                      </a:pPr>
                      <a:r>
                        <a:rPr lang="en-US" altLang="zh-CN"/>
                        <a:t>motionlessly</a:t>
                      </a:r>
                      <a:endParaRPr lang="en-US" altLang="zh-CN"/>
                    </a:p>
                  </a:txBody>
                  <a:tcPr/>
                </a:tc>
                <a:tc vMerge="1">
                  <a:tcPr/>
                </a:tc>
              </a:tr>
            </a:tbl>
          </a:graphicData>
        </a:graphic>
      </p:graphicFrame>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p:tgtEl>
                                          <p:spTgt spid="7"/>
                                        </p:tgtEl>
                                        <p:attrNameLst>
                                          <p:attrName>ppt_x</p:attrName>
                                        </p:attrNameLst>
                                      </p:cBhvr>
                                      <p:tavLst>
                                        <p:tav tm="0">
                                          <p:val>
                                            <p:strVal val="#ppt_x-#ppt_w*1.125000"/>
                                          </p:val>
                                        </p:tav>
                                        <p:tav tm="100000">
                                          <p:val>
                                            <p:strVal val="#ppt_x"/>
                                          </p:val>
                                        </p:tav>
                                      </p:tavLst>
                                    </p:anim>
                                    <p:animEffect transition="in" filter="wipe(right)">
                                      <p:cBhvr>
                                        <p:cTn id="8"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2" name="图片 1"/>
          <p:cNvPicPr>
            <a:picLocks noChangeAspect="1"/>
          </p:cNvPicPr>
          <p:nvPr/>
        </p:nvPicPr>
        <p:blipFill>
          <a:blip r:embed="rId1"/>
          <a:stretch>
            <a:fillRect/>
          </a:stretch>
        </p:blipFill>
        <p:spPr>
          <a:xfrm>
            <a:off x="0" y="0"/>
            <a:ext cx="9144635" cy="5199380"/>
          </a:xfrm>
          <a:prstGeom prst="rect">
            <a:avLst/>
          </a:prstGeom>
        </p:spPr>
      </p:pic>
      <p:sp>
        <p:nvSpPr>
          <p:cNvPr id="5" name="文本框 4"/>
          <p:cNvSpPr txBox="1"/>
          <p:nvPr>
            <p:custDataLst>
              <p:tags r:id="rId2"/>
            </p:custDataLst>
          </p:nvPr>
        </p:nvSpPr>
        <p:spPr>
          <a:xfrm>
            <a:off x="120650" y="207645"/>
            <a:ext cx="4566285" cy="460375"/>
          </a:xfrm>
          <a:prstGeom prst="rect">
            <a:avLst/>
          </a:prstGeom>
          <a:noFill/>
        </p:spPr>
        <p:txBody>
          <a:bodyPr wrap="none" rtlCol="0" anchor="t">
            <a:spAutoFit/>
          </a:bodyPr>
          <a:p>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2022年6月高考</a:t>
            </a:r>
            <a:r>
              <a:rPr lang="en-US" altLang="zh-CN"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 </a:t>
            </a:r>
            <a:r>
              <a:rPr lang="zh-CN" altLang="en-US" sz="2400" b="1" i="1">
                <a:solidFill>
                  <a:schemeClr val="bg1"/>
                </a:solidFill>
                <a:latin typeface="微软雅黑" panose="020B0503020204020204" pitchFamily="34" charset="-122"/>
                <a:ea typeface="微软雅黑" panose="020B0503020204020204" pitchFamily="34" charset="-122"/>
                <a:cs typeface="微软雅黑" panose="020B0503020204020204" pitchFamily="34" charset="-122"/>
                <a:sym typeface="+mn-ea"/>
              </a:rPr>
              <a:t>考前惊鸿一瞥：</a:t>
            </a:r>
            <a:endParaRPr lang="zh-CN" altLang="en-US"/>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 grpId="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270635" y="647700"/>
            <a:ext cx="2545080" cy="64516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以音想义</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佛郁而死</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：佛大怒，抑郁而死</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98309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furious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/ˈfjʊəriəs/adj.</a:t>
            </a:r>
            <a:r>
              <a:rPr lang="zh-CN" altLang="en-US" sz="2000" b="1" baseline="-25000" dirty="0">
                <a:solidFill>
                  <a:srgbClr val="C00000"/>
                </a:solidFill>
                <a:latin typeface="微软雅黑" panose="020B0503020204020204" pitchFamily="34" charset="-122"/>
                <a:ea typeface="微软雅黑" panose="020B0503020204020204" pitchFamily="34" charset="-122"/>
              </a:rPr>
              <a:t> </a:t>
            </a:r>
            <a:r>
              <a:rPr lang="zh-CN" altLang="en-US" sz="2000" b="1" baseline="-25000" dirty="0">
                <a:solidFill>
                  <a:srgbClr val="0070C0"/>
                </a:solidFill>
                <a:latin typeface="微软雅黑" panose="020B0503020204020204" pitchFamily="34" charset="-122"/>
                <a:ea typeface="微软雅黑" panose="020B0503020204020204" pitchFamily="34" charset="-122"/>
              </a:rPr>
              <a:t>狂怒的，暴怒的</a:t>
            </a:r>
            <a:r>
              <a:rPr lang="zh-CN" altLang="en-US" sz="2000" b="1" baseline="-25000" dirty="0">
                <a:solidFill>
                  <a:srgbClr val="C00000"/>
                </a:solidFill>
                <a:latin typeface="微软雅黑" panose="020B0503020204020204" pitchFamily="34" charset="-122"/>
                <a:ea typeface="微软雅黑" panose="020B0503020204020204" pitchFamily="34" charset="-122"/>
              </a:rPr>
              <a:t>；狂暴的，猛烈的；</a:t>
            </a:r>
            <a:r>
              <a:rPr lang="zh-CN" altLang="en-US" sz="2000" b="1" baseline="-25000" dirty="0">
                <a:solidFill>
                  <a:srgbClr val="7030A0"/>
                </a:solidFill>
                <a:latin typeface="微软雅黑" panose="020B0503020204020204" pitchFamily="34" charset="-122"/>
                <a:ea typeface="微软雅黑" panose="020B0503020204020204" pitchFamily="34" charset="-122"/>
              </a:rPr>
              <a:t>喧闹的，热烈兴奋的</a:t>
            </a:r>
            <a:endParaRPr lang="zh-CN" altLang="en-US" sz="2000" b="1" baseline="-25000" dirty="0">
              <a:solidFill>
                <a:srgbClr val="7030A0"/>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rcRect l="3336" t="25079" r="1727" b="13561"/>
          <a:stretch>
            <a:fillRect/>
          </a:stretch>
        </p:blipFill>
        <p:spPr>
          <a:xfrm>
            <a:off x="6137910" y="1220470"/>
            <a:ext cx="2950845" cy="3609340"/>
          </a:xfrm>
          <a:prstGeom prst="rect">
            <a:avLst/>
          </a:prstGeom>
          <a:effectLst>
            <a:softEdge rad="165100"/>
          </a:effectLst>
        </p:spPr>
      </p:pic>
      <p:pic>
        <p:nvPicPr>
          <p:cNvPr id="3" name="图片 2"/>
          <p:cNvPicPr>
            <a:picLocks noChangeAspect="1"/>
          </p:cNvPicPr>
          <p:nvPr/>
        </p:nvPicPr>
        <p:blipFill>
          <a:blip r:embed="rId6"/>
          <a:stretch>
            <a:fillRect/>
          </a:stretch>
        </p:blipFill>
        <p:spPr>
          <a:xfrm>
            <a:off x="3878580" y="614045"/>
            <a:ext cx="3048000" cy="1633855"/>
          </a:xfrm>
          <a:prstGeom prst="rect">
            <a:avLst/>
          </a:prstGeom>
          <a:effectLst>
            <a:softEdge rad="38100"/>
          </a:effectLst>
        </p:spPr>
      </p:pic>
      <p:sp>
        <p:nvSpPr>
          <p:cNvPr id="6" name="文本框 5"/>
          <p:cNvSpPr txBox="1"/>
          <p:nvPr/>
        </p:nvSpPr>
        <p:spPr>
          <a:xfrm>
            <a:off x="205740" y="2137410"/>
            <a:ext cx="6053455" cy="276352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他因妻子所受到的对待方式而狂怒不已。</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H</a:t>
            </a:r>
            <a:r>
              <a:rPr lang="zh-CN" altLang="en-US" sz="1800" dirty="0" smtClean="0">
                <a:latin typeface="Times New Roman" panose="02020603050405020304" pitchFamily="18" charset="0"/>
                <a:cs typeface="Times New Roman" panose="02020603050405020304" pitchFamily="18" charset="0"/>
              </a:rPr>
              <a:t>e </a:t>
            </a:r>
            <a:r>
              <a:rPr lang="zh-CN" altLang="en-US" sz="1800" b="1" u="sng" dirty="0" smtClean="0">
                <a:solidFill>
                  <a:srgbClr val="0070C0"/>
                </a:solidFill>
                <a:latin typeface="Times New Roman" panose="02020603050405020304" pitchFamily="18" charset="0"/>
                <a:cs typeface="Times New Roman" panose="02020603050405020304" pitchFamily="18" charset="0"/>
              </a:rPr>
              <a:t>was absolutely furious at</a:t>
            </a: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t</a:t>
            </a:r>
            <a:r>
              <a:rPr lang="zh-CN" altLang="en-US" sz="1800" dirty="0" smtClean="0">
                <a:latin typeface="Times New Roman" panose="02020603050405020304" pitchFamily="18" charset="0"/>
                <a:cs typeface="Times New Roman" panose="02020603050405020304" pitchFamily="18" charset="0"/>
              </a:rPr>
              <a:t>he way his wife ha</a:t>
            </a:r>
            <a:r>
              <a:rPr lang="en-US" altLang="zh-CN" sz="1800" dirty="0" smtClean="0">
                <a:latin typeface="Times New Roman" panose="02020603050405020304" pitchFamily="18" charset="0"/>
                <a:cs typeface="Times New Roman" panose="02020603050405020304" pitchFamily="18" charset="0"/>
              </a:rPr>
              <a:t>d</a:t>
            </a:r>
            <a:r>
              <a:rPr lang="zh-CN" altLang="en-US" sz="1800" dirty="0" smtClean="0">
                <a:latin typeface="Times New Roman" panose="02020603050405020304" pitchFamily="18" charset="0"/>
                <a:cs typeface="Times New Roman" panose="02020603050405020304" pitchFamily="18" charset="0"/>
              </a:rPr>
              <a:t> been treated.</a:t>
            </a:r>
            <a:r>
              <a:rPr lang="en-US" altLang="zh-CN" sz="1800" dirty="0" smtClean="0">
                <a:latin typeface="Times New Roman" panose="02020603050405020304" pitchFamily="18" charset="0"/>
                <a:cs typeface="Times New Roman" panose="02020603050405020304" pitchFamily="18" charset="0"/>
              </a:rPr>
              <a:t>    </a:t>
            </a:r>
            <a:r>
              <a:rPr lang="en-US" altLang="zh-CN" sz="1800" i="1" baseline="-25000" dirty="0" smtClean="0">
                <a:latin typeface="Times New Roman" panose="02020603050405020304" pitchFamily="18" charset="0"/>
                <a:cs typeface="Times New Roman" panose="02020603050405020304" pitchFamily="18" charset="0"/>
              </a:rPr>
              <a:t>be furious at </a:t>
            </a:r>
            <a:r>
              <a:rPr lang="zh-CN" altLang="en-US" sz="1800" i="1" baseline="-25000" dirty="0" smtClean="0">
                <a:latin typeface="Times New Roman" panose="02020603050405020304" pitchFamily="18" charset="0"/>
                <a:cs typeface="Times New Roman" panose="02020603050405020304" pitchFamily="18" charset="0"/>
              </a:rPr>
              <a:t>对……大发雷霆</a:t>
            </a:r>
            <a:r>
              <a:rPr lang="en-US" altLang="zh-CN" sz="1800" i="1" baseline="-25000" dirty="0" smtClean="0">
                <a:latin typeface="Times New Roman" panose="02020603050405020304" pitchFamily="18" charset="0"/>
                <a:cs typeface="Times New Roman" panose="02020603050405020304" pitchFamily="18" charset="0"/>
              </a:rPr>
              <a:t>/</a:t>
            </a:r>
            <a:r>
              <a:rPr lang="zh-CN" altLang="en-US" sz="1800" i="1" baseline="-25000" dirty="0" smtClean="0">
                <a:latin typeface="Times New Roman" panose="02020603050405020304" pitchFamily="18" charset="0"/>
                <a:cs typeface="Times New Roman" panose="02020603050405020304" pitchFamily="18" charset="0"/>
                <a:sym typeface="+mn-ea"/>
              </a:rPr>
              <a:t>怒不可遏</a:t>
            </a:r>
            <a:endParaRPr lang="zh-CN" altLang="en-US" sz="1800" i="1" baseline="-25000" dirty="0" smtClean="0">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小狗很惊讶，疯狂地摇着尾巴，高兴地叫着。</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2020</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为狗找伴</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P</a:t>
            </a:r>
            <a:r>
              <a:rPr lang="en-US" altLang="zh-CN" sz="1800" dirty="0" smtClean="0">
                <a:latin typeface="Times New Roman" panose="02020603050405020304" pitchFamily="18" charset="0"/>
                <a:cs typeface="Times New Roman" panose="02020603050405020304" pitchFamily="18" charset="0"/>
              </a:rPr>
              <a:t>u</a:t>
            </a:r>
            <a:r>
              <a:rPr lang="zh-CN" altLang="en-US" sz="1800" dirty="0" smtClean="0">
                <a:latin typeface="Times New Roman" panose="02020603050405020304" pitchFamily="18" charset="0"/>
                <a:cs typeface="Times New Roman" panose="02020603050405020304" pitchFamily="18" charset="0"/>
              </a:rPr>
              <a:t>ppy was amazed</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0070C0"/>
                </a:solidFill>
                <a:latin typeface="Times New Roman" panose="02020603050405020304" pitchFamily="18" charset="0"/>
                <a:cs typeface="Times New Roman" panose="02020603050405020304" pitchFamily="18" charset="0"/>
              </a:rPr>
              <a:t>wagging furiously</a:t>
            </a:r>
            <a:r>
              <a:rPr lang="en-US" altLang="zh-CN" sz="1800" dirty="0" smtClean="0">
                <a:latin typeface="Times New Roman" panose="02020603050405020304" pitchFamily="18" charset="0"/>
                <a:cs typeface="Times New Roman" panose="02020603050405020304" pitchFamily="18" charset="0"/>
              </a:rPr>
              <a:t> and</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latin typeface="Times New Roman" panose="02020603050405020304" pitchFamily="18" charset="0"/>
                <a:cs typeface="Times New Roman" panose="02020603050405020304" pitchFamily="18" charset="0"/>
              </a:rPr>
              <a:t>bark</a:t>
            </a:r>
            <a:r>
              <a:rPr lang="en-US" altLang="zh-CN" sz="1800" u="sng" dirty="0" smtClean="0">
                <a:latin typeface="Times New Roman" panose="02020603050405020304" pitchFamily="18" charset="0"/>
                <a:cs typeface="Times New Roman" panose="02020603050405020304" pitchFamily="18" charset="0"/>
              </a:rPr>
              <a:t>ing</a:t>
            </a:r>
            <a:r>
              <a:rPr lang="zh-CN" altLang="en-US" sz="1800" u="sng" dirty="0" smtClean="0">
                <a:latin typeface="Times New Roman" panose="02020603050405020304" pitchFamily="18" charset="0"/>
                <a:cs typeface="Times New Roman" panose="02020603050405020304" pitchFamily="18" charset="0"/>
              </a:rPr>
              <a:t> with joy</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他过去经常取笑我，直到我气得又跺脚又尖叫，感觉非常无助。</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Often he </a:t>
            </a:r>
            <a:r>
              <a:rPr lang="zh-CN" altLang="en-US" sz="1800" u="sng" dirty="0" smtClean="0">
                <a:latin typeface="Times New Roman" panose="02020603050405020304" pitchFamily="18" charset="0"/>
                <a:cs typeface="Times New Roman" panose="02020603050405020304" pitchFamily="18" charset="0"/>
              </a:rPr>
              <a:t>teased</a:t>
            </a:r>
            <a:r>
              <a:rPr lang="zh-CN" altLang="en-US" sz="1800" dirty="0" smtClean="0">
                <a:latin typeface="Times New Roman" panose="02020603050405020304" pitchFamily="18" charset="0"/>
                <a:cs typeface="Times New Roman" panose="02020603050405020304" pitchFamily="18" charset="0"/>
              </a:rPr>
              <a:t> me till my temper went and I </a:t>
            </a:r>
            <a:r>
              <a:rPr lang="zh-CN" altLang="en-US" sz="1800" u="sng" dirty="0" smtClean="0">
                <a:latin typeface="Times New Roman" panose="02020603050405020304" pitchFamily="18" charset="0"/>
                <a:cs typeface="Times New Roman" panose="02020603050405020304" pitchFamily="18" charset="0"/>
              </a:rPr>
              <a:t>stamped and screamed</a:t>
            </a:r>
            <a:r>
              <a:rPr lang="zh-CN" altLang="en-US" sz="1800" dirty="0" smtClean="0">
                <a:latin typeface="Times New Roman" panose="02020603050405020304" pitchFamily="18" charset="0"/>
                <a:cs typeface="Times New Roman" panose="02020603050405020304" pitchFamily="18" charset="0"/>
              </a:rPr>
              <a:t>, feeling </a:t>
            </a:r>
            <a:r>
              <a:rPr lang="zh-CN" altLang="en-US" sz="1800" b="1" u="sng" dirty="0" smtClean="0">
                <a:solidFill>
                  <a:srgbClr val="0070C0"/>
                </a:solidFill>
                <a:latin typeface="Times New Roman" panose="02020603050405020304" pitchFamily="18" charset="0"/>
                <a:cs typeface="Times New Roman" panose="02020603050405020304" pitchFamily="18" charset="0"/>
              </a:rPr>
              <a:t>furiously helpless</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7">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sp>
        <p:nvSpPr>
          <p:cNvPr id="12" name="文本框 11"/>
          <p:cNvSpPr txBox="1"/>
          <p:nvPr/>
        </p:nvSpPr>
        <p:spPr>
          <a:xfrm>
            <a:off x="205740" y="1325880"/>
            <a:ext cx="3609975" cy="92202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风暴骤起，大海咆哮不断。</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rPr>
              <a:t>A furious storm</a:t>
            </a:r>
            <a:r>
              <a:rPr lang="zh-CN" altLang="en-US" sz="1800" dirty="0" smtClean="0">
                <a:latin typeface="Times New Roman" panose="02020603050405020304" pitchFamily="18" charset="0"/>
                <a:cs typeface="Times New Roman" panose="02020603050405020304" pitchFamily="18" charset="0"/>
              </a:rPr>
              <a:t> rose and stirred up the seas.</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12">
                                            <p:txEl>
                                              <p:pRg st="1" end="1"/>
                                            </p:txEl>
                                          </p:spTgt>
                                        </p:tgtEl>
                                        <p:attrNameLst>
                                          <p:attrName>style.visibility</p:attrName>
                                        </p:attrNameLst>
                                      </p:cBhvr>
                                      <p:to>
                                        <p:strVal val="visible"/>
                                      </p:to>
                                    </p:set>
                                    <p:animEffect transition="in" filter="barn(inVertical)">
                                      <p:cBhvr>
                                        <p:cTn id="13" dur="500"/>
                                        <p:tgtEl>
                                          <p:spTgt spid="1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6">
                                            <p:txEl>
                                              <p:pRg st="1" end="1"/>
                                            </p:txEl>
                                          </p:spTgt>
                                        </p:tgtEl>
                                        <p:attrNameLst>
                                          <p:attrName>style.visibility</p:attrName>
                                        </p:attrNameLst>
                                      </p:cBhvr>
                                      <p:to>
                                        <p:strVal val="visible"/>
                                      </p:to>
                                    </p:set>
                                    <p:animEffect transition="in" filter="barn(inVertical)">
                                      <p:cBhvr>
                                        <p:cTn id="18" dur="500"/>
                                        <p:tgtEl>
                                          <p:spTgt spid="6">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6">
                                            <p:txEl>
                                              <p:pRg st="3" end="3"/>
                                            </p:txEl>
                                          </p:spTgt>
                                        </p:tgtEl>
                                        <p:attrNameLst>
                                          <p:attrName>style.visibility</p:attrName>
                                        </p:attrNameLst>
                                      </p:cBhvr>
                                      <p:to>
                                        <p:strVal val="visible"/>
                                      </p:to>
                                    </p:set>
                                    <p:animEffect transition="in" filter="barn(inVertical)">
                                      <p:cBhvr>
                                        <p:cTn id="23" dur="500"/>
                                        <p:tgtEl>
                                          <p:spTgt spid="6">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6">
                                            <p:txEl>
                                              <p:pRg st="5" end="5"/>
                                            </p:txEl>
                                          </p:spTgt>
                                        </p:tgtEl>
                                        <p:attrNameLst>
                                          <p:attrName>style.visibility</p:attrName>
                                        </p:attrNameLst>
                                      </p:cBhvr>
                                      <p:to>
                                        <p:strVal val="visible"/>
                                      </p:to>
                                    </p:set>
                                    <p:animEffect transition="in" filter="barn(inVertical)">
                                      <p:cBhvr>
                                        <p:cTn id="28" dur="500"/>
                                        <p:tgtEl>
                                          <p:spTgt spid="6">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143635" y="709930"/>
            <a:ext cx="4174490" cy="1198880"/>
          </a:xfrm>
          <a:prstGeom prst="rect">
            <a:avLst/>
          </a:prstGeom>
          <a:noFill/>
          <a:ln>
            <a:solidFill>
              <a:schemeClr val="accent5">
                <a:lumMod val="40000"/>
                <a:lumOff val="60000"/>
              </a:schemeClr>
            </a:solidFill>
          </a:ln>
        </p:spPr>
        <p:txBody>
          <a:bodyPr wrap="square" rtlCol="0">
            <a:spAutoFit/>
          </a:bodyPr>
          <a:p>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tick</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是拟声词</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a:t>
            </a:r>
            <a:r>
              <a:rPr lang="zh-CN" altLang="en-US" sz="1800" b="1" dirty="0" smtClean="0">
                <a:solidFill>
                  <a:srgbClr val="C00000"/>
                </a:solidFill>
                <a:latin typeface="Times New Roman" panose="02020603050405020304" pitchFamily="18" charset="0"/>
                <a:cs typeface="Times New Roman" panose="02020603050405020304" pitchFamily="18" charset="0"/>
              </a:rPr>
              <a:t>滴答声</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tick作为听觉的感官词(sensory words) 在叙述和描写中的运用能给人以极大地感染力</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563562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tick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 /tɪk/    vt.  给……标记号；发出滴答声</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266065" y="2197735"/>
            <a:ext cx="4909820" cy="1866265"/>
          </a:xfrm>
          <a:prstGeom prst="rect">
            <a:avLst/>
          </a:prstGeom>
          <a:noFill/>
        </p:spPr>
        <p:txBody>
          <a:bodyPr wrap="square" rtlCol="0" anchor="t">
            <a:spAutoFit/>
          </a:bodyPr>
          <a:p>
            <a:pPr fontAlgn="auto">
              <a:lnSpc>
                <a:spcPts val="3460"/>
              </a:lnSpc>
            </a:pPr>
            <a:r>
              <a:rPr lang="zh-CN" altLang="en-US" sz="1800">
                <a:sym typeface="宋体" panose="02010600030101010101" pitchFamily="2" charset="-122"/>
              </a:rPr>
              <a:t>时间一分一秒地过去了，母亲还没回家，这使我很担心她。</a:t>
            </a:r>
            <a:r>
              <a:rPr lang="zh-CN" altLang="en-US" sz="1800" baseline="-25000" dirty="0" smtClean="0">
                <a:latin typeface="Times New Roman" panose="02020603050405020304" pitchFamily="18" charset="0"/>
                <a:cs typeface="Times New Roman" panose="02020603050405020304" pitchFamily="18" charset="0"/>
                <a:sym typeface="+mn-ea"/>
              </a:rPr>
              <a:t>（20</a:t>
            </a:r>
            <a:r>
              <a:rPr lang="en-US" altLang="zh-CN" sz="1800" baseline="-25000" dirty="0" smtClean="0">
                <a:latin typeface="Times New Roman" panose="02020603050405020304" pitchFamily="18" charset="0"/>
                <a:cs typeface="Times New Roman" panose="02020603050405020304" pitchFamily="18" charset="0"/>
                <a:sym typeface="+mn-ea"/>
              </a:rPr>
              <a:t>17</a:t>
            </a:r>
            <a:r>
              <a:rPr lang="zh-CN" altLang="en-US" sz="1800" baseline="-25000" dirty="0" smtClean="0">
                <a:latin typeface="Times New Roman" panose="02020603050405020304" pitchFamily="18" charset="0"/>
                <a:cs typeface="Times New Roman" panose="02020603050405020304" pitchFamily="18" charset="0"/>
                <a:sym typeface="+mn-ea"/>
              </a:rPr>
              <a:t>年1</a:t>
            </a:r>
            <a:r>
              <a:rPr lang="en-US" altLang="zh-CN" sz="1800" baseline="-25000" dirty="0" smtClean="0">
                <a:latin typeface="Times New Roman" panose="02020603050405020304" pitchFamily="18" charset="0"/>
                <a:cs typeface="Times New Roman" panose="02020603050405020304" pitchFamily="18" charset="0"/>
                <a:sym typeface="+mn-ea"/>
              </a:rPr>
              <a:t>0</a:t>
            </a:r>
            <a:r>
              <a:rPr lang="zh-CN" altLang="en-US" sz="1800" baseline="-25000" dirty="0" smtClean="0">
                <a:latin typeface="Times New Roman" panose="02020603050405020304" pitchFamily="18" charset="0"/>
                <a:cs typeface="Times New Roman" panose="02020603050405020304" pitchFamily="18" charset="0"/>
                <a:sym typeface="+mn-ea"/>
              </a:rPr>
              <a:t>月浙江卷续写，“健忘妈妈旅行记”）</a:t>
            </a:r>
            <a:endParaRPr lang="zh-CN" altLang="en-US" sz="1800">
              <a:sym typeface="宋体" panose="02010600030101010101" pitchFamily="2" charset="-122"/>
            </a:endParaRPr>
          </a:p>
          <a:p>
            <a:pPr fontAlgn="auto">
              <a:lnSpc>
                <a:spcPts val="3460"/>
              </a:lnSpc>
            </a:pPr>
            <a:r>
              <a:rPr lang="zh-CN" altLang="en-US" sz="18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zh-CN" altLang="en-US" sz="1800" b="1" u="sng" dirty="0" smtClean="0">
                <a:solidFill>
                  <a:srgbClr val="0070C0"/>
                </a:solidFill>
                <a:latin typeface="Times New Roman" panose="02020603050405020304" pitchFamily="18" charset="0"/>
                <a:cs typeface="Times New Roman" panose="02020603050405020304" pitchFamily="18" charset="0"/>
              </a:rPr>
              <a:t>Time ticking away</a:t>
            </a:r>
            <a:r>
              <a:rPr lang="en-US" altLang="zh-CN" sz="1800" baseline="-25000">
                <a:solidFill>
                  <a:schemeClr val="tx1"/>
                </a:solidFill>
                <a:latin typeface="Times New Roman" panose="02020603050405020304" pitchFamily="18" charset="0"/>
                <a:cs typeface="Times New Roman" panose="02020603050405020304" pitchFamily="18" charset="0"/>
              </a:rPr>
              <a:t>(独立主格结构)</a:t>
            </a:r>
            <a:r>
              <a:rPr lang="en-US" altLang="zh-CN" sz="1800">
                <a:solidFill>
                  <a:schemeClr val="tx1"/>
                </a:solidFill>
                <a:latin typeface="Times New Roman" panose="02020603050405020304" pitchFamily="18" charset="0"/>
                <a:cs typeface="Times New Roman" panose="02020603050405020304" pitchFamily="18" charset="0"/>
              </a:rPr>
              <a:t>, Mother hadn't been home yet, making me worry about her.</a:t>
            </a:r>
            <a:r>
              <a:rPr lang="en-US" altLang="zh-CN" sz="1800" b="1">
                <a:solidFill>
                  <a:schemeClr val="tx1"/>
                </a:solidFill>
                <a:latin typeface="Times New Roman" panose="02020603050405020304" pitchFamily="18" charset="0"/>
                <a:cs typeface="Times New Roman" panose="02020603050405020304" pitchFamily="18" charset="0"/>
              </a:rPr>
              <a:t> </a:t>
            </a:r>
            <a:r>
              <a:rPr lang="zh-CN" altLang="en-US" sz="1800" b="1">
                <a:solidFill>
                  <a:schemeClr val="tx1"/>
                </a:solidFill>
                <a:latin typeface="Times New Roman" panose="02020603050405020304" pitchFamily="18" charset="0"/>
                <a:cs typeface="Times New Roman" panose="02020603050405020304" pitchFamily="18" charset="0"/>
              </a:rPr>
              <a:t>	</a:t>
            </a:r>
            <a:endParaRPr lang="zh-CN" altLang="en-US" sz="1800" b="1">
              <a:solidFill>
                <a:schemeClr val="tx1"/>
              </a:solidFill>
              <a:latin typeface="Times New Roman" panose="02020603050405020304" pitchFamily="18" charset="0"/>
              <a:cs typeface="Times New Roman" panose="02020603050405020304" pitchFamily="18" charset="0"/>
            </a:endParaRPr>
          </a:p>
        </p:txBody>
      </p:sp>
      <p:pic>
        <p:nvPicPr>
          <p:cNvPr id="101" name="图片 100"/>
          <p:cNvPicPr/>
          <p:nvPr/>
        </p:nvPicPr>
        <p:blipFill>
          <a:blip r:embed="rId5"/>
          <a:stretch>
            <a:fillRect/>
          </a:stretch>
        </p:blipFill>
        <p:spPr>
          <a:xfrm>
            <a:off x="5255895" y="961390"/>
            <a:ext cx="3630295" cy="2861945"/>
          </a:xfrm>
          <a:prstGeom prst="rect">
            <a:avLst/>
          </a:prstGeom>
          <a:noFill/>
          <a:ln w="9525">
            <a:noFill/>
          </a:ln>
        </p:spPr>
      </p:pic>
      <p:sp>
        <p:nvSpPr>
          <p:cNvPr id="8" name="文本框 7"/>
          <p:cNvSpPr txBox="1"/>
          <p:nvPr/>
        </p:nvSpPr>
        <p:spPr>
          <a:xfrm>
            <a:off x="5500370" y="3914140"/>
            <a:ext cx="3568700" cy="645160"/>
          </a:xfrm>
          <a:prstGeom prst="rect">
            <a:avLst/>
          </a:prstGeom>
          <a:noFill/>
        </p:spPr>
        <p:txBody>
          <a:bodyPr wrap="square" rtlCol="0" anchor="t">
            <a:spAutoFit/>
          </a:bodyPr>
          <a:p>
            <a:r>
              <a:rPr lang="zh-CN" altLang="en-US" sz="1800" b="1"/>
              <a:t>ticktock /ˈtɪkˌtɒk/  </a:t>
            </a:r>
            <a:endParaRPr lang="zh-CN" altLang="en-US" sz="1800" b="1"/>
          </a:p>
          <a:p>
            <a:r>
              <a:rPr lang="zh-CN" altLang="en-US" sz="1800" b="1"/>
              <a:t>n. 滴答声</a:t>
            </a:r>
            <a:r>
              <a:rPr lang="en-US" altLang="zh-CN" sz="1800" b="1"/>
              <a:t>  </a:t>
            </a:r>
            <a:r>
              <a:rPr lang="zh-CN" altLang="en-US" sz="1800" b="1"/>
              <a:t>vi. 发出滴答声</a:t>
            </a:r>
            <a:endParaRPr lang="zh-CN" altLang="en-US" sz="1800" b="1"/>
          </a:p>
        </p:txBody>
      </p:sp>
      <p:pic>
        <p:nvPicPr>
          <p:cNvPr id="10" name="图片 9"/>
          <p:cNvPicPr>
            <a:picLocks noChangeAspect="1"/>
          </p:cNvPicPr>
          <p:nvPr/>
        </p:nvPicPr>
        <p:blipFill>
          <a:blip r:embed="rId6">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arn(inVertical)">
                                      <p:cBhvr>
                                        <p:cTn id="13" dur="500"/>
                                        <p:tgtEl>
                                          <p:spTgt spid="6">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67702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hush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/hʌʃ/   v. 安静；停止说话 n. 寂静，安静</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8440" y="1612900"/>
            <a:ext cx="6642100" cy="2306955"/>
          </a:xfrm>
          <a:prstGeom prst="rect">
            <a:avLst/>
          </a:prstGeom>
          <a:noFill/>
        </p:spPr>
        <p:txBody>
          <a:bodyPr wrap="square" rtlCol="0" anchor="t">
            <a:spAutoFit/>
          </a:bodyPr>
          <a:p>
            <a:r>
              <a:rPr lang="zh-CN" altLang="en-US" sz="1800"/>
              <a:t>1.空气中充满了焦急和期待的寂静。</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2020</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7</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和北极熊面对面</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a:p>
          <a:p>
            <a:r>
              <a:rPr lang="zh-CN" altLang="en-US" sz="18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1.The air was heavy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with the hush of suspense and expectancy</a:t>
            </a:r>
            <a:r>
              <a:rPr lang="en-US" altLang="zh-CN" sz="1800">
                <a:solidFill>
                  <a:schemeClr val="tx1"/>
                </a:solidFill>
                <a:latin typeface="Times New Roman" panose="02020603050405020304" pitchFamily="18" charset="0"/>
                <a:cs typeface="Times New Roman" panose="02020603050405020304" pitchFamily="18" charset="0"/>
                <a:sym typeface="+mn-ea"/>
              </a:rPr>
              <a:t>. </a:t>
            </a:r>
            <a:endParaRPr lang="en-US" altLang="zh-CN" sz="1800">
              <a:solidFill>
                <a:schemeClr val="tx1"/>
              </a:solidFill>
              <a:latin typeface="Times New Roman" panose="02020603050405020304" pitchFamily="18" charset="0"/>
              <a:cs typeface="Times New Roman" panose="02020603050405020304" pitchFamily="18" charset="0"/>
            </a:endParaRPr>
          </a:p>
          <a:p>
            <a:r>
              <a:rPr lang="en-US" altLang="zh-CN" sz="1800">
                <a:solidFill>
                  <a:schemeClr val="tx1"/>
                </a:solidFill>
                <a:latin typeface="Times New Roman" panose="02020603050405020304" pitchFamily="18" charset="0"/>
                <a:cs typeface="Times New Roman" panose="02020603050405020304" pitchFamily="18" charset="0"/>
              </a:rPr>
              <a:t>           </a:t>
            </a:r>
            <a:r>
              <a:rPr lang="zh-CN" altLang="en-US" sz="1800" baseline="-25000">
                <a:solidFill>
                  <a:schemeClr val="tx1"/>
                </a:solidFill>
                <a:latin typeface="Times New Roman" panose="02020603050405020304" pitchFamily="18" charset="0"/>
                <a:cs typeface="Times New Roman" panose="02020603050405020304" pitchFamily="18" charset="0"/>
              </a:rPr>
              <a:t>suspense /səˈspens/ n. （对即将发生的事等的）担心；焦虑</a:t>
            </a:r>
            <a:endParaRPr lang="zh-CN" altLang="en-US" sz="1800" baseline="-25000">
              <a:solidFill>
                <a:schemeClr val="tx1"/>
              </a:solidFill>
              <a:latin typeface="Times New Roman" panose="02020603050405020304" pitchFamily="18" charset="0"/>
              <a:cs typeface="Times New Roman" panose="02020603050405020304" pitchFamily="18" charset="0"/>
            </a:endParaRPr>
          </a:p>
          <a:p>
            <a:endParaRPr lang="zh-CN" altLang="en-US" sz="1800"/>
          </a:p>
          <a:p>
            <a:r>
              <a:rPr lang="zh-CN" altLang="en-US" sz="1800"/>
              <a:t>2.房间变得/弥漫着死一般的沉寂。</a:t>
            </a:r>
            <a:endParaRPr lang="zh-CN" altLang="en-US" sz="1800"/>
          </a:p>
          <a:p>
            <a:r>
              <a:rPr lang="zh-CN" altLang="en-US" sz="1800"/>
              <a:t> </a:t>
            </a:r>
            <a:r>
              <a:rPr lang="zh-CN" altLang="en-US" sz="1800" b="1">
                <a:solidFill>
                  <a:srgbClr val="7030A0"/>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2.A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deathly hush</a:t>
            </a:r>
            <a:r>
              <a:rPr lang="en-US" altLang="zh-CN" sz="1800">
                <a:solidFill>
                  <a:schemeClr val="tx1"/>
                </a:solidFill>
                <a:latin typeface="Times New Roman" panose="02020603050405020304" pitchFamily="18" charset="0"/>
                <a:cs typeface="Times New Roman" panose="02020603050405020304" pitchFamily="18" charset="0"/>
                <a:sym typeface="+mn-ea"/>
              </a:rPr>
              <a:t> fell over / pervaded </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r>
              <a:rPr lang="en-US" altLang="zh-CN" sz="1800">
                <a:solidFill>
                  <a:schemeClr val="tx1"/>
                </a:solidFill>
                <a:latin typeface="Times New Roman" panose="02020603050405020304" pitchFamily="18" charset="0"/>
                <a:cs typeface="Times New Roman" panose="02020603050405020304" pitchFamily="18" charset="0"/>
                <a:sym typeface="+mn-ea"/>
              </a:rPr>
              <a:t>       the room as he walked in.</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en-US" altLang="zh-CN" sz="1800" baseline="-25000">
                <a:solidFill>
                  <a:schemeClr val="tx1"/>
                </a:solidFill>
                <a:latin typeface="Times New Roman" panose="02020603050405020304" pitchFamily="18" charset="0"/>
                <a:cs typeface="Times New Roman" panose="02020603050405020304" pitchFamily="18" charset="0"/>
                <a:sym typeface="+mn-ea"/>
              </a:rPr>
              <a:t> </a:t>
            </a:r>
            <a:r>
              <a:rPr lang="zh-CN" altLang="en-US" sz="1800" baseline="-25000">
                <a:solidFill>
                  <a:schemeClr val="tx1"/>
                </a:solidFill>
                <a:latin typeface="Times New Roman" panose="02020603050405020304" pitchFamily="18" charset="0"/>
                <a:cs typeface="Times New Roman" panose="02020603050405020304" pitchFamily="18" charset="0"/>
              </a:rPr>
              <a:t>pervade/pəˈveɪd/ vt. 遍及；弥漫（续）</a:t>
            </a:r>
            <a:endParaRPr lang="zh-CN" altLang="en-US" sz="1800" baseline="-25000">
              <a:solidFill>
                <a:schemeClr val="tx1"/>
              </a:solidFill>
              <a:latin typeface="Times New Roman" panose="02020603050405020304" pitchFamily="18" charset="0"/>
              <a:cs typeface="Times New Roman" panose="02020603050405020304" pitchFamily="18" charset="0"/>
            </a:endParaRPr>
          </a:p>
        </p:txBody>
      </p:sp>
      <p:pic>
        <p:nvPicPr>
          <p:cNvPr id="102" name="图片 101"/>
          <p:cNvPicPr/>
          <p:nvPr/>
        </p:nvPicPr>
        <p:blipFill>
          <a:blip r:embed="rId5">
            <a:clrChange>
              <a:clrFrom>
                <a:srgbClr val="FFFFFF">
                  <a:alpha val="100000"/>
                </a:srgbClr>
              </a:clrFrom>
              <a:clrTo>
                <a:srgbClr val="FFFFFF">
                  <a:alpha val="100000"/>
                  <a:alpha val="0"/>
                </a:srgbClr>
              </a:clrTo>
            </a:clrChange>
          </a:blip>
          <a:srcRect b="4648"/>
          <a:stretch>
            <a:fillRect/>
          </a:stretch>
        </p:blipFill>
        <p:spPr>
          <a:xfrm>
            <a:off x="6201410" y="361315"/>
            <a:ext cx="1326515" cy="1533525"/>
          </a:xfrm>
          <a:prstGeom prst="rect">
            <a:avLst/>
          </a:prstGeom>
          <a:noFill/>
          <a:ln w="9525">
            <a:noFill/>
          </a:ln>
        </p:spPr>
      </p:pic>
      <p:pic>
        <p:nvPicPr>
          <p:cNvPr id="103" name="图片 102"/>
          <p:cNvPicPr/>
          <p:nvPr/>
        </p:nvPicPr>
        <p:blipFill>
          <a:blip r:embed="rId6"/>
          <a:srcRect b="7349"/>
          <a:stretch>
            <a:fillRect/>
          </a:stretch>
        </p:blipFill>
        <p:spPr>
          <a:xfrm>
            <a:off x="4727575" y="2522855"/>
            <a:ext cx="4273550" cy="2263140"/>
          </a:xfrm>
          <a:prstGeom prst="rect">
            <a:avLst/>
          </a:prstGeom>
          <a:noFill/>
          <a:ln w="9525">
            <a:noFill/>
          </a:ln>
          <a:effectLst>
            <a:softEdge rad="152400"/>
          </a:effectLst>
        </p:spPr>
      </p:pic>
      <p:pic>
        <p:nvPicPr>
          <p:cNvPr id="10" name="图片 9"/>
          <p:cNvPicPr>
            <a:picLocks noChangeAspect="1"/>
          </p:cNvPicPr>
          <p:nvPr/>
        </p:nvPicPr>
        <p:blipFill>
          <a:blip r:embed="rId7">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487170" y="892175"/>
            <a:ext cx="4455795"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hush</a:t>
            </a:r>
            <a:r>
              <a:rPr lang="zh-CN" altLang="en-US" sz="1800" b="1" dirty="0" smtClean="0">
                <a:solidFill>
                  <a:srgbClr val="C00000"/>
                </a:solidFill>
                <a:latin typeface="Times New Roman" panose="02020603050405020304" pitchFamily="18" charset="0"/>
                <a:cs typeface="Times New Roman" panose="02020603050405020304" pitchFamily="18" charset="0"/>
              </a:rPr>
              <a:t>是拟声词</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嘘，不要出声，保持安静</a:t>
            </a:r>
            <a:r>
              <a:rPr lang="en-US" altLang="zh-CN" sz="1800" b="1" dirty="0" smtClean="0">
                <a:solidFill>
                  <a:srgbClr val="C00000"/>
                </a:solidFill>
                <a:latin typeface="Times New Roman" panose="02020603050405020304" pitchFamily="18" charset="0"/>
                <a:cs typeface="Times New Roman" panose="02020603050405020304" pitchFamily="18" charset="0"/>
              </a:rPr>
              <a:t>”</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par>
                                <p:cTn id="14" presetID="16" presetClass="entr" presetSubtype="21" fill="hold" nodeType="withEffect">
                                  <p:stCondLst>
                                    <p:cond delay="0"/>
                                  </p:stCondLst>
                                  <p:childTnLst>
                                    <p:set>
                                      <p:cBhvr>
                                        <p:cTn id="15" dur="1" fill="hold">
                                          <p:stCondLst>
                                            <p:cond delay="0"/>
                                          </p:stCondLst>
                                        </p:cTn>
                                        <p:tgtEl>
                                          <p:spTgt spid="2">
                                            <p:txEl>
                                              <p:pRg st="2" end="2"/>
                                            </p:txEl>
                                          </p:spTgt>
                                        </p:tgtEl>
                                        <p:attrNameLst>
                                          <p:attrName>style.visibility</p:attrName>
                                        </p:attrNameLst>
                                      </p:cBhvr>
                                      <p:to>
                                        <p:strVal val="visible"/>
                                      </p:to>
                                    </p:set>
                                    <p:animEffect transition="in" filter="barn(inVertical)">
                                      <p:cBhvr>
                                        <p:cTn id="16" dur="500"/>
                                        <p:tgtEl>
                                          <p:spTgt spid="2">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16" presetClass="entr" presetSubtype="21" fill="hold" nodeType="clickEffect">
                                  <p:stCondLst>
                                    <p:cond delay="0"/>
                                  </p:stCondLst>
                                  <p:childTnLst>
                                    <p:set>
                                      <p:cBhvr>
                                        <p:cTn id="20" dur="1" fill="hold">
                                          <p:stCondLst>
                                            <p:cond delay="0"/>
                                          </p:stCondLst>
                                        </p:cTn>
                                        <p:tgtEl>
                                          <p:spTgt spid="2">
                                            <p:txEl>
                                              <p:pRg st="5" end="5"/>
                                            </p:txEl>
                                          </p:spTgt>
                                        </p:tgtEl>
                                        <p:attrNameLst>
                                          <p:attrName>style.visibility</p:attrName>
                                        </p:attrNameLst>
                                      </p:cBhvr>
                                      <p:to>
                                        <p:strVal val="visible"/>
                                      </p:to>
                                    </p:set>
                                    <p:animEffect transition="in" filter="barn(inVertical)">
                                      <p:cBhvr>
                                        <p:cTn id="21" dur="500"/>
                                        <p:tgtEl>
                                          <p:spTgt spid="2">
                                            <p:txEl>
                                              <p:pRg st="5" end="5"/>
                                            </p:txEl>
                                          </p:spTgt>
                                        </p:tgtEl>
                                      </p:cBhvr>
                                    </p:animEffect>
                                  </p:childTnLst>
                                </p:cTn>
                              </p:par>
                              <p:par>
                                <p:cTn id="22" presetID="16" presetClass="entr" presetSubtype="21" fill="hold" nodeType="withEffect">
                                  <p:stCondLst>
                                    <p:cond delay="0"/>
                                  </p:stCondLst>
                                  <p:childTnLst>
                                    <p:set>
                                      <p:cBhvr>
                                        <p:cTn id="23" dur="1" fill="hold">
                                          <p:stCondLst>
                                            <p:cond delay="0"/>
                                          </p:stCondLst>
                                        </p:cTn>
                                        <p:tgtEl>
                                          <p:spTgt spid="2">
                                            <p:txEl>
                                              <p:pRg st="6" end="6"/>
                                            </p:txEl>
                                          </p:spTgt>
                                        </p:tgtEl>
                                        <p:attrNameLst>
                                          <p:attrName>style.visibility</p:attrName>
                                        </p:attrNameLst>
                                      </p:cBhvr>
                                      <p:to>
                                        <p:strVal val="visible"/>
                                      </p:to>
                                    </p:set>
                                    <p:animEffect transition="in" filter="barn(inVertical)">
                                      <p:cBhvr>
                                        <p:cTn id="24" dur="500"/>
                                        <p:tgtEl>
                                          <p:spTgt spid="2">
                                            <p:txEl>
                                              <p:pRg st="6" end="6"/>
                                            </p:txEl>
                                          </p:spTgt>
                                        </p:tgtEl>
                                      </p:cBhvr>
                                    </p:animEffect>
                                  </p:childTnLst>
                                </p:cTn>
                              </p:par>
                              <p:par>
                                <p:cTn id="25" presetID="16" presetClass="entr" presetSubtype="21" fill="hold" nodeType="withEffect">
                                  <p:stCondLst>
                                    <p:cond delay="0"/>
                                  </p:stCondLst>
                                  <p:childTnLst>
                                    <p:set>
                                      <p:cBhvr>
                                        <p:cTn id="26" dur="1" fill="hold">
                                          <p:stCondLst>
                                            <p:cond delay="0"/>
                                          </p:stCondLst>
                                        </p:cTn>
                                        <p:tgtEl>
                                          <p:spTgt spid="2">
                                            <p:txEl>
                                              <p:pRg st="7" end="7"/>
                                            </p:txEl>
                                          </p:spTgt>
                                        </p:tgtEl>
                                        <p:attrNameLst>
                                          <p:attrName>style.visibility</p:attrName>
                                        </p:attrNameLst>
                                      </p:cBhvr>
                                      <p:to>
                                        <p:strVal val="visible"/>
                                      </p:to>
                                    </p:set>
                                    <p:animEffect transition="in" filter="barn(inVertical)">
                                      <p:cBhvr>
                                        <p:cTn id="27" dur="500"/>
                                        <p:tgtEl>
                                          <p:spTgt spid="2">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14743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droop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/dru:p/                     vi.   (因疲倦或沮丧等而)下垂；萎靡</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5638800"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drop“落下”，加一个字母“o”，巧记表示“情绪的低落”。</a:t>
            </a:r>
            <a:endParaRPr sz="1800" b="1" dirty="0" smtClean="0">
              <a:solidFill>
                <a:srgbClr val="C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6"/>
          <a:srcRect b="18640"/>
          <a:stretch>
            <a:fillRect/>
          </a:stretch>
        </p:blipFill>
        <p:spPr>
          <a:xfrm>
            <a:off x="7218680" y="660400"/>
            <a:ext cx="1868170" cy="2583180"/>
          </a:xfrm>
          <a:prstGeom prst="rect">
            <a:avLst/>
          </a:prstGeom>
        </p:spPr>
      </p:pic>
      <p:sp>
        <p:nvSpPr>
          <p:cNvPr id="6" name="文本框 5"/>
          <p:cNvSpPr txBox="1"/>
          <p:nvPr/>
        </p:nvSpPr>
        <p:spPr>
          <a:xfrm>
            <a:off x="534035" y="1076325"/>
            <a:ext cx="7114540" cy="2204720"/>
          </a:xfrm>
          <a:prstGeom prst="rect">
            <a:avLst/>
          </a:prstGeom>
          <a:noFill/>
        </p:spPr>
        <p:txBody>
          <a:bodyPr wrap="square" rtlCol="0" anchor="t">
            <a:spAutoFit/>
          </a:bodyPr>
          <a:p>
            <a:r>
              <a:rPr lang="en-US" altLang="zh-CN" sz="1600">
                <a:solidFill>
                  <a:schemeClr val="tx1"/>
                </a:solidFill>
                <a:latin typeface="Times New Roman" panose="02020603050405020304" pitchFamily="18" charset="0"/>
                <a:cs typeface="Times New Roman" panose="02020603050405020304" pitchFamily="18" charset="0"/>
              </a:rPr>
              <a:t>          </a:t>
            </a:r>
            <a:r>
              <a:rPr lang="zh-CN" altLang="en-US" sz="1600">
                <a:solidFill>
                  <a:schemeClr val="tx1"/>
                </a:solidFill>
                <a:latin typeface="Times New Roman" panose="02020603050405020304" pitchFamily="18" charset="0"/>
                <a:cs typeface="Times New Roman" panose="02020603050405020304" pitchFamily="18" charset="0"/>
              </a:rPr>
              <a:t>1.她太疲倦了，眼睑开始往下垂，打起了呵欠，昏昏欲睡起来。</a:t>
            </a:r>
            <a:endParaRPr lang="zh-CN" altLang="en-US" sz="1600">
              <a:solidFill>
                <a:schemeClr val="tx1"/>
              </a:solidFill>
              <a:latin typeface="Times New Roman" panose="02020603050405020304" pitchFamily="18" charset="0"/>
              <a:cs typeface="Times New Roman" panose="02020603050405020304" pitchFamily="18" charset="0"/>
            </a:endParaRPr>
          </a:p>
          <a:p>
            <a:r>
              <a:rPr lang="en-US" altLang="zh-CN" sz="1600">
                <a:solidFill>
                  <a:schemeClr val="tx1"/>
                </a:solidFill>
                <a:latin typeface="Times New Roman" panose="02020603050405020304" pitchFamily="18" charset="0"/>
                <a:cs typeface="Times New Roman" panose="02020603050405020304" pitchFamily="18" charset="0"/>
              </a:rPr>
              <a:t> </a:t>
            </a:r>
            <a:r>
              <a:rPr lang="zh-CN" altLang="en-US" sz="16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600">
                <a:solidFill>
                  <a:schemeClr val="tx1"/>
                </a:solidFill>
                <a:latin typeface="Times New Roman" panose="02020603050405020304" pitchFamily="18" charset="0"/>
                <a:cs typeface="Times New Roman" panose="02020603050405020304" pitchFamily="18" charset="0"/>
                <a:sym typeface="+mn-ea"/>
              </a:rPr>
              <a:t>1.So exhausted was she that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her eyelids </a:t>
            </a:r>
            <a:r>
              <a:rPr lang="en-US" altLang="zh-CN" sz="1600">
                <a:latin typeface="Times New Roman" panose="02020603050405020304" pitchFamily="18" charset="0"/>
                <a:cs typeface="Times New Roman" panose="02020603050405020304" pitchFamily="18" charset="0"/>
                <a:sym typeface="+mn-ea"/>
              </a:rPr>
              <a:t>were beginning to</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 droop</a:t>
            </a:r>
            <a:r>
              <a:rPr lang="en-US" altLang="zh-CN" sz="1600">
                <a:solidFill>
                  <a:schemeClr val="tx1"/>
                </a:solidFill>
                <a:latin typeface="Times New Roman" panose="02020603050405020304" pitchFamily="18" charset="0"/>
                <a:cs typeface="Times New Roman" panose="02020603050405020304" pitchFamily="18" charset="0"/>
                <a:sym typeface="+mn-ea"/>
              </a:rPr>
              <a:t>, yawning</a:t>
            </a:r>
            <a:endParaRPr lang="en-US" altLang="zh-CN" sz="1600">
              <a:solidFill>
                <a:schemeClr val="tx1"/>
              </a:solidFill>
              <a:latin typeface="Times New Roman" panose="02020603050405020304" pitchFamily="18" charset="0"/>
              <a:cs typeface="Times New Roman" panose="02020603050405020304" pitchFamily="18" charset="0"/>
              <a:sym typeface="+mn-ea"/>
            </a:endParaRPr>
          </a:p>
          <a:p>
            <a:r>
              <a:rPr lang="en-US" altLang="zh-CN" sz="1600">
                <a:solidFill>
                  <a:schemeClr val="tx1"/>
                </a:solidFill>
                <a:latin typeface="Times New Roman" panose="02020603050405020304" pitchFamily="18" charset="0"/>
                <a:cs typeface="Times New Roman" panose="02020603050405020304" pitchFamily="18" charset="0"/>
                <a:sym typeface="+mn-ea"/>
              </a:rPr>
              <a:t> and drowsing.</a:t>
            </a:r>
            <a:r>
              <a:rPr lang="zh-CN" altLang="en-US" sz="1600" baseline="-25000">
                <a:solidFill>
                  <a:schemeClr val="tx1"/>
                </a:solidFill>
                <a:latin typeface="Times New Roman" panose="02020603050405020304" pitchFamily="18" charset="0"/>
                <a:cs typeface="Times New Roman" panose="02020603050405020304" pitchFamily="18" charset="0"/>
              </a:rPr>
              <a:t>drowse /draʊz/ v. </a:t>
            </a:r>
            <a:r>
              <a:rPr lang="en-US" altLang="zh-CN" sz="1600" baseline="-25000">
                <a:solidFill>
                  <a:schemeClr val="tx1"/>
                </a:solidFill>
                <a:latin typeface="Times New Roman" panose="02020603050405020304" pitchFamily="18" charset="0"/>
                <a:cs typeface="Times New Roman" panose="02020603050405020304" pitchFamily="18" charset="0"/>
              </a:rPr>
              <a:t>/</a:t>
            </a:r>
            <a:r>
              <a:rPr lang="zh-CN" altLang="en-US" sz="1600" baseline="-25000">
                <a:latin typeface="Times New Roman" panose="02020603050405020304" pitchFamily="18" charset="0"/>
                <a:cs typeface="Times New Roman" panose="02020603050405020304" pitchFamily="18" charset="0"/>
                <a:sym typeface="+mn-ea"/>
              </a:rPr>
              <a:t>n.</a:t>
            </a:r>
            <a:r>
              <a:rPr lang="zh-CN" altLang="en-US" sz="1600" baseline="-25000">
                <a:solidFill>
                  <a:schemeClr val="tx1"/>
                </a:solidFill>
                <a:latin typeface="Times New Roman" panose="02020603050405020304" pitchFamily="18" charset="0"/>
                <a:cs typeface="Times New Roman" panose="02020603050405020304" pitchFamily="18" charset="0"/>
              </a:rPr>
              <a:t>打瞌睡；昏昏沉沉地消磨（时光）----drowsy  /ˈdraʊzi/ adj. 昏昏欲睡的</a:t>
            </a:r>
            <a:endParaRPr lang="zh-CN" altLang="en-US" sz="1600" baseline="-25000">
              <a:solidFill>
                <a:schemeClr val="tx1"/>
              </a:solidFill>
              <a:latin typeface="Times New Roman" panose="02020603050405020304" pitchFamily="18" charset="0"/>
              <a:cs typeface="Times New Roman" panose="02020603050405020304" pitchFamily="18" charset="0"/>
            </a:endParaRPr>
          </a:p>
          <a:p>
            <a:pPr fontAlgn="auto">
              <a:lnSpc>
                <a:spcPts val="1160"/>
              </a:lnSpc>
            </a:pP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solidFill>
                  <a:schemeClr val="tx1"/>
                </a:solidFill>
                <a:latin typeface="Times New Roman" panose="02020603050405020304" pitchFamily="18" charset="0"/>
                <a:cs typeface="Times New Roman" panose="02020603050405020304" pitchFamily="18" charset="0"/>
              </a:rPr>
              <a:t>2.詹姆斯低头捂脸，十分内疚。</a:t>
            </a: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600">
                <a:solidFill>
                  <a:schemeClr val="tx1"/>
                </a:solidFill>
                <a:latin typeface="Times New Roman" panose="02020603050405020304" pitchFamily="18" charset="0"/>
                <a:cs typeface="Times New Roman" panose="02020603050405020304" pitchFamily="18" charset="0"/>
                <a:sym typeface="+mn-ea"/>
              </a:rPr>
              <a:t>2.James hid his face in his hands and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drooped his head</a:t>
            </a:r>
            <a:r>
              <a:rPr lang="en-US" altLang="zh-CN" sz="1600">
                <a:solidFill>
                  <a:schemeClr val="tx1"/>
                </a:solidFill>
                <a:latin typeface="Times New Roman" panose="02020603050405020304" pitchFamily="18" charset="0"/>
                <a:cs typeface="Times New Roman" panose="02020603050405020304" pitchFamily="18" charset="0"/>
                <a:sym typeface="+mn-ea"/>
              </a:rPr>
              <a:t>, feeling guilty.</a:t>
            </a:r>
            <a:endParaRPr lang="en-US" altLang="zh-CN" sz="1600">
              <a:solidFill>
                <a:schemeClr val="tx1"/>
              </a:solidFill>
              <a:latin typeface="Times New Roman" panose="02020603050405020304" pitchFamily="18" charset="0"/>
              <a:cs typeface="Times New Roman" panose="02020603050405020304" pitchFamily="18" charset="0"/>
            </a:endParaRPr>
          </a:p>
          <a:p>
            <a:pPr fontAlgn="auto">
              <a:lnSpc>
                <a:spcPts val="1160"/>
              </a:lnSpc>
            </a:pP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solidFill>
                  <a:schemeClr val="tx1"/>
                </a:solidFill>
                <a:latin typeface="Times New Roman" panose="02020603050405020304" pitchFamily="18" charset="0"/>
                <a:cs typeface="Times New Roman" panose="02020603050405020304" pitchFamily="18" charset="0"/>
              </a:rPr>
              <a:t>3.听到这坏消息，我们情绪低落下来/精神委靡不振。</a:t>
            </a: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600">
                <a:solidFill>
                  <a:schemeClr val="tx1"/>
                </a:solidFill>
                <a:latin typeface="Times New Roman" panose="02020603050405020304" pitchFamily="18" charset="0"/>
                <a:cs typeface="Times New Roman" panose="02020603050405020304" pitchFamily="18" charset="0"/>
                <a:sym typeface="+mn-ea"/>
              </a:rPr>
              <a:t>3.</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Our spirits drooped</a:t>
            </a:r>
            <a:r>
              <a:rPr lang="en-US" altLang="zh-CN" sz="1600">
                <a:solidFill>
                  <a:schemeClr val="tx1"/>
                </a:solidFill>
                <a:latin typeface="Times New Roman" panose="02020603050405020304" pitchFamily="18" charset="0"/>
                <a:cs typeface="Times New Roman" panose="02020603050405020304" pitchFamily="18" charset="0"/>
                <a:sym typeface="+mn-ea"/>
              </a:rPr>
              <a:t> when we heard the bad news. </a:t>
            </a:r>
            <a:endParaRPr lang="zh-CN" altLang="en-US" sz="1600" baseline="-25000">
              <a:solidFill>
                <a:schemeClr val="tx1"/>
              </a:solidFill>
              <a:latin typeface="Times New Roman" panose="02020603050405020304" pitchFamily="18" charset="0"/>
              <a:cs typeface="Times New Roman" panose="02020603050405020304" pitchFamily="18" charset="0"/>
            </a:endParaRPr>
          </a:p>
        </p:txBody>
      </p:sp>
      <p:sp>
        <p:nvSpPr>
          <p:cNvPr id="7" name="文本框 6"/>
          <p:cNvSpPr txBox="1"/>
          <p:nvPr/>
        </p:nvSpPr>
        <p:spPr>
          <a:xfrm>
            <a:off x="283210" y="3281045"/>
            <a:ext cx="8595995" cy="1778635"/>
          </a:xfrm>
          <a:prstGeom prst="rect">
            <a:avLst/>
          </a:prstGeom>
          <a:noFill/>
        </p:spPr>
        <p:txBody>
          <a:bodyPr wrap="square" rtlCol="0" anchor="t">
            <a:spAutoFit/>
          </a:bodyPr>
          <a:p>
            <a:r>
              <a:rPr lang="zh-CN" altLang="en-US" sz="1600">
                <a:latin typeface="Times New Roman" panose="02020603050405020304" pitchFamily="18" charset="0"/>
                <a:cs typeface="Times New Roman" panose="02020603050405020304" pitchFamily="18" charset="0"/>
                <a:sym typeface="+mn-ea"/>
              </a:rPr>
              <a:t>4.经过无数次无果而终的尝试，我们都精疲力竭，垂头丧气。</a:t>
            </a: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600">
                <a:latin typeface="Times New Roman" panose="02020603050405020304" pitchFamily="18" charset="0"/>
                <a:cs typeface="Times New Roman" panose="02020603050405020304" pitchFamily="18" charset="0"/>
                <a:sym typeface="+mn-ea"/>
              </a:rPr>
              <a:t>4.After countless fruitless attempts, we were all worn out,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with heads drooping.</a:t>
            </a:r>
            <a:endParaRPr lang="zh-CN" altLang="en-US" sz="1800" b="1" u="sng" dirty="0" smtClean="0">
              <a:solidFill>
                <a:srgbClr val="0070C0"/>
              </a:solidFill>
              <a:latin typeface="Times New Roman" panose="02020603050405020304" pitchFamily="18" charset="0"/>
              <a:cs typeface="Times New Roman" panose="02020603050405020304" pitchFamily="18" charset="0"/>
            </a:endParaRPr>
          </a:p>
          <a:p>
            <a:pPr algn="l">
              <a:lnSpc>
                <a:spcPts val="1160"/>
              </a:lnSpc>
            </a:pPr>
            <a:endParaRPr lang="zh-CN" altLang="en-US" sz="1600">
              <a:solidFill>
                <a:schemeClr val="tx1"/>
              </a:solidFill>
              <a:latin typeface="Times New Roman" panose="02020603050405020304" pitchFamily="18" charset="0"/>
              <a:cs typeface="Times New Roman" panose="02020603050405020304" pitchFamily="18" charset="0"/>
            </a:endParaRPr>
          </a:p>
          <a:p>
            <a:r>
              <a:rPr lang="zh-CN" altLang="en-US" sz="1600">
                <a:latin typeface="Times New Roman" panose="02020603050405020304" pitchFamily="18" charset="0"/>
                <a:cs typeface="Times New Roman" panose="02020603050405020304" pitchFamily="18" charset="0"/>
                <a:sym typeface="+mn-ea"/>
              </a:rPr>
              <a:t>5.“对不起，我应该接受你的建议。”我喃喃地说，低着头。乔如释重负地轻笑着说:“你安全了。这就够了。”</a:t>
            </a:r>
            <a:endParaRPr lang="zh-CN" altLang="en-US" sz="1600">
              <a:latin typeface="Times New Roman" panose="02020603050405020304" pitchFamily="18" charset="0"/>
              <a:cs typeface="Times New Roman" panose="02020603050405020304" pitchFamily="18" charset="0"/>
              <a:sym typeface="+mn-ea"/>
            </a:endParaRPr>
          </a:p>
          <a:p>
            <a:r>
              <a:rPr lang="zh-CN" altLang="en-US" sz="1600">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600">
                <a:latin typeface="Times New Roman" panose="02020603050405020304" pitchFamily="18" charset="0"/>
                <a:cs typeface="Times New Roman" panose="02020603050405020304" pitchFamily="18" charset="0"/>
                <a:sym typeface="+mn-ea"/>
              </a:rPr>
              <a:t>5.“I’m sorry, and I should have taken your advice,” I murmured,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head drooping</a:t>
            </a:r>
            <a:r>
              <a:rPr lang="en-US" altLang="zh-CN" sz="1600">
                <a:latin typeface="Times New Roman" panose="02020603050405020304" pitchFamily="18" charset="0"/>
                <a:cs typeface="Times New Roman" panose="02020603050405020304" pitchFamily="18" charset="0"/>
                <a:sym typeface="+mn-ea"/>
              </a:rPr>
              <a:t>. Joe chuckled in relief, “You are safe. That’s enough.” </a:t>
            </a:r>
            <a:r>
              <a:rPr lang="zh-CN" altLang="en-US" sz="1600" baseline="-25000">
                <a:latin typeface="Times New Roman" panose="02020603050405020304" pitchFamily="18" charset="0"/>
                <a:cs typeface="Times New Roman" panose="02020603050405020304" pitchFamily="18" charset="0"/>
                <a:sym typeface="+mn-ea"/>
              </a:rPr>
              <a:t>chuckle /ˈtʃʌkl/ v. 咯咯的笑</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blinds(horizontal)">
                                      <p:cBhvr>
                                        <p:cTn id="13" dur="500"/>
                                        <p:tgtEl>
                                          <p:spTgt spid="6">
                                            <p:txEl>
                                              <p:pRg st="1" end="1"/>
                                            </p:txEl>
                                          </p:spTgt>
                                        </p:tgtEl>
                                      </p:cBhvr>
                                    </p:animEffect>
                                  </p:childTnLst>
                                </p:cTn>
                              </p:par>
                              <p:par>
                                <p:cTn id="14" presetID="3" presetClass="entr" presetSubtype="10" fill="hold" nodeType="withEffect">
                                  <p:stCondLst>
                                    <p:cond delay="0"/>
                                  </p:stCondLst>
                                  <p:childTnLst>
                                    <p:set>
                                      <p:cBhvr>
                                        <p:cTn id="15" dur="1" fill="hold">
                                          <p:stCondLst>
                                            <p:cond delay="0"/>
                                          </p:stCondLst>
                                        </p:cTn>
                                        <p:tgtEl>
                                          <p:spTgt spid="6">
                                            <p:txEl>
                                              <p:pRg st="2" end="2"/>
                                            </p:txEl>
                                          </p:spTgt>
                                        </p:tgtEl>
                                        <p:attrNameLst>
                                          <p:attrName>style.visibility</p:attrName>
                                        </p:attrNameLst>
                                      </p:cBhvr>
                                      <p:to>
                                        <p:strVal val="visible"/>
                                      </p:to>
                                    </p:set>
                                    <p:animEffect transition="in" filter="blinds(horizontal)">
                                      <p:cBhvr>
                                        <p:cTn id="16" dur="500"/>
                                        <p:tgtEl>
                                          <p:spTgt spid="6">
                                            <p:txEl>
                                              <p:pRg st="2" end="2"/>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3" presetClass="entr" presetSubtype="10" fill="hold" nodeType="clickEffect">
                                  <p:stCondLst>
                                    <p:cond delay="0"/>
                                  </p:stCondLst>
                                  <p:childTnLst>
                                    <p:set>
                                      <p:cBhvr>
                                        <p:cTn id="20" dur="1" fill="hold">
                                          <p:stCondLst>
                                            <p:cond delay="0"/>
                                          </p:stCondLst>
                                        </p:cTn>
                                        <p:tgtEl>
                                          <p:spTgt spid="6">
                                            <p:txEl>
                                              <p:pRg st="5" end="5"/>
                                            </p:txEl>
                                          </p:spTgt>
                                        </p:tgtEl>
                                        <p:attrNameLst>
                                          <p:attrName>style.visibility</p:attrName>
                                        </p:attrNameLst>
                                      </p:cBhvr>
                                      <p:to>
                                        <p:strVal val="visible"/>
                                      </p:to>
                                    </p:set>
                                    <p:animEffect transition="in" filter="blinds(horizontal)">
                                      <p:cBhvr>
                                        <p:cTn id="21" dur="500"/>
                                        <p:tgtEl>
                                          <p:spTgt spid="6">
                                            <p:txEl>
                                              <p:pRg st="5" end="5"/>
                                            </p:txEl>
                                          </p:spTgt>
                                        </p:tgtEl>
                                      </p:cBhvr>
                                    </p:animEffect>
                                  </p:childTnLst>
                                </p:cTn>
                              </p:par>
                            </p:childTnLst>
                          </p:cTn>
                        </p:par>
                      </p:childTnLst>
                    </p:cTn>
                  </p:par>
                  <p:par>
                    <p:cTn id="22" fill="hold">
                      <p:stCondLst>
                        <p:cond delay="indefinite"/>
                      </p:stCondLst>
                      <p:childTnLst>
                        <p:par>
                          <p:cTn id="23" fill="hold">
                            <p:stCondLst>
                              <p:cond delay="0"/>
                            </p:stCondLst>
                            <p:childTnLst>
                              <p:par>
                                <p:cTn id="24" presetID="3" presetClass="entr" presetSubtype="10" fill="hold" nodeType="clickEffect">
                                  <p:stCondLst>
                                    <p:cond delay="0"/>
                                  </p:stCondLst>
                                  <p:childTnLst>
                                    <p:set>
                                      <p:cBhvr>
                                        <p:cTn id="25" dur="1" fill="hold">
                                          <p:stCondLst>
                                            <p:cond delay="0"/>
                                          </p:stCondLst>
                                        </p:cTn>
                                        <p:tgtEl>
                                          <p:spTgt spid="6">
                                            <p:txEl>
                                              <p:pRg st="8" end="8"/>
                                            </p:txEl>
                                          </p:spTgt>
                                        </p:tgtEl>
                                        <p:attrNameLst>
                                          <p:attrName>style.visibility</p:attrName>
                                        </p:attrNameLst>
                                      </p:cBhvr>
                                      <p:to>
                                        <p:strVal val="visible"/>
                                      </p:to>
                                    </p:set>
                                    <p:animEffect transition="in" filter="blinds(horizontal)">
                                      <p:cBhvr>
                                        <p:cTn id="26" dur="500"/>
                                        <p:tgtEl>
                                          <p:spTgt spid="6">
                                            <p:txEl>
                                              <p:pRg st="8" end="8"/>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3" presetClass="entr" presetSubtype="10" fill="hold" nodeType="clickEffect">
                                  <p:stCondLst>
                                    <p:cond delay="0"/>
                                  </p:stCondLst>
                                  <p:childTnLst>
                                    <p:set>
                                      <p:cBhvr>
                                        <p:cTn id="30" dur="1" fill="hold">
                                          <p:stCondLst>
                                            <p:cond delay="0"/>
                                          </p:stCondLst>
                                        </p:cTn>
                                        <p:tgtEl>
                                          <p:spTgt spid="7">
                                            <p:txEl>
                                              <p:pRg st="1" end="1"/>
                                            </p:txEl>
                                          </p:spTgt>
                                        </p:tgtEl>
                                        <p:attrNameLst>
                                          <p:attrName>style.visibility</p:attrName>
                                        </p:attrNameLst>
                                      </p:cBhvr>
                                      <p:to>
                                        <p:strVal val="visible"/>
                                      </p:to>
                                    </p:set>
                                    <p:animEffect transition="in" filter="blinds(horizontal)">
                                      <p:cBhvr>
                                        <p:cTn id="31" dur="500"/>
                                        <p:tgtEl>
                                          <p:spTgt spid="7">
                                            <p:txEl>
                                              <p:pRg st="1" end="1"/>
                                            </p:txEl>
                                          </p:spTgt>
                                        </p:tgtEl>
                                      </p:cBhvr>
                                    </p:animEffect>
                                  </p:childTnLst>
                                </p:cTn>
                              </p:par>
                            </p:childTnLst>
                          </p:cTn>
                        </p:par>
                      </p:childTnLst>
                    </p:cTn>
                  </p:par>
                  <p:par>
                    <p:cTn id="32" fill="hold">
                      <p:stCondLst>
                        <p:cond delay="indefinite"/>
                      </p:stCondLst>
                      <p:childTnLst>
                        <p:par>
                          <p:cTn id="33" fill="hold">
                            <p:stCondLst>
                              <p:cond delay="0"/>
                            </p:stCondLst>
                            <p:childTnLst>
                              <p:par>
                                <p:cTn id="34" presetID="3" presetClass="entr" presetSubtype="10" fill="hold" nodeType="clickEffect">
                                  <p:stCondLst>
                                    <p:cond delay="0"/>
                                  </p:stCondLst>
                                  <p:childTnLst>
                                    <p:set>
                                      <p:cBhvr>
                                        <p:cTn id="35" dur="1" fill="hold">
                                          <p:stCondLst>
                                            <p:cond delay="0"/>
                                          </p:stCondLst>
                                        </p:cTn>
                                        <p:tgtEl>
                                          <p:spTgt spid="7">
                                            <p:txEl>
                                              <p:pRg st="4" end="4"/>
                                            </p:txEl>
                                          </p:spTgt>
                                        </p:tgtEl>
                                        <p:attrNameLst>
                                          <p:attrName>style.visibility</p:attrName>
                                        </p:attrNameLst>
                                      </p:cBhvr>
                                      <p:to>
                                        <p:strVal val="visible"/>
                                      </p:to>
                                    </p:set>
                                    <p:animEffect transition="in" filter="blinds(horizontal)">
                                      <p:cBhvr>
                                        <p:cTn id="36" dur="5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16458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dread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/dred/            v. /n.非常害怕；极为担心(+doing )</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2" name="图片 1"/>
          <p:cNvPicPr>
            <a:picLocks noChangeAspect="1"/>
          </p:cNvPicPr>
          <p:nvPr/>
        </p:nvPicPr>
        <p:blipFill>
          <a:blip r:embed="rId5"/>
          <a:stretch>
            <a:fillRect/>
          </a:stretch>
        </p:blipFill>
        <p:spPr>
          <a:xfrm>
            <a:off x="6007735" y="1465580"/>
            <a:ext cx="3074035" cy="2322830"/>
          </a:xfrm>
          <a:prstGeom prst="rect">
            <a:avLst/>
          </a:prstGeom>
        </p:spPr>
      </p:pic>
      <p:sp>
        <p:nvSpPr>
          <p:cNvPr id="3" name="文本框 2"/>
          <p:cNvSpPr txBox="1"/>
          <p:nvPr/>
        </p:nvSpPr>
        <p:spPr>
          <a:xfrm>
            <a:off x="266700" y="1038860"/>
            <a:ext cx="8626475" cy="4046220"/>
          </a:xfrm>
          <a:prstGeom prst="rect">
            <a:avLst/>
          </a:prstGeom>
          <a:noFill/>
        </p:spPr>
        <p:txBody>
          <a:bodyPr wrap="square" rtlCol="0" anchor="t">
            <a:spAutoFit/>
          </a:bodyPr>
          <a:p>
            <a:pPr algn="l">
              <a:lnSpc>
                <a:spcPts val="2560"/>
              </a:lnSpc>
            </a:pPr>
            <a:r>
              <a:rPr lang="en-US" altLang="zh-CN" sz="1800">
                <a:solidFill>
                  <a:schemeClr val="tx1"/>
                </a:solidFill>
                <a:latin typeface="Times New Roman" panose="02020603050405020304" pitchFamily="18" charset="0"/>
                <a:cs typeface="Times New Roman" panose="02020603050405020304" pitchFamily="18" charset="0"/>
              </a:rPr>
              <a:t>                 </a:t>
            </a:r>
            <a:r>
              <a:rPr lang="zh-CN" altLang="en-US" sz="1800">
                <a:solidFill>
                  <a:schemeClr val="tx1"/>
                </a:solidFill>
                <a:latin typeface="Times New Roman" panose="02020603050405020304" pitchFamily="18" charset="0"/>
                <a:cs typeface="Times New Roman" panose="02020603050405020304" pitchFamily="18" charset="0"/>
              </a:rPr>
              <a:t>1. 这是我们一直最担心的时刻。</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2020</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7</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和北极熊面对面</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a:solidFill>
                <a:schemeClr val="tx1"/>
              </a:solidFill>
              <a:latin typeface="Times New Roman" panose="02020603050405020304" pitchFamily="18" charset="0"/>
              <a:cs typeface="Times New Roman" panose="02020603050405020304" pitchFamily="18" charset="0"/>
            </a:endParaRPr>
          </a:p>
          <a:p>
            <a:r>
              <a:rPr lang="en-US" altLang="zh-CN"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                 </a:t>
            </a: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1.This was the moment we had been dreading. </a:t>
            </a:r>
            <a:endParaRPr lang="en-US" altLang="zh-CN" sz="1800">
              <a:solidFill>
                <a:schemeClr val="tx1"/>
              </a:solidFill>
              <a:latin typeface="Times New Roman" panose="02020603050405020304" pitchFamily="18" charset="0"/>
              <a:cs typeface="Times New Roman" panose="02020603050405020304" pitchFamily="18" charset="0"/>
            </a:endParaRPr>
          </a:p>
          <a:p>
            <a:pPr fontAlgn="auto">
              <a:lnSpc>
                <a:spcPts val="1160"/>
              </a:lnSpc>
            </a:pP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cs typeface="Times New Roman" panose="02020603050405020304" pitchFamily="18" charset="0"/>
              </a:rPr>
              <a:t>2. 害怕他发现秘密，我们终日惶恐不安。</a:t>
            </a: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2.We lived in dread of him discovering our secret. </a:t>
            </a:r>
            <a:endParaRPr lang="en-US" altLang="zh-CN" sz="1800">
              <a:solidFill>
                <a:schemeClr val="tx1"/>
              </a:solidFill>
              <a:latin typeface="Times New Roman" panose="02020603050405020304" pitchFamily="18" charset="0"/>
              <a:cs typeface="Times New Roman" panose="02020603050405020304" pitchFamily="18" charset="0"/>
            </a:endParaRPr>
          </a:p>
          <a:p>
            <a:pPr fontAlgn="auto">
              <a:lnSpc>
                <a:spcPts val="1160"/>
              </a:lnSpc>
            </a:pPr>
            <a:endParaRPr lang="zh-CN" altLang="en-US" sz="1800">
              <a:solidFill>
                <a:schemeClr val="tx1"/>
              </a:solidFill>
              <a:latin typeface="Times New Roman" panose="02020603050405020304" pitchFamily="18" charset="0"/>
              <a:cs typeface="Times New Roman" panose="02020603050405020304" pitchFamily="18" charset="0"/>
            </a:endParaRPr>
          </a:p>
          <a:p>
            <a:pPr algn="l">
              <a:lnSpc>
                <a:spcPts val="2560"/>
              </a:lnSpc>
            </a:pPr>
            <a:r>
              <a:rPr lang="zh-CN" altLang="en-US" sz="1800">
                <a:solidFill>
                  <a:schemeClr val="tx1"/>
                </a:solidFill>
                <a:latin typeface="Times New Roman" panose="02020603050405020304" pitchFamily="18" charset="0"/>
                <a:cs typeface="Times New Roman" panose="02020603050405020304" pitchFamily="18" charset="0"/>
              </a:rPr>
              <a:t>3.我莫名其妙地害怕学校。</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3.I have an irrational dread of school.   </a:t>
            </a:r>
            <a:r>
              <a:rPr lang="en-US" altLang="zh-CN" sz="1800" baseline="-25000">
                <a:solidFill>
                  <a:schemeClr val="tx1"/>
                </a:solidFill>
                <a:latin typeface="Times New Roman" panose="02020603050405020304" pitchFamily="18" charset="0"/>
                <a:cs typeface="Times New Roman" panose="02020603050405020304" pitchFamily="18" charset="0"/>
              </a:rPr>
              <a:t> </a:t>
            </a:r>
            <a:endParaRPr lang="en-US" altLang="zh-CN" sz="1800" baseline="-25000">
              <a:solidFill>
                <a:schemeClr val="tx1"/>
              </a:solidFill>
              <a:latin typeface="Times New Roman" panose="02020603050405020304" pitchFamily="18" charset="0"/>
              <a:cs typeface="Times New Roman" panose="02020603050405020304" pitchFamily="18" charset="0"/>
            </a:endParaRPr>
          </a:p>
          <a:p>
            <a:r>
              <a:rPr lang="en-US" altLang="zh-CN" sz="1800" baseline="-25000">
                <a:solidFill>
                  <a:schemeClr val="tx1"/>
                </a:solidFill>
                <a:latin typeface="Times New Roman" panose="02020603050405020304" pitchFamily="18" charset="0"/>
                <a:cs typeface="Times New Roman" panose="02020603050405020304" pitchFamily="18" charset="0"/>
              </a:rPr>
              <a:t>             </a:t>
            </a:r>
            <a:r>
              <a:rPr lang="zh-CN" altLang="en-US" sz="1800" baseline="-25000">
                <a:solidFill>
                  <a:schemeClr val="tx1"/>
                </a:solidFill>
                <a:latin typeface="Times New Roman" panose="02020603050405020304" pitchFamily="18" charset="0"/>
                <a:cs typeface="Times New Roman" panose="02020603050405020304" pitchFamily="18" charset="0"/>
              </a:rPr>
              <a:t>/ɪˈræʃənl/ adj. 不合理的；无理性的；荒谬的</a:t>
            </a:r>
            <a:endParaRPr lang="zh-CN" altLang="en-US" sz="1800" baseline="-25000">
              <a:solidFill>
                <a:schemeClr val="tx1"/>
              </a:solidFill>
              <a:latin typeface="Times New Roman" panose="02020603050405020304" pitchFamily="18" charset="0"/>
              <a:cs typeface="Times New Roman" panose="02020603050405020304" pitchFamily="18" charset="0"/>
            </a:endParaRPr>
          </a:p>
          <a:p>
            <a:endParaRPr lang="zh-CN" altLang="en-US" sz="1800" baseline="-250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cs typeface="Times New Roman" panose="02020603050405020304" pitchFamily="18" charset="0"/>
              </a:rPr>
              <a:t>4.很大的错误/坏消息/讨厌的天气/可怕的孤独</a:t>
            </a: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4.dreadful mistake/news /weather /loneliness</a:t>
            </a:r>
            <a:endParaRPr lang="en-US" altLang="zh-CN" sz="1800">
              <a:solidFill>
                <a:schemeClr val="tx1"/>
              </a:solidFill>
              <a:latin typeface="Times New Roman" panose="02020603050405020304" pitchFamily="18" charset="0"/>
              <a:cs typeface="Times New Roman" panose="02020603050405020304" pitchFamily="18" charset="0"/>
            </a:endParaRPr>
          </a:p>
          <a:p>
            <a:pPr fontAlgn="auto">
              <a:lnSpc>
                <a:spcPts val="1160"/>
              </a:lnSpc>
            </a:pP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cs typeface="Times New Roman" panose="02020603050405020304" pitchFamily="18" charset="0"/>
              </a:rPr>
              <a:t>5.咄咄逼人的冷风像一只无家可归的狗渴望着美味的骨头一样呼啸。</a:t>
            </a:r>
            <a:r>
              <a:rPr lang="zh-CN" altLang="en-US" sz="1800" baseline="-25000">
                <a:latin typeface="Times New Roman" panose="02020603050405020304" pitchFamily="18" charset="0"/>
                <a:cs typeface="Times New Roman" panose="02020603050405020304" pitchFamily="18" charset="0"/>
                <a:sym typeface="+mn-ea"/>
              </a:rPr>
              <a:t>bully /ˈbʊli/ v. 欺负；威吓</a:t>
            </a:r>
            <a:endParaRPr lang="zh-CN" altLang="en-US" sz="1800">
              <a:solidFill>
                <a:schemeClr val="tx1"/>
              </a:solidFill>
              <a:latin typeface="Times New Roman" panose="02020603050405020304" pitchFamily="18" charset="0"/>
              <a:cs typeface="Times New Roman" panose="02020603050405020304" pitchFamily="18" charset="0"/>
            </a:endParaRPr>
          </a:p>
          <a:p>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5.The bullying wind was howling dreadfully like a homeless dog hungry for a delicious bone.       	</a:t>
            </a:r>
            <a:endParaRPr lang="zh-CN" altLang="en-US" sz="1800" baseline="-25000">
              <a:solidFill>
                <a:schemeClr val="tx1"/>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6">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6628765"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dead“</a:t>
            </a:r>
            <a:r>
              <a:rPr lang="zh-CN" sz="1800" b="1" dirty="0" smtClean="0">
                <a:solidFill>
                  <a:srgbClr val="C00000"/>
                </a:solidFill>
                <a:latin typeface="Times New Roman" panose="02020603050405020304" pitchFamily="18" charset="0"/>
                <a:cs typeface="Times New Roman" panose="02020603050405020304" pitchFamily="18" charset="0"/>
              </a:rPr>
              <a:t>死</a:t>
            </a:r>
            <a:r>
              <a:rPr sz="1800" b="1" dirty="0" smtClean="0">
                <a:solidFill>
                  <a:srgbClr val="C00000"/>
                </a:solidFill>
                <a:latin typeface="Times New Roman" panose="02020603050405020304" pitchFamily="18" charset="0"/>
                <a:cs typeface="Times New Roman" panose="02020603050405020304" pitchFamily="18" charset="0"/>
              </a:rPr>
              <a:t>”，加一个字母“</a:t>
            </a:r>
            <a:r>
              <a:rPr lang="en-US" sz="1800" b="1" dirty="0" smtClean="0">
                <a:solidFill>
                  <a:srgbClr val="C00000"/>
                </a:solidFill>
                <a:latin typeface="Times New Roman" panose="02020603050405020304" pitchFamily="18" charset="0"/>
                <a:cs typeface="Times New Roman" panose="02020603050405020304" pitchFamily="18" charset="0"/>
              </a:rPr>
              <a:t>r</a:t>
            </a:r>
            <a:r>
              <a:rPr sz="1800" b="1" dirty="0" smtClean="0">
                <a:solidFill>
                  <a:srgbClr val="C00000"/>
                </a:solidFill>
                <a:latin typeface="Times New Roman" panose="02020603050405020304" pitchFamily="18" charset="0"/>
                <a:cs typeface="Times New Roman" panose="02020603050405020304" pitchFamily="18" charset="0"/>
              </a:rPr>
              <a:t>”，dread巧记表示“</a:t>
            </a:r>
            <a:r>
              <a:rPr lang="zh-CN" sz="1800" b="1" dirty="0" smtClean="0">
                <a:solidFill>
                  <a:srgbClr val="C00000"/>
                </a:solidFill>
                <a:latin typeface="Times New Roman" panose="02020603050405020304" pitchFamily="18" charset="0"/>
                <a:cs typeface="Times New Roman" panose="02020603050405020304" pitchFamily="18" charset="0"/>
              </a:rPr>
              <a:t>怕得要死</a:t>
            </a:r>
            <a:r>
              <a:rPr sz="1800" b="1" dirty="0" smtClean="0">
                <a:solidFill>
                  <a:srgbClr val="C00000"/>
                </a:solidFill>
                <a:latin typeface="Times New Roman" panose="02020603050405020304" pitchFamily="18" charset="0"/>
                <a:cs typeface="Times New Roman" panose="02020603050405020304" pitchFamily="18" charset="0"/>
              </a:rPr>
              <a:t>”。</a:t>
            </a:r>
            <a:endParaRPr sz="18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Effect transition="in" filter="blinds(horizontal)">
                                      <p:cBhvr>
                                        <p:cTn id="13" dur="500"/>
                                        <p:tgtEl>
                                          <p:spTgt spid="3">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linds(horizont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3">
                                            <p:txEl>
                                              <p:pRg st="11" end="11"/>
                                            </p:txEl>
                                          </p:spTgt>
                                        </p:tgtEl>
                                        <p:attrNameLst>
                                          <p:attrName>style.visibility</p:attrName>
                                        </p:attrNameLst>
                                      </p:cBhvr>
                                      <p:to>
                                        <p:strVal val="visible"/>
                                      </p:to>
                                    </p:set>
                                    <p:animEffect transition="in" filter="blinds(horizontal)">
                                      <p:cBhvr>
                                        <p:cTn id="23" dur="500"/>
                                        <p:tgtEl>
                                          <p:spTgt spid="3">
                                            <p:txEl>
                                              <p:pRg st="11" end="11"/>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3">
                                            <p:txEl>
                                              <p:pRg st="14" end="14"/>
                                            </p:txEl>
                                          </p:spTgt>
                                        </p:tgtEl>
                                        <p:attrNameLst>
                                          <p:attrName>style.visibility</p:attrName>
                                        </p:attrNameLst>
                                      </p:cBhvr>
                                      <p:to>
                                        <p:strVal val="visible"/>
                                      </p:to>
                                    </p:set>
                                    <p:animEffect transition="in" filter="blinds(horizontal)">
                                      <p:cBhvr>
                                        <p:cTn id="28" dur="500"/>
                                        <p:tgtEl>
                                          <p:spTgt spid="3">
                                            <p:txEl>
                                              <p:pRg st="14" end="1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322" y="418259"/>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85725" y="72072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60070" y="21590"/>
            <a:ext cx="7438390" cy="706755"/>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stamp</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/stæmp/n./v. 邮票；印记；标志；跺脚</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stomp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/stɒmp/ v. /n. 跺脚，重踩；(常指因生气而) 迈着重重的脚步走</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26035" y="720725"/>
            <a:ext cx="1343660" cy="937260"/>
          </a:xfrm>
          <a:prstGeom prst="rect">
            <a:avLst/>
          </a:prstGeom>
        </p:spPr>
      </p:pic>
      <p:sp>
        <p:nvSpPr>
          <p:cNvPr id="9" name="文本框 8"/>
          <p:cNvSpPr txBox="1"/>
          <p:nvPr/>
        </p:nvSpPr>
        <p:spPr>
          <a:xfrm>
            <a:off x="1369695" y="812800"/>
            <a:ext cx="7465060" cy="64516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stamp“</a:t>
            </a:r>
            <a:r>
              <a:rPr lang="zh-CN" sz="1800" b="1" dirty="0" smtClean="0">
                <a:solidFill>
                  <a:srgbClr val="C00000"/>
                </a:solidFill>
                <a:latin typeface="Times New Roman" panose="02020603050405020304" pitchFamily="18" charset="0"/>
                <a:cs typeface="Times New Roman" panose="02020603050405020304" pitchFamily="18" charset="0"/>
              </a:rPr>
              <a:t>邮票</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想象盖邮戳时</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用力跺脚</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，意思就记牢了。</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r>
              <a:rPr lang="zh-CN" altLang="en-US" sz="1800" b="1" dirty="0" smtClean="0">
                <a:solidFill>
                  <a:srgbClr val="C00000"/>
                </a:solidFill>
                <a:latin typeface="Times New Roman" panose="02020603050405020304" pitchFamily="18" charset="0"/>
                <a:cs typeface="Times New Roman" panose="02020603050405020304" pitchFamily="18" charset="0"/>
              </a:rPr>
              <a:t>stomp比stamp发音更沉闷，就有</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因生气而迈着重重的脚步走</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的意思</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60985" y="1605280"/>
            <a:ext cx="6022975" cy="351790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我妻子绝望地/沮丧地跺着脚。//我妻子跺着她冰冷的脚</a:t>
            </a:r>
            <a:endParaRPr lang="zh-CN" altLang="en-US" sz="1800" dirty="0" smtClean="0">
              <a:latin typeface="Times New Roman" panose="02020603050405020304" pitchFamily="18" charset="0"/>
              <a:cs typeface="Times New Roman" panose="02020603050405020304" pitchFamily="18" charset="0"/>
            </a:endParaRPr>
          </a:p>
          <a:p>
            <a:pPr algn="l">
              <a:lnSpc>
                <a:spcPts val="2560"/>
              </a:lnSpc>
            </a:pPr>
            <a:r>
              <a:rPr lang="zh-CN" altLang="en-US" sz="1800" dirty="0" smtClean="0">
                <a:latin typeface="Times New Roman" panose="02020603050405020304" pitchFamily="18" charset="0"/>
                <a:cs typeface="Times New Roman" panose="02020603050405020304" pitchFamily="18" charset="0"/>
                <a:sym typeface="+mn-ea"/>
              </a:rPr>
              <a:t>✍ My wife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stamped her feet in despair/ in frustration</a:t>
            </a:r>
            <a:r>
              <a:rPr lang="zh-CN" altLang="en-US" sz="1800" dirty="0" smtClean="0">
                <a:latin typeface="Times New Roman" panose="02020603050405020304" pitchFamily="18" charset="0"/>
                <a:cs typeface="Times New Roman" panose="02020603050405020304" pitchFamily="18" charset="0"/>
                <a:sym typeface="+mn-ea"/>
              </a:rPr>
              <a:t>. // My wife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stamped her cold feet</a:t>
            </a:r>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2020</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7</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和北极熊面对面</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他过去经常取笑我直到我生气，又跺脚又尖叫，感觉非常无助。</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sym typeface="+mn-ea"/>
              </a:rPr>
              <a:t>✍ Often he teased me till my temper went and I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stamped and screamed</a:t>
            </a:r>
            <a:r>
              <a:rPr lang="zh-CN" altLang="en-US" sz="1800" dirty="0" smtClean="0">
                <a:latin typeface="Times New Roman" panose="02020603050405020304" pitchFamily="18" charset="0"/>
                <a:cs typeface="Times New Roman" panose="02020603050405020304" pitchFamily="18" charset="0"/>
                <a:sym typeface="+mn-ea"/>
              </a:rPr>
              <a:t>, feeling furiously helpless.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“我要在情况变得更糟前离开！”他叫嚷着顿足走出了卧室，砰地关上门。</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"I'm going before things get any worse!" he </a:t>
            </a:r>
            <a:r>
              <a:rPr lang="zh-CN" altLang="en-US" sz="1800" u="sng" dirty="0" smtClean="0">
                <a:latin typeface="Times New Roman" panose="02020603050405020304" pitchFamily="18" charset="0"/>
                <a:cs typeface="Times New Roman" panose="02020603050405020304" pitchFamily="18" charset="0"/>
              </a:rPr>
              <a:t>screamed at the top of his lung</a:t>
            </a:r>
            <a:r>
              <a:rPr lang="zh-CN" altLang="en-US" sz="1800" dirty="0" smtClean="0">
                <a:latin typeface="Times New Roman" panose="02020603050405020304" pitchFamily="18" charset="0"/>
                <a:cs typeface="Times New Roman" panose="02020603050405020304" pitchFamily="18" charset="0"/>
              </a:rPr>
              <a:t> as he </a:t>
            </a:r>
            <a:r>
              <a:rPr lang="zh-CN" altLang="en-US" sz="1800" b="1" u="sng" dirty="0" smtClean="0">
                <a:solidFill>
                  <a:srgbClr val="0070C0"/>
                </a:solidFill>
                <a:latin typeface="Times New Roman" panose="02020603050405020304" pitchFamily="18" charset="0"/>
                <a:cs typeface="Times New Roman" panose="02020603050405020304" pitchFamily="18" charset="0"/>
              </a:rPr>
              <a:t>stomped out of </a:t>
            </a:r>
            <a:r>
              <a:rPr lang="zh-CN" altLang="en-US" sz="1800" dirty="0" smtClean="0">
                <a:latin typeface="Times New Roman" panose="02020603050405020304" pitchFamily="18" charset="0"/>
                <a:cs typeface="Times New Roman" panose="02020603050405020304" pitchFamily="18" charset="0"/>
              </a:rPr>
              <a:t>the bedroom, </a:t>
            </a:r>
            <a:r>
              <a:rPr lang="zh-CN" altLang="en-US" sz="1800" u="sng" dirty="0" smtClean="0">
                <a:latin typeface="Times New Roman" panose="02020603050405020304" pitchFamily="18" charset="0"/>
                <a:cs typeface="Times New Roman" panose="02020603050405020304" pitchFamily="18" charset="0"/>
              </a:rPr>
              <a:t>slamming</a:t>
            </a:r>
            <a:r>
              <a:rPr lang="zh-CN" altLang="en-US" sz="1800" dirty="0" smtClean="0">
                <a:latin typeface="Times New Roman" panose="02020603050405020304" pitchFamily="18" charset="0"/>
                <a:cs typeface="Times New Roman" panose="02020603050405020304" pitchFamily="18" charset="0"/>
              </a:rPr>
              <a:t> the door. </a:t>
            </a:r>
            <a:endParaRPr lang="zh-CN" altLang="en-US" sz="1800" dirty="0" smtClean="0">
              <a:latin typeface="Times New Roman" panose="02020603050405020304" pitchFamily="18" charset="0"/>
              <a:cs typeface="Times New Roman" panose="02020603050405020304" pitchFamily="18" charset="0"/>
            </a:endParaRPr>
          </a:p>
        </p:txBody>
      </p:sp>
      <p:pic>
        <p:nvPicPr>
          <p:cNvPr id="100" name="图片 99"/>
          <p:cNvPicPr/>
          <p:nvPr/>
        </p:nvPicPr>
        <p:blipFill>
          <a:blip r:embed="rId6"/>
          <a:stretch>
            <a:fillRect/>
          </a:stretch>
        </p:blipFill>
        <p:spPr>
          <a:xfrm>
            <a:off x="6203315" y="1788160"/>
            <a:ext cx="2894965" cy="2532380"/>
          </a:xfrm>
          <a:prstGeom prst="rect">
            <a:avLst/>
          </a:prstGeom>
          <a:noFill/>
          <a:ln w="9525">
            <a:noFill/>
          </a:ln>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linds(horizont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340360" y="139065"/>
            <a:ext cx="807529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miracle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/ˈmɪrəkl/n. 奇迹；</a:t>
            </a:r>
            <a:r>
              <a:rPr lang="zh-CN" altLang="en-US" sz="1600" b="1" baseline="-25000"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1600" b="1" dirty="0">
                <a:solidFill>
                  <a:schemeClr val="accent5">
                    <a:lumMod val="75000"/>
                  </a:schemeClr>
                </a:solidFill>
                <a:latin typeface="微软雅黑" panose="020B0503020204020204" pitchFamily="34" charset="-122"/>
                <a:ea typeface="微软雅黑" panose="020B0503020204020204" pitchFamily="34" charset="-122"/>
              </a:rPr>
              <a:t>miraculous</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/mɪˈrækjələs/ adj. 奇迹般的；</a:t>
            </a:r>
            <a:r>
              <a:rPr lang="zh-CN" altLang="en-US" sz="1600" b="1" dirty="0">
                <a:solidFill>
                  <a:schemeClr val="accent5">
                    <a:lumMod val="75000"/>
                  </a:schemeClr>
                </a:solidFill>
                <a:latin typeface="微软雅黑" panose="020B0503020204020204" pitchFamily="34" charset="-122"/>
                <a:ea typeface="微软雅黑" panose="020B0503020204020204" pitchFamily="34" charset="-122"/>
              </a:rPr>
              <a:t>miraculously</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adv.</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2749550"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秘约克</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去创造</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奇迹</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sz="1800" b="1" dirty="0" smtClean="0">
                <a:solidFill>
                  <a:srgbClr val="C00000"/>
                </a:solidFill>
                <a:latin typeface="Times New Roman" panose="02020603050405020304" pitchFamily="18" charset="0"/>
                <a:cs typeface="Times New Roman" panose="02020603050405020304" pitchFamily="18" charset="0"/>
              </a:rPr>
              <a:t>。</a:t>
            </a:r>
            <a:endParaRPr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935355" y="1442720"/>
            <a:ext cx="7917815" cy="2717800"/>
          </a:xfrm>
          <a:prstGeom prst="rect">
            <a:avLst/>
          </a:prstGeom>
          <a:noFill/>
        </p:spPr>
        <p:txBody>
          <a:bodyPr wrap="square" rtlCol="0" anchor="t">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奇迹般地，狡猾的风又把她吹回了小岛。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560"/>
              </a:lnSpc>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rPr>
              <a:t>Miraculously</a:t>
            </a:r>
            <a:r>
              <a:rPr lang="zh-CN" altLang="en-US" sz="1800" dirty="0" smtClean="0">
                <a:latin typeface="Times New Roman" panose="02020603050405020304" pitchFamily="18" charset="0"/>
                <a:cs typeface="Times New Roman" panose="02020603050405020304" pitchFamily="18" charset="0"/>
              </a:rPr>
              <a:t>, shifting winds carried her back to the island.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这匹马奇迹般地缓过劲来，最终以微弱的差距获得了第三名。</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5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horse </a:t>
            </a:r>
            <a:r>
              <a:rPr lang="zh-CN" altLang="en-US" sz="1800" b="1" u="sng" dirty="0" smtClean="0">
                <a:solidFill>
                  <a:srgbClr val="0070C0"/>
                </a:solidFill>
                <a:latin typeface="Times New Roman" panose="02020603050405020304" pitchFamily="18" charset="0"/>
                <a:cs typeface="Times New Roman" panose="02020603050405020304" pitchFamily="18" charset="0"/>
              </a:rPr>
              <a:t>made a miraculous recovery</a:t>
            </a:r>
            <a:r>
              <a:rPr lang="zh-CN" altLang="en-US" sz="1800" dirty="0" smtClean="0">
                <a:latin typeface="Times New Roman" panose="02020603050405020304" pitchFamily="18" charset="0"/>
                <a:cs typeface="Times New Roman" panose="02020603050405020304" pitchFamily="18" charset="0"/>
              </a:rPr>
              <a:t> to finish a close third. </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但一想到能给我的队友一个完美的共享分数，我就坚定了创造奇迹的决心。</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5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But the thought of getting a perfect shared grade for my teammate strengthened </a:t>
            </a:r>
            <a:r>
              <a:rPr lang="zh-CN" altLang="en-US" sz="1800" b="1" u="sng" dirty="0" smtClean="0">
                <a:solidFill>
                  <a:srgbClr val="0070C0"/>
                </a:solidFill>
                <a:latin typeface="Times New Roman" panose="02020603050405020304" pitchFamily="18" charset="0"/>
                <a:cs typeface="Times New Roman" panose="02020603050405020304" pitchFamily="18" charset="0"/>
              </a:rPr>
              <a:t>my resolution to achieve a miracle</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3" presetClass="entr" presetSubtype="10"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linds(horizont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3" presetClass="entr" presetSubtype="10"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linds(horizont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linds(horizontal)">
                                      <p:cBhvr>
                                        <p:cTn id="23"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89305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slip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/slɪp/   slipped - slipped- slipping  --slippery   adj.  滑的   v. 滑倒; 溜走; 迅速放置（某物）</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7470775"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slip</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的引申义</a:t>
            </a:r>
            <a:r>
              <a:rPr lang="en-US" alt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 </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溜</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en-US"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错过</a:t>
            </a:r>
            <a:r>
              <a:rPr lang="en-US"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（机会）</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陷入</a:t>
            </a:r>
            <a:r>
              <a:rPr lang="zh-CN"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（困难或不愉快的处境）</a:t>
            </a:r>
            <a:r>
              <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值得回味</a:t>
            </a:r>
            <a:r>
              <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endPar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2" name="文本框 1"/>
          <p:cNvSpPr txBox="1"/>
          <p:nvPr/>
        </p:nvSpPr>
        <p:spPr>
          <a:xfrm>
            <a:off x="314325" y="998855"/>
            <a:ext cx="8540750"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 </a:t>
            </a:r>
            <a:r>
              <a:rPr lang="zh-CN" altLang="en-US" sz="1800" dirty="0" smtClean="0">
                <a:solidFill>
                  <a:srgbClr val="C00000"/>
                </a:solidFill>
                <a:latin typeface="Times New Roman" panose="02020603050405020304" pitchFamily="18" charset="0"/>
                <a:cs typeface="Times New Roman" panose="02020603050405020304" pitchFamily="18" charset="0"/>
              </a:rPr>
              <a:t>1.滑倒；滑跤</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他在结冰的人行道上滑倒了。</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✍He had slipped on an icy pavement.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solidFill>
                  <a:srgbClr val="C00000"/>
                </a:solidFill>
                <a:latin typeface="Times New Roman" panose="02020603050405020304" pitchFamily="18" charset="0"/>
                <a:cs typeface="Times New Roman" panose="02020603050405020304" pitchFamily="18" charset="0"/>
              </a:rPr>
              <a:t>2.悄悄地溜走；滑落；滑离；摆脱；挣脱</a:t>
            </a:r>
            <a:endParaRPr lang="zh-CN" altLang="en-US" sz="1800" dirty="0" smtClean="0">
              <a:solidFill>
                <a:srgbClr val="C00000"/>
              </a:solidFill>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他一把没抓牢，让那孩子跑掉了。</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✍The child slipped from his grasp and ran off.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她溜下床，踮起脚尖走向窗户。</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✍She slipped out of bed and tiptoed to the window.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透过玻璃，我发现他平静地躺在床上，脸色苍白如粉笔。我溜进房间，坐在他身边。他睁开眼睛，“我现在不能去上学了。但我相信你能很好地展示我们的发现。他用微弱的声音说。</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baseline="-25000">
              <a:latin typeface="Times New Roman" panose="02020603050405020304" pitchFamily="18" charset="0"/>
              <a:cs typeface="Times New Roman" panose="02020603050405020304" pitchFamily="18" charset="0"/>
              <a:sym typeface="+mn-ea"/>
            </a:endParaRPr>
          </a:p>
          <a:p>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rPr>
              <a:t>Peering through the glass, I found him lying peacefully on the bed, his face pale as chalk. I slipped into the room and sat beside him. He opened his eyes,"I can't go to school now. But I believe you can well present our findings. " he said in a weak voice.</a:t>
            </a:r>
            <a:endParaRPr lang="zh-CN" altLang="en-US" sz="1800" dirty="0" smtClean="0">
              <a:latin typeface="Times New Roman" panose="02020603050405020304" pitchFamily="18" charset="0"/>
              <a:cs typeface="Times New Roman" panose="02020603050405020304" pitchFamily="18" charset="0"/>
            </a:endParaRPr>
          </a:p>
        </p:txBody>
      </p:sp>
      <p:pic>
        <p:nvPicPr>
          <p:cNvPr id="7" name="图片 6" descr="搜狗截图20211123224915"/>
          <p:cNvPicPr>
            <a:picLocks noChangeAspect="1"/>
          </p:cNvPicPr>
          <p:nvPr/>
        </p:nvPicPr>
        <p:blipFill>
          <a:blip r:embed="rId6"/>
          <a:stretch>
            <a:fillRect/>
          </a:stretch>
        </p:blipFill>
        <p:spPr>
          <a:xfrm>
            <a:off x="5647055" y="1165860"/>
            <a:ext cx="3056890" cy="199009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5" end="5"/>
                                            </p:txEl>
                                          </p:spTgt>
                                        </p:tgtEl>
                                        <p:attrNameLst>
                                          <p:attrName>style.visibility</p:attrName>
                                        </p:attrNameLst>
                                      </p:cBhvr>
                                      <p:to>
                                        <p:strVal val="visible"/>
                                      </p:to>
                                    </p:set>
                                    <p:animEffect transition="in" filter="barn(inVertical)">
                                      <p:cBhvr>
                                        <p:cTn id="18" dur="500"/>
                                        <p:tgtEl>
                                          <p:spTgt spid="2">
                                            <p:txEl>
                                              <p:pRg st="5" end="5"/>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7" end="7"/>
                                            </p:txEl>
                                          </p:spTgt>
                                        </p:tgtEl>
                                        <p:attrNameLst>
                                          <p:attrName>style.visibility</p:attrName>
                                        </p:attrNameLst>
                                      </p:cBhvr>
                                      <p:to>
                                        <p:strVal val="visible"/>
                                      </p:to>
                                    </p:set>
                                    <p:animEffect transition="in" filter="barn(inVertical)">
                                      <p:cBhvr>
                                        <p:cTn id="23" dur="500"/>
                                        <p:tgtEl>
                                          <p:spTgt spid="2">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9" end="9"/>
                                            </p:txEl>
                                          </p:spTgt>
                                        </p:tgtEl>
                                        <p:attrNameLst>
                                          <p:attrName>style.visibility</p:attrName>
                                        </p:attrNameLst>
                                      </p:cBhvr>
                                      <p:to>
                                        <p:strVal val="visible"/>
                                      </p:to>
                                    </p:set>
                                    <p:animEffect transition="in" filter="barn(inVertical)">
                                      <p:cBhvr>
                                        <p:cTn id="2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89305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slip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/slɪp/   slipped - slipped- slipping  --slippery   adj.  滑的   v. 滑倒; 溜走; 迅速放置（某物）</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7470775"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slip</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的引申义</a:t>
            </a:r>
            <a:r>
              <a:rPr lang="en-US" alt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 </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溜</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en-US"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错过</a:t>
            </a:r>
            <a:r>
              <a:rPr lang="en-US"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（机会）</a:t>
            </a:r>
            <a:r>
              <a:rPr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陷入</a:t>
            </a:r>
            <a:r>
              <a:rPr lang="zh-CN"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（困难或不愉快的处境）</a:t>
            </a:r>
            <a:r>
              <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r>
              <a:rPr lang="zh-CN" sz="1800" b="1" dirty="0" smtClean="0">
                <a:solidFill>
                  <a:srgbClr val="C00000"/>
                </a:solidFill>
                <a:latin typeface="宋体" panose="02010600030101010101" pitchFamily="2" charset="-122"/>
                <a:ea typeface="宋体" panose="02010600030101010101" pitchFamily="2" charset="-122"/>
                <a:cs typeface="宋体" panose="02010600030101010101" pitchFamily="2" charset="-122"/>
              </a:rPr>
              <a:t>值得回味</a:t>
            </a:r>
            <a:r>
              <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rPr>
              <a:t>。</a:t>
            </a:r>
            <a:endParaRPr sz="1800" b="1" baseline="-25000" dirty="0" smtClean="0">
              <a:solidFill>
                <a:srgbClr val="C00000"/>
              </a:solidFill>
              <a:latin typeface="宋体" panose="02010600030101010101" pitchFamily="2" charset="-122"/>
              <a:ea typeface="宋体" panose="02010600030101010101" pitchFamily="2" charset="-122"/>
              <a:cs typeface="宋体" panose="02010600030101010101" pitchFamily="2" charset="-122"/>
            </a:endParaRPr>
          </a:p>
        </p:txBody>
      </p:sp>
      <p:sp>
        <p:nvSpPr>
          <p:cNvPr id="3" name="文本框 2"/>
          <p:cNvSpPr txBox="1"/>
          <p:nvPr/>
        </p:nvSpPr>
        <p:spPr>
          <a:xfrm>
            <a:off x="408305" y="1038860"/>
            <a:ext cx="6028055" cy="4030980"/>
          </a:xfrm>
          <a:prstGeom prst="rect">
            <a:avLst/>
          </a:prstGeom>
          <a:noFill/>
        </p:spPr>
        <p:txBody>
          <a:bodyPr wrap="square" rtlCol="0" anchor="t">
            <a:spAutoFit/>
          </a:bodyPr>
          <a:p>
            <a:pPr fontAlgn="auto">
              <a:lnSpc>
                <a:spcPts val="2560"/>
              </a:lnSpc>
            </a:pPr>
            <a:r>
              <a:rPr lang="en-US" altLang="zh-CN" sz="1800" b="1">
                <a:solidFill>
                  <a:srgbClr val="C00000"/>
                </a:solidFill>
                <a:latin typeface="Times New Roman" panose="02020603050405020304" pitchFamily="18" charset="0"/>
                <a:cs typeface="Times New Roman" panose="02020603050405020304" pitchFamily="18" charset="0"/>
                <a:sym typeface="+mn-ea"/>
              </a:rPr>
              <a:t>          4.下降；退步；</a:t>
            </a:r>
            <a:r>
              <a:rPr lang="zh-CN" altLang="en-US" sz="1800" b="1">
                <a:solidFill>
                  <a:srgbClr val="C00000"/>
                </a:solidFill>
                <a:latin typeface="Times New Roman" panose="02020603050405020304" pitchFamily="18" charset="0"/>
                <a:cs typeface="Times New Roman" panose="02020603050405020304" pitchFamily="18" charset="0"/>
                <a:sym typeface="宋体" panose="02010600030101010101" pitchFamily="2" charset="-122"/>
              </a:rPr>
              <a:t>陷入（困难或不愉快的处境）</a:t>
            </a:r>
            <a:endParaRPr lang="en-US" altLang="zh-CN" sz="1800" b="1">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zh-CN" altLang="en-US" sz="1800">
                <a:latin typeface="Times New Roman" panose="02020603050405020304" pitchFamily="18" charset="0"/>
                <a:cs typeface="Times New Roman" panose="02020603050405020304" pitchFamily="18" charset="0"/>
                <a:sym typeface="宋体" panose="02010600030101010101" pitchFamily="2" charset="-122"/>
              </a:rPr>
              <a:t> </a:t>
            </a:r>
            <a:r>
              <a:rPr lang="en-US" altLang="zh-CN" sz="1800">
                <a:latin typeface="Times New Roman" panose="02020603050405020304" pitchFamily="18" charset="0"/>
                <a:cs typeface="Times New Roman" panose="02020603050405020304" pitchFamily="18" charset="0"/>
                <a:sym typeface="+mn-ea"/>
              </a:rPr>
              <a:t> </a:t>
            </a:r>
            <a:r>
              <a:rPr lang="en-US" altLang="zh-CN" sz="1800">
                <a:solidFill>
                  <a:schemeClr val="tx1"/>
                </a:solidFill>
                <a:latin typeface="Times New Roman" panose="02020603050405020304" pitchFamily="18" charset="0"/>
                <a:cs typeface="Times New Roman" panose="02020603050405020304" pitchFamily="18" charset="0"/>
                <a:sym typeface="+mn-ea"/>
              </a:rPr>
              <a:t>          近来他已不如过去那样受欢迎。 </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His popularity has </a:t>
            </a:r>
            <a:r>
              <a:rPr lang="en-US" altLang="zh-CN" sz="1800" u="sng">
                <a:solidFill>
                  <a:schemeClr val="tx1"/>
                </a:solidFill>
                <a:latin typeface="Times New Roman" panose="02020603050405020304" pitchFamily="18" charset="0"/>
                <a:cs typeface="Times New Roman" panose="02020603050405020304" pitchFamily="18" charset="0"/>
                <a:sym typeface="+mn-ea"/>
              </a:rPr>
              <a:t>slipped</a:t>
            </a:r>
            <a:r>
              <a:rPr lang="en-US" altLang="zh-CN" sz="1800">
                <a:solidFill>
                  <a:schemeClr val="tx1"/>
                </a:solidFill>
                <a:latin typeface="Times New Roman" panose="02020603050405020304" pitchFamily="18" charset="0"/>
                <a:cs typeface="Times New Roman" panose="02020603050405020304" pitchFamily="18" charset="0"/>
                <a:sym typeface="+mn-ea"/>
              </a:rPr>
              <a:t> recently. </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病人陷入昏迷状态。  </a:t>
            </a:r>
            <a:endPar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 The patient had </a:t>
            </a:r>
            <a:r>
              <a:rPr lang="en-US" altLang="zh-CN" sz="1800" u="sng">
                <a:solidFill>
                  <a:schemeClr val="tx1"/>
                </a:solidFill>
                <a:latin typeface="Times New Roman" panose="02020603050405020304" pitchFamily="18" charset="0"/>
                <a:cs typeface="Times New Roman" panose="02020603050405020304" pitchFamily="18" charset="0"/>
                <a:sym typeface="+mn-ea"/>
              </a:rPr>
              <a:t>slipped into</a:t>
            </a:r>
            <a:r>
              <a:rPr lang="en-US" altLang="zh-CN" sz="1800">
                <a:solidFill>
                  <a:schemeClr val="tx1"/>
                </a:solidFill>
                <a:latin typeface="Times New Roman" panose="02020603050405020304" pitchFamily="18" charset="0"/>
                <a:cs typeface="Times New Roman" panose="02020603050405020304" pitchFamily="18" charset="0"/>
                <a:sym typeface="+mn-ea"/>
              </a:rPr>
              <a:t> a coma</a:t>
            </a:r>
            <a:r>
              <a:rPr lang="en-US" altLang="zh-CN" sz="1800" baseline="-25000">
                <a:solidFill>
                  <a:schemeClr val="tx1"/>
                </a:solidFill>
                <a:latin typeface="Times New Roman" panose="02020603050405020304" pitchFamily="18" charset="0"/>
                <a:cs typeface="Times New Roman" panose="02020603050405020304" pitchFamily="18" charset="0"/>
                <a:sym typeface="+mn-ea"/>
              </a:rPr>
              <a:t> /'kəʊmə/.</a:t>
            </a:r>
            <a:r>
              <a:rPr lang="en-US" altLang="zh-CN" sz="1800">
                <a:solidFill>
                  <a:schemeClr val="tx1"/>
                </a:solidFill>
                <a:latin typeface="Times New Roman" panose="02020603050405020304" pitchFamily="18" charset="0"/>
                <a:cs typeface="Times New Roman" panose="02020603050405020304" pitchFamily="18" charset="0"/>
                <a:sym typeface="+mn-ea"/>
              </a:rPr>
              <a:t> </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b="1">
                <a:solidFill>
                  <a:srgbClr val="C00000"/>
                </a:solidFill>
                <a:latin typeface="Times New Roman" panose="02020603050405020304" pitchFamily="18" charset="0"/>
                <a:cs typeface="Times New Roman" panose="02020603050405020304" pitchFamily="18" charset="0"/>
                <a:sym typeface="+mn-ea"/>
              </a:rPr>
              <a:t>5.（迅速且容易地）穿上，脱下</a:t>
            </a:r>
            <a:endParaRPr lang="en-US" altLang="zh-CN" sz="1800" b="1">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b="1">
                <a:solidFill>
                  <a:srgbClr val="002060"/>
                </a:solidFill>
                <a:latin typeface="Times New Roman" panose="02020603050405020304" pitchFamily="18" charset="0"/>
                <a:cs typeface="Times New Roman" panose="02020603050405020304" pitchFamily="18" charset="0"/>
                <a:sym typeface="+mn-ea"/>
              </a:rPr>
              <a:t>  </a:t>
            </a: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但当我穿上马甲，站在捐款箱旁，我的感觉简直糟透了。</a:t>
            </a:r>
            <a:endPar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But I could not have felt worse as I </a:t>
            </a:r>
            <a:r>
              <a:rPr lang="en-US" altLang="zh-CN" sz="1800" u="sng">
                <a:solidFill>
                  <a:schemeClr val="tx1"/>
                </a:solidFill>
                <a:latin typeface="Times New Roman" panose="02020603050405020304" pitchFamily="18" charset="0"/>
                <a:cs typeface="Times New Roman" panose="02020603050405020304" pitchFamily="18" charset="0"/>
                <a:sym typeface="+mn-ea"/>
              </a:rPr>
              <a:t>slipped on</a:t>
            </a:r>
            <a:r>
              <a:rPr lang="en-US" altLang="zh-CN" sz="1800">
                <a:solidFill>
                  <a:schemeClr val="tx1"/>
                </a:solidFill>
                <a:latin typeface="Times New Roman" panose="02020603050405020304" pitchFamily="18" charset="0"/>
                <a:cs typeface="Times New Roman" panose="02020603050405020304" pitchFamily="18" charset="0"/>
                <a:sym typeface="+mn-ea"/>
              </a:rPr>
              <a:t> the vest and took my spot beside the donation box.</a:t>
            </a:r>
            <a:endParaRPr lang="en-US" altLang="zh-CN" sz="1800">
              <a:solidFill>
                <a:schemeClr val="tx1"/>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b="1">
                <a:solidFill>
                  <a:srgbClr val="C00000"/>
                </a:solidFill>
                <a:latin typeface="Times New Roman" panose="02020603050405020304" pitchFamily="18" charset="0"/>
                <a:cs typeface="Times New Roman" panose="02020603050405020304" pitchFamily="18" charset="0"/>
                <a:sym typeface="+mn-ea"/>
              </a:rPr>
              <a:t>6.let sth ˈslip (through your fingers)  错过（机会）</a:t>
            </a:r>
            <a:endParaRPr lang="en-US" altLang="zh-CN" sz="1800" b="1">
              <a:solidFill>
                <a:srgbClr val="C00000"/>
              </a:solidFill>
              <a:latin typeface="Times New Roman" panose="02020603050405020304" pitchFamily="18" charset="0"/>
              <a:cs typeface="Times New Roman" panose="02020603050405020304" pitchFamily="18" charset="0"/>
              <a:sym typeface="+mn-ea"/>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这个出国工作的机会你可不要错过。</a:t>
            </a:r>
            <a:endPar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endParaRPr>
          </a:p>
          <a:p>
            <a:pPr algn="l" fontAlgn="auto">
              <a:lnSpc>
                <a:spcPts val="2560"/>
              </a:lnSpc>
              <a:buClrTx/>
              <a:buSzTx/>
              <a:buFontTx/>
            </a:pP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Don't let the chance to work abroad slip through your fingers.    </a:t>
            </a:r>
            <a:endParaRPr lang="en-US" altLang="zh-CN" sz="1800">
              <a:solidFill>
                <a:schemeClr val="tx1"/>
              </a:solidFill>
              <a:latin typeface="Times New Roman" panose="02020603050405020304" pitchFamily="18" charset="0"/>
              <a:cs typeface="Times New Roman" panose="02020603050405020304" pitchFamily="18" charset="0"/>
              <a:sym typeface="宋体" panose="02010600030101010101" pitchFamily="2" charset="-122"/>
            </a:endParaRPr>
          </a:p>
        </p:txBody>
      </p:sp>
      <p:pic>
        <p:nvPicPr>
          <p:cNvPr id="6" name="图片 5"/>
          <p:cNvPicPr>
            <a:picLocks noChangeAspect="1"/>
          </p:cNvPicPr>
          <p:nvPr/>
        </p:nvPicPr>
        <p:blipFill>
          <a:blip r:embed="rId6"/>
          <a:stretch>
            <a:fillRect/>
          </a:stretch>
        </p:blipFill>
        <p:spPr>
          <a:xfrm>
            <a:off x="6483350" y="1165860"/>
            <a:ext cx="2449195" cy="333629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3">
                                            <p:txEl>
                                              <p:pRg st="2" end="2"/>
                                            </p:txEl>
                                          </p:spTgt>
                                        </p:tgtEl>
                                        <p:attrNameLst>
                                          <p:attrName>style.visibility</p:attrName>
                                        </p:attrNameLst>
                                      </p:cBhvr>
                                      <p:to>
                                        <p:strVal val="visible"/>
                                      </p:to>
                                    </p:set>
                                    <p:animEffect transition="in" filter="barn(inVertical)">
                                      <p:cBhvr>
                                        <p:cTn id="13" dur="500"/>
                                        <p:tgtEl>
                                          <p:spTgt spid="3">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4" end="4"/>
                                            </p:txEl>
                                          </p:spTgt>
                                        </p:tgtEl>
                                        <p:attrNameLst>
                                          <p:attrName>style.visibility</p:attrName>
                                        </p:attrNameLst>
                                      </p:cBhvr>
                                      <p:to>
                                        <p:strVal val="visible"/>
                                      </p:to>
                                    </p:set>
                                    <p:animEffect transition="in" filter="barn(inVertical)">
                                      <p:cBhvr>
                                        <p:cTn id="18" dur="500"/>
                                        <p:tgtEl>
                                          <p:spTgt spid="3">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7" end="7"/>
                                            </p:txEl>
                                          </p:spTgt>
                                        </p:tgtEl>
                                        <p:attrNameLst>
                                          <p:attrName>style.visibility</p:attrName>
                                        </p:attrNameLst>
                                      </p:cBhvr>
                                      <p:to>
                                        <p:strVal val="visible"/>
                                      </p:to>
                                    </p:set>
                                    <p:animEffect transition="in" filter="barn(inVertical)">
                                      <p:cBhvr>
                                        <p:cTn id="23" dur="500"/>
                                        <p:tgtEl>
                                          <p:spTgt spid="3">
                                            <p:txEl>
                                              <p:pRg st="7" end="7"/>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xEl>
                                              <p:pRg st="10" end="10"/>
                                            </p:txEl>
                                          </p:spTgt>
                                        </p:tgtEl>
                                        <p:attrNameLst>
                                          <p:attrName>style.visibility</p:attrName>
                                        </p:attrNameLst>
                                      </p:cBhvr>
                                      <p:to>
                                        <p:strVal val="visible"/>
                                      </p:to>
                                    </p:set>
                                    <p:animEffect transition="in" filter="barn(inVertical)">
                                      <p:cBhvr>
                                        <p:cTn id="28" dur="500"/>
                                        <p:tgtEl>
                                          <p:spTgt spid="3">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408940" y="144780"/>
            <a:ext cx="785939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plough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/plaʊ/v. 耕，犁；破浪前进；奋力前进；苦撑</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；埋头苦干；</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（不顾困难）继续坚持</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7538085" cy="92202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plough 本义为“犁地，耕地”，联想汉语中“笔耕不缀”“辛勤耕耘”，其引申义“奋力前进；（不顾困难或要求停止的警告而）继续坚持；埋头苦干”就轻松掌握了。</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92100" y="1726565"/>
            <a:ext cx="5324475" cy="2306955"/>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rPr>
              <a:t>1.烈日烤着我的脸，汗珠模糊了我的视线，我几乎窒息，但仍在继续努力。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scorching sun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baking</a:t>
            </a:r>
            <a:r>
              <a:rPr lang="zh-CN" altLang="en-US" sz="1800" dirty="0" smtClean="0">
                <a:latin typeface="Times New Roman" panose="02020603050405020304" pitchFamily="18" charset="0"/>
                <a:cs typeface="Times New Roman" panose="02020603050405020304" pitchFamily="18" charset="0"/>
              </a:rPr>
              <a:t> my face, and beads of sweats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blurring</a:t>
            </a:r>
            <a:r>
              <a:rPr lang="zh-CN" altLang="en-US" sz="1800" dirty="0" smtClean="0">
                <a:latin typeface="Times New Roman" panose="02020603050405020304" pitchFamily="18" charset="0"/>
                <a:cs typeface="Times New Roman" panose="02020603050405020304" pitchFamily="18" charset="0"/>
              </a:rPr>
              <a:t> my vision, I was nearly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suffocated</a:t>
            </a:r>
            <a:r>
              <a:rPr lang="zh-CN" altLang="en-US" sz="1800" dirty="0" smtClean="0">
                <a:latin typeface="Times New Roman" panose="02020603050405020304" pitchFamily="18" charset="0"/>
                <a:cs typeface="Times New Roman" panose="02020603050405020304" pitchFamily="18" charset="0"/>
              </a:rPr>
              <a:t>, yet</a:t>
            </a:r>
            <a:r>
              <a:rPr lang="en-US" altLang="zh-CN"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ploughing</a:t>
            </a:r>
            <a:r>
              <a:rPr lang="zh-CN" altLang="en-US" sz="1800" b="1" u="sng" dirty="0" smtClean="0">
                <a:solidFill>
                  <a:srgbClr val="0070C0"/>
                </a:solidFill>
                <a:latin typeface="Times New Roman" panose="02020603050405020304" pitchFamily="18" charset="0"/>
                <a:cs typeface="Times New Roman" panose="02020603050405020304" pitchFamily="18" charset="0"/>
              </a:rPr>
              <a:t> on</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为了完善我们的心理学研究，我不得不熬过几十个下午。在此期间，他的严肃逐渐让位于兴奋。</a:t>
            </a:r>
            <a:endParaRPr lang="zh-CN" altLang="en-US" sz="18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6"/>
          <a:srcRect b="25750"/>
          <a:stretch>
            <a:fillRect/>
          </a:stretch>
        </p:blipFill>
        <p:spPr>
          <a:xfrm>
            <a:off x="5601335" y="1333500"/>
            <a:ext cx="3280410" cy="2707005"/>
          </a:xfrm>
          <a:prstGeom prst="rect">
            <a:avLst/>
          </a:prstGeom>
        </p:spPr>
      </p:pic>
      <p:sp>
        <p:nvSpPr>
          <p:cNvPr id="3" name="文本框 2"/>
          <p:cNvSpPr txBox="1"/>
          <p:nvPr/>
        </p:nvSpPr>
        <p:spPr>
          <a:xfrm>
            <a:off x="289560" y="4040505"/>
            <a:ext cx="8592820" cy="824865"/>
          </a:xfrm>
          <a:prstGeom prst="rect">
            <a:avLst/>
          </a:prstGeom>
          <a:noFill/>
        </p:spPr>
        <p:txBody>
          <a:bodyPr wrap="squar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I had to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plough through</a:t>
            </a:r>
            <a:r>
              <a:rPr lang="zh-CN" altLang="en-US" sz="1800" dirty="0" smtClean="0">
                <a:latin typeface="Times New Roman" panose="02020603050405020304" pitchFamily="18" charset="0"/>
                <a:cs typeface="Times New Roman" panose="02020603050405020304" pitchFamily="18" charset="0"/>
                <a:sym typeface="+mn-ea"/>
              </a:rPr>
              <a:t> dozens of afternoons to perfect our psychological study during which his seriousness gave way to exhilaration </a:t>
            </a:r>
            <a:r>
              <a:rPr lang="zh-CN" altLang="en-US" sz="1800" i="1" baseline="-25000" dirty="0" smtClean="0">
                <a:latin typeface="Times New Roman" panose="02020603050405020304" pitchFamily="18" charset="0"/>
                <a:cs typeface="Times New Roman" panose="02020603050405020304" pitchFamily="18" charset="0"/>
                <a:sym typeface="+mn-ea"/>
              </a:rPr>
              <a:t>/ɪɡˌzɪləˈreɪʃn/</a:t>
            </a:r>
            <a:r>
              <a:rPr lang="zh-CN" altLang="en-US" sz="1800" dirty="0" smtClean="0">
                <a:latin typeface="Times New Roman" panose="02020603050405020304" pitchFamily="18" charset="0"/>
                <a:cs typeface="Times New Roman" panose="02020603050405020304" pitchFamily="18" charset="0"/>
                <a:sym typeface="+mn-ea"/>
              </a:rPr>
              <a:t>  inch by inch.  </a:t>
            </a:r>
            <a:r>
              <a:rPr lang="zh-CN" altLang="en-US" sz="1800" baseline="-25000" dirty="0" smtClean="0">
                <a:latin typeface="Times New Roman" panose="02020603050405020304" pitchFamily="18" charset="0"/>
                <a:cs typeface="Times New Roman" panose="02020603050405020304" pitchFamily="18" charset="0"/>
                <a:sym typeface="+mn-ea"/>
              </a:rPr>
              <a:t>（202</a:t>
            </a:r>
            <a:r>
              <a:rPr lang="en-US" altLang="zh-CN" sz="1800" baseline="-25000" dirty="0" smtClean="0">
                <a:latin typeface="Times New Roman" panose="02020603050405020304" pitchFamily="18" charset="0"/>
                <a:cs typeface="Times New Roman" panose="02020603050405020304" pitchFamily="18" charset="0"/>
                <a:sym typeface="+mn-ea"/>
              </a:rPr>
              <a:t>2</a:t>
            </a:r>
            <a:r>
              <a:rPr lang="zh-CN" altLang="en-US" sz="1800" baseline="-25000" dirty="0" smtClean="0">
                <a:latin typeface="Times New Roman" panose="02020603050405020304" pitchFamily="18" charset="0"/>
                <a:cs typeface="Times New Roman" panose="02020603050405020304" pitchFamily="18" charset="0"/>
                <a:sym typeface="+mn-ea"/>
              </a:rPr>
              <a:t>年1月浙江卷续写，“与学霸做项目”）</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3">
                                            <p:txEl>
                                              <p:pRg st="0" end="0"/>
                                            </p:txEl>
                                          </p:spTgt>
                                        </p:tgtEl>
                                        <p:attrNameLst>
                                          <p:attrName>style.visibility</p:attrName>
                                        </p:attrNameLst>
                                      </p:cBhvr>
                                      <p:to>
                                        <p:strVal val="visible"/>
                                      </p:to>
                                    </p:set>
                                    <p:animEffect transition="in" filter="barn(inVertical)">
                                      <p:cBhvr>
                                        <p:cTn id="18"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组合 3"/>
          <p:cNvGrpSpPr/>
          <p:nvPr/>
        </p:nvGrpSpPr>
        <p:grpSpPr>
          <a:xfrm>
            <a:off x="3230293" y="1306105"/>
            <a:ext cx="4412200" cy="914847"/>
            <a:chOff x="3650291" y="1805278"/>
            <a:chExt cx="4412200" cy="914847"/>
          </a:xfrm>
        </p:grpSpPr>
        <p:pic>
          <p:nvPicPr>
            <p:cNvPr id="5" name="矩形 2"/>
            <p:cNvPicPr>
              <a:picLocks noChangeArrowheads="1"/>
            </p:cNvPicPr>
            <p:nvPr/>
          </p:nvPicPr>
          <p:blipFill>
            <a:blip r:embed="rId1" cstate="print"/>
            <a:srcRect/>
            <a:stretch>
              <a:fillRect/>
            </a:stretch>
          </p:blipFill>
          <p:spPr bwMode="auto">
            <a:xfrm>
              <a:off x="3650291" y="2069512"/>
              <a:ext cx="4412200" cy="650613"/>
            </a:xfrm>
            <a:prstGeom prst="rect">
              <a:avLst/>
            </a:prstGeom>
            <a:noFill/>
            <a:ln w="9525" cmpd="sng">
              <a:noFill/>
              <a:miter lim="800000"/>
              <a:headEnd/>
              <a:tailEnd/>
            </a:ln>
          </p:spPr>
        </p:pic>
        <p:grpSp>
          <p:nvGrpSpPr>
            <p:cNvPr id="6" name="组合 5"/>
            <p:cNvGrpSpPr/>
            <p:nvPr/>
          </p:nvGrpSpPr>
          <p:grpSpPr>
            <a:xfrm>
              <a:off x="3941944" y="1805278"/>
              <a:ext cx="746584" cy="746584"/>
              <a:chOff x="3811619" y="2311385"/>
              <a:chExt cx="950912" cy="950912"/>
            </a:xfrm>
          </p:grpSpPr>
          <p:pic>
            <p:nvPicPr>
              <p:cNvPr id="7" name="圆角矩形 9"/>
              <p:cNvPicPr>
                <a:picLocks noChangeAspect="1" noChangeArrowheads="1"/>
              </p:cNvPicPr>
              <p:nvPr/>
            </p:nvPicPr>
            <p:blipFill>
              <a:blip r:embed="rId2" cstate="print"/>
              <a:srcRect/>
              <a:stretch>
                <a:fillRect/>
              </a:stretch>
            </p:blipFill>
            <p:spPr bwMode="auto">
              <a:xfrm>
                <a:off x="3811619" y="2311385"/>
                <a:ext cx="950912" cy="950912"/>
              </a:xfrm>
              <a:prstGeom prst="rect">
                <a:avLst/>
              </a:prstGeom>
              <a:noFill/>
              <a:ln w="9525" cmpd="sng">
                <a:noFill/>
                <a:miter lim="800000"/>
                <a:headEnd/>
                <a:tailEnd/>
              </a:ln>
            </p:spPr>
          </p:pic>
          <p:sp>
            <p:nvSpPr>
              <p:cNvPr id="8" name="TextBox 61"/>
              <p:cNvSpPr txBox="1">
                <a:spLocks noChangeArrowheads="1"/>
              </p:cNvSpPr>
              <p:nvPr/>
            </p:nvSpPr>
            <p:spPr bwMode="auto">
              <a:xfrm>
                <a:off x="4102131" y="2601897"/>
                <a:ext cx="379413" cy="392011"/>
              </a:xfrm>
              <a:prstGeom prst="rect">
                <a:avLst/>
              </a:prstGeom>
              <a:noFill/>
              <a:ln w="9525">
                <a:noFill/>
                <a:miter lim="800000"/>
              </a:ln>
            </p:spPr>
            <p:txBody>
              <a:bodyPr>
                <a:spAutoFit/>
              </a:bodyPr>
              <a:p>
                <a:pPr algn="ctr" eaLnBrk="0" hangingPunct="0"/>
                <a:r>
                  <a:rPr lang="en-US" sz="1400" b="1" dirty="0">
                    <a:latin typeface="微软雅黑" panose="020B0503020204020204" pitchFamily="34" charset="-122"/>
                    <a:ea typeface="微软雅黑" panose="020B0503020204020204" pitchFamily="34" charset="-122"/>
                  </a:rPr>
                  <a:t>2</a:t>
                </a:r>
                <a:endParaRPr lang="zh-CN" altLang="en-US" sz="1400" b="1" dirty="0">
                  <a:latin typeface="微软雅黑" panose="020B0503020204020204" pitchFamily="34" charset="-122"/>
                  <a:ea typeface="微软雅黑" panose="020B0503020204020204" pitchFamily="34" charset="-122"/>
                </a:endParaRPr>
              </a:p>
            </p:txBody>
          </p:sp>
        </p:grpSp>
      </p:grpSp>
      <p:sp>
        <p:nvSpPr>
          <p:cNvPr id="2" name="TextBox 71"/>
          <p:cNvSpPr txBox="1">
            <a:spLocks noChangeArrowheads="1"/>
          </p:cNvSpPr>
          <p:nvPr/>
        </p:nvSpPr>
        <p:spPr bwMode="auto">
          <a:xfrm>
            <a:off x="4178300" y="1520825"/>
            <a:ext cx="2939415"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句式高级的四种</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表达</a:t>
            </a:r>
            <a:r>
              <a:rPr lang="en-US" altLang="zh-CN" sz="1600" b="1" dirty="0">
                <a:latin typeface="微软雅黑" panose="020B0503020204020204" pitchFamily="34" charset="-122"/>
                <a:ea typeface="微软雅黑" panose="020B0503020204020204" pitchFamily="34" charset="-122"/>
              </a:rPr>
              <a:t>”</a:t>
            </a:r>
            <a:endParaRPr lang="zh-CN" altLang="en-US" sz="1600" dirty="0">
              <a:latin typeface="微软雅黑" panose="020B0503020204020204" pitchFamily="34" charset="-122"/>
              <a:ea typeface="微软雅黑" panose="020B0503020204020204" pitchFamily="34" charset="-122"/>
            </a:endParaRPr>
          </a:p>
        </p:txBody>
      </p:sp>
      <p:grpSp>
        <p:nvGrpSpPr>
          <p:cNvPr id="10" name="组合 9"/>
          <p:cNvGrpSpPr/>
          <p:nvPr/>
        </p:nvGrpSpPr>
        <p:grpSpPr>
          <a:xfrm>
            <a:off x="2832155" y="2283646"/>
            <a:ext cx="4809797" cy="919832"/>
            <a:chOff x="3247708" y="2494528"/>
            <a:chExt cx="4809797" cy="919832"/>
          </a:xfrm>
        </p:grpSpPr>
        <p:pic>
          <p:nvPicPr>
            <p:cNvPr id="11" name="矩形 3"/>
            <p:cNvPicPr>
              <a:picLocks noChangeArrowheads="1"/>
            </p:cNvPicPr>
            <p:nvPr/>
          </p:nvPicPr>
          <p:blipFill>
            <a:blip r:embed="rId3"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2" name="组合 11"/>
            <p:cNvGrpSpPr/>
            <p:nvPr/>
          </p:nvGrpSpPr>
          <p:grpSpPr>
            <a:xfrm>
              <a:off x="3597942" y="2494528"/>
              <a:ext cx="746584" cy="746585"/>
              <a:chOff x="3373469" y="3189272"/>
              <a:chExt cx="950912" cy="950913"/>
            </a:xfrm>
          </p:grpSpPr>
          <p:pic>
            <p:nvPicPr>
              <p:cNvPr id="13" name="圆角矩形 12"/>
              <p:cNvPicPr>
                <a:picLocks noChangeAspect="1" noChangeArrowheads="1"/>
              </p:cNvPicPr>
              <p:nvPr/>
            </p:nvPicPr>
            <p:blipFill>
              <a:blip r:embed="rId4" cstate="print"/>
              <a:srcRect/>
              <a:stretch>
                <a:fillRect/>
              </a:stretch>
            </p:blipFill>
            <p:spPr bwMode="auto">
              <a:xfrm>
                <a:off x="3373469" y="3189272"/>
                <a:ext cx="950912" cy="950913"/>
              </a:xfrm>
              <a:prstGeom prst="rect">
                <a:avLst/>
              </a:prstGeom>
              <a:noFill/>
              <a:ln w="9525" cmpd="sng">
                <a:noFill/>
                <a:miter lim="800000"/>
                <a:headEnd/>
                <a:tailEnd/>
              </a:ln>
            </p:spPr>
          </p:pic>
          <p:sp>
            <p:nvSpPr>
              <p:cNvPr id="14" name="TextBox 61"/>
              <p:cNvSpPr txBox="1">
                <a:spLocks noChangeArrowheads="1"/>
              </p:cNvSpPr>
              <p:nvPr/>
            </p:nvSpPr>
            <p:spPr bwMode="auto">
              <a:xfrm>
                <a:off x="3662394" y="3476610"/>
                <a:ext cx="379413"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3</a:t>
                </a:r>
                <a:endParaRPr lang="zh-CN" altLang="en-US" sz="1400" b="1">
                  <a:latin typeface="微软雅黑" panose="020B0503020204020204" pitchFamily="34" charset="-122"/>
                  <a:ea typeface="微软雅黑" panose="020B0503020204020204" pitchFamily="34" charset="-122"/>
                </a:endParaRPr>
              </a:p>
            </p:txBody>
          </p:sp>
        </p:grpSp>
      </p:grpSp>
      <p:pic>
        <p:nvPicPr>
          <p:cNvPr id="30" name="任意多边形 18"/>
          <p:cNvPicPr>
            <a:picLocks noChangeArrowheads="1"/>
          </p:cNvPicPr>
          <p:nvPr/>
        </p:nvPicPr>
        <p:blipFill>
          <a:blip r:embed="rId5" cstate="print"/>
          <a:srcRect/>
          <a:stretch>
            <a:fillRect/>
          </a:stretch>
        </p:blipFill>
        <p:spPr bwMode="auto">
          <a:xfrm>
            <a:off x="1608174" y="403152"/>
            <a:ext cx="2398043" cy="3872516"/>
          </a:xfrm>
          <a:prstGeom prst="rect">
            <a:avLst/>
          </a:prstGeom>
          <a:noFill/>
          <a:ln w="9525" cmpd="sng">
            <a:noFill/>
            <a:miter lim="800000"/>
            <a:headEnd/>
            <a:tailEnd/>
          </a:ln>
        </p:spPr>
      </p:pic>
      <p:sp>
        <p:nvSpPr>
          <p:cNvPr id="31" name="TextBox 34"/>
          <p:cNvSpPr txBox="1">
            <a:spLocks noChangeArrowheads="1"/>
          </p:cNvSpPr>
          <p:nvPr/>
        </p:nvSpPr>
        <p:spPr bwMode="auto">
          <a:xfrm>
            <a:off x="3802380" y="2465705"/>
            <a:ext cx="336677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词汇丰富的五类</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词性</a:t>
            </a:r>
            <a:r>
              <a:rPr lang="en-US" altLang="zh-CN" sz="1600" b="1" dirty="0">
                <a:latin typeface="微软雅黑" panose="020B0503020204020204" pitchFamily="34" charset="-122"/>
                <a:ea typeface="微软雅黑" panose="020B0503020204020204" pitchFamily="34" charset="-122"/>
              </a:rPr>
              <a:t>”</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34" name="组合 33"/>
          <p:cNvGrpSpPr/>
          <p:nvPr/>
        </p:nvGrpSpPr>
        <p:grpSpPr>
          <a:xfrm>
            <a:off x="3579863" y="465835"/>
            <a:ext cx="4019590" cy="894904"/>
            <a:chOff x="4037916" y="1130984"/>
            <a:chExt cx="4019590" cy="894904"/>
          </a:xfrm>
        </p:grpSpPr>
        <p:pic>
          <p:nvPicPr>
            <p:cNvPr id="35" name="矩形 1"/>
            <p:cNvPicPr>
              <a:picLocks noChangeArrowheads="1"/>
            </p:cNvPicPr>
            <p:nvPr/>
          </p:nvPicPr>
          <p:blipFill>
            <a:blip r:embed="rId6" cstate="print"/>
            <a:srcRect/>
            <a:stretch>
              <a:fillRect/>
            </a:stretch>
          </p:blipFill>
          <p:spPr bwMode="auto">
            <a:xfrm>
              <a:off x="4037916" y="1375275"/>
              <a:ext cx="4019590" cy="650613"/>
            </a:xfrm>
            <a:prstGeom prst="rect">
              <a:avLst/>
            </a:prstGeom>
            <a:noFill/>
            <a:ln w="9525" cmpd="sng">
              <a:noFill/>
              <a:miter lim="800000"/>
              <a:headEnd/>
              <a:tailEnd/>
            </a:ln>
          </p:spPr>
        </p:pic>
        <p:grpSp>
          <p:nvGrpSpPr>
            <p:cNvPr id="36" name="组合 35"/>
            <p:cNvGrpSpPr/>
            <p:nvPr/>
          </p:nvGrpSpPr>
          <p:grpSpPr>
            <a:xfrm>
              <a:off x="4344526" y="1130984"/>
              <a:ext cx="746585" cy="746585"/>
              <a:chOff x="4324381" y="1452547"/>
              <a:chExt cx="950913" cy="950913"/>
            </a:xfrm>
          </p:grpSpPr>
          <p:pic>
            <p:nvPicPr>
              <p:cNvPr id="37" name="圆角矩形 22"/>
              <p:cNvPicPr>
                <a:picLocks noChangeAspect="1" noChangeArrowheads="1"/>
              </p:cNvPicPr>
              <p:nvPr/>
            </p:nvPicPr>
            <p:blipFill>
              <a:blip r:embed="rId7" cstate="print"/>
              <a:srcRect/>
              <a:stretch>
                <a:fillRect/>
              </a:stretch>
            </p:blipFill>
            <p:spPr bwMode="auto">
              <a:xfrm>
                <a:off x="4324381" y="1452547"/>
                <a:ext cx="950913" cy="950913"/>
              </a:xfrm>
              <a:prstGeom prst="rect">
                <a:avLst/>
              </a:prstGeom>
              <a:noFill/>
              <a:ln w="9525" cmpd="sng">
                <a:noFill/>
                <a:miter lim="800000"/>
                <a:headEnd/>
                <a:tailEnd/>
              </a:ln>
            </p:spPr>
          </p:pic>
          <p:sp>
            <p:nvSpPr>
              <p:cNvPr id="38" name="TextBox 61"/>
              <p:cNvSpPr txBox="1">
                <a:spLocks noChangeArrowheads="1"/>
              </p:cNvSpPr>
              <p:nvPr/>
            </p:nvSpPr>
            <p:spPr bwMode="auto">
              <a:xfrm>
                <a:off x="4611719" y="1738297"/>
                <a:ext cx="379412" cy="392010"/>
              </a:xfrm>
              <a:prstGeom prst="rect">
                <a:avLst/>
              </a:prstGeom>
              <a:noFill/>
              <a:ln w="9525">
                <a:noFill/>
                <a:miter lim="800000"/>
              </a:ln>
            </p:spPr>
            <p:txBody>
              <a:bodyPr>
                <a:spAutoFit/>
              </a:bodyPr>
              <a:p>
                <a:pPr algn="ctr" eaLnBrk="0" hangingPunct="0"/>
                <a:r>
                  <a:rPr lang="en-US" sz="1400" b="1">
                    <a:latin typeface="微软雅黑" panose="020B0503020204020204" pitchFamily="34" charset="-122"/>
                    <a:ea typeface="微软雅黑" panose="020B0503020204020204" pitchFamily="34" charset="-122"/>
                  </a:rPr>
                  <a:t>1</a:t>
                </a:r>
                <a:endParaRPr lang="zh-CN" altLang="en-US" sz="1400" b="1">
                  <a:latin typeface="微软雅黑" panose="020B0503020204020204" pitchFamily="34" charset="-122"/>
                  <a:ea typeface="微软雅黑" panose="020B0503020204020204" pitchFamily="34" charset="-122"/>
                </a:endParaRPr>
              </a:p>
            </p:txBody>
          </p:sp>
        </p:grpSp>
      </p:grpSp>
      <p:sp>
        <p:nvSpPr>
          <p:cNvPr id="39" name="TextBox 34"/>
          <p:cNvSpPr txBox="1">
            <a:spLocks noChangeArrowheads="1"/>
          </p:cNvSpPr>
          <p:nvPr/>
        </p:nvSpPr>
        <p:spPr bwMode="auto">
          <a:xfrm>
            <a:off x="4516120" y="575945"/>
            <a:ext cx="2443480" cy="335915"/>
          </a:xfrm>
          <a:prstGeom prst="rect">
            <a:avLst/>
          </a:prstGeom>
          <a:noFill/>
          <a:ln w="9525">
            <a:noFill/>
            <a:miter lim="800000"/>
          </a:ln>
        </p:spPr>
        <p:txBody>
          <a:bodyPr wrap="square" lIns="91438" tIns="45719" rIns="91438" bIns="45719">
            <a:spAutoFit/>
          </a:bodyPr>
          <a:p>
            <a:pPr eaLnBrk="0" hangingPunct="0"/>
            <a:r>
              <a:rPr lang="zh-CN" altLang="en-US" sz="1600" b="1" dirty="0">
                <a:latin typeface="微软雅黑" panose="020B0503020204020204" pitchFamily="34" charset="-122"/>
                <a:ea typeface="微软雅黑" panose="020B0503020204020204" pitchFamily="34" charset="-122"/>
              </a:rPr>
              <a:t>语篇衔接的三个</a:t>
            </a:r>
            <a:r>
              <a:rPr lang="en-US" altLang="zh-CN" sz="1600" b="1" dirty="0">
                <a:latin typeface="微软雅黑" panose="020B0503020204020204" pitchFamily="34" charset="-122"/>
                <a:ea typeface="微软雅黑" panose="020B0503020204020204" pitchFamily="34" charset="-122"/>
              </a:rPr>
              <a:t>“</a:t>
            </a:r>
            <a:r>
              <a:rPr lang="zh-CN" altLang="en-US" sz="1600" b="1" dirty="0">
                <a:latin typeface="微软雅黑" panose="020B0503020204020204" pitchFamily="34" charset="-122"/>
                <a:ea typeface="微软雅黑" panose="020B0503020204020204" pitchFamily="34" charset="-122"/>
              </a:rPr>
              <a:t>一定</a:t>
            </a:r>
            <a:r>
              <a:rPr lang="en-US" altLang="zh-CN" sz="1600" b="1" dirty="0">
                <a:latin typeface="微软雅黑" panose="020B0503020204020204" pitchFamily="34" charset="-122"/>
                <a:ea typeface="微软雅黑" panose="020B0503020204020204" pitchFamily="34" charset="-122"/>
              </a:rPr>
              <a:t>”</a:t>
            </a:r>
            <a:endParaRPr lang="zh-CN" altLang="en-US" sz="1000" dirty="0">
              <a:solidFill>
                <a:srgbClr val="0070C0"/>
              </a:solidFill>
              <a:latin typeface="微软雅黑" panose="020B0503020204020204" pitchFamily="34" charset="-122"/>
              <a:ea typeface="微软雅黑" panose="020B0503020204020204" pitchFamily="34" charset="-122"/>
            </a:endParaRPr>
          </a:p>
        </p:txBody>
      </p:sp>
      <p:grpSp>
        <p:nvGrpSpPr>
          <p:cNvPr id="40" name="组合 39"/>
          <p:cNvGrpSpPr/>
          <p:nvPr/>
        </p:nvGrpSpPr>
        <p:grpSpPr>
          <a:xfrm>
            <a:off x="536603" y="688904"/>
            <a:ext cx="1500198" cy="3000395"/>
            <a:chOff x="1028728" y="892104"/>
            <a:chExt cx="1500198" cy="3000395"/>
          </a:xfrm>
        </p:grpSpPr>
        <p:pic>
          <p:nvPicPr>
            <p:cNvPr id="41" name="图片 40" descr="未标题-1.png"/>
            <p:cNvPicPr>
              <a:picLocks noChangeAspect="1"/>
            </p:cNvPicPr>
            <p:nvPr/>
          </p:nvPicPr>
          <p:blipFill>
            <a:blip r:embed="rId8" cstate="print"/>
            <a:stretch>
              <a:fillRect/>
            </a:stretch>
          </p:blipFill>
          <p:spPr>
            <a:xfrm>
              <a:off x="1028728" y="892104"/>
              <a:ext cx="1500198" cy="3000395"/>
            </a:xfrm>
            <a:prstGeom prst="rect">
              <a:avLst/>
            </a:prstGeom>
          </p:spPr>
        </p:pic>
        <p:sp>
          <p:nvSpPr>
            <p:cNvPr id="42" name="文本框 41"/>
            <p:cNvSpPr txBox="1"/>
            <p:nvPr/>
          </p:nvSpPr>
          <p:spPr>
            <a:xfrm>
              <a:off x="1145220" y="2754713"/>
              <a:ext cx="1210588" cy="707886"/>
            </a:xfrm>
            <a:prstGeom prst="rect">
              <a:avLst/>
            </a:prstGeom>
            <a:noFill/>
          </p:spPr>
          <p:txBody>
            <a:bodyPr wrap="none" rtlCol="0">
              <a:spAutoFit/>
            </a:bodyPr>
            <a:p>
              <a:r>
                <a:rPr lang="zh-CN" altLang="en-US" sz="4000" b="1" dirty="0">
                  <a:latin typeface="微软雅黑" panose="020B0503020204020204" pitchFamily="34" charset="-122"/>
                  <a:ea typeface="微软雅黑" panose="020B0503020204020204" pitchFamily="34" charset="-122"/>
                </a:rPr>
                <a:t>目录</a:t>
              </a:r>
              <a:endParaRPr lang="zh-CN" altLang="en-US" sz="4000" b="1" dirty="0">
                <a:latin typeface="微软雅黑" panose="020B0503020204020204" pitchFamily="34" charset="-122"/>
                <a:ea typeface="微软雅黑" panose="020B0503020204020204" pitchFamily="34" charset="-122"/>
              </a:endParaRPr>
            </a:p>
          </p:txBody>
        </p:sp>
      </p:grpSp>
      <p:grpSp>
        <p:nvGrpSpPr>
          <p:cNvPr id="3" name="组合 2"/>
          <p:cNvGrpSpPr/>
          <p:nvPr/>
        </p:nvGrpSpPr>
        <p:grpSpPr>
          <a:xfrm>
            <a:off x="2150110" y="3385820"/>
            <a:ext cx="5603875" cy="920115"/>
            <a:chOff x="3247708" y="2494528"/>
            <a:chExt cx="4809797" cy="919832"/>
          </a:xfrm>
        </p:grpSpPr>
        <p:pic>
          <p:nvPicPr>
            <p:cNvPr id="9" name="矩形 3"/>
            <p:cNvPicPr>
              <a:picLocks noChangeArrowheads="1"/>
            </p:cNvPicPr>
            <p:nvPr/>
          </p:nvPicPr>
          <p:blipFill>
            <a:blip r:embed="rId3" cstate="print"/>
            <a:srcRect/>
            <a:stretch>
              <a:fillRect/>
            </a:stretch>
          </p:blipFill>
          <p:spPr bwMode="auto">
            <a:xfrm>
              <a:off x="3247708" y="2762501"/>
              <a:ext cx="4809797" cy="651859"/>
            </a:xfrm>
            <a:prstGeom prst="rect">
              <a:avLst/>
            </a:prstGeom>
            <a:noFill/>
            <a:ln w="9525" cmpd="sng">
              <a:noFill/>
              <a:miter lim="800000"/>
              <a:headEnd/>
              <a:tailEnd/>
            </a:ln>
          </p:spPr>
        </p:pic>
        <p:grpSp>
          <p:nvGrpSpPr>
            <p:cNvPr id="15" name="组合 14"/>
            <p:cNvGrpSpPr/>
            <p:nvPr/>
          </p:nvGrpSpPr>
          <p:grpSpPr>
            <a:xfrm>
              <a:off x="3597942" y="2494528"/>
              <a:ext cx="746584" cy="746585"/>
              <a:chOff x="3373469" y="3189272"/>
              <a:chExt cx="950912" cy="950913"/>
            </a:xfrm>
          </p:grpSpPr>
          <p:pic>
            <p:nvPicPr>
              <p:cNvPr id="16" name="圆角矩形 12"/>
              <p:cNvPicPr>
                <a:picLocks noChangeAspect="1" noChangeArrowheads="1"/>
              </p:cNvPicPr>
              <p:nvPr/>
            </p:nvPicPr>
            <p:blipFill>
              <a:blip r:embed="rId4" cstate="print"/>
              <a:srcRect/>
              <a:stretch>
                <a:fillRect/>
              </a:stretch>
            </p:blipFill>
            <p:spPr bwMode="auto">
              <a:xfrm>
                <a:off x="3373469" y="3189272"/>
                <a:ext cx="950912" cy="950913"/>
              </a:xfrm>
              <a:prstGeom prst="rect">
                <a:avLst/>
              </a:prstGeom>
              <a:noFill/>
              <a:ln w="9525" cmpd="sng">
                <a:noFill/>
                <a:miter lim="800000"/>
                <a:headEnd/>
                <a:tailEnd/>
              </a:ln>
            </p:spPr>
          </p:pic>
          <p:sp>
            <p:nvSpPr>
              <p:cNvPr id="17" name="TextBox 61"/>
              <p:cNvSpPr txBox="1">
                <a:spLocks noChangeArrowheads="1"/>
              </p:cNvSpPr>
              <p:nvPr/>
            </p:nvSpPr>
            <p:spPr bwMode="auto">
              <a:xfrm>
                <a:off x="3662394" y="3476610"/>
                <a:ext cx="379413" cy="390525"/>
              </a:xfrm>
              <a:prstGeom prst="rect">
                <a:avLst/>
              </a:prstGeom>
              <a:noFill/>
              <a:ln w="9525">
                <a:noFill/>
                <a:miter lim="800000"/>
              </a:ln>
            </p:spPr>
            <p:txBody>
              <a:bodyPr>
                <a:spAutoFit/>
              </a:bodyPr>
              <a:p>
                <a:pPr algn="ctr" eaLnBrk="0" hangingPunct="0"/>
                <a:r>
                  <a:rPr lang="en-US" altLang="zh-CN" sz="1400" b="1">
                    <a:latin typeface="微软雅黑" panose="020B0503020204020204" pitchFamily="34" charset="-122"/>
                    <a:ea typeface="微软雅黑" panose="020B0503020204020204" pitchFamily="34" charset="-122"/>
                  </a:rPr>
                  <a:t>4</a:t>
                </a:r>
                <a:endParaRPr lang="en-US" altLang="zh-CN" sz="1400" b="1">
                  <a:latin typeface="微软雅黑" panose="020B0503020204020204" pitchFamily="34" charset="-122"/>
                  <a:ea typeface="微软雅黑" panose="020B0503020204020204" pitchFamily="34" charset="-122"/>
                </a:endParaRPr>
              </a:p>
            </p:txBody>
          </p:sp>
        </p:grpSp>
      </p:grpSp>
      <p:sp>
        <p:nvSpPr>
          <p:cNvPr id="18" name="TextBox 34"/>
          <p:cNvSpPr txBox="1">
            <a:spLocks noChangeArrowheads="1"/>
          </p:cNvSpPr>
          <p:nvPr/>
        </p:nvSpPr>
        <p:spPr bwMode="auto">
          <a:xfrm>
            <a:off x="3346450" y="3670300"/>
            <a:ext cx="3366770" cy="335915"/>
          </a:xfrm>
          <a:prstGeom prst="rect">
            <a:avLst/>
          </a:prstGeom>
          <a:noFill/>
          <a:ln w="9525">
            <a:noFill/>
            <a:miter lim="800000"/>
          </a:ln>
        </p:spPr>
        <p:txBody>
          <a:bodyPr wrap="square" lIns="91438" tIns="45719" rIns="91438" bIns="45719">
            <a:spAutoFit/>
          </a:bodyPr>
          <a:p>
            <a:pPr eaLnBrk="0" hangingPunct="0"/>
            <a:r>
              <a:rPr sz="1600" b="1" dirty="0">
                <a:latin typeface="微软雅黑" panose="020B0503020204020204" pitchFamily="34" charset="-122"/>
                <a:ea typeface="微软雅黑" panose="020B0503020204020204" pitchFamily="34" charset="-122"/>
              </a:rPr>
              <a:t>备考精准的六篇“热文”</a:t>
            </a:r>
            <a:endParaRPr sz="1600" b="1" dirty="0">
              <a:latin typeface="微软雅黑" panose="020B0503020204020204" pitchFamily="34" charset="-122"/>
              <a:ea typeface="微软雅黑" panose="020B0503020204020204" pitchFamily="34" charset="-122"/>
            </a:endParaRPr>
          </a:p>
        </p:txBody>
      </p:sp>
    </p:spTree>
    <p:custDataLst>
      <p:tags r:id="rId9"/>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withEffect">
                                  <p:stCondLst>
                                    <p:cond delay="0"/>
                                  </p:stCondLst>
                                  <p:childTnLst>
                                    <p:set>
                                      <p:cBhvr>
                                        <p:cTn id="6" dur="1" fill="hold">
                                          <p:stCondLst>
                                            <p:cond delay="0"/>
                                          </p:stCondLst>
                                        </p:cTn>
                                        <p:tgtEl>
                                          <p:spTgt spid="40"/>
                                        </p:tgtEl>
                                        <p:attrNameLst>
                                          <p:attrName>style.visibility</p:attrName>
                                        </p:attrNameLst>
                                      </p:cBhvr>
                                      <p:to>
                                        <p:strVal val="visible"/>
                                      </p:to>
                                    </p:set>
                                    <p:animEffect transition="in" filter="fade">
                                      <p:cBhvr>
                                        <p:cTn id="7" dur="1000"/>
                                        <p:tgtEl>
                                          <p:spTgt spid="40"/>
                                        </p:tgtEl>
                                      </p:cBhvr>
                                    </p:animEffect>
                                    <p:anim calcmode="lin" valueType="num">
                                      <p:cBhvr>
                                        <p:cTn id="8" dur="1000" fill="hold"/>
                                        <p:tgtEl>
                                          <p:spTgt spid="40"/>
                                        </p:tgtEl>
                                        <p:attrNameLst>
                                          <p:attrName>ppt_x</p:attrName>
                                        </p:attrNameLst>
                                      </p:cBhvr>
                                      <p:tavLst>
                                        <p:tav tm="0">
                                          <p:val>
                                            <p:strVal val="#ppt_x"/>
                                          </p:val>
                                        </p:tav>
                                        <p:tav tm="100000">
                                          <p:val>
                                            <p:strVal val="#ppt_x"/>
                                          </p:val>
                                        </p:tav>
                                      </p:tavLst>
                                    </p:anim>
                                    <p:anim calcmode="lin" valueType="num">
                                      <p:cBhvr>
                                        <p:cTn id="9" dur="1000" fill="hold"/>
                                        <p:tgtEl>
                                          <p:spTgt spid="40"/>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22" presetClass="entr" presetSubtype="4" fill="hold" nodeType="afterEffect">
                                  <p:stCondLst>
                                    <p:cond delay="0"/>
                                  </p:stCondLst>
                                  <p:childTnLst>
                                    <p:set>
                                      <p:cBhvr>
                                        <p:cTn id="12" dur="1" fill="hold">
                                          <p:stCondLst>
                                            <p:cond delay="0"/>
                                          </p:stCondLst>
                                        </p:cTn>
                                        <p:tgtEl>
                                          <p:spTgt spid="30"/>
                                        </p:tgtEl>
                                        <p:attrNameLst>
                                          <p:attrName>style.visibility</p:attrName>
                                        </p:attrNameLst>
                                      </p:cBhvr>
                                      <p:to>
                                        <p:strVal val="visible"/>
                                      </p:to>
                                    </p:set>
                                    <p:animEffect transition="in" filter="wipe(down)">
                                      <p:cBhvr>
                                        <p:cTn id="13" dur="500"/>
                                        <p:tgtEl>
                                          <p:spTgt spid="30"/>
                                        </p:tgtEl>
                                      </p:cBhvr>
                                    </p:animEffect>
                                  </p:childTnLst>
                                </p:cTn>
                              </p:par>
                            </p:childTnLst>
                          </p:cTn>
                        </p:par>
                        <p:par>
                          <p:cTn id="14" fill="hold">
                            <p:stCondLst>
                              <p:cond delay="1500"/>
                            </p:stCondLst>
                            <p:childTnLst>
                              <p:par>
                                <p:cTn id="15" presetID="29" presetClass="entr" presetSubtype="0" fill="hold" nodeType="afterEffect">
                                  <p:stCondLst>
                                    <p:cond delay="0"/>
                                  </p:stCondLst>
                                  <p:childTnLst>
                                    <p:set>
                                      <p:cBhvr>
                                        <p:cTn id="16" dur="1" fill="hold">
                                          <p:stCondLst>
                                            <p:cond delay="0"/>
                                          </p:stCondLst>
                                        </p:cTn>
                                        <p:tgtEl>
                                          <p:spTgt spid="34"/>
                                        </p:tgtEl>
                                        <p:attrNameLst>
                                          <p:attrName>style.visibility</p:attrName>
                                        </p:attrNameLst>
                                      </p:cBhvr>
                                      <p:to>
                                        <p:strVal val="visible"/>
                                      </p:to>
                                    </p:set>
                                    <p:anim calcmode="lin" valueType="num">
                                      <p:cBhvr>
                                        <p:cTn id="17" dur="1000" fill="hold"/>
                                        <p:tgtEl>
                                          <p:spTgt spid="34"/>
                                        </p:tgtEl>
                                        <p:attrNameLst>
                                          <p:attrName>ppt_x</p:attrName>
                                        </p:attrNameLst>
                                      </p:cBhvr>
                                      <p:tavLst>
                                        <p:tav tm="0">
                                          <p:val>
                                            <p:strVal val="#ppt_x-.2"/>
                                          </p:val>
                                        </p:tav>
                                        <p:tav tm="100000">
                                          <p:val>
                                            <p:strVal val="#ppt_x"/>
                                          </p:val>
                                        </p:tav>
                                      </p:tavLst>
                                    </p:anim>
                                    <p:anim calcmode="lin" valueType="num">
                                      <p:cBhvr>
                                        <p:cTn id="18" dur="1000" fill="hold"/>
                                        <p:tgtEl>
                                          <p:spTgt spid="34"/>
                                        </p:tgtEl>
                                        <p:attrNameLst>
                                          <p:attrName>ppt_y</p:attrName>
                                        </p:attrNameLst>
                                      </p:cBhvr>
                                      <p:tavLst>
                                        <p:tav tm="0">
                                          <p:val>
                                            <p:strVal val="#ppt_y"/>
                                          </p:val>
                                        </p:tav>
                                        <p:tav tm="100000">
                                          <p:val>
                                            <p:strVal val="#ppt_y"/>
                                          </p:val>
                                        </p:tav>
                                      </p:tavLst>
                                    </p:anim>
                                    <p:animEffect transition="in" filter="wipe(right)" prLst="gradientSize: 0.1">
                                      <p:cBhvr>
                                        <p:cTn id="19" dur="1000"/>
                                        <p:tgtEl>
                                          <p:spTgt spid="34"/>
                                        </p:tgtEl>
                                      </p:cBhvr>
                                    </p:animEffect>
                                  </p:childTnLst>
                                </p:cTn>
                              </p:par>
                            </p:childTnLst>
                          </p:cTn>
                        </p:par>
                        <p:par>
                          <p:cTn id="20" fill="hold">
                            <p:stCondLst>
                              <p:cond delay="2500"/>
                            </p:stCondLst>
                            <p:childTnLst>
                              <p:par>
                                <p:cTn id="21" presetID="27" presetClass="entr" presetSubtype="0" fill="hold" grpId="0" nodeType="afterEffect">
                                  <p:stCondLst>
                                    <p:cond delay="0"/>
                                  </p:stCondLst>
                                  <p:iterate type="lt">
                                    <p:tmPct val="50000"/>
                                  </p:iterate>
                                  <p:childTnLst>
                                    <p:set>
                                      <p:cBhvr>
                                        <p:cTn id="22" dur="1" fill="hold">
                                          <p:stCondLst>
                                            <p:cond delay="0"/>
                                          </p:stCondLst>
                                        </p:cTn>
                                        <p:tgtEl>
                                          <p:spTgt spid="39"/>
                                        </p:tgtEl>
                                        <p:attrNameLst>
                                          <p:attrName>style.visibility</p:attrName>
                                        </p:attrNameLst>
                                      </p:cBhvr>
                                      <p:to>
                                        <p:strVal val="visible"/>
                                      </p:to>
                                    </p:set>
                                    <p:anim calcmode="discrete" valueType="clr">
                                      <p:cBhvr override="childStyle">
                                        <p:cTn id="23" dur="80"/>
                                        <p:tgtEl>
                                          <p:spTgt spid="39"/>
                                        </p:tgtEl>
                                        <p:attrNameLst>
                                          <p:attrName>style.color</p:attrName>
                                        </p:attrNameLst>
                                      </p:cBhvr>
                                      <p:tavLst>
                                        <p:tav tm="0">
                                          <p:val>
                                            <p:clrVal>
                                              <a:schemeClr val="accent2"/>
                                            </p:clrVal>
                                          </p:val>
                                        </p:tav>
                                        <p:tav tm="50000">
                                          <p:val>
                                            <p:clrVal>
                                              <a:schemeClr val="hlink"/>
                                            </p:clrVal>
                                          </p:val>
                                        </p:tav>
                                      </p:tavLst>
                                    </p:anim>
                                    <p:anim calcmode="discrete" valueType="clr">
                                      <p:cBhvr>
                                        <p:cTn id="24" dur="80"/>
                                        <p:tgtEl>
                                          <p:spTgt spid="39"/>
                                        </p:tgtEl>
                                        <p:attrNameLst>
                                          <p:attrName>fillcolor</p:attrName>
                                        </p:attrNameLst>
                                      </p:cBhvr>
                                      <p:tavLst>
                                        <p:tav tm="0">
                                          <p:val>
                                            <p:clrVal>
                                              <a:schemeClr val="accent2"/>
                                            </p:clrVal>
                                          </p:val>
                                        </p:tav>
                                        <p:tav tm="50000">
                                          <p:val>
                                            <p:clrVal>
                                              <a:schemeClr val="hlink"/>
                                            </p:clrVal>
                                          </p:val>
                                        </p:tav>
                                      </p:tavLst>
                                    </p:anim>
                                    <p:set>
                                      <p:cBhvr>
                                        <p:cTn id="25" dur="80"/>
                                        <p:tgtEl>
                                          <p:spTgt spid="39"/>
                                        </p:tgtEl>
                                        <p:attrNameLst>
                                          <p:attrName>fill.type</p:attrName>
                                        </p:attrNameLst>
                                      </p:cBhvr>
                                      <p:to>
                                        <p:strVal val="solid"/>
                                      </p:to>
                                    </p:set>
                                  </p:childTnLst>
                                </p:cTn>
                              </p:par>
                            </p:childTnLst>
                          </p:cTn>
                        </p:par>
                        <p:par>
                          <p:cTn id="26" fill="hold">
                            <p:stCondLst>
                              <p:cond delay="1980"/>
                            </p:stCondLst>
                            <p:childTnLst>
                              <p:par>
                                <p:cTn id="27" presetID="29" presetClass="entr" presetSubtype="0" fill="hold" nodeType="afterEffect">
                                  <p:stCondLst>
                                    <p:cond delay="0"/>
                                  </p:stCondLst>
                                  <p:childTnLst>
                                    <p:set>
                                      <p:cBhvr>
                                        <p:cTn id="28" dur="1" fill="hold">
                                          <p:stCondLst>
                                            <p:cond delay="0"/>
                                          </p:stCondLst>
                                        </p:cTn>
                                        <p:tgtEl>
                                          <p:spTgt spid="4"/>
                                        </p:tgtEl>
                                        <p:attrNameLst>
                                          <p:attrName>style.visibility</p:attrName>
                                        </p:attrNameLst>
                                      </p:cBhvr>
                                      <p:to>
                                        <p:strVal val="visible"/>
                                      </p:to>
                                    </p:set>
                                    <p:anim calcmode="lin" valueType="num">
                                      <p:cBhvr>
                                        <p:cTn id="29" dur="1000" fill="hold"/>
                                        <p:tgtEl>
                                          <p:spTgt spid="4"/>
                                        </p:tgtEl>
                                        <p:attrNameLst>
                                          <p:attrName>ppt_x</p:attrName>
                                        </p:attrNameLst>
                                      </p:cBhvr>
                                      <p:tavLst>
                                        <p:tav tm="0">
                                          <p:val>
                                            <p:strVal val="#ppt_x-.2"/>
                                          </p:val>
                                        </p:tav>
                                        <p:tav tm="100000">
                                          <p:val>
                                            <p:strVal val="#ppt_x"/>
                                          </p:val>
                                        </p:tav>
                                      </p:tavLst>
                                    </p:anim>
                                    <p:anim calcmode="lin" valueType="num">
                                      <p:cBhvr>
                                        <p:cTn id="30"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31" dur="1000"/>
                                        <p:tgtEl>
                                          <p:spTgt spid="4"/>
                                        </p:tgtEl>
                                      </p:cBhvr>
                                    </p:animEffect>
                                  </p:childTnLst>
                                </p:cTn>
                              </p:par>
                            </p:childTnLst>
                          </p:cTn>
                        </p:par>
                        <p:par>
                          <p:cTn id="32" fill="hold">
                            <p:stCondLst>
                              <p:cond delay="2980"/>
                            </p:stCondLst>
                            <p:childTnLst>
                              <p:par>
                                <p:cTn id="33" presetID="27" presetClass="entr" presetSubtype="0" fill="hold" grpId="0" nodeType="afterEffect">
                                  <p:stCondLst>
                                    <p:cond delay="0"/>
                                  </p:stCondLst>
                                  <p:iterate type="lt">
                                    <p:tmPct val="50000"/>
                                  </p:iterate>
                                  <p:childTnLst>
                                    <p:set>
                                      <p:cBhvr>
                                        <p:cTn id="34" dur="1" fill="hold">
                                          <p:stCondLst>
                                            <p:cond delay="0"/>
                                          </p:stCondLst>
                                        </p:cTn>
                                        <p:tgtEl>
                                          <p:spTgt spid="2"/>
                                        </p:tgtEl>
                                        <p:attrNameLst>
                                          <p:attrName>style.visibility</p:attrName>
                                        </p:attrNameLst>
                                      </p:cBhvr>
                                      <p:to>
                                        <p:strVal val="visible"/>
                                      </p:to>
                                    </p:set>
                                    <p:anim calcmode="discrete" valueType="clr">
                                      <p:cBhvr override="childStyle">
                                        <p:cTn id="35" dur="80"/>
                                        <p:tgtEl>
                                          <p:spTgt spid="2"/>
                                        </p:tgtEl>
                                        <p:attrNameLst>
                                          <p:attrName>style.color</p:attrName>
                                        </p:attrNameLst>
                                      </p:cBhvr>
                                      <p:tavLst>
                                        <p:tav tm="0">
                                          <p:val>
                                            <p:clrVal>
                                              <a:schemeClr val="accent2"/>
                                            </p:clrVal>
                                          </p:val>
                                        </p:tav>
                                        <p:tav tm="50000">
                                          <p:val>
                                            <p:clrVal>
                                              <a:schemeClr val="hlink"/>
                                            </p:clrVal>
                                          </p:val>
                                        </p:tav>
                                      </p:tavLst>
                                    </p:anim>
                                    <p:anim calcmode="discrete" valueType="clr">
                                      <p:cBhvr>
                                        <p:cTn id="36" dur="80"/>
                                        <p:tgtEl>
                                          <p:spTgt spid="2"/>
                                        </p:tgtEl>
                                        <p:attrNameLst>
                                          <p:attrName>fillcolor</p:attrName>
                                        </p:attrNameLst>
                                      </p:cBhvr>
                                      <p:tavLst>
                                        <p:tav tm="0">
                                          <p:val>
                                            <p:clrVal>
                                              <a:schemeClr val="accent2"/>
                                            </p:clrVal>
                                          </p:val>
                                        </p:tav>
                                        <p:tav tm="50000">
                                          <p:val>
                                            <p:clrVal>
                                              <a:schemeClr val="hlink"/>
                                            </p:clrVal>
                                          </p:val>
                                        </p:tav>
                                      </p:tavLst>
                                    </p:anim>
                                    <p:set>
                                      <p:cBhvr>
                                        <p:cTn id="37" dur="80"/>
                                        <p:tgtEl>
                                          <p:spTgt spid="2"/>
                                        </p:tgtEl>
                                        <p:attrNameLst>
                                          <p:attrName>fill.type</p:attrName>
                                        </p:attrNameLst>
                                      </p:cBhvr>
                                      <p:to>
                                        <p:strVal val="solid"/>
                                      </p:to>
                                    </p:set>
                                  </p:childTnLst>
                                </p:cTn>
                              </p:par>
                            </p:childTnLst>
                          </p:cTn>
                        </p:par>
                        <p:par>
                          <p:cTn id="38" fill="hold">
                            <p:stCondLst>
                              <p:cond delay="3460"/>
                            </p:stCondLst>
                            <p:childTnLst>
                              <p:par>
                                <p:cTn id="39" presetID="29" presetClass="entr" presetSubtype="0" fill="hold" nodeType="afterEffect">
                                  <p:stCondLst>
                                    <p:cond delay="0"/>
                                  </p:stCondLst>
                                  <p:childTnLst>
                                    <p:set>
                                      <p:cBhvr>
                                        <p:cTn id="40" dur="1" fill="hold">
                                          <p:stCondLst>
                                            <p:cond delay="0"/>
                                          </p:stCondLst>
                                        </p:cTn>
                                        <p:tgtEl>
                                          <p:spTgt spid="10"/>
                                        </p:tgtEl>
                                        <p:attrNameLst>
                                          <p:attrName>style.visibility</p:attrName>
                                        </p:attrNameLst>
                                      </p:cBhvr>
                                      <p:to>
                                        <p:strVal val="visible"/>
                                      </p:to>
                                    </p:set>
                                    <p:anim calcmode="lin" valueType="num">
                                      <p:cBhvr>
                                        <p:cTn id="41" dur="1000" fill="hold"/>
                                        <p:tgtEl>
                                          <p:spTgt spid="10"/>
                                        </p:tgtEl>
                                        <p:attrNameLst>
                                          <p:attrName>ppt_x</p:attrName>
                                        </p:attrNameLst>
                                      </p:cBhvr>
                                      <p:tavLst>
                                        <p:tav tm="0">
                                          <p:val>
                                            <p:strVal val="#ppt_x-.2"/>
                                          </p:val>
                                        </p:tav>
                                        <p:tav tm="100000">
                                          <p:val>
                                            <p:strVal val="#ppt_x"/>
                                          </p:val>
                                        </p:tav>
                                      </p:tavLst>
                                    </p:anim>
                                    <p:anim calcmode="lin" valueType="num">
                                      <p:cBhvr>
                                        <p:cTn id="4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43" dur="1000"/>
                                        <p:tgtEl>
                                          <p:spTgt spid="10"/>
                                        </p:tgtEl>
                                      </p:cBhvr>
                                    </p:animEffect>
                                  </p:childTnLst>
                                </p:cTn>
                              </p:par>
                            </p:childTnLst>
                          </p:cTn>
                        </p:par>
                        <p:par>
                          <p:cTn id="44" fill="hold">
                            <p:stCondLst>
                              <p:cond delay="4460"/>
                            </p:stCondLst>
                            <p:childTnLst>
                              <p:par>
                                <p:cTn id="45" presetID="27" presetClass="entr" presetSubtype="0" fill="hold" grpId="0" nodeType="afterEffect">
                                  <p:stCondLst>
                                    <p:cond delay="0"/>
                                  </p:stCondLst>
                                  <p:iterate type="lt">
                                    <p:tmPct val="50000"/>
                                  </p:iterate>
                                  <p:childTnLst>
                                    <p:set>
                                      <p:cBhvr>
                                        <p:cTn id="46" dur="1" fill="hold">
                                          <p:stCondLst>
                                            <p:cond delay="0"/>
                                          </p:stCondLst>
                                        </p:cTn>
                                        <p:tgtEl>
                                          <p:spTgt spid="31"/>
                                        </p:tgtEl>
                                        <p:attrNameLst>
                                          <p:attrName>style.visibility</p:attrName>
                                        </p:attrNameLst>
                                      </p:cBhvr>
                                      <p:to>
                                        <p:strVal val="visible"/>
                                      </p:to>
                                    </p:set>
                                    <p:anim calcmode="discrete" valueType="clr">
                                      <p:cBhvr override="childStyle">
                                        <p:cTn id="47" dur="80"/>
                                        <p:tgtEl>
                                          <p:spTgt spid="31"/>
                                        </p:tgtEl>
                                        <p:attrNameLst>
                                          <p:attrName>style.color</p:attrName>
                                        </p:attrNameLst>
                                      </p:cBhvr>
                                      <p:tavLst>
                                        <p:tav tm="0">
                                          <p:val>
                                            <p:clrVal>
                                              <a:schemeClr val="accent2"/>
                                            </p:clrVal>
                                          </p:val>
                                        </p:tav>
                                        <p:tav tm="50000">
                                          <p:val>
                                            <p:clrVal>
                                              <a:schemeClr val="hlink"/>
                                            </p:clrVal>
                                          </p:val>
                                        </p:tav>
                                      </p:tavLst>
                                    </p:anim>
                                    <p:anim calcmode="discrete" valueType="clr">
                                      <p:cBhvr>
                                        <p:cTn id="48" dur="80"/>
                                        <p:tgtEl>
                                          <p:spTgt spid="31"/>
                                        </p:tgtEl>
                                        <p:attrNameLst>
                                          <p:attrName>fillcolor</p:attrName>
                                        </p:attrNameLst>
                                      </p:cBhvr>
                                      <p:tavLst>
                                        <p:tav tm="0">
                                          <p:val>
                                            <p:clrVal>
                                              <a:schemeClr val="accent2"/>
                                            </p:clrVal>
                                          </p:val>
                                        </p:tav>
                                        <p:tav tm="50000">
                                          <p:val>
                                            <p:clrVal>
                                              <a:schemeClr val="hlink"/>
                                            </p:clrVal>
                                          </p:val>
                                        </p:tav>
                                      </p:tavLst>
                                    </p:anim>
                                    <p:set>
                                      <p:cBhvr>
                                        <p:cTn id="49" dur="80"/>
                                        <p:tgtEl>
                                          <p:spTgt spid="31"/>
                                        </p:tgtEl>
                                        <p:attrNameLst>
                                          <p:attrName>fill.type</p:attrName>
                                        </p:attrNameLst>
                                      </p:cBhvr>
                                      <p:to>
                                        <p:strVal val="solid"/>
                                      </p:to>
                                    </p:set>
                                  </p:childTnLst>
                                </p:cTn>
                              </p:par>
                            </p:childTnLst>
                          </p:cTn>
                        </p:par>
                        <p:par>
                          <p:cTn id="50" fill="hold">
                            <p:stCondLst>
                              <p:cond delay="4940"/>
                            </p:stCondLst>
                            <p:childTnLst>
                              <p:par>
                                <p:cTn id="51" presetID="29" presetClass="entr" presetSubtype="0" fill="hold" nodeType="afterEffect">
                                  <p:stCondLst>
                                    <p:cond delay="0"/>
                                  </p:stCondLst>
                                  <p:childTnLst>
                                    <p:set>
                                      <p:cBhvr>
                                        <p:cTn id="52" dur="1" fill="hold">
                                          <p:stCondLst>
                                            <p:cond delay="0"/>
                                          </p:stCondLst>
                                        </p:cTn>
                                        <p:tgtEl>
                                          <p:spTgt spid="3"/>
                                        </p:tgtEl>
                                        <p:attrNameLst>
                                          <p:attrName>style.visibility</p:attrName>
                                        </p:attrNameLst>
                                      </p:cBhvr>
                                      <p:to>
                                        <p:strVal val="visible"/>
                                      </p:to>
                                    </p:set>
                                    <p:anim calcmode="lin" valueType="num">
                                      <p:cBhvr>
                                        <p:cTn id="53" dur="1000" fill="hold"/>
                                        <p:tgtEl>
                                          <p:spTgt spid="3"/>
                                        </p:tgtEl>
                                        <p:attrNameLst>
                                          <p:attrName>ppt_x</p:attrName>
                                        </p:attrNameLst>
                                      </p:cBhvr>
                                      <p:tavLst>
                                        <p:tav tm="0">
                                          <p:val>
                                            <p:strVal val="#ppt_x-.2"/>
                                          </p:val>
                                        </p:tav>
                                        <p:tav tm="100000">
                                          <p:val>
                                            <p:strVal val="#ppt_x"/>
                                          </p:val>
                                        </p:tav>
                                      </p:tavLst>
                                    </p:anim>
                                    <p:anim calcmode="lin" valueType="num">
                                      <p:cBhvr>
                                        <p:cTn id="54"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55" dur="1000"/>
                                        <p:tgtEl>
                                          <p:spTgt spid="3"/>
                                        </p:tgtEl>
                                      </p:cBhvr>
                                    </p:animEffect>
                                  </p:childTnLst>
                                </p:cTn>
                              </p:par>
                            </p:childTnLst>
                          </p:cTn>
                        </p:par>
                        <p:par>
                          <p:cTn id="56" fill="hold">
                            <p:stCondLst>
                              <p:cond delay="5940"/>
                            </p:stCondLst>
                            <p:childTnLst>
                              <p:par>
                                <p:cTn id="57" presetID="27" presetClass="entr" presetSubtype="0" fill="hold" grpId="0" nodeType="afterEffect">
                                  <p:stCondLst>
                                    <p:cond delay="0"/>
                                  </p:stCondLst>
                                  <p:iterate type="lt">
                                    <p:tmPct val="50000"/>
                                  </p:iterate>
                                  <p:childTnLst>
                                    <p:set>
                                      <p:cBhvr>
                                        <p:cTn id="58" dur="1" fill="hold">
                                          <p:stCondLst>
                                            <p:cond delay="0"/>
                                          </p:stCondLst>
                                        </p:cTn>
                                        <p:tgtEl>
                                          <p:spTgt spid="18"/>
                                        </p:tgtEl>
                                        <p:attrNameLst>
                                          <p:attrName>style.visibility</p:attrName>
                                        </p:attrNameLst>
                                      </p:cBhvr>
                                      <p:to>
                                        <p:strVal val="visible"/>
                                      </p:to>
                                    </p:set>
                                    <p:anim calcmode="discrete" valueType="clr">
                                      <p:cBhvr override="childStyle">
                                        <p:cTn id="59" dur="80"/>
                                        <p:tgtEl>
                                          <p:spTgt spid="18"/>
                                        </p:tgtEl>
                                        <p:attrNameLst>
                                          <p:attrName>style.color</p:attrName>
                                        </p:attrNameLst>
                                      </p:cBhvr>
                                      <p:tavLst>
                                        <p:tav tm="0">
                                          <p:val>
                                            <p:clrVal>
                                              <a:schemeClr val="accent2"/>
                                            </p:clrVal>
                                          </p:val>
                                        </p:tav>
                                        <p:tav tm="50000">
                                          <p:val>
                                            <p:clrVal>
                                              <a:schemeClr val="hlink"/>
                                            </p:clrVal>
                                          </p:val>
                                        </p:tav>
                                      </p:tavLst>
                                    </p:anim>
                                    <p:anim calcmode="discrete" valueType="clr">
                                      <p:cBhvr>
                                        <p:cTn id="60" dur="80"/>
                                        <p:tgtEl>
                                          <p:spTgt spid="18"/>
                                        </p:tgtEl>
                                        <p:attrNameLst>
                                          <p:attrName>fillcolor</p:attrName>
                                        </p:attrNameLst>
                                      </p:cBhvr>
                                      <p:tavLst>
                                        <p:tav tm="0">
                                          <p:val>
                                            <p:clrVal>
                                              <a:schemeClr val="accent2"/>
                                            </p:clrVal>
                                          </p:val>
                                        </p:tav>
                                        <p:tav tm="50000">
                                          <p:val>
                                            <p:clrVal>
                                              <a:schemeClr val="hlink"/>
                                            </p:clrVal>
                                          </p:val>
                                        </p:tav>
                                      </p:tavLst>
                                    </p:anim>
                                    <p:set>
                                      <p:cBhvr>
                                        <p:cTn id="61" dur="80"/>
                                        <p:tgtEl>
                                          <p:spTgt spid="18"/>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31" grpId="0"/>
      <p:bldP spid="39" grpId="0"/>
      <p:bldP spid="18"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300990" y="146685"/>
            <a:ext cx="807529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brim</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 /brɪm/ n. 边；边缘；帽檐v. 满溢；溢出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brimful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/ˈbrɪmfʊl/   adj.  盈满的；满到边际的</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85090" y="545465"/>
            <a:ext cx="1343660" cy="937260"/>
          </a:xfrm>
          <a:prstGeom prst="rect">
            <a:avLst/>
          </a:prstGeom>
        </p:spPr>
      </p:pic>
      <p:pic>
        <p:nvPicPr>
          <p:cNvPr id="101" name="图片 100"/>
          <p:cNvPicPr/>
          <p:nvPr/>
        </p:nvPicPr>
        <p:blipFill>
          <a:blip r:embed="rId6"/>
          <a:srcRect t="17767" b="7467"/>
          <a:stretch>
            <a:fillRect/>
          </a:stretch>
        </p:blipFill>
        <p:spPr>
          <a:xfrm>
            <a:off x="5824855" y="907415"/>
            <a:ext cx="2927985" cy="2848610"/>
          </a:xfrm>
          <a:prstGeom prst="rect">
            <a:avLst/>
          </a:prstGeom>
          <a:noFill/>
          <a:ln w="9525">
            <a:noFill/>
          </a:ln>
        </p:spPr>
      </p:pic>
      <p:sp>
        <p:nvSpPr>
          <p:cNvPr id="2" name="文本框 1"/>
          <p:cNvSpPr txBox="1"/>
          <p:nvPr/>
        </p:nvSpPr>
        <p:spPr>
          <a:xfrm>
            <a:off x="300990" y="1084580"/>
            <a:ext cx="5571490" cy="2953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                  1.</a:t>
            </a:r>
            <a:r>
              <a:rPr lang="zh-CN" altLang="en-US" sz="1800" dirty="0" smtClean="0">
                <a:latin typeface="Times New Roman" panose="02020603050405020304" pitchFamily="18" charset="0"/>
                <a:cs typeface="Times New Roman" panose="02020603050405020304" pitchFamily="18" charset="0"/>
              </a:rPr>
              <a:t>她精力充沛，热情洋溢。</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✍She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was brimful of</a:t>
            </a:r>
            <a:r>
              <a:rPr lang="zh-CN" altLang="en-US" sz="1800" dirty="0" smtClean="0">
                <a:latin typeface="Times New Roman" panose="02020603050405020304" pitchFamily="18" charset="0"/>
                <a:cs typeface="Times New Roman" panose="02020603050405020304" pitchFamily="18" charset="0"/>
                <a:sym typeface="+mn-ea"/>
              </a:rPr>
              <a:t> energy and enthusiasm.</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1160"/>
              </a:lnSpc>
            </a:pPr>
            <a:endParaRPr lang="zh-CN" altLang="en-US" sz="1800" dirty="0" smtClean="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这个消息立刻使我目瞪口呆，我坐在无助的边缘。</a:t>
            </a:r>
            <a:r>
              <a:rPr lang="zh-CN" altLang="en-US" sz="1800" baseline="-25000" dirty="0" smtClean="0">
                <a:latin typeface="Times New Roman" panose="02020603050405020304" pitchFamily="18" charset="0"/>
                <a:cs typeface="Times New Roman" panose="02020603050405020304" pitchFamily="18" charset="0"/>
                <a:sym typeface="+mn-ea"/>
              </a:rPr>
              <a:t>（202</a:t>
            </a:r>
            <a:r>
              <a:rPr lang="en-US" altLang="zh-CN" sz="1800" baseline="-25000" dirty="0" smtClean="0">
                <a:latin typeface="Times New Roman" panose="02020603050405020304" pitchFamily="18" charset="0"/>
                <a:cs typeface="Times New Roman" panose="02020603050405020304" pitchFamily="18" charset="0"/>
                <a:sym typeface="+mn-ea"/>
              </a:rPr>
              <a:t>2</a:t>
            </a:r>
            <a:r>
              <a:rPr lang="zh-CN" altLang="en-US" sz="1800" baseline="-25000" dirty="0" smtClean="0">
                <a:latin typeface="Times New Roman" panose="02020603050405020304" pitchFamily="18" charset="0"/>
                <a:cs typeface="Times New Roman" panose="02020603050405020304" pitchFamily="18" charset="0"/>
                <a:sym typeface="+mn-ea"/>
              </a:rPr>
              <a:t>年1月浙江卷续写，“与学霸做项目”）</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✍The news instantly found me dumbfounded,  </a:t>
            </a:r>
            <a:r>
              <a:rPr lang="zh-CN" altLang="en-US" sz="1800" b="1" u="sng" dirty="0" smtClean="0">
                <a:solidFill>
                  <a:srgbClr val="0070C0"/>
                </a:solidFill>
                <a:latin typeface="Times New Roman" panose="02020603050405020304" pitchFamily="18" charset="0"/>
                <a:cs typeface="Times New Roman" panose="02020603050405020304" pitchFamily="18" charset="0"/>
              </a:rPr>
              <a:t>perching myself on the brim of helplessness</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1160"/>
              </a:lnSpc>
            </a:pPr>
            <a:endParaRPr lang="zh-CN" altLang="en-US" sz="1800" dirty="0" smtClean="0">
              <a:latin typeface="Times New Roman" panose="02020603050405020304" pitchFamily="18" charset="0"/>
              <a:cs typeface="Times New Roman" panose="02020603050405020304" pitchFamily="18" charset="0"/>
            </a:endParaRPr>
          </a:p>
          <a:p>
            <a:pPr fontAlgn="auto">
              <a:lnSpc>
                <a:spcPts val="17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我的队友虽然脸色依然苍白，但还是对我微微一笑。 “谢谢。 过了一会儿他说。 “我曾经认为我一个人可以做得更好。 但现在我知道和朋友在一起的感觉有多棒了。” 我点了点头，眼里噙满了泪水 。</a:t>
            </a:r>
            <a:endParaRPr lang="zh-CN" altLang="en-US" sz="1800" dirty="0" smtClean="0">
              <a:latin typeface="Times New Roman" panose="02020603050405020304" pitchFamily="18" charset="0"/>
              <a:cs typeface="Times New Roman" panose="02020603050405020304" pitchFamily="18" charset="0"/>
              <a:sym typeface="+mn-ea"/>
            </a:endParaRPr>
          </a:p>
        </p:txBody>
      </p:sp>
      <p:sp>
        <p:nvSpPr>
          <p:cNvPr id="3" name="文本框 2"/>
          <p:cNvSpPr txBox="1"/>
          <p:nvPr/>
        </p:nvSpPr>
        <p:spPr>
          <a:xfrm>
            <a:off x="300990" y="4037965"/>
            <a:ext cx="8740775" cy="922020"/>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sym typeface="+mn-ea"/>
              </a:rPr>
              <a:t>✍My teammate, though still pale, gave me a faint smile. “Thank you.” he said after a while. “I used to think I could do everything better alone. But now I know how great it feels to be with a friend.” </a:t>
            </a:r>
            <a:r>
              <a:rPr lang="en-US" altLang="zh-CN" sz="1800" dirty="0" smtClean="0">
                <a:latin typeface="Times New Roman" panose="02020603050405020304" pitchFamily="18" charset="0"/>
                <a:cs typeface="Times New Roman" panose="02020603050405020304" pitchFamily="18" charset="0"/>
                <a:sym typeface="+mn-ea"/>
              </a:rPr>
              <a:t>I nodded</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eyes brimming with tears</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with eyes brimful of tears</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536065" y="645795"/>
            <a:ext cx="6270625"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brim</a:t>
            </a:r>
            <a:r>
              <a:rPr lang="en-US"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与</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盈</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的音相似</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联想记忆</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满溢边缘；溢出边沿</a:t>
            </a:r>
            <a:r>
              <a:rPr sz="1800" b="1" dirty="0" smtClean="0">
                <a:solidFill>
                  <a:srgbClr val="C00000"/>
                </a:solidFill>
                <a:latin typeface="Times New Roman" panose="02020603050405020304" pitchFamily="18" charset="0"/>
                <a:cs typeface="Times New Roman" panose="02020603050405020304" pitchFamily="18" charset="0"/>
              </a:rPr>
              <a:t>”。</a:t>
            </a:r>
            <a:endParaRPr sz="18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3">
                                            <p:txEl>
                                              <p:pRg st="0" end="0"/>
                                            </p:txEl>
                                          </p:spTgt>
                                        </p:tgtEl>
                                        <p:attrNameLst>
                                          <p:attrName>style.visibility</p:attrName>
                                        </p:attrNameLst>
                                      </p:cBhvr>
                                      <p:to>
                                        <p:strVal val="visible"/>
                                      </p:to>
                                    </p:set>
                                    <p:animEffect transition="in" filter="barn(inVertical)">
                                      <p:cBhvr>
                                        <p:cTn id="23" dur="500"/>
                                        <p:tgtEl>
                                          <p:spTgt spid="3">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9" name="文本框 8"/>
          <p:cNvSpPr txBox="1"/>
          <p:nvPr/>
        </p:nvSpPr>
        <p:spPr>
          <a:xfrm>
            <a:off x="1246505" y="730250"/>
            <a:ext cx="7686040" cy="1753235"/>
          </a:xfrm>
          <a:prstGeom prst="rect">
            <a:avLst/>
          </a:prstGeom>
          <a:noFill/>
          <a:ln>
            <a:solidFill>
              <a:schemeClr val="accent5">
                <a:lumMod val="40000"/>
                <a:lumOff val="60000"/>
              </a:schemeClr>
            </a:solidFill>
          </a:ln>
        </p:spPr>
        <p:txBody>
          <a:bodyPr wrap="square" rtlCol="0">
            <a:spAutoFit/>
          </a:bodyPr>
          <a:p>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sz="1800" b="1" dirty="0" smtClean="0">
                <a:solidFill>
                  <a:srgbClr val="C00000"/>
                </a:solidFill>
                <a:latin typeface="Times New Roman" panose="02020603050405020304" pitchFamily="18" charset="0"/>
                <a:cs typeface="Times New Roman" panose="02020603050405020304" pitchFamily="18" charset="0"/>
              </a:rPr>
              <a:t>派生词不仅保留词根的意思，更能抓住事物的特征而彰显新意和变化性，在续写中给人耳目一新之感</a:t>
            </a:r>
            <a:r>
              <a:rPr sz="1800" b="1" dirty="0" smtClean="0">
                <a:solidFill>
                  <a:srgbClr val="C00000"/>
                </a:solidFill>
                <a:latin typeface="Times New Roman" panose="02020603050405020304" pitchFamily="18" charset="0"/>
                <a:cs typeface="Times New Roman" panose="02020603050405020304" pitchFamily="18" charset="0"/>
              </a:rPr>
              <a:t>。</a:t>
            </a:r>
            <a:endParaRPr sz="1800" b="1" dirty="0" smtClean="0">
              <a:solidFill>
                <a:srgbClr val="C00000"/>
              </a:solidFill>
              <a:latin typeface="Times New Roman" panose="02020603050405020304" pitchFamily="18" charset="0"/>
              <a:cs typeface="Times New Roman" panose="02020603050405020304" pitchFamily="18" charset="0"/>
            </a:endParaRPr>
          </a:p>
          <a:p>
            <a:r>
              <a:rPr lang="en-US"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如：</a:t>
            </a: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picturesque </a:t>
            </a:r>
            <a:r>
              <a:rPr lang="en-US" altLang="zh-CN" sz="1800" b="1" baseline="-25000" dirty="0" smtClean="0">
                <a:solidFill>
                  <a:srgbClr val="C00000"/>
                </a:solidFill>
                <a:latin typeface="Times New Roman" panose="02020603050405020304" pitchFamily="18" charset="0"/>
                <a:cs typeface="Times New Roman" panose="02020603050405020304" pitchFamily="18" charset="0"/>
                <a:sym typeface="+mn-ea"/>
              </a:rPr>
              <a:t>/ˌpɪktʃəˈresk/ 风景如画的；（语言）生动的；（服饰和外貌）引人注意的</a:t>
            </a:r>
            <a:endParaRPr lang="en-US" altLang="zh-CN" sz="1800" b="1" baseline="-25000"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solidFill>
                  <a:srgbClr val="C00000"/>
                </a:solidFill>
                <a:latin typeface="Times New Roman" panose="02020603050405020304" pitchFamily="18" charset="0"/>
                <a:cs typeface="Times New Roman" panose="02020603050405020304" pitchFamily="18" charset="0"/>
              </a:rPr>
              <a:t>            problematic</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 /ˌprɒbləˈmætɪk/ adj. 成问题的，有困难的；</a:t>
            </a:r>
            <a:endParaRPr lang="en-US" altLang="zh-CN" sz="1800" b="1" baseline="-25000" dirty="0" smtClean="0">
              <a:solidFill>
                <a:srgbClr val="C00000"/>
              </a:solidFill>
              <a:latin typeface="Times New Roman" panose="02020603050405020304" pitchFamily="18" charset="0"/>
              <a:cs typeface="Times New Roman" panose="02020603050405020304" pitchFamily="18" charset="0"/>
            </a:endParaRPr>
          </a:p>
          <a:p>
            <a:r>
              <a:rPr lang="en-US" altLang="zh-CN" sz="1800" b="1" baseline="-25000" dirty="0" smtClean="0">
                <a:solidFill>
                  <a:srgbClr val="C00000"/>
                </a:solidFill>
                <a:latin typeface="Times New Roman" panose="02020603050405020304" pitchFamily="18" charset="0"/>
                <a:cs typeface="Times New Roman" panose="02020603050405020304" pitchFamily="18" charset="0"/>
              </a:rPr>
              <a:t>                  </a:t>
            </a:r>
            <a:r>
              <a:rPr lang="en-US" altLang="zh-CN" sz="1800" b="1" dirty="0" smtClean="0">
                <a:solidFill>
                  <a:srgbClr val="C00000"/>
                </a:solidFill>
                <a:latin typeface="Times New Roman" panose="02020603050405020304" pitchFamily="18" charset="0"/>
                <a:cs typeface="Times New Roman" panose="02020603050405020304" pitchFamily="18" charset="0"/>
              </a:rPr>
              <a:t>rusty</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/ˈrʌsti/ （技术、知识等）荒废的，生疏的；</a:t>
            </a:r>
            <a:endParaRPr lang="en-US" altLang="zh-CN" sz="1800" b="1" baseline="-25000"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solidFill>
                  <a:srgbClr val="C00000"/>
                </a:solidFill>
                <a:latin typeface="Times New Roman" panose="02020603050405020304" pitchFamily="18" charset="0"/>
                <a:cs typeface="Times New Roman" panose="02020603050405020304" pitchFamily="18" charset="0"/>
              </a:rPr>
              <a:t>            cocky</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/ˈkɒki/ adj. 自大的；骄傲的；过于自信的</a:t>
            </a:r>
            <a:endParaRPr lang="en-US" altLang="zh-CN" sz="1800" b="1" baseline="-25000" dirty="0" smtClean="0">
              <a:solidFill>
                <a:srgbClr val="C00000"/>
              </a:solidFill>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1"/>
          <a:srcRect b="7267"/>
          <a:stretch>
            <a:fillRect/>
          </a:stretch>
        </p:blipFill>
        <p:spPr>
          <a:xfrm>
            <a:off x="6047740" y="1688465"/>
            <a:ext cx="2953385" cy="1573530"/>
          </a:xfrm>
          <a:prstGeom prst="rect">
            <a:avLst/>
          </a:prstGeom>
          <a:effectLst>
            <a:softEdge rad="38100"/>
          </a:effectLst>
        </p:spPr>
      </p:pic>
      <p:sp>
        <p:nvSpPr>
          <p:cNvPr id="17" name="矩形 16"/>
          <p:cNvSpPr/>
          <p:nvPr>
            <p:custDataLst>
              <p:tags r:id="rId2"/>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3"/>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4"/>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
        <p:nvSpPr>
          <p:cNvPr id="5" name="TextBox 3"/>
          <p:cNvSpPr txBox="1"/>
          <p:nvPr/>
        </p:nvSpPr>
        <p:spPr>
          <a:xfrm>
            <a:off x="534035" y="144780"/>
            <a:ext cx="704024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businesslike</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adj. 有效率的；认真的；有条理的</a:t>
            </a:r>
            <a:endPar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6">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2" name="文本框 1"/>
          <p:cNvSpPr txBox="1"/>
          <p:nvPr/>
        </p:nvSpPr>
        <p:spPr>
          <a:xfrm>
            <a:off x="201930" y="2483485"/>
            <a:ext cx="8063865" cy="2358390"/>
          </a:xfrm>
          <a:prstGeom prst="rect">
            <a:avLst/>
          </a:prstGeom>
          <a:noFill/>
        </p:spPr>
        <p:txBody>
          <a:bodyPr wrap="square" rtlCol="0" anchor="t">
            <a:spAutoFit/>
          </a:bodyPr>
          <a:p>
            <a:pPr algn="l">
              <a:lnSpc>
                <a:spcPts val="25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他回答时显出</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一副公事公办/一本正经的样子</a:t>
            </a:r>
            <a:r>
              <a:rPr lang="zh-CN" altLang="en-US" sz="1800" dirty="0" smtClean="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H</a:t>
            </a:r>
            <a:r>
              <a:rPr lang="zh-CN" altLang="en-US" sz="1800" dirty="0" smtClean="0">
                <a:latin typeface="Times New Roman" panose="02020603050405020304" pitchFamily="18" charset="0"/>
                <a:cs typeface="Times New Roman" panose="02020603050405020304" pitchFamily="18" charset="0"/>
              </a:rPr>
              <a:t>e answered </a:t>
            </a:r>
            <a:r>
              <a:rPr lang="zh-CN" altLang="en-US" sz="1800" b="1" u="sng" dirty="0" smtClean="0">
                <a:solidFill>
                  <a:srgbClr val="0070C0"/>
                </a:solidFill>
                <a:latin typeface="Times New Roman" panose="02020603050405020304" pitchFamily="18" charset="0"/>
                <a:cs typeface="Times New Roman" panose="02020603050405020304" pitchFamily="18" charset="0"/>
              </a:rPr>
              <a:t>in a businesslike manner</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我们非常想摆脱这种</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问题重重</a:t>
            </a:r>
            <a:r>
              <a:rPr lang="zh-CN" altLang="en-US" sz="1800" dirty="0" smtClean="0">
                <a:latin typeface="Times New Roman" panose="02020603050405020304" pitchFamily="18" charset="0"/>
                <a:cs typeface="Times New Roman" panose="02020603050405020304" pitchFamily="18" charset="0"/>
                <a:sym typeface="+mn-ea"/>
              </a:rPr>
              <a:t>的局面。</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We are deeply concerned to get out of this </a:t>
            </a:r>
            <a:r>
              <a:rPr lang="zh-CN" altLang="en-US" sz="1800" b="1" u="sng" dirty="0" smtClean="0">
                <a:solidFill>
                  <a:srgbClr val="0070C0"/>
                </a:solidFill>
                <a:latin typeface="Times New Roman" panose="02020603050405020304" pitchFamily="18" charset="0"/>
                <a:cs typeface="Times New Roman" panose="02020603050405020304" pitchFamily="18" charset="0"/>
              </a:rPr>
              <a:t>problematic situation</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我很久没有弹钢琴，可能会</a:t>
            </a:r>
            <a:r>
              <a:rPr lang="zh-CN" altLang="en-US" sz="1800" b="1" dirty="0" smtClean="0">
                <a:solidFill>
                  <a:srgbClr val="0070C0"/>
                </a:solidFill>
                <a:latin typeface="Times New Roman" panose="02020603050405020304" pitchFamily="18" charset="0"/>
                <a:cs typeface="Times New Roman" panose="02020603050405020304" pitchFamily="18" charset="0"/>
              </a:rPr>
              <a:t>有点生疏</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I haven't played the piano for ages—I may be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a little rusty</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别一有成绩就翘尾巴。</a:t>
            </a:r>
            <a:endParaRPr lang="zh-CN" altLang="en-US" sz="1800" b="1" u="sng" dirty="0" smtClean="0">
              <a:solidFill>
                <a:srgbClr val="0070C0"/>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对海上生活生动的描述</a:t>
            </a:r>
            <a:endParaRPr lang="zh-CN" altLang="en-US" sz="1800" b="1" u="sng" dirty="0" smtClean="0">
              <a:solidFill>
                <a:srgbClr val="0070C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3039745" y="4162425"/>
            <a:ext cx="5135880" cy="368300"/>
          </a:xfrm>
          <a:prstGeom prst="rect">
            <a:avLst/>
          </a:prstGeom>
          <a:noFill/>
        </p:spPr>
        <p:txBody>
          <a:bodyPr wrap="non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Don't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get cocky</a:t>
            </a:r>
            <a:r>
              <a:rPr lang="zh-CN" altLang="en-US" sz="1800" dirty="0" smtClean="0">
                <a:latin typeface="Times New Roman" panose="02020603050405020304" pitchFamily="18" charset="0"/>
                <a:cs typeface="Times New Roman" panose="02020603050405020304" pitchFamily="18" charset="0"/>
                <a:sym typeface="+mn-ea"/>
              </a:rPr>
              <a:t> when you've achieved something. </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3039745" y="4475480"/>
            <a:ext cx="4127500" cy="368300"/>
          </a:xfrm>
          <a:prstGeom prst="rect">
            <a:avLst/>
          </a:prstGeom>
          <a:noFill/>
        </p:spPr>
        <p:txBody>
          <a:bodyPr wrap="square" rtlCol="0" anchor="t">
            <a:spAutoFit/>
          </a:bodyPr>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a </a:t>
            </a:r>
            <a:r>
              <a:rPr lang="zh-CN" altLang="en-US" sz="1800" b="1" u="sng" dirty="0" smtClean="0">
                <a:solidFill>
                  <a:srgbClr val="0070C0"/>
                </a:solidFill>
                <a:latin typeface="Times New Roman" panose="02020603050405020304" pitchFamily="18" charset="0"/>
                <a:cs typeface="Times New Roman" panose="02020603050405020304" pitchFamily="18" charset="0"/>
              </a:rPr>
              <a:t>picturesque description</a:t>
            </a:r>
            <a:r>
              <a:rPr lang="zh-CN" altLang="en-US" sz="1800" dirty="0" smtClean="0">
                <a:latin typeface="Times New Roman" panose="02020603050405020304" pitchFamily="18" charset="0"/>
                <a:cs typeface="Times New Roman" panose="02020603050405020304" pitchFamily="18" charset="0"/>
              </a:rPr>
              <a:t> of life at sea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Effect transition="in" filter="barn(inVertical)">
                                      <p:cBhvr>
                                        <p:cTn id="13" dur="500"/>
                                        <p:tgtEl>
                                          <p:spTgt spid="2">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3" end="3"/>
                                            </p:txEl>
                                          </p:spTgt>
                                        </p:tgtEl>
                                        <p:attrNameLst>
                                          <p:attrName>style.visibility</p:attrName>
                                        </p:attrNameLst>
                                      </p:cBhvr>
                                      <p:to>
                                        <p:strVal val="visible"/>
                                      </p:to>
                                    </p:set>
                                    <p:animEffect transition="in" filter="barn(inVertical)">
                                      <p:cBhvr>
                                        <p:cTn id="18" dur="500"/>
                                        <p:tgtEl>
                                          <p:spTgt spid="2">
                                            <p:txEl>
                                              <p:pRg st="3" end="3"/>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5" end="5"/>
                                            </p:txEl>
                                          </p:spTgt>
                                        </p:tgtEl>
                                        <p:attrNameLst>
                                          <p:attrName>style.visibility</p:attrName>
                                        </p:attrNameLst>
                                      </p:cBhvr>
                                      <p:to>
                                        <p:strVal val="visible"/>
                                      </p:to>
                                    </p:set>
                                    <p:animEffect transition="in" filter="barn(inVertical)">
                                      <p:cBhvr>
                                        <p:cTn id="23" dur="500"/>
                                        <p:tgtEl>
                                          <p:spTgt spid="2">
                                            <p:txEl>
                                              <p:pRg st="5" end="5"/>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grpId="0" nodeType="clickEffect">
                                  <p:stCondLst>
                                    <p:cond delay="0"/>
                                  </p:stCondLst>
                                  <p:childTnLst>
                                    <p:set>
                                      <p:cBhvr>
                                        <p:cTn id="27" dur="1" fill="hold">
                                          <p:stCondLst>
                                            <p:cond delay="0"/>
                                          </p:stCondLst>
                                        </p:cTn>
                                        <p:tgtEl>
                                          <p:spTgt spid="8"/>
                                        </p:tgtEl>
                                        <p:attrNameLst>
                                          <p:attrName>style.visibility</p:attrName>
                                        </p:attrNameLst>
                                      </p:cBhvr>
                                      <p:to>
                                        <p:strVal val="visible"/>
                                      </p:to>
                                    </p:set>
                                    <p:animEffect transition="in" filter="barn(inVertical)">
                                      <p:cBhvr>
                                        <p:cTn id="28" dur="500"/>
                                        <p:tgtEl>
                                          <p:spTgt spid="8"/>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grpId="0" nodeType="clickEffect">
                                  <p:stCondLst>
                                    <p:cond delay="0"/>
                                  </p:stCondLst>
                                  <p:childTnLst>
                                    <p:set>
                                      <p:cBhvr>
                                        <p:cTn id="32" dur="1" fill="hold">
                                          <p:stCondLst>
                                            <p:cond delay="0"/>
                                          </p:stCondLst>
                                        </p:cTn>
                                        <p:tgtEl>
                                          <p:spTgt spid="6"/>
                                        </p:tgtEl>
                                        <p:attrNameLst>
                                          <p:attrName>style.visibility</p:attrName>
                                        </p:attrNameLst>
                                      </p:cBhvr>
                                      <p:to>
                                        <p:strVal val="visible"/>
                                      </p:to>
                                    </p:set>
                                    <p:animEffect transition="in" filter="barn(inVertical)">
                                      <p:cBhvr>
                                        <p:cTn id="33"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6" grpId="0"/>
      <p:bldP spid="6" grpId="1"/>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73430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sym typeface="+mn-ea"/>
              </a:rPr>
              <a:t>名词的动词化：</a:t>
            </a:r>
            <a:r>
              <a:rPr lang="zh-CN" altLang="en-US" sz="2000" b="1" baseline="-25000" dirty="0">
                <a:solidFill>
                  <a:srgbClr val="C00000"/>
                </a:solidFill>
                <a:latin typeface="微软雅黑" panose="020B0503020204020204" pitchFamily="34" charset="-122"/>
                <a:ea typeface="微软雅黑" panose="020B0503020204020204" pitchFamily="34" charset="-122"/>
                <a:sym typeface="+mn-ea"/>
              </a:rPr>
              <a:t>dog；parrot；peacock；wolf；pig；corner；house</a:t>
            </a:r>
            <a:endParaRPr lang="zh-CN" altLang="en-US" sz="2000" b="1" baseline="-25000" dirty="0">
              <a:solidFill>
                <a:srgbClr val="C00000"/>
              </a:solidFill>
              <a:latin typeface="微软雅黑" panose="020B0503020204020204" pitchFamily="34" charset="-122"/>
              <a:ea typeface="微软雅黑" panose="020B0503020204020204" pitchFamily="34" charset="-122"/>
              <a:sym typeface="+mn-ea"/>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32460"/>
            <a:ext cx="7447280" cy="92202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    名词的动词化，指的是名词没有任何形态变化而直接用作动词。这种转化使得语言的表达更加简洁、形象、生动、有文采。对于基础薄弱的同学，这种方法值得在续写中努力尝试。</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08305" y="1590675"/>
            <a:ext cx="8671560" cy="3415030"/>
          </a:xfrm>
          <a:prstGeom prst="rect">
            <a:avLst/>
          </a:prstGeom>
          <a:noFill/>
        </p:spPr>
        <p:txBody>
          <a:bodyPr wrap="square" rtlCol="0" anchor="t">
            <a:spAutoFit/>
          </a:bodyPr>
          <a:p>
            <a:r>
              <a:rPr lang="en-US" altLang="zh-CN" sz="1800" dirty="0" smtClean="0">
                <a:solidFill>
                  <a:schemeClr val="accent5">
                    <a:lumMod val="75000"/>
                  </a:schemeClr>
                </a:solidFill>
                <a:latin typeface="Times New Roman" panose="02020603050405020304" pitchFamily="18" charset="0"/>
                <a:cs typeface="Times New Roman" panose="02020603050405020304" pitchFamily="18" charset="0"/>
              </a:rPr>
              <a:t>1.</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动物名词</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可以转化为表示具有该动物习性特点的行为动</a:t>
            </a:r>
            <a:endPar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endParaRPr>
          </a:p>
          <a:p>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①</a:t>
            </a:r>
            <a:r>
              <a:rPr lang="zh-CN" altLang="en-US" sz="1800" dirty="0" smtClean="0">
                <a:latin typeface="Times New Roman" panose="02020603050405020304" pitchFamily="18" charset="0"/>
                <a:cs typeface="Times New Roman" panose="02020603050405020304" pitchFamily="18" charset="0"/>
                <a:sym typeface="+mn-ea"/>
              </a:rPr>
              <a:t>她突然发现有人</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跟随</a:t>
            </a:r>
            <a:r>
              <a:rPr lang="zh-CN" altLang="en-US" sz="1800" dirty="0" smtClean="0">
                <a:latin typeface="Times New Roman" panose="02020603050405020304" pitchFamily="18" charset="0"/>
                <a:cs typeface="Times New Roman" panose="02020603050405020304" pitchFamily="18" charset="0"/>
                <a:sym typeface="+mn-ea"/>
              </a:rPr>
              <a:t>着她。</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②</a:t>
            </a:r>
            <a:r>
              <a:rPr lang="zh-CN" altLang="en-US" sz="1800" dirty="0" smtClean="0">
                <a:latin typeface="Times New Roman" panose="02020603050405020304" pitchFamily="18" charset="0"/>
                <a:cs typeface="Times New Roman" panose="02020603050405020304" pitchFamily="18" charset="0"/>
                <a:sym typeface="+mn-ea"/>
              </a:rPr>
              <a:t>约翰</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鹦鹉学舌地重复</a:t>
            </a:r>
            <a:r>
              <a:rPr lang="zh-CN" altLang="en-US" sz="1800" dirty="0" smtClean="0">
                <a:latin typeface="Times New Roman" panose="02020603050405020304" pitchFamily="18" charset="0"/>
                <a:cs typeface="Times New Roman" panose="02020603050405020304" pitchFamily="18" charset="0"/>
                <a:sym typeface="+mn-ea"/>
              </a:rPr>
              <a:t>他父亲说的话。</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③</a:t>
            </a:r>
            <a:r>
              <a:rPr lang="zh-CN" altLang="en-US" sz="1800" dirty="0" smtClean="0">
                <a:latin typeface="Times New Roman" panose="02020603050405020304" pitchFamily="18" charset="0"/>
                <a:cs typeface="Times New Roman" panose="02020603050405020304" pitchFamily="18" charset="0"/>
                <a:sym typeface="+mn-ea"/>
              </a:rPr>
              <a:t>他妹妹总是在她的同学们面前</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夸耀</a:t>
            </a:r>
            <a:r>
              <a:rPr lang="zh-CN" altLang="en-US" sz="1800" dirty="0" smtClean="0">
                <a:latin typeface="Times New Roman" panose="02020603050405020304" pitchFamily="18" charset="0"/>
                <a:cs typeface="Times New Roman" panose="02020603050405020304" pitchFamily="18" charset="0"/>
                <a:sym typeface="+mn-ea"/>
              </a:rPr>
              <a:t>她的新衣服。</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His sister always</a:t>
            </a:r>
            <a:r>
              <a:rPr lang="zh-CN" altLang="en-US" sz="1800" b="1" u="sng" dirty="0" smtClean="0">
                <a:solidFill>
                  <a:srgbClr val="0070C0"/>
                </a:solidFill>
                <a:latin typeface="Times New Roman" panose="02020603050405020304" pitchFamily="18" charset="0"/>
                <a:cs typeface="Times New Roman" panose="02020603050405020304" pitchFamily="18" charset="0"/>
              </a:rPr>
              <a:t> peacocks</a:t>
            </a:r>
            <a:r>
              <a:rPr lang="zh-CN" altLang="en-US" sz="1800" b="1" u="sng" baseline="-25000" dirty="0" smtClean="0">
                <a:solidFill>
                  <a:srgbClr val="0070C0"/>
                </a:solidFill>
                <a:latin typeface="Times New Roman" panose="02020603050405020304" pitchFamily="18" charset="0"/>
                <a:cs typeface="Times New Roman" panose="02020603050405020304" pitchFamily="18" charset="0"/>
              </a:rPr>
              <a:t>孔雀</a:t>
            </a:r>
            <a:r>
              <a:rPr lang="zh-CN" altLang="en-US" sz="1800" dirty="0" smtClean="0">
                <a:latin typeface="Times New Roman" panose="02020603050405020304" pitchFamily="18" charset="0"/>
                <a:cs typeface="Times New Roman" panose="02020603050405020304" pitchFamily="18" charset="0"/>
              </a:rPr>
              <a:t> her new clothes before her classmates.</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④</a:t>
            </a:r>
            <a:r>
              <a:rPr lang="zh-CN" altLang="en-US" sz="1800" dirty="0" smtClean="0">
                <a:latin typeface="Times New Roman" panose="02020603050405020304" pitchFamily="18" charset="0"/>
                <a:cs typeface="Times New Roman" panose="02020603050405020304" pitchFamily="18" charset="0"/>
              </a:rPr>
              <a:t>那些男孩</a:t>
            </a:r>
            <a:r>
              <a:rPr lang="zh-CN" altLang="en-US" sz="1800" u="sng" dirty="0" smtClean="0">
                <a:solidFill>
                  <a:srgbClr val="0070C0"/>
                </a:solidFill>
                <a:latin typeface="Times New Roman" panose="02020603050405020304" pitchFamily="18" charset="0"/>
                <a:cs typeface="Times New Roman" panose="02020603050405020304" pitchFamily="18" charset="0"/>
              </a:rPr>
              <a:t>狼吞虎咽</a:t>
            </a:r>
            <a:r>
              <a:rPr lang="zh-CN" altLang="en-US" sz="1800" dirty="0" smtClean="0">
                <a:latin typeface="Times New Roman" panose="02020603050405020304" pitchFamily="18" charset="0"/>
                <a:cs typeface="Times New Roman" panose="02020603050405020304" pitchFamily="18" charset="0"/>
              </a:rPr>
              <a:t>地把三明治吃完了，接着又开始吃蛋糕。</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The boys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wolfed </a:t>
            </a:r>
            <a:r>
              <a:rPr lang="en-US" altLang="zh-CN" sz="1800" b="1" u="sng" dirty="0" smtClean="0">
                <a:solidFill>
                  <a:srgbClr val="0070C0"/>
                </a:solidFill>
                <a:latin typeface="Times New Roman" panose="02020603050405020304" pitchFamily="18" charset="0"/>
                <a:cs typeface="Times New Roman" panose="02020603050405020304" pitchFamily="18" charset="0"/>
                <a:sym typeface="+mn-ea"/>
              </a:rPr>
              <a:t>down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 pigged out</a:t>
            </a:r>
            <a:r>
              <a:rPr lang="zh-CN" altLang="en-US" sz="1800" dirty="0" smtClean="0">
                <a:latin typeface="Times New Roman" panose="02020603050405020304" pitchFamily="18" charset="0"/>
                <a:cs typeface="Times New Roman" panose="02020603050405020304" pitchFamily="18" charset="0"/>
                <a:sym typeface="+mn-ea"/>
              </a:rPr>
              <a:t> the sandwiches down and then started on cakes.</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en-US" altLang="zh-CN" sz="1800" dirty="0" smtClean="0">
                <a:solidFill>
                  <a:schemeClr val="accent5">
                    <a:lumMod val="75000"/>
                  </a:schemeClr>
                </a:solidFill>
                <a:latin typeface="Times New Roman" panose="02020603050405020304" pitchFamily="18" charset="0"/>
                <a:cs typeface="Times New Roman" panose="02020603050405020304" pitchFamily="18" charset="0"/>
              </a:rPr>
              <a:t>2</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.某些表</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地点、处所的名词</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可以转化为与其功能有关的动词。</a:t>
            </a:r>
            <a:endPar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①</a:t>
            </a:r>
            <a:r>
              <a:rPr lang="zh-CN" altLang="en-US" sz="1800" dirty="0" smtClean="0">
                <a:latin typeface="Times New Roman" panose="02020603050405020304" pitchFamily="18" charset="0"/>
                <a:cs typeface="Times New Roman" panose="02020603050405020304" pitchFamily="18" charset="0"/>
                <a:sym typeface="+mn-ea"/>
              </a:rPr>
              <a:t>警察把逃犯</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逼入角落</a:t>
            </a:r>
            <a:r>
              <a:rPr lang="zh-CN" altLang="en-US" sz="1800" dirty="0" smtClean="0">
                <a:latin typeface="Times New Roman" panose="02020603050405020304" pitchFamily="18" charset="0"/>
                <a:cs typeface="Times New Roman" panose="02020603050405020304" pitchFamily="18" charset="0"/>
                <a:sym typeface="+mn-ea"/>
              </a:rPr>
              <a:t>，再次把他抓获。</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solidFill>
                  <a:schemeClr val="tx1"/>
                </a:solidFill>
                <a:latin typeface="Times New Roman" panose="02020603050405020304" pitchFamily="18" charset="0"/>
                <a:cs typeface="Times New Roman" panose="02020603050405020304" pitchFamily="18" charset="0"/>
              </a:rPr>
              <a:t>The police </a:t>
            </a:r>
            <a:r>
              <a:rPr lang="zh-CN" altLang="en-US" sz="1800" b="1" u="sng" dirty="0" smtClean="0">
                <a:solidFill>
                  <a:srgbClr val="0070C0"/>
                </a:solidFill>
                <a:latin typeface="Times New Roman" panose="02020603050405020304" pitchFamily="18" charset="0"/>
                <a:cs typeface="Times New Roman" panose="02020603050405020304" pitchFamily="18" charset="0"/>
              </a:rPr>
              <a:t>cornered</a:t>
            </a:r>
            <a:r>
              <a:rPr lang="zh-CN" altLang="en-US" sz="1800" dirty="0" smtClean="0">
                <a:solidFill>
                  <a:schemeClr val="tx1"/>
                </a:solidFill>
                <a:latin typeface="Times New Roman" panose="02020603050405020304" pitchFamily="18" charset="0"/>
                <a:cs typeface="Times New Roman" panose="02020603050405020304" pitchFamily="18" charset="0"/>
              </a:rPr>
              <a:t> the escaped criminal and caught him again.</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②</a:t>
            </a:r>
            <a:r>
              <a:rPr lang="zh-CN" altLang="en-US" sz="1800" dirty="0" smtClean="0">
                <a:latin typeface="Times New Roman" panose="02020603050405020304" pitchFamily="18" charset="0"/>
                <a:cs typeface="Times New Roman" panose="02020603050405020304" pitchFamily="18" charset="0"/>
                <a:sym typeface="+mn-ea"/>
              </a:rPr>
              <a:t>我们怎么给所有这些人</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提供住房</a:t>
            </a:r>
            <a:r>
              <a:rPr lang="zh-CN" altLang="en-US" sz="1800" dirty="0" smtClean="0">
                <a:latin typeface="Times New Roman" panose="02020603050405020304" pitchFamily="18" charset="0"/>
                <a:cs typeface="Times New Roman" panose="02020603050405020304" pitchFamily="18" charset="0"/>
                <a:sym typeface="+mn-ea"/>
              </a:rPr>
              <a:t>呢？</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endParaRPr lang="zh-CN" altLang="en-US" sz="1800" dirty="0" smtClean="0">
              <a:solidFill>
                <a:schemeClr val="tx1"/>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3597910" y="1847215"/>
            <a:ext cx="5193030" cy="368300"/>
          </a:xfrm>
          <a:prstGeom prst="rect">
            <a:avLst/>
          </a:prstGeom>
          <a:noFill/>
        </p:spPr>
        <p:txBody>
          <a:bodyPr wrap="non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She suddenly found that someone was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dogging</a:t>
            </a:r>
            <a:r>
              <a:rPr lang="zh-CN" altLang="en-US" sz="1800" dirty="0" smtClean="0">
                <a:latin typeface="Times New Roman" panose="02020603050405020304" pitchFamily="18" charset="0"/>
                <a:cs typeface="Times New Roman" panose="02020603050405020304" pitchFamily="18" charset="0"/>
                <a:sym typeface="+mn-ea"/>
              </a:rPr>
              <a:t> her.</a:t>
            </a:r>
            <a:endParaRPr lang="zh-CN" altLang="en-US"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4507230" y="2108200"/>
            <a:ext cx="4102735" cy="368300"/>
          </a:xfrm>
          <a:prstGeom prst="rect">
            <a:avLst/>
          </a:prstGeom>
          <a:noFill/>
        </p:spPr>
        <p:txBody>
          <a:bodyPr wrap="non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John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parroted </a:t>
            </a:r>
            <a:r>
              <a:rPr lang="zh-CN" altLang="en-US" sz="1800" dirty="0" smtClean="0">
                <a:latin typeface="Times New Roman" panose="02020603050405020304" pitchFamily="18" charset="0"/>
                <a:cs typeface="Times New Roman" panose="02020603050405020304" pitchFamily="18" charset="0"/>
                <a:sym typeface="+mn-ea"/>
              </a:rPr>
              <a:t>what his father had said.</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492760" y="4637405"/>
            <a:ext cx="3618230" cy="368300"/>
          </a:xfrm>
          <a:prstGeom prst="rect">
            <a:avLst/>
          </a:prstGeom>
          <a:noFill/>
        </p:spPr>
        <p:txBody>
          <a:bodyPr wrap="non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How can we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house</a:t>
            </a:r>
            <a:r>
              <a:rPr lang="zh-CN" altLang="en-US" sz="1800" dirty="0" smtClean="0">
                <a:latin typeface="Times New Roman" panose="02020603050405020304" pitchFamily="18" charset="0"/>
                <a:cs typeface="Times New Roman" panose="02020603050405020304" pitchFamily="18" charset="0"/>
                <a:sym typeface="+mn-ea"/>
              </a:rPr>
              <a:t> all the people?</a:t>
            </a:r>
            <a:endParaRPr lang="zh-CN" altLang="en-US" dirty="0" smtClean="0">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Effect transition="in" filter="barn(inVertical)">
                                      <p:cBhvr>
                                        <p:cTn id="13" dur="500"/>
                                        <p:tgtEl>
                                          <p:spTgt spid="3"/>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Effect transition="in" filter="barn(inVertical)">
                                      <p:cBhvr>
                                        <p:cTn id="23" dur="500"/>
                                        <p:tgtEl>
                                          <p:spTgt spid="2">
                                            <p:txEl>
                                              <p:pRg st="4" end="4"/>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6" end="6"/>
                                            </p:txEl>
                                          </p:spTgt>
                                        </p:tgtEl>
                                        <p:attrNameLst>
                                          <p:attrName>style.visibility</p:attrName>
                                        </p:attrNameLst>
                                      </p:cBhvr>
                                      <p:to>
                                        <p:strVal val="visible"/>
                                      </p:to>
                                    </p:set>
                                    <p:animEffect transition="in" filter="barn(inVertical)">
                                      <p:cBhvr>
                                        <p:cTn id="28" dur="500"/>
                                        <p:tgtEl>
                                          <p:spTgt spid="2">
                                            <p:txEl>
                                              <p:pRg st="6" end="6"/>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9" end="9"/>
                                            </p:txEl>
                                          </p:spTgt>
                                        </p:tgtEl>
                                        <p:attrNameLst>
                                          <p:attrName>style.visibility</p:attrName>
                                        </p:attrNameLst>
                                      </p:cBhvr>
                                      <p:to>
                                        <p:strVal val="visible"/>
                                      </p:to>
                                    </p:set>
                                    <p:animEffect transition="in" filter="barn(inVertical)">
                                      <p:cBhvr>
                                        <p:cTn id="33" dur="500"/>
                                        <p:tgtEl>
                                          <p:spTgt spid="2">
                                            <p:txEl>
                                              <p:pRg st="9" end="9"/>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16" presetClass="entr" presetSubtype="21" fill="hold" nodeType="clickEffect">
                                  <p:stCondLst>
                                    <p:cond delay="0"/>
                                  </p:stCondLst>
                                  <p:childTnLst>
                                    <p:set>
                                      <p:cBhvr>
                                        <p:cTn id="37" dur="1" fill="hold">
                                          <p:stCondLst>
                                            <p:cond delay="0"/>
                                          </p:stCondLst>
                                        </p:cTn>
                                        <p:tgtEl>
                                          <p:spTgt spid="7">
                                            <p:txEl>
                                              <p:pRg st="0" end="0"/>
                                            </p:txEl>
                                          </p:spTgt>
                                        </p:tgtEl>
                                        <p:attrNameLst>
                                          <p:attrName>style.visibility</p:attrName>
                                        </p:attrNameLst>
                                      </p:cBhvr>
                                      <p:to>
                                        <p:strVal val="visible"/>
                                      </p:to>
                                    </p:set>
                                    <p:animEffect transition="in" filter="barn(inVertical)">
                                      <p:cBhvr>
                                        <p:cTn id="38" dur="500"/>
                                        <p:tgtEl>
                                          <p:spTgt spid="7">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6" grpId="0"/>
      <p:bldP spid="6" grpId="1"/>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31317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sym typeface="+mn-ea"/>
              </a:rPr>
              <a:t>名词的动词化：</a:t>
            </a:r>
            <a:r>
              <a:rPr lang="zh-CN" altLang="en-US" sz="2000" b="1" baseline="-25000" dirty="0">
                <a:solidFill>
                  <a:srgbClr val="C00000"/>
                </a:solidFill>
                <a:latin typeface="微软雅黑" panose="020B0503020204020204" pitchFamily="34" charset="-122"/>
                <a:ea typeface="微软雅黑" panose="020B0503020204020204" pitchFamily="34" charset="-122"/>
                <a:sym typeface="+mn-ea"/>
              </a:rPr>
              <a:t>fog；ice；snow；storm；thunder</a:t>
            </a:r>
            <a:endParaRPr lang="zh-CN" altLang="en-US" sz="2000" b="1" baseline="-25000" dirty="0">
              <a:solidFill>
                <a:srgbClr val="C00000"/>
              </a:solidFill>
              <a:latin typeface="微软雅黑" panose="020B0503020204020204" pitchFamily="34" charset="-122"/>
              <a:ea typeface="微软雅黑" panose="020B0503020204020204" pitchFamily="34" charset="-122"/>
              <a:sym typeface="+mn-ea"/>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32460"/>
            <a:ext cx="7447280" cy="92202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    名词的动词化，指的是名词没有任何形态变化而直接用作动词。这种转化使得语言的表达更加简洁、形象、生动、有文采。对于基础薄弱的同学，这种方法值得在续写中努力尝试。</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08305" y="1590675"/>
            <a:ext cx="8347710" cy="3138170"/>
          </a:xfrm>
          <a:prstGeom prst="rect">
            <a:avLst/>
          </a:prstGeom>
          <a:noFill/>
        </p:spPr>
        <p:txBody>
          <a:bodyPr wrap="square" rtlCol="0" anchor="t">
            <a:spAutoFit/>
          </a:bodyPr>
          <a:p>
            <a:pPr indent="0">
              <a:buFont typeface="Arial" panose="020B0604020202020204" pitchFamily="34" charset="0"/>
              <a:buNone/>
            </a:pPr>
            <a:r>
              <a:rPr lang="en-US" altLang="zh-CN" sz="1800" dirty="0" smtClean="0">
                <a:solidFill>
                  <a:schemeClr val="accent5">
                    <a:lumMod val="75000"/>
                  </a:schemeClr>
                </a:solidFill>
                <a:latin typeface="Times New Roman" panose="02020603050405020304" pitchFamily="18" charset="0"/>
                <a:cs typeface="Times New Roman" panose="02020603050405020304" pitchFamily="18" charset="0"/>
              </a:rPr>
              <a:t>3</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.某些表</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自然现象的名词</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可以转化为以其性质为特征的动词。</a:t>
            </a:r>
            <a:endPar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①</a:t>
            </a:r>
            <a:r>
              <a:rPr lang="zh-CN" altLang="en-US" sz="1800" dirty="0" smtClean="0">
                <a:latin typeface="Times New Roman" panose="02020603050405020304" pitchFamily="18" charset="0"/>
                <a:cs typeface="Times New Roman" panose="02020603050405020304" pitchFamily="18" charset="0"/>
                <a:sym typeface="+mn-ea"/>
              </a:rPr>
              <a:t>蒸汽使我的眼镜</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模糊</a:t>
            </a:r>
            <a:r>
              <a:rPr lang="zh-CN" altLang="en-US" sz="1800" dirty="0" smtClean="0">
                <a:latin typeface="Times New Roman" panose="02020603050405020304" pitchFamily="18" charset="0"/>
                <a:cs typeface="Times New Roman" panose="02020603050405020304" pitchFamily="18" charset="0"/>
                <a:sym typeface="+mn-ea"/>
              </a:rPr>
              <a:t>不清。</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solidFill>
                  <a:schemeClr val="tx1"/>
                </a:solidFill>
                <a:latin typeface="Times New Roman" panose="02020603050405020304" pitchFamily="18" charset="0"/>
                <a:cs typeface="Times New Roman" panose="02020603050405020304" pitchFamily="18" charset="0"/>
              </a:rPr>
              <a:t>The steam </a:t>
            </a:r>
            <a:r>
              <a:rPr lang="zh-CN" altLang="en-US" sz="1800" b="1" u="sng" dirty="0" smtClean="0">
                <a:solidFill>
                  <a:srgbClr val="0070C0"/>
                </a:solidFill>
                <a:latin typeface="Times New Roman" panose="02020603050405020304" pitchFamily="18" charset="0"/>
                <a:cs typeface="Times New Roman" panose="02020603050405020304" pitchFamily="18" charset="0"/>
              </a:rPr>
              <a:t>fogged</a:t>
            </a:r>
            <a:r>
              <a:rPr lang="zh-CN" altLang="en-US" sz="1800" dirty="0" smtClean="0">
                <a:solidFill>
                  <a:schemeClr val="tx1"/>
                </a:solidFill>
                <a:latin typeface="Times New Roman" panose="02020603050405020304" pitchFamily="18" charset="0"/>
                <a:cs typeface="Times New Roman" panose="02020603050405020304" pitchFamily="18" charset="0"/>
              </a:rPr>
              <a:t> my glasses.</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②他</a:t>
            </a:r>
            <a:r>
              <a:rPr lang="zh-CN" altLang="en-US" sz="1800" dirty="0" smtClean="0">
                <a:latin typeface="Times New Roman" panose="02020603050405020304" pitchFamily="18" charset="0"/>
                <a:cs typeface="Times New Roman" panose="02020603050405020304" pitchFamily="18" charset="0"/>
                <a:sym typeface="+mn-ea"/>
              </a:rPr>
              <a:t>的拒绝</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浇灭</a:t>
            </a:r>
            <a:r>
              <a:rPr lang="zh-CN" altLang="en-US" sz="1800" dirty="0" smtClean="0">
                <a:latin typeface="Times New Roman" panose="02020603050405020304" pitchFamily="18" charset="0"/>
                <a:cs typeface="Times New Roman" panose="02020603050405020304" pitchFamily="18" charset="0"/>
                <a:sym typeface="+mn-ea"/>
              </a:rPr>
              <a:t>了我的热情。</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solidFill>
                  <a:schemeClr val="tx1"/>
                </a:solidFill>
                <a:latin typeface="Times New Roman" panose="02020603050405020304" pitchFamily="18" charset="0"/>
                <a:cs typeface="Times New Roman" panose="02020603050405020304" pitchFamily="18" charset="0"/>
              </a:rPr>
              <a:t>H</a:t>
            </a:r>
            <a:r>
              <a:rPr lang="en-US" altLang="zh-CN" sz="1800" dirty="0" smtClean="0">
                <a:solidFill>
                  <a:schemeClr val="tx1"/>
                </a:solidFill>
                <a:latin typeface="Times New Roman" panose="02020603050405020304" pitchFamily="18" charset="0"/>
                <a:cs typeface="Times New Roman" panose="02020603050405020304" pitchFamily="18" charset="0"/>
              </a:rPr>
              <a:t>is </a:t>
            </a:r>
            <a:r>
              <a:rPr lang="zh-CN" altLang="en-US" sz="1800" dirty="0" smtClean="0">
                <a:solidFill>
                  <a:schemeClr val="tx1"/>
                </a:solidFill>
                <a:latin typeface="Times New Roman" panose="02020603050405020304" pitchFamily="18" charset="0"/>
                <a:cs typeface="Times New Roman" panose="02020603050405020304" pitchFamily="18" charset="0"/>
              </a:rPr>
              <a:t>refusal </a:t>
            </a:r>
            <a:r>
              <a:rPr lang="zh-CN" altLang="en-US" sz="1800" b="1" u="sng" dirty="0" smtClean="0">
                <a:solidFill>
                  <a:srgbClr val="0070C0"/>
                </a:solidFill>
                <a:latin typeface="Times New Roman" panose="02020603050405020304" pitchFamily="18" charset="0"/>
                <a:cs typeface="Times New Roman" panose="02020603050405020304" pitchFamily="18" charset="0"/>
              </a:rPr>
              <a:t>iced</a:t>
            </a:r>
            <a:r>
              <a:rPr lang="zh-CN" altLang="en-US" sz="1800" dirty="0" smtClean="0">
                <a:solidFill>
                  <a:schemeClr val="tx1"/>
                </a:solidFill>
                <a:latin typeface="Times New Roman" panose="02020603050405020304" pitchFamily="18" charset="0"/>
                <a:cs typeface="Times New Roman" panose="02020603050405020304" pitchFamily="18" charset="0"/>
              </a:rPr>
              <a:t> </a:t>
            </a:r>
            <a:r>
              <a:rPr lang="en-US" altLang="zh-CN" sz="1800" dirty="0" smtClean="0">
                <a:solidFill>
                  <a:schemeClr val="tx1"/>
                </a:solidFill>
                <a:latin typeface="Times New Roman" panose="02020603050405020304" pitchFamily="18" charset="0"/>
                <a:cs typeface="Times New Roman" panose="02020603050405020304" pitchFamily="18" charset="0"/>
              </a:rPr>
              <a:t>my</a:t>
            </a:r>
            <a:r>
              <a:rPr lang="zh-CN" altLang="en-US" sz="1800" dirty="0" smtClean="0">
                <a:solidFill>
                  <a:schemeClr val="tx1"/>
                </a:solidFill>
                <a:latin typeface="Times New Roman" panose="02020603050405020304" pitchFamily="18" charset="0"/>
                <a:cs typeface="Times New Roman" panose="02020603050405020304" pitchFamily="18" charset="0"/>
              </a:rPr>
              <a:t> enthusiasm.</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③</a:t>
            </a:r>
            <a:r>
              <a:rPr lang="zh-CN" altLang="en-US" sz="1800" dirty="0" smtClean="0">
                <a:latin typeface="Times New Roman" panose="02020603050405020304" pitchFamily="18" charset="0"/>
                <a:cs typeface="Times New Roman" panose="02020603050405020304" pitchFamily="18" charset="0"/>
                <a:sym typeface="+mn-ea"/>
              </a:rPr>
              <a:t>她过生日那天，礼物和信件</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铺天盖地而来</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solidFill>
                  <a:schemeClr val="tx1"/>
                </a:solidFill>
                <a:latin typeface="Times New Roman" panose="02020603050405020304" pitchFamily="18" charset="0"/>
                <a:cs typeface="Times New Roman" panose="02020603050405020304" pitchFamily="18" charset="0"/>
              </a:rPr>
              <a:t>Gifts and messages </a:t>
            </a:r>
            <a:r>
              <a:rPr lang="zh-CN" altLang="en-US" sz="1800" b="1" u="sng" dirty="0" smtClean="0">
                <a:solidFill>
                  <a:srgbClr val="0070C0"/>
                </a:solidFill>
                <a:latin typeface="Times New Roman" panose="02020603050405020304" pitchFamily="18" charset="0"/>
                <a:cs typeface="Times New Roman" panose="02020603050405020304" pitchFamily="18" charset="0"/>
              </a:rPr>
              <a:t>snowed </a:t>
            </a:r>
            <a:r>
              <a:rPr lang="zh-CN" altLang="en-US" sz="1800" dirty="0" smtClean="0">
                <a:solidFill>
                  <a:schemeClr val="tx1"/>
                </a:solidFill>
                <a:latin typeface="Times New Roman" panose="02020603050405020304" pitchFamily="18" charset="0"/>
                <a:cs typeface="Times New Roman" panose="02020603050405020304" pitchFamily="18" charset="0"/>
              </a:rPr>
              <a:t>in on her birthday.</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④</a:t>
            </a:r>
            <a:r>
              <a:rPr lang="zh-CN" altLang="en-US" sz="1800" dirty="0" smtClean="0">
                <a:solidFill>
                  <a:schemeClr val="tx1"/>
                </a:solidFill>
                <a:latin typeface="Times New Roman" panose="02020603050405020304" pitchFamily="18" charset="0"/>
                <a:cs typeface="Times New Roman" panose="02020603050405020304" pitchFamily="18" charset="0"/>
              </a:rPr>
              <a:t>我把衣服一披，就向事故现场</a:t>
            </a:r>
            <a:r>
              <a:rPr lang="zh-CN" altLang="en-US" sz="1800" u="sng" dirty="0" smtClean="0">
                <a:solidFill>
                  <a:srgbClr val="0070C0"/>
                </a:solidFill>
                <a:latin typeface="Times New Roman" panose="02020603050405020304" pitchFamily="18" charset="0"/>
                <a:cs typeface="Times New Roman" panose="02020603050405020304" pitchFamily="18" charset="0"/>
              </a:rPr>
              <a:t>冲去</a:t>
            </a:r>
            <a:r>
              <a:rPr lang="zh-CN" altLang="en-US" sz="1800" dirty="0" smtClean="0">
                <a:solidFill>
                  <a:schemeClr val="tx1"/>
                </a:solidFill>
                <a:latin typeface="Times New Roman" panose="02020603050405020304" pitchFamily="18" charset="0"/>
                <a:cs typeface="Times New Roman" panose="02020603050405020304" pitchFamily="18" charset="0"/>
              </a:rPr>
              <a:t>。</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I jumped into my clothes and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stormed</a:t>
            </a:r>
            <a:r>
              <a:rPr lang="zh-CN" altLang="en-US" sz="1800" dirty="0" smtClean="0">
                <a:latin typeface="Times New Roman" panose="02020603050405020304" pitchFamily="18" charset="0"/>
                <a:cs typeface="Times New Roman" panose="02020603050405020304" pitchFamily="18" charset="0"/>
                <a:sym typeface="+mn-ea"/>
              </a:rPr>
              <a:t> over to the scene of the accident.</a:t>
            </a:r>
            <a:endParaRPr lang="zh-CN" altLang="en-US" sz="1800" dirty="0" smtClean="0">
              <a:solidFill>
                <a:schemeClr val="tx1"/>
              </a:solidFill>
              <a:latin typeface="Times New Roman" panose="02020603050405020304" pitchFamily="18" charset="0"/>
              <a:cs typeface="Times New Roman" panose="02020603050405020304" pitchFamily="18" charset="0"/>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⑤</a:t>
            </a:r>
            <a:r>
              <a:rPr lang="zh-CN" altLang="en-US" sz="1800" dirty="0" smtClean="0">
                <a:latin typeface="Times New Roman" panose="02020603050405020304" pitchFamily="18" charset="0"/>
                <a:cs typeface="Times New Roman" panose="02020603050405020304" pitchFamily="18" charset="0"/>
                <a:sym typeface="+mn-ea"/>
              </a:rPr>
              <a:t>我耳边</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响起了雷鸣般的</a:t>
            </a:r>
            <a:r>
              <a:rPr lang="zh-CN" altLang="en-US" sz="1800" dirty="0" smtClean="0">
                <a:latin typeface="Times New Roman" panose="02020603050405020304" pitchFamily="18" charset="0"/>
                <a:cs typeface="Times New Roman" panose="02020603050405020304" pitchFamily="18" charset="0"/>
                <a:sym typeface="+mn-ea"/>
              </a:rPr>
              <a:t>说话声。</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2021</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南瓜卡头</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solidFill>
                  <a:schemeClr val="tx1"/>
                </a:solidFill>
                <a:latin typeface="Times New Roman" panose="02020603050405020304" pitchFamily="18" charset="0"/>
                <a:cs typeface="Times New Roman" panose="02020603050405020304" pitchFamily="18" charset="0"/>
              </a:rPr>
              <a:t>A voice </a:t>
            </a:r>
            <a:r>
              <a:rPr lang="zh-CN" altLang="en-US" sz="1800" b="1" u="sng" dirty="0" smtClean="0">
                <a:solidFill>
                  <a:srgbClr val="0070C0"/>
                </a:solidFill>
                <a:latin typeface="Times New Roman" panose="02020603050405020304" pitchFamily="18" charset="0"/>
                <a:cs typeface="Times New Roman" panose="02020603050405020304" pitchFamily="18" charset="0"/>
              </a:rPr>
              <a:t>thundered</a:t>
            </a:r>
            <a:r>
              <a:rPr lang="zh-CN" altLang="en-US" sz="1800" dirty="0" smtClean="0">
                <a:solidFill>
                  <a:schemeClr val="tx1"/>
                </a:solidFill>
                <a:latin typeface="Times New Roman" panose="02020603050405020304" pitchFamily="18" charset="0"/>
                <a:cs typeface="Times New Roman" panose="02020603050405020304" pitchFamily="18" charset="0"/>
              </a:rPr>
              <a:t> in my ear.</a:t>
            </a:r>
            <a:endPar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Vertical)">
                                      <p:cBhvr>
                                        <p:cTn id="23" dur="5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barn(inVertical)">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barn(inVertical)">
                                      <p:cBhvr>
                                        <p:cTn id="3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73989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名词的动词化：</a:t>
            </a:r>
            <a:r>
              <a:rPr lang="zh-CN" altLang="en-US" sz="2000" b="1" baseline="-25000" dirty="0">
                <a:solidFill>
                  <a:srgbClr val="C00000"/>
                </a:solidFill>
                <a:latin typeface="微软雅黑" panose="020B0503020204020204" pitchFamily="34" charset="-122"/>
                <a:ea typeface="微软雅黑" panose="020B0503020204020204" pitchFamily="34" charset="-122"/>
              </a:rPr>
              <a:t>eye；thumb；tiptoe；mouth</a:t>
            </a:r>
            <a:endParaRPr lang="zh-CN" altLang="en-US" sz="2000" b="1" baseline="-25000" dirty="0">
              <a:solidFill>
                <a:srgbClr val="C00000"/>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32460"/>
            <a:ext cx="7447280" cy="92202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    名词的动词化，指的是名词没有任何形态变化而直接用作动词。这种转化使得语言的表达更加简洁、形象、生动、有文采。对于基础薄弱的同学，这种方法值得在续写中努力尝试。</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08305" y="1590675"/>
            <a:ext cx="8347710" cy="3138170"/>
          </a:xfrm>
          <a:prstGeom prst="rect">
            <a:avLst/>
          </a:prstGeom>
          <a:noFill/>
        </p:spPr>
        <p:txBody>
          <a:bodyPr wrap="square" rtlCol="0" anchor="t">
            <a:spAutoFit/>
          </a:bodyPr>
          <a:p>
            <a:pPr indent="0">
              <a:buFont typeface="Arial" panose="020B0604020202020204" pitchFamily="34" charset="0"/>
              <a:buNone/>
            </a:pPr>
            <a:r>
              <a:rPr lang="en-US" altLang="zh-CN"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4</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.某些</a:t>
            </a:r>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sym typeface="+mn-ea"/>
              </a:rPr>
              <a:t>身体部位名词</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，可以转化为表示与该身体部位有关的动作或功能的动词。</a:t>
            </a:r>
            <a:endPar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①</a:t>
            </a:r>
            <a:r>
              <a:rPr lang="zh-CN" altLang="en-US" sz="1800" dirty="0" smtClean="0">
                <a:latin typeface="Times New Roman" panose="02020603050405020304" pitchFamily="18" charset="0"/>
                <a:cs typeface="Times New Roman" panose="02020603050405020304" pitchFamily="18" charset="0"/>
                <a:sym typeface="+mn-ea"/>
              </a:rPr>
              <a:t>站在街角处的一个警察</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用怀疑的目光盯视</a:t>
            </a:r>
            <a:r>
              <a:rPr lang="zh-CN" altLang="en-US" sz="1800" dirty="0" smtClean="0">
                <a:latin typeface="Times New Roman" panose="02020603050405020304" pitchFamily="18" charset="0"/>
                <a:cs typeface="Times New Roman" panose="02020603050405020304" pitchFamily="18" charset="0"/>
                <a:sym typeface="+mn-ea"/>
              </a:rPr>
              <a:t>着他。</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A policeman on a street corner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eyed</a:t>
            </a:r>
            <a:r>
              <a:rPr lang="zh-CN" altLang="en-US" sz="1800" dirty="0" smtClean="0">
                <a:latin typeface="Times New Roman" panose="02020603050405020304" pitchFamily="18" charset="0"/>
                <a:cs typeface="Times New Roman" panose="02020603050405020304" pitchFamily="18" charset="0"/>
                <a:sym typeface="+mn-ea"/>
              </a:rPr>
              <a:t> him suspiciously.</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②</a:t>
            </a:r>
            <a:r>
              <a:rPr lang="zh-CN" altLang="en-US" sz="1800" dirty="0" smtClean="0">
                <a:latin typeface="Times New Roman" panose="02020603050405020304" pitchFamily="18" charset="0"/>
                <a:cs typeface="Times New Roman" panose="02020603050405020304" pitchFamily="18" charset="0"/>
                <a:sym typeface="+mn-ea"/>
              </a:rPr>
              <a:t>他用</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拇指翻阅</a:t>
            </a:r>
            <a:r>
              <a:rPr lang="zh-CN" altLang="en-US" sz="1800" dirty="0" smtClean="0">
                <a:latin typeface="Times New Roman" panose="02020603050405020304" pitchFamily="18" charset="0"/>
                <a:cs typeface="Times New Roman" panose="02020603050405020304" pitchFamily="18" charset="0"/>
                <a:sym typeface="+mn-ea"/>
              </a:rPr>
              <a:t>词典查找那个词。</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He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thumbed</a:t>
            </a:r>
            <a:r>
              <a:rPr lang="zh-CN" altLang="en-US" sz="1800" dirty="0" smtClean="0">
                <a:latin typeface="Times New Roman" panose="02020603050405020304" pitchFamily="18" charset="0"/>
                <a:cs typeface="Times New Roman" panose="02020603050405020304" pitchFamily="18" charset="0"/>
                <a:sym typeface="+mn-ea"/>
              </a:rPr>
              <a:t> the dictionary for the word.</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③</a:t>
            </a:r>
            <a:r>
              <a:rPr lang="zh-CN" altLang="en-US" sz="1800" dirty="0" smtClean="0">
                <a:latin typeface="Times New Roman" panose="02020603050405020304" pitchFamily="18" charset="0"/>
                <a:cs typeface="Times New Roman" panose="02020603050405020304" pitchFamily="18" charset="0"/>
                <a:sym typeface="+mn-ea"/>
              </a:rPr>
              <a:t> 她溜下床，</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踮起脚尖蹑手蹑脚地走</a:t>
            </a:r>
            <a:r>
              <a:rPr lang="zh-CN" altLang="en-US" sz="1800" dirty="0" smtClean="0">
                <a:latin typeface="Times New Roman" panose="02020603050405020304" pitchFamily="18" charset="0"/>
                <a:cs typeface="Times New Roman" panose="02020603050405020304" pitchFamily="18" charset="0"/>
                <a:sym typeface="+mn-ea"/>
              </a:rPr>
              <a:t>向窗户。</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She slipped out of bed and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tiptoed</a:t>
            </a:r>
            <a:r>
              <a:rPr lang="zh-CN" altLang="en-US" sz="1800" dirty="0" smtClean="0">
                <a:latin typeface="Times New Roman" panose="02020603050405020304" pitchFamily="18" charset="0"/>
                <a:cs typeface="Times New Roman" panose="02020603050405020304" pitchFamily="18" charset="0"/>
                <a:sym typeface="+mn-ea"/>
              </a:rPr>
              <a:t> to the window. </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④</a:t>
            </a:r>
            <a:r>
              <a:rPr lang="zh-CN" altLang="en-US" sz="1800" dirty="0" smtClean="0">
                <a:latin typeface="Times New Roman" panose="02020603050405020304" pitchFamily="18" charset="0"/>
                <a:cs typeface="Times New Roman" panose="02020603050405020304" pitchFamily="18" charset="0"/>
                <a:sym typeface="+mn-ea"/>
              </a:rPr>
              <a:t>我</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只张嘴不出声地说</a:t>
            </a:r>
            <a:r>
              <a:rPr lang="zh-CN" altLang="en-US" sz="1800" dirty="0" smtClean="0">
                <a:latin typeface="Times New Roman" panose="02020603050405020304" pitchFamily="18" charset="0"/>
                <a:cs typeface="Times New Roman" panose="02020603050405020304" pitchFamily="18" charset="0"/>
                <a:sym typeface="+mn-ea"/>
              </a:rPr>
              <a:t>了个再见就赶紧跟在妈妈身后进去了。</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I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mouthed</a:t>
            </a:r>
            <a:r>
              <a:rPr lang="zh-CN" altLang="en-US" sz="1800" dirty="0" smtClean="0">
                <a:latin typeface="Times New Roman" panose="02020603050405020304" pitchFamily="18" charset="0"/>
                <a:cs typeface="Times New Roman" panose="02020603050405020304" pitchFamily="18" charset="0"/>
                <a:sym typeface="+mn-ea"/>
              </a:rPr>
              <a:t> a goodbye and hurried in behind Momma. </a:t>
            </a:r>
            <a:endParaRPr lang="zh-CN" altLang="en-US"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⑤</a:t>
            </a:r>
            <a:r>
              <a:rPr lang="zh-CN" altLang="en-US" sz="1800" dirty="0" smtClean="0">
                <a:solidFill>
                  <a:schemeClr val="tx1"/>
                </a:solidFill>
                <a:latin typeface="Times New Roman" panose="02020603050405020304" pitchFamily="18" charset="0"/>
                <a:cs typeface="Times New Roman" panose="02020603050405020304" pitchFamily="18" charset="0"/>
                <a:sym typeface="+mn-ea"/>
              </a:rPr>
              <a:t>我们转身</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朝</a:t>
            </a:r>
            <a:r>
              <a:rPr lang="zh-CN" altLang="en-US" sz="1800" dirty="0" smtClean="0">
                <a:solidFill>
                  <a:schemeClr val="tx1"/>
                </a:solidFill>
                <a:latin typeface="Times New Roman" panose="02020603050405020304" pitchFamily="18" charset="0"/>
                <a:cs typeface="Times New Roman" panose="02020603050405020304" pitchFamily="18" charset="0"/>
                <a:sym typeface="+mn-ea"/>
              </a:rPr>
              <a:t>家</a:t>
            </a:r>
            <a:r>
              <a:rPr lang="zh-CN" altLang="en-US" sz="1800" u="sng" dirty="0" smtClean="0">
                <a:solidFill>
                  <a:srgbClr val="0070C0"/>
                </a:solidFill>
                <a:latin typeface="Times New Roman" panose="02020603050405020304" pitchFamily="18" charset="0"/>
                <a:cs typeface="Times New Roman" panose="02020603050405020304" pitchFamily="18" charset="0"/>
                <a:sym typeface="+mn-ea"/>
              </a:rPr>
              <a:t>走去</a:t>
            </a:r>
            <a:r>
              <a:rPr lang="zh-CN" altLang="en-US" sz="1800" dirty="0" smtClean="0">
                <a:solidFill>
                  <a:schemeClr val="tx1"/>
                </a:solidFill>
                <a:latin typeface="Times New Roman" panose="02020603050405020304" pitchFamily="18" charset="0"/>
                <a:cs typeface="Times New Roman" panose="02020603050405020304" pitchFamily="18" charset="0"/>
                <a:sym typeface="+mn-ea"/>
              </a:rPr>
              <a:t>。</a:t>
            </a:r>
            <a:endParaRPr lang="zh-CN" altLang="en-US" sz="1800" dirty="0" smtClean="0">
              <a:solidFill>
                <a:schemeClr val="tx1"/>
              </a:solidFill>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We turned and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headed</a:t>
            </a:r>
            <a:r>
              <a:rPr lang="zh-CN" altLang="en-US" sz="1800" dirty="0" smtClean="0">
                <a:latin typeface="Times New Roman" panose="02020603050405020304" pitchFamily="18" charset="0"/>
                <a:cs typeface="Times New Roman" panose="02020603050405020304" pitchFamily="18" charset="0"/>
                <a:sym typeface="+mn-ea"/>
              </a:rPr>
              <a:t> for home.</a:t>
            </a:r>
            <a:endParaRPr lang="zh-CN" altLang="en-US" sz="1800" dirty="0" smtClean="0">
              <a:latin typeface="Times New Roman" panose="02020603050405020304" pitchFamily="18" charset="0"/>
              <a:cs typeface="Times New Roman" panose="02020603050405020304" pitchFamily="18" charset="0"/>
              <a:sym typeface="+mn-ea"/>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2">
                                            <p:txEl>
                                              <p:pRg st="2" end="2"/>
                                            </p:txEl>
                                          </p:spTgt>
                                        </p:tgtEl>
                                        <p:attrNameLst>
                                          <p:attrName>style.visibility</p:attrName>
                                        </p:attrNameLst>
                                      </p:cBhvr>
                                      <p:to>
                                        <p:strVal val="visible"/>
                                      </p:to>
                                    </p:set>
                                    <p:animEffect transition="in" filter="barn(inVertical)">
                                      <p:cBhvr>
                                        <p:cTn id="13" dur="500"/>
                                        <p:tgtEl>
                                          <p:spTgt spid="2">
                                            <p:txEl>
                                              <p:pRg st="2" end="2"/>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2">
                                            <p:txEl>
                                              <p:pRg st="4" end="4"/>
                                            </p:txEl>
                                          </p:spTgt>
                                        </p:tgtEl>
                                        <p:attrNameLst>
                                          <p:attrName>style.visibility</p:attrName>
                                        </p:attrNameLst>
                                      </p:cBhvr>
                                      <p:to>
                                        <p:strVal val="visible"/>
                                      </p:to>
                                    </p:set>
                                    <p:animEffect transition="in" filter="barn(inVertical)">
                                      <p:cBhvr>
                                        <p:cTn id="18" dur="500"/>
                                        <p:tgtEl>
                                          <p:spTgt spid="2">
                                            <p:txEl>
                                              <p:pRg st="4" end="4"/>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2">
                                            <p:txEl>
                                              <p:pRg st="6" end="6"/>
                                            </p:txEl>
                                          </p:spTgt>
                                        </p:tgtEl>
                                        <p:attrNameLst>
                                          <p:attrName>style.visibility</p:attrName>
                                        </p:attrNameLst>
                                      </p:cBhvr>
                                      <p:to>
                                        <p:strVal val="visible"/>
                                      </p:to>
                                    </p:set>
                                    <p:animEffect transition="in" filter="barn(inVertical)">
                                      <p:cBhvr>
                                        <p:cTn id="23" dur="500"/>
                                        <p:tgtEl>
                                          <p:spTgt spid="2">
                                            <p:txEl>
                                              <p:pRg st="6" end="6"/>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2">
                                            <p:txEl>
                                              <p:pRg st="8" end="8"/>
                                            </p:txEl>
                                          </p:spTgt>
                                        </p:tgtEl>
                                        <p:attrNameLst>
                                          <p:attrName>style.visibility</p:attrName>
                                        </p:attrNameLst>
                                      </p:cBhvr>
                                      <p:to>
                                        <p:strVal val="visible"/>
                                      </p:to>
                                    </p:set>
                                    <p:animEffect transition="in" filter="barn(inVertical)">
                                      <p:cBhvr>
                                        <p:cTn id="28" dur="500"/>
                                        <p:tgtEl>
                                          <p:spTgt spid="2">
                                            <p:txEl>
                                              <p:pRg st="8" end="8"/>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16" presetClass="entr" presetSubtype="21" fill="hold" nodeType="clickEffect">
                                  <p:stCondLst>
                                    <p:cond delay="0"/>
                                  </p:stCondLst>
                                  <p:childTnLst>
                                    <p:set>
                                      <p:cBhvr>
                                        <p:cTn id="32" dur="1" fill="hold">
                                          <p:stCondLst>
                                            <p:cond delay="0"/>
                                          </p:stCondLst>
                                        </p:cTn>
                                        <p:tgtEl>
                                          <p:spTgt spid="2">
                                            <p:txEl>
                                              <p:pRg st="10" end="10"/>
                                            </p:txEl>
                                          </p:spTgt>
                                        </p:tgtEl>
                                        <p:attrNameLst>
                                          <p:attrName>style.visibility</p:attrName>
                                        </p:attrNameLst>
                                      </p:cBhvr>
                                      <p:to>
                                        <p:strVal val="visible"/>
                                      </p:to>
                                    </p:set>
                                    <p:animEffect transition="in" filter="barn(inVertical)">
                                      <p:cBhvr>
                                        <p:cTn id="33" dur="500"/>
                                        <p:tgtEl>
                                          <p:spTgt spid="2">
                                            <p:txEl>
                                              <p:pRg st="10" end="1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336155"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make</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/fight / nudge  / feel / wind / crack / inch</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one’s way</a:t>
            </a:r>
            <a:endParaRPr lang="en-US" altLang="zh-CN" sz="20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7628255" cy="119888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    由词组“make one’s way 克服困难艰难地或想方设法去某地”所延展的“fight / nudge  / feel / wind / crack / inch one's way”都是非常生动形象，想象丰富的描述性语言，尤其是crack  one's way含隐喻表达，生动耐读； inch one's way中“inch”作动词，准确明了，画面感和代入感很强。</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168910" y="1996440"/>
            <a:ext cx="8764270" cy="2584450"/>
          </a:xfrm>
          <a:prstGeom prst="rect">
            <a:avLst/>
          </a:prstGeom>
          <a:noFill/>
        </p:spPr>
        <p:txBody>
          <a:bodyPr wrap="square" rtlCol="0" anchor="t">
            <a:spAutoFit/>
          </a:bodyPr>
          <a:p>
            <a:pPr fontAlgn="auto">
              <a:lnSpc>
                <a:spcPts val="2160"/>
              </a:lnSpc>
            </a:pPr>
            <a:r>
              <a:rPr lang="en-US"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1.</a:t>
            </a:r>
            <a:r>
              <a:rPr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尽管发生了大洪水，但救援队仍然艰难地向灾区进发。</a:t>
            </a:r>
            <a:endParaRPr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lang="en-US" altLang="zh-CN"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   </a:t>
            </a:r>
            <a:r>
              <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There </a:t>
            </a:r>
            <a:r>
              <a:rPr lang="en-US" altLang="zh-CN" sz="1800" u="sng">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being a big flood</a:t>
            </a:r>
            <a:r>
              <a:rPr lang="en-US" altLang="zh-CN" sz="1800" baseline="-250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独立主格结构</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 the rescue team still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made their way to </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the disaster area.</a:t>
            </a:r>
            <a:endParaRPr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sz="1800">
                <a:latin typeface="Times New Roman" panose="02020603050405020304" pitchFamily="18" charset="0"/>
                <a:cs typeface="Times New Roman" panose="02020603050405020304" pitchFamily="18" charset="0"/>
                <a:sym typeface="微软雅黑" panose="020B0503020204020204" pitchFamily="34" charset="-122"/>
              </a:rPr>
              <a:t>2.简慢慢地爬过矮树丛。</a:t>
            </a:r>
            <a:endParaRPr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lang="en-US" altLang="zh-CN" sz="1800">
                <a:latin typeface="Times New Roman" panose="02020603050405020304" pitchFamily="18" charset="0"/>
                <a:cs typeface="Times New Roman" panose="02020603050405020304" pitchFamily="18" charset="0"/>
                <a:sym typeface="宋体" panose="02010600030101010101" pitchFamily="2" charset="-122"/>
              </a:rPr>
              <a:t>   </a:t>
            </a:r>
            <a:r>
              <a:rPr lang="zh-CN" altLang="en-US" sz="1800">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latin typeface="Times New Roman" panose="02020603050405020304" pitchFamily="18" charset="0"/>
                <a:cs typeface="Times New Roman" panose="02020603050405020304" pitchFamily="18" charset="0"/>
                <a:sym typeface="宋体" panose="02010600030101010101" pitchFamily="2" charset="-122"/>
              </a:rPr>
              <a:t> </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Jane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wormed her way</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 through the under-growth.</a:t>
            </a:r>
            <a:endPar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algn="l" fontAlgn="auto">
              <a:lnSpc>
                <a:spcPts val="2160"/>
              </a:lnSpc>
              <a:buClrTx/>
              <a:buSzTx/>
              <a:buFontTx/>
            </a:pPr>
            <a:r>
              <a:rPr sz="1800">
                <a:latin typeface="Times New Roman" panose="02020603050405020304" pitchFamily="18" charset="0"/>
                <a:cs typeface="Times New Roman" panose="02020603050405020304" pitchFamily="18" charset="0"/>
                <a:sym typeface="微软雅黑" panose="020B0503020204020204" pitchFamily="34" charset="-122"/>
              </a:rPr>
              <a:t>3.一列货车沿着山坡蜿蜒而行。</a:t>
            </a:r>
            <a:endParaRPr sz="1800">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lang="en-US" altLang="zh-CN" sz="1800">
                <a:latin typeface="Times New Roman" panose="02020603050405020304" pitchFamily="18" charset="0"/>
                <a:cs typeface="Times New Roman" panose="02020603050405020304" pitchFamily="18" charset="0"/>
                <a:sym typeface="宋体" panose="02010600030101010101" pitchFamily="2" charset="-122"/>
              </a:rPr>
              <a:t>   </a:t>
            </a:r>
            <a:r>
              <a:rPr lang="zh-CN" altLang="en-US" sz="1800">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A wagon train was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snaking its way</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 along the slope.</a:t>
            </a:r>
            <a:endPar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lang="en-US" sz="1800">
                <a:latin typeface="Times New Roman" panose="02020603050405020304" pitchFamily="18" charset="0"/>
                <a:cs typeface="Times New Roman" panose="02020603050405020304" pitchFamily="18" charset="0"/>
                <a:sym typeface="微软雅黑" panose="020B0503020204020204" pitchFamily="34" charset="-122"/>
              </a:rPr>
              <a:t>4.</a:t>
            </a:r>
            <a:r>
              <a:rPr sz="1800">
                <a:latin typeface="Times New Roman" panose="02020603050405020304" pitchFamily="18" charset="0"/>
                <a:cs typeface="Times New Roman" panose="02020603050405020304" pitchFamily="18" charset="0"/>
                <a:sym typeface="微软雅黑" panose="020B0503020204020204" pitchFamily="34" charset="-122"/>
              </a:rPr>
              <a:t>努力辟出一条路挤进；推进</a:t>
            </a:r>
            <a:r>
              <a:rPr lang="zh-CN" sz="1800">
                <a:latin typeface="Times New Roman" panose="02020603050405020304" pitchFamily="18" charset="0"/>
                <a:cs typeface="Times New Roman" panose="02020603050405020304" pitchFamily="18" charset="0"/>
                <a:sym typeface="微软雅黑" panose="020B0503020204020204" pitchFamily="34" charset="-122"/>
              </a:rPr>
              <a:t>；</a:t>
            </a:r>
            <a:r>
              <a:rPr sz="1800">
                <a:latin typeface="Times New Roman" panose="02020603050405020304" pitchFamily="18" charset="0"/>
                <a:cs typeface="Times New Roman" panose="02020603050405020304" pitchFamily="18" charset="0"/>
                <a:sym typeface="微软雅黑" panose="020B0503020204020204" pitchFamily="34" charset="-122"/>
              </a:rPr>
              <a:t>摸索着前进</a:t>
            </a:r>
            <a:r>
              <a:rPr lang="zh-CN" sz="1800">
                <a:latin typeface="Times New Roman" panose="02020603050405020304" pitchFamily="18" charset="0"/>
                <a:cs typeface="Times New Roman" panose="02020603050405020304" pitchFamily="18" charset="0"/>
                <a:sym typeface="微软雅黑" panose="020B0503020204020204" pitchFamily="34" charset="-122"/>
              </a:rPr>
              <a:t>；</a:t>
            </a:r>
            <a:r>
              <a:rPr sz="1800">
                <a:latin typeface="Times New Roman" panose="02020603050405020304" pitchFamily="18" charset="0"/>
                <a:cs typeface="Times New Roman" panose="02020603050405020304" pitchFamily="18" charset="0"/>
                <a:sym typeface="微软雅黑" panose="020B0503020204020204" pitchFamily="34" charset="-122"/>
              </a:rPr>
              <a:t> 蜿蜒而行</a:t>
            </a:r>
            <a:r>
              <a:rPr lang="zh-CN" sz="1800">
                <a:latin typeface="Times New Roman" panose="02020603050405020304" pitchFamily="18" charset="0"/>
                <a:cs typeface="Times New Roman" panose="02020603050405020304" pitchFamily="18" charset="0"/>
                <a:sym typeface="微软雅黑" panose="020B0503020204020204" pitchFamily="34" charset="-122"/>
              </a:rPr>
              <a:t>；</a:t>
            </a:r>
            <a:r>
              <a:rPr sz="1800">
                <a:latin typeface="Times New Roman" panose="02020603050405020304" pitchFamily="18" charset="0"/>
                <a:cs typeface="Times New Roman" panose="02020603050405020304" pitchFamily="18" charset="0"/>
                <a:sym typeface="微软雅黑" panose="020B0503020204020204" pitchFamily="34" charset="-122"/>
              </a:rPr>
              <a:t>艰难地进入</a:t>
            </a:r>
            <a:r>
              <a:rPr lang="zh-CN" sz="1800">
                <a:latin typeface="Times New Roman" panose="02020603050405020304" pitchFamily="18" charset="0"/>
                <a:cs typeface="Times New Roman" panose="02020603050405020304" pitchFamily="18" charset="0"/>
                <a:sym typeface="微软雅黑" panose="020B0503020204020204" pitchFamily="34" charset="-122"/>
              </a:rPr>
              <a:t>；</a:t>
            </a:r>
            <a:r>
              <a:rPr sz="1800">
                <a:latin typeface="Times New Roman" panose="02020603050405020304" pitchFamily="18" charset="0"/>
                <a:cs typeface="Times New Roman" panose="02020603050405020304" pitchFamily="18" charset="0"/>
                <a:sym typeface="微软雅黑" panose="020B0503020204020204" pitchFamily="34" charset="-122"/>
              </a:rPr>
              <a:t> 慢慢前</a:t>
            </a:r>
            <a:r>
              <a:rPr lang="zh-CN" sz="1800">
                <a:latin typeface="Times New Roman" panose="02020603050405020304" pitchFamily="18" charset="0"/>
                <a:cs typeface="Times New Roman" panose="02020603050405020304" pitchFamily="18" charset="0"/>
                <a:sym typeface="微软雅黑" panose="020B0503020204020204" pitchFamily="34" charset="-122"/>
              </a:rPr>
              <a:t>行</a:t>
            </a:r>
            <a:endParaRPr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160"/>
              </a:lnSpc>
            </a:pPr>
            <a:r>
              <a:rPr lang="en-US" altLang="zh-CN" sz="1800">
                <a:latin typeface="Times New Roman" panose="02020603050405020304" pitchFamily="18" charset="0"/>
                <a:cs typeface="Times New Roman" panose="02020603050405020304" pitchFamily="18" charset="0"/>
                <a:sym typeface="宋体" panose="02010600030101010101" pitchFamily="2" charset="-122"/>
              </a:rPr>
              <a:t>   </a:t>
            </a:r>
            <a:r>
              <a:rPr lang="zh-CN" altLang="en-US" sz="1800">
                <a:latin typeface="Times New Roman" panose="02020603050405020304" pitchFamily="18" charset="0"/>
                <a:cs typeface="Times New Roman" panose="02020603050405020304" pitchFamily="18" charset="0"/>
                <a:sym typeface="宋体" panose="02010600030101010101" pitchFamily="2" charset="-122"/>
              </a:rPr>
              <a:t>✍</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fight</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nudge</a:t>
            </a:r>
            <a:r>
              <a:rPr sz="1800">
                <a:latin typeface="Times New Roman" panose="02020603050405020304" pitchFamily="18" charset="0"/>
                <a:cs typeface="Times New Roman" panose="02020603050405020304" pitchFamily="18" charset="0"/>
                <a:sym typeface="微软雅黑" panose="020B0503020204020204" pitchFamily="34" charset="-122"/>
              </a:rPr>
              <a:t> </a:t>
            </a:r>
            <a:r>
              <a:rPr lang="zh-CN" altLang="en-US" sz="1800" i="1" baseline="-25000">
                <a:latin typeface="Times New Roman" panose="02020603050405020304" pitchFamily="18" charset="0"/>
                <a:cs typeface="Times New Roman" panose="02020603050405020304" pitchFamily="18" charset="0"/>
                <a:sym typeface="微软雅黑" panose="020B0503020204020204" pitchFamily="34" charset="-122"/>
              </a:rPr>
              <a:t>[nʌdʒ]vt.(用肘)轻推</a:t>
            </a:r>
            <a:r>
              <a:rPr lang="en-US" altLang="zh-CN" sz="1800" i="1">
                <a:latin typeface="Times New Roman" panose="02020603050405020304" pitchFamily="18" charset="0"/>
                <a:cs typeface="Times New Roman" panose="02020603050405020304" pitchFamily="18" charset="0"/>
                <a:sym typeface="微软雅黑" panose="020B0503020204020204" pitchFamily="34" charset="-122"/>
              </a:rPr>
              <a:t> </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feel</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wind</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crack</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inch</a:t>
            </a:r>
            <a:r>
              <a:rPr lang="zh-CN" altLang="en-US" sz="1800" u="sng" baseline="-25000">
                <a:latin typeface="Times New Roman" panose="02020603050405020304" pitchFamily="18" charset="0"/>
                <a:cs typeface="Times New Roman" panose="02020603050405020304" pitchFamily="18" charset="0"/>
                <a:sym typeface="微软雅黑" panose="020B0503020204020204" pitchFamily="34" charset="-122"/>
              </a:rPr>
              <a:t>夸张</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one's way </a:t>
            </a:r>
            <a:endPar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62495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melt</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 /melt/ （melted; melted, molten）          vi.融化；溶化；软化</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6628765" cy="64516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melt本义为“固态物质熔化溶化为液态物质”，引申为“内心软化”含隐喻意义“坚硬冰冷的气氛或内心缓和变软”，形象生动。</a:t>
            </a:r>
            <a:endParaRPr sz="1800" b="1" dirty="0" smtClean="0">
              <a:solidFill>
                <a:srgbClr val="C00000"/>
              </a:solidFill>
              <a:latin typeface="Times New Roman" panose="02020603050405020304" pitchFamily="18" charset="0"/>
              <a:cs typeface="Times New Roman" panose="02020603050405020304" pitchFamily="18" charset="0"/>
            </a:endParaRPr>
          </a:p>
        </p:txBody>
      </p:sp>
      <p:sp>
        <p:nvSpPr>
          <p:cNvPr id="42" name="椭圆 2"/>
          <p:cNvSpPr>
            <a:spLocks noChangeArrowheads="1"/>
          </p:cNvSpPr>
          <p:nvPr/>
        </p:nvSpPr>
        <p:spPr bwMode="auto">
          <a:xfrm>
            <a:off x="10379075" y="5281295"/>
            <a:ext cx="1624965" cy="1229995"/>
          </a:xfrm>
          <a:prstGeom prst="ellipse">
            <a:avLst/>
          </a:prstGeom>
          <a:blipFill dpi="0" rotWithShape="1">
            <a:blip r:embed="rId6" cstate="print">
              <a:extLst>
                <a:ext uri="{28A0092B-C50C-407E-A947-70E740481C1C}">
                  <a14:useLocalDpi xmlns:a14="http://schemas.microsoft.com/office/drawing/2010/main" val="0"/>
                </a:ext>
              </a:extLst>
            </a:blip>
            <a:srcRect/>
            <a:stretch>
              <a:fillRect/>
            </a:stretch>
          </a:blipFill>
          <a:ln>
            <a:noFill/>
          </a:ln>
          <a:effectLst>
            <a:softEdge rad="292100"/>
          </a:effectLst>
          <a:extLst>
            <a:ext uri="{91240B29-F687-4F45-9708-019B960494DF}">
              <a14:hiddenLine xmlns:a14="http://schemas.microsoft.com/office/drawing/2010/main" w="9525">
                <a:solidFill>
                  <a:srgbClr val="000000"/>
                </a:solidFill>
                <a:round/>
              </a14:hiddenLine>
            </a:ext>
          </a:extLst>
        </p:spPr>
        <p:txBody>
          <a:bodyPr anchor="ctr"/>
          <a:p>
            <a:pPr algn="ctr" eaLnBrk="1" hangingPunct="1"/>
            <a:endParaRPr lang="zh-CN" altLang="en-US" sz="1800">
              <a:solidFill>
                <a:schemeClr val="tx1"/>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2973070" y="1315720"/>
            <a:ext cx="5959475" cy="3702685"/>
          </a:xfrm>
          <a:prstGeom prst="rect">
            <a:avLst/>
          </a:prstGeom>
          <a:noFill/>
          <a:effectLst>
            <a:softEdge rad="292100"/>
          </a:effectLst>
        </p:spPr>
        <p:txBody>
          <a:bodyPr wrap="square" rtlCol="0" anchor="t">
            <a:spAutoFit/>
          </a:bodyPr>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rPr>
              <a:t>1.屋里的紧张气氛开始缓和。</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1.The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tension</a:t>
            </a:r>
            <a:r>
              <a:rPr lang="en-US" altLang="zh-CN" sz="1800">
                <a:solidFill>
                  <a:schemeClr val="tx1"/>
                </a:solidFill>
                <a:latin typeface="Times New Roman" panose="02020603050405020304" pitchFamily="18" charset="0"/>
                <a:cs typeface="Times New Roman" panose="02020603050405020304" pitchFamily="18" charset="0"/>
                <a:sym typeface="+mn-ea"/>
              </a:rPr>
              <a:t> in the room began to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melt</a:t>
            </a:r>
            <a:r>
              <a:rPr lang="en-US" altLang="zh-CN" sz="1800">
                <a:solidFill>
                  <a:schemeClr val="tx1"/>
                </a:solidFill>
                <a:latin typeface="Times New Roman" panose="02020603050405020304" pitchFamily="18" charset="0"/>
                <a:cs typeface="Times New Roman" panose="02020603050405020304" pitchFamily="18" charset="0"/>
                <a:sym typeface="+mn-ea"/>
              </a:rPr>
              <a:t>.</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rPr>
              <a:t>2.她那信任的微笑使他的心变软了。</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2.Her trusting smile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melted his heart</a:t>
            </a:r>
            <a:r>
              <a:rPr lang="en-US" altLang="zh-CN" sz="1800">
                <a:solidFill>
                  <a:schemeClr val="tx1"/>
                </a:solidFill>
                <a:latin typeface="Times New Roman" panose="02020603050405020304" pitchFamily="18" charset="0"/>
                <a:cs typeface="Times New Roman" panose="02020603050405020304" pitchFamily="18" charset="0"/>
                <a:sym typeface="+mn-ea"/>
              </a:rPr>
              <a:t>.  </a:t>
            </a:r>
            <a:endParaRPr lang="en-US" altLang="zh-CN"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rPr>
              <a:t>3.听到这些话，我觉得内心的疑虑/焦虑消失了。</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3.When hearing these words, I felt my inner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doubts/anxiety melt away</a:t>
            </a: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2022</a:t>
            </a:r>
            <a:r>
              <a:rPr lang="zh-CN" altLang="en-US" sz="1800" baseline="-25000">
                <a:latin typeface="Times New Roman" panose="02020603050405020304" pitchFamily="18" charset="0"/>
                <a:cs typeface="Times New Roman" panose="02020603050405020304" pitchFamily="18" charset="0"/>
                <a:sym typeface="+mn-ea"/>
              </a:rPr>
              <a:t>年浙江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与学霸做项目</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en-US" altLang="zh-CN"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rPr>
              <a:t>4.年轻人们散开了，消失在夜色中。</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ea typeface="微软雅黑" panose="020B0503020204020204" pitchFamily="34" charset="-122"/>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mn-ea"/>
              </a:rPr>
              <a:t>4.The youths broke up and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melted into the darkness</a:t>
            </a:r>
            <a:r>
              <a:rPr lang="en-US" altLang="zh-CN" sz="1800">
                <a:solidFill>
                  <a:schemeClr val="tx1"/>
                </a:solidFill>
                <a:latin typeface="Times New Roman" panose="02020603050405020304" pitchFamily="18" charset="0"/>
                <a:cs typeface="Times New Roman" panose="02020603050405020304" pitchFamily="18" charset="0"/>
                <a:sym typeface="+mn-ea"/>
              </a:rPr>
              <a:t>. 	</a:t>
            </a:r>
            <a:r>
              <a:rPr lang="zh-CN" altLang="en-US" sz="1800">
                <a:solidFill>
                  <a:schemeClr val="tx1"/>
                </a:solidFill>
                <a:latin typeface="Times New Roman" panose="02020603050405020304" pitchFamily="18" charset="0"/>
                <a:cs typeface="Times New Roman" panose="02020603050405020304" pitchFamily="18" charset="0"/>
              </a:rPr>
              <a:t> </a:t>
            </a:r>
            <a:endParaRPr lang="zh-CN" altLang="en-US" sz="18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rPr>
              <a:t>5.我能感觉到他冰冷的外壳逐渐融化。</a:t>
            </a:r>
            <a:r>
              <a:rPr lang="zh-CN" altLang="en-US" sz="1800" baseline="-25000">
                <a:solidFill>
                  <a:schemeClr val="tx1"/>
                </a:solidFill>
                <a:latin typeface="Times New Roman" panose="02020603050405020304" pitchFamily="18" charset="0"/>
                <a:cs typeface="Times New Roman" panose="02020603050405020304" pitchFamily="18" charset="0"/>
              </a:rPr>
              <a:t>（</a:t>
            </a:r>
            <a:r>
              <a:rPr lang="en-US" altLang="zh-CN" sz="1800" baseline="-25000">
                <a:solidFill>
                  <a:schemeClr val="tx1"/>
                </a:solidFill>
                <a:latin typeface="Times New Roman" panose="02020603050405020304" pitchFamily="18" charset="0"/>
                <a:cs typeface="Times New Roman" panose="02020603050405020304" pitchFamily="18" charset="0"/>
              </a:rPr>
              <a:t>2022</a:t>
            </a:r>
            <a:r>
              <a:rPr lang="zh-CN" altLang="en-US" sz="1800" baseline="-25000">
                <a:solidFill>
                  <a:schemeClr val="tx1"/>
                </a:solidFill>
                <a:latin typeface="Times New Roman" panose="02020603050405020304" pitchFamily="18" charset="0"/>
                <a:cs typeface="Times New Roman" panose="02020603050405020304" pitchFamily="18" charset="0"/>
              </a:rPr>
              <a:t>年浙江</a:t>
            </a:r>
            <a:r>
              <a:rPr lang="en-US" altLang="zh-CN" sz="1800" baseline="-25000">
                <a:solidFill>
                  <a:schemeClr val="tx1"/>
                </a:solidFill>
                <a:latin typeface="Times New Roman" panose="02020603050405020304" pitchFamily="18" charset="0"/>
                <a:cs typeface="Times New Roman" panose="02020603050405020304" pitchFamily="18" charset="0"/>
              </a:rPr>
              <a:t>“</a:t>
            </a:r>
            <a:r>
              <a:rPr lang="zh-CN" altLang="en-US" sz="1800" baseline="-25000">
                <a:solidFill>
                  <a:schemeClr val="tx1"/>
                </a:solidFill>
                <a:latin typeface="Times New Roman" panose="02020603050405020304" pitchFamily="18" charset="0"/>
                <a:cs typeface="Times New Roman" panose="02020603050405020304" pitchFamily="18" charset="0"/>
              </a:rPr>
              <a:t>与学霸做项目</a:t>
            </a:r>
            <a:r>
              <a:rPr lang="en-US" altLang="zh-CN" sz="1800" baseline="-25000">
                <a:solidFill>
                  <a:schemeClr val="tx1"/>
                </a:solidFill>
                <a:latin typeface="Times New Roman" panose="02020603050405020304" pitchFamily="18" charset="0"/>
                <a:cs typeface="Times New Roman" panose="02020603050405020304" pitchFamily="18" charset="0"/>
              </a:rPr>
              <a:t>”</a:t>
            </a:r>
            <a:r>
              <a:rPr lang="zh-CN" altLang="en-US" sz="1800" baseline="-25000">
                <a:solidFill>
                  <a:schemeClr val="tx1"/>
                </a:solidFill>
                <a:latin typeface="Times New Roman" panose="02020603050405020304" pitchFamily="18" charset="0"/>
                <a:cs typeface="Times New Roman" panose="02020603050405020304" pitchFamily="18" charset="0"/>
              </a:rPr>
              <a:t>）</a:t>
            </a:r>
            <a:endParaRPr lang="zh-CN" altLang="en-US" sz="1800" baseline="-25000">
              <a:solidFill>
                <a:schemeClr val="tx1"/>
              </a:solidFill>
              <a:latin typeface="Times New Roman" panose="02020603050405020304" pitchFamily="18" charset="0"/>
              <a:cs typeface="Times New Roman" panose="02020603050405020304" pitchFamily="18" charset="0"/>
            </a:endParaRPr>
          </a:p>
          <a:p>
            <a:pPr fontAlgn="auto">
              <a:lnSpc>
                <a:spcPts val="2560"/>
              </a:lnSpc>
            </a:pPr>
            <a:r>
              <a:rPr lang="en-US" altLang="zh-CN" sz="1800">
                <a:solidFill>
                  <a:schemeClr val="tx1"/>
                </a:solidFill>
                <a:latin typeface="Times New Roman" panose="02020603050405020304" pitchFamily="18" charset="0"/>
                <a:cs typeface="Times New Roman" panose="02020603050405020304" pitchFamily="18" charset="0"/>
              </a:rPr>
              <a:t>✍5.I could feel </a:t>
            </a:r>
            <a:r>
              <a:rPr lang="zh-CN" altLang="en-US" sz="1800" b="1" u="sng" dirty="0" smtClean="0">
                <a:solidFill>
                  <a:srgbClr val="0070C0"/>
                </a:solidFill>
                <a:latin typeface="Times New Roman" panose="02020603050405020304" pitchFamily="18" charset="0"/>
                <a:cs typeface="Times New Roman" panose="02020603050405020304" pitchFamily="18" charset="0"/>
              </a:rPr>
              <a:t>his icy shell gradually melting away</a:t>
            </a:r>
            <a:r>
              <a:rPr lang="en-US" altLang="zh-CN" sz="1800">
                <a:solidFill>
                  <a:schemeClr val="tx1"/>
                </a:solidFill>
                <a:latin typeface="Times New Roman" panose="02020603050405020304" pitchFamily="18" charset="0"/>
                <a:cs typeface="Times New Roman" panose="02020603050405020304" pitchFamily="18" charset="0"/>
              </a:rPr>
              <a:t>.</a:t>
            </a:r>
            <a:endParaRPr lang="en-US" altLang="zh-CN" sz="1800">
              <a:solidFill>
                <a:schemeClr val="tx1"/>
              </a:solidFill>
              <a:latin typeface="Times New Roman" panose="02020603050405020304" pitchFamily="18" charset="0"/>
              <a:cs typeface="Times New Roman" panose="02020603050405020304" pitchFamily="18" charset="0"/>
            </a:endParaRPr>
          </a:p>
        </p:txBody>
      </p:sp>
      <p:pic>
        <p:nvPicPr>
          <p:cNvPr id="113" name="图片 112"/>
          <p:cNvPicPr/>
          <p:nvPr/>
        </p:nvPicPr>
        <p:blipFill>
          <a:blip r:embed="rId7"/>
          <a:stretch>
            <a:fillRect/>
          </a:stretch>
        </p:blipFill>
        <p:spPr>
          <a:xfrm>
            <a:off x="165735" y="1590675"/>
            <a:ext cx="2807335" cy="2927350"/>
          </a:xfrm>
          <a:prstGeom prst="rect">
            <a:avLst/>
          </a:prstGeom>
          <a:noFill/>
          <a:ln w="9525">
            <a:noFill/>
          </a:ln>
          <a:effectLst>
            <a:softEdge rad="292100"/>
          </a:effectLst>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3299"/>
                            </p:stCondLst>
                            <p:childTnLst>
                              <p:par>
                                <p:cTn id="10" presetID="6" presetClass="entr" presetSubtype="32" fill="hold" grpId="0" nodeType="afterEffect">
                                  <p:stCondLst>
                                    <p:cond delay="0"/>
                                  </p:stCondLst>
                                  <p:childTnLst>
                                    <p:set>
                                      <p:cBhvr>
                                        <p:cTn id="11" dur="1" fill="hold">
                                          <p:stCondLst>
                                            <p:cond delay="0"/>
                                          </p:stCondLst>
                                        </p:cTn>
                                        <p:tgtEl>
                                          <p:spTgt spid="42"/>
                                        </p:tgtEl>
                                        <p:attrNameLst>
                                          <p:attrName>style.visibility</p:attrName>
                                        </p:attrNameLst>
                                      </p:cBhvr>
                                      <p:to>
                                        <p:strVal val="visible"/>
                                      </p:to>
                                    </p:set>
                                    <p:animEffect transition="in" filter="circle(out)">
                                      <p:cBhvr>
                                        <p:cTn id="12" dur="1000"/>
                                        <p:tgtEl>
                                          <p:spTgt spid="42"/>
                                        </p:tgtEl>
                                      </p:cBhvr>
                                    </p:animEffect>
                                  </p:childTnLst>
                                </p:cTn>
                              </p:par>
                            </p:childTnLst>
                          </p:cTn>
                        </p:par>
                      </p:childTnLst>
                    </p:cTn>
                  </p:par>
                  <p:par>
                    <p:cTn id="13" fill="hold">
                      <p:stCondLst>
                        <p:cond delay="indefinite"/>
                      </p:stCondLst>
                      <p:childTnLst>
                        <p:par>
                          <p:cTn id="14" fill="hold">
                            <p:stCondLst>
                              <p:cond delay="0"/>
                            </p:stCondLst>
                            <p:childTnLst>
                              <p:par>
                                <p:cTn id="15" presetID="12" presetClass="entr" presetSubtype="4" fill="hold" nodeType="clickEffect">
                                  <p:stCondLst>
                                    <p:cond delay="0"/>
                                  </p:stCondLst>
                                  <p:childTnLst>
                                    <p:set>
                                      <p:cBhvr>
                                        <p:cTn id="16" dur="1" fill="hold">
                                          <p:stCondLst>
                                            <p:cond delay="0"/>
                                          </p:stCondLst>
                                        </p:cTn>
                                        <p:tgtEl>
                                          <p:spTgt spid="2">
                                            <p:txEl>
                                              <p:pRg st="1" end="1"/>
                                            </p:txEl>
                                          </p:spTgt>
                                        </p:tgtEl>
                                        <p:attrNameLst>
                                          <p:attrName>style.visibility</p:attrName>
                                        </p:attrNameLst>
                                      </p:cBhvr>
                                      <p:to>
                                        <p:strVal val="visible"/>
                                      </p:to>
                                    </p:set>
                                    <p:anim calcmode="lin" valueType="num">
                                      <p:cBhvr additive="base">
                                        <p:cTn id="17"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2">
                                            <p:txEl>
                                              <p:pRg st="1" end="1"/>
                                            </p:txEl>
                                          </p:spTgt>
                                        </p:tgtEl>
                                      </p:cBhvr>
                                    </p:animEffect>
                                  </p:childTnLst>
                                </p:cTn>
                              </p:par>
                            </p:childTnLst>
                          </p:cTn>
                        </p:par>
                      </p:childTnLst>
                    </p:cTn>
                  </p:par>
                  <p:par>
                    <p:cTn id="19" fill="hold">
                      <p:stCondLst>
                        <p:cond delay="indefinite"/>
                      </p:stCondLst>
                      <p:childTnLst>
                        <p:par>
                          <p:cTn id="20" fill="hold">
                            <p:stCondLst>
                              <p:cond delay="0"/>
                            </p:stCondLst>
                            <p:childTnLst>
                              <p:par>
                                <p:cTn id="21" presetID="3" presetClass="entr" presetSubtype="10" fill="hold" nodeType="clickEffect">
                                  <p:stCondLst>
                                    <p:cond delay="0"/>
                                  </p:stCondLst>
                                  <p:childTnLst>
                                    <p:set>
                                      <p:cBhvr>
                                        <p:cTn id="22" dur="1" fill="hold">
                                          <p:stCondLst>
                                            <p:cond delay="0"/>
                                          </p:stCondLst>
                                        </p:cTn>
                                        <p:tgtEl>
                                          <p:spTgt spid="2">
                                            <p:txEl>
                                              <p:pRg st="3" end="3"/>
                                            </p:txEl>
                                          </p:spTgt>
                                        </p:tgtEl>
                                        <p:attrNameLst>
                                          <p:attrName>style.visibility</p:attrName>
                                        </p:attrNameLst>
                                      </p:cBhvr>
                                      <p:to>
                                        <p:strVal val="visible"/>
                                      </p:to>
                                    </p:set>
                                    <p:animEffect transition="in" filter="blinds(horizontal)">
                                      <p:cBhvr>
                                        <p:cTn id="23" dur="500"/>
                                        <p:tgtEl>
                                          <p:spTgt spid="2">
                                            <p:txEl>
                                              <p:pRg st="3" end="3"/>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3" presetClass="entr" presetSubtype="10" fill="hold" nodeType="clickEffect">
                                  <p:stCondLst>
                                    <p:cond delay="0"/>
                                  </p:stCondLst>
                                  <p:childTnLst>
                                    <p:set>
                                      <p:cBhvr>
                                        <p:cTn id="27" dur="1" fill="hold">
                                          <p:stCondLst>
                                            <p:cond delay="0"/>
                                          </p:stCondLst>
                                        </p:cTn>
                                        <p:tgtEl>
                                          <p:spTgt spid="2">
                                            <p:txEl>
                                              <p:pRg st="5" end="5"/>
                                            </p:txEl>
                                          </p:spTgt>
                                        </p:tgtEl>
                                        <p:attrNameLst>
                                          <p:attrName>style.visibility</p:attrName>
                                        </p:attrNameLst>
                                      </p:cBhvr>
                                      <p:to>
                                        <p:strVal val="visible"/>
                                      </p:to>
                                    </p:set>
                                    <p:animEffect transition="in" filter="blinds(horizontal)">
                                      <p:cBhvr>
                                        <p:cTn id="28" dur="500"/>
                                        <p:tgtEl>
                                          <p:spTgt spid="2">
                                            <p:txEl>
                                              <p:pRg st="5" end="5"/>
                                            </p:txEl>
                                          </p:spTgt>
                                        </p:tgtEl>
                                      </p:cBhvr>
                                    </p:animEffect>
                                  </p:childTnLst>
                                </p:cTn>
                              </p:par>
                            </p:childTnLst>
                          </p:cTn>
                        </p:par>
                      </p:childTnLst>
                    </p:cTn>
                  </p:par>
                  <p:par>
                    <p:cTn id="29" fill="hold">
                      <p:stCondLst>
                        <p:cond delay="indefinite"/>
                      </p:stCondLst>
                      <p:childTnLst>
                        <p:par>
                          <p:cTn id="30" fill="hold">
                            <p:stCondLst>
                              <p:cond delay="0"/>
                            </p:stCondLst>
                            <p:childTnLst>
                              <p:par>
                                <p:cTn id="31" presetID="3" presetClass="entr" presetSubtype="10" fill="hold" nodeType="clickEffect">
                                  <p:stCondLst>
                                    <p:cond delay="0"/>
                                  </p:stCondLst>
                                  <p:childTnLst>
                                    <p:set>
                                      <p:cBhvr>
                                        <p:cTn id="32" dur="1" fill="hold">
                                          <p:stCondLst>
                                            <p:cond delay="0"/>
                                          </p:stCondLst>
                                        </p:cTn>
                                        <p:tgtEl>
                                          <p:spTgt spid="2">
                                            <p:txEl>
                                              <p:pRg st="7" end="7"/>
                                            </p:txEl>
                                          </p:spTgt>
                                        </p:tgtEl>
                                        <p:attrNameLst>
                                          <p:attrName>style.visibility</p:attrName>
                                        </p:attrNameLst>
                                      </p:cBhvr>
                                      <p:to>
                                        <p:strVal val="visible"/>
                                      </p:to>
                                    </p:set>
                                    <p:animEffect transition="in" filter="blinds(horizontal)">
                                      <p:cBhvr>
                                        <p:cTn id="33" dur="500"/>
                                        <p:tgtEl>
                                          <p:spTgt spid="2">
                                            <p:txEl>
                                              <p:pRg st="7" end="7"/>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3" presetClass="entr" presetSubtype="10" fill="hold" nodeType="clickEffect">
                                  <p:stCondLst>
                                    <p:cond delay="0"/>
                                  </p:stCondLst>
                                  <p:childTnLst>
                                    <p:set>
                                      <p:cBhvr>
                                        <p:cTn id="37" dur="1" fill="hold">
                                          <p:stCondLst>
                                            <p:cond delay="0"/>
                                          </p:stCondLst>
                                        </p:cTn>
                                        <p:tgtEl>
                                          <p:spTgt spid="2">
                                            <p:txEl>
                                              <p:pRg st="9" end="9"/>
                                            </p:txEl>
                                          </p:spTgt>
                                        </p:tgtEl>
                                        <p:attrNameLst>
                                          <p:attrName>style.visibility</p:attrName>
                                        </p:attrNameLst>
                                      </p:cBhvr>
                                      <p:to>
                                        <p:strVal val="visible"/>
                                      </p:to>
                                    </p:set>
                                    <p:animEffect transition="in" filter="blinds(horizontal)">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42" grpId="0" bldLvl="0"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408305" y="144780"/>
            <a:ext cx="774255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surge</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 /sɜːdʒ/ n. 汹涌澎湃   v. 汹涌；起大浪，蜂拥而来；</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upsurge</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急剧上升</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417955" y="685800"/>
            <a:ext cx="5377815" cy="36830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由读音</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瑟</a:t>
            </a:r>
            <a:r>
              <a:rPr lang="zh-CN" sz="1800" b="1" u="sng" dirty="0" smtClean="0">
                <a:solidFill>
                  <a:srgbClr val="C00000"/>
                </a:solidFill>
                <a:latin typeface="Times New Roman" panose="02020603050405020304" pitchFamily="18" charset="0"/>
                <a:cs typeface="Times New Roman" panose="02020603050405020304" pitchFamily="18" charset="0"/>
              </a:rPr>
              <a:t>瑟激</a:t>
            </a:r>
            <a:r>
              <a:rPr lang="zh-CN" sz="1800" b="1" dirty="0" smtClean="0">
                <a:solidFill>
                  <a:srgbClr val="C00000"/>
                </a:solidFill>
                <a:latin typeface="Times New Roman" panose="02020603050405020304" pitchFamily="18" charset="0"/>
                <a:cs typeface="Times New Roman" panose="02020603050405020304" pitchFamily="18" charset="0"/>
              </a:rPr>
              <a:t>动联想</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情绪波动</a:t>
            </a:r>
            <a:r>
              <a:rPr sz="1800" b="1" dirty="0" smtClean="0">
                <a:solidFill>
                  <a:srgbClr val="C00000"/>
                </a:solidFill>
                <a:latin typeface="Times New Roman" panose="02020603050405020304" pitchFamily="18" charset="0"/>
                <a:cs typeface="Times New Roman" panose="02020603050405020304" pitchFamily="18" charset="0"/>
              </a:rPr>
              <a:t>”，</a:t>
            </a:r>
            <a:r>
              <a:rPr lang="zh-CN" sz="1800" b="1" dirty="0" smtClean="0">
                <a:solidFill>
                  <a:srgbClr val="C00000"/>
                </a:solidFill>
                <a:latin typeface="Times New Roman" panose="02020603050405020304" pitchFamily="18" charset="0"/>
                <a:cs typeface="Times New Roman" panose="02020603050405020304" pitchFamily="18" charset="0"/>
              </a:rPr>
              <a:t>瞬间秒记</a:t>
            </a:r>
            <a:r>
              <a:rPr sz="1800" b="1" dirty="0" smtClean="0">
                <a:solidFill>
                  <a:srgbClr val="C00000"/>
                </a:solidFill>
                <a:latin typeface="Times New Roman" panose="02020603050405020304" pitchFamily="18" charset="0"/>
                <a:cs typeface="Times New Roman" panose="02020603050405020304" pitchFamily="18" charset="0"/>
              </a:rPr>
              <a:t>。</a:t>
            </a:r>
            <a:endParaRPr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316095" y="1165860"/>
            <a:ext cx="4663440" cy="331787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1.</a:t>
            </a:r>
            <a:r>
              <a:rPr lang="zh-CN" altLang="en-US" sz="1800" dirty="0" smtClean="0">
                <a:latin typeface="Times New Roman" panose="02020603050405020304" pitchFamily="18" charset="0"/>
                <a:cs typeface="Times New Roman" panose="02020603050405020304" pitchFamily="18" charset="0"/>
              </a:rPr>
              <a:t>她顿觉宽慰。</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sym typeface="+mn-ea"/>
              </a:rPr>
              <a:t>Relief</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surged </a:t>
            </a:r>
            <a:r>
              <a:rPr lang="zh-CN" altLang="en-US" sz="1800" dirty="0" smtClean="0">
                <a:latin typeface="Times New Roman" panose="02020603050405020304" pitchFamily="18" charset="0"/>
                <a:cs typeface="Times New Roman" panose="02020603050405020304" pitchFamily="18" charset="0"/>
                <a:sym typeface="+mn-ea"/>
              </a:rPr>
              <a:t>through her.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一阵喜悦/ 悲伤/ 兴奋/ 爱/ 快乐/ 愤怒/ 痛苦席卷了我，我……</a:t>
            </a:r>
            <a:endParaRPr lang="zh-CN" altLang="en-US" sz="1800" dirty="0" smtClean="0">
              <a:latin typeface="Times New Roman" panose="02020603050405020304" pitchFamily="18" charset="0"/>
              <a:cs typeface="Times New Roman" panose="02020603050405020304" pitchFamily="18" charset="0"/>
            </a:endParaRPr>
          </a:p>
          <a:p>
            <a:r>
              <a:rPr lang="zh-CN" altLang="en-US"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0070C0"/>
                </a:solidFill>
                <a:latin typeface="Times New Roman" panose="02020603050405020304" pitchFamily="18" charset="0"/>
                <a:cs typeface="Times New Roman" panose="02020603050405020304" pitchFamily="18" charset="0"/>
              </a:rPr>
              <a:t>A</a:t>
            </a:r>
            <a:r>
              <a:rPr lang="en-US" altLang="zh-CN" sz="1800" b="1" u="sng" dirty="0" smtClean="0">
                <a:solidFill>
                  <a:srgbClr val="0070C0"/>
                </a:solidFill>
                <a:latin typeface="Times New Roman" panose="02020603050405020304" pitchFamily="18" charset="0"/>
                <a:cs typeface="Times New Roman" panose="02020603050405020304" pitchFamily="18" charset="0"/>
              </a:rPr>
              <a:t>n</a:t>
            </a:r>
            <a:r>
              <a:rPr lang="zh-CN" altLang="en-US" sz="1800" b="1" u="sng" dirty="0" smtClean="0">
                <a:solidFill>
                  <a:srgbClr val="0070C0"/>
                </a:solidFill>
                <a:latin typeface="Times New Roman" panose="02020603050405020304" pitchFamily="18" charset="0"/>
                <a:cs typeface="Times New Roman" panose="02020603050405020304" pitchFamily="18" charset="0"/>
              </a:rPr>
              <a:t> </a:t>
            </a:r>
            <a:r>
              <a:rPr lang="en-US" altLang="zh-CN" sz="1800" b="1" u="sng" dirty="0" smtClean="0">
                <a:solidFill>
                  <a:srgbClr val="0070C0"/>
                </a:solidFill>
                <a:latin typeface="Times New Roman" panose="02020603050405020304" pitchFamily="18" charset="0"/>
                <a:cs typeface="Times New Roman" panose="02020603050405020304" pitchFamily="18" charset="0"/>
              </a:rPr>
              <a:t>up</a:t>
            </a:r>
            <a:r>
              <a:rPr lang="zh-CN" altLang="en-US" sz="1800" b="1" u="sng" dirty="0" smtClean="0">
                <a:solidFill>
                  <a:srgbClr val="0070C0"/>
                </a:solidFill>
                <a:latin typeface="Times New Roman" panose="02020603050405020304" pitchFamily="18" charset="0"/>
                <a:cs typeface="Times New Roman" panose="02020603050405020304" pitchFamily="18" charset="0"/>
              </a:rPr>
              <a:t>surge of</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delight / sorrow/ excitement/ love/ happiness /rage/ pain</a:t>
            </a:r>
            <a:r>
              <a:rPr lang="zh-CN" altLang="en-US" sz="1800" dirty="0" smtClean="0">
                <a:solidFill>
                  <a:srgbClr val="C00000"/>
                </a:solidFill>
                <a:latin typeface="Times New Roman" panose="02020603050405020304" pitchFamily="18" charset="0"/>
                <a:cs typeface="Times New Roman" panose="02020603050405020304" pitchFamily="18" charset="0"/>
              </a:rPr>
              <a:t> sweeping</a:t>
            </a:r>
            <a:r>
              <a:rPr lang="zh-CN" altLang="en-US" sz="1800" dirty="0" smtClean="0">
                <a:latin typeface="Times New Roman" panose="02020603050405020304" pitchFamily="18" charset="0"/>
                <a:cs typeface="Times New Roman" panose="02020603050405020304" pitchFamily="18" charset="0"/>
              </a:rPr>
              <a:t> over me</a:t>
            </a:r>
            <a:r>
              <a:rPr lang="zh-CN" altLang="en-US" sz="1800" baseline="-25000" dirty="0" smtClean="0">
                <a:solidFill>
                  <a:srgbClr val="C00000"/>
                </a:solidFill>
                <a:latin typeface="Times New Roman" panose="02020603050405020304" pitchFamily="18" charset="0"/>
                <a:cs typeface="Times New Roman" panose="02020603050405020304" pitchFamily="18" charset="0"/>
              </a:rPr>
              <a:t>（独立主格结构）</a:t>
            </a:r>
            <a:r>
              <a:rPr lang="zh-CN" altLang="en-US" sz="1800" dirty="0" smtClean="0">
                <a:latin typeface="Times New Roman" panose="02020603050405020304" pitchFamily="18" charset="0"/>
                <a:cs typeface="Times New Roman" panose="02020603050405020304" pitchFamily="18" charset="0"/>
              </a:rPr>
              <a:t>, I …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一阵如释重负的感觉席卷了全身，我对埃利喊道:“我们现在安全了!”</a:t>
            </a:r>
            <a:endParaRPr lang="zh-CN" altLang="en-US" sz="1800" dirty="0" smtClean="0">
              <a:latin typeface="Times New Roman" panose="02020603050405020304" pitchFamily="18" charset="0"/>
              <a:cs typeface="Times New Roman" panose="02020603050405020304" pitchFamily="18" charset="0"/>
              <a:sym typeface="+mn-ea"/>
            </a:endParaRPr>
          </a:p>
          <a:p>
            <a:r>
              <a:rPr lang="zh-CN" altLang="en-US" sz="1800" dirty="0" smtClean="0">
                <a:latin typeface="Times New Roman" panose="02020603050405020304" pitchFamily="18" charset="0"/>
                <a:cs typeface="Times New Roman" panose="02020603050405020304" pitchFamily="18" charset="0"/>
              </a:rPr>
              <a:t>✍</a:t>
            </a:r>
            <a:r>
              <a:rPr lang="zh-CN" altLang="en-US" sz="1800" b="1" u="sng" dirty="0" smtClean="0">
                <a:solidFill>
                  <a:srgbClr val="0070C0"/>
                </a:solidFill>
                <a:latin typeface="Times New Roman" panose="02020603050405020304" pitchFamily="18" charset="0"/>
                <a:cs typeface="Times New Roman" panose="02020603050405020304" pitchFamily="18" charset="0"/>
              </a:rPr>
              <a:t>A sudden surge of </a:t>
            </a:r>
            <a:r>
              <a:rPr lang="zh-CN" altLang="en-US" sz="1800" dirty="0" smtClean="0">
                <a:solidFill>
                  <a:schemeClr val="accent5">
                    <a:lumMod val="75000"/>
                  </a:schemeClr>
                </a:solidFill>
                <a:latin typeface="Times New Roman" panose="02020603050405020304" pitchFamily="18" charset="0"/>
                <a:cs typeface="Times New Roman" panose="02020603050405020304" pitchFamily="18" charset="0"/>
              </a:rPr>
              <a:t>relief </a:t>
            </a:r>
            <a:r>
              <a:rPr lang="zh-CN" altLang="en-US" sz="1800" dirty="0" smtClean="0">
                <a:solidFill>
                  <a:srgbClr val="C00000"/>
                </a:solidFill>
                <a:latin typeface="Times New Roman" panose="02020603050405020304" pitchFamily="18" charset="0"/>
                <a:cs typeface="Times New Roman" panose="02020603050405020304" pitchFamily="18" charset="0"/>
              </a:rPr>
              <a:t>sweeping</a:t>
            </a:r>
            <a:r>
              <a:rPr lang="zh-CN" altLang="en-US" sz="1800" dirty="0" smtClean="0">
                <a:latin typeface="Times New Roman" panose="02020603050405020304" pitchFamily="18" charset="0"/>
                <a:cs typeface="Times New Roman" panose="02020603050405020304" pitchFamily="18" charset="0"/>
              </a:rPr>
              <a:t> over me, I exclaimed at Elli, “We're safe now!”</a:t>
            </a:r>
            <a:r>
              <a:rPr lang="zh-CN" altLang="en-US" sz="1800" baseline="-25000" dirty="0" smtClean="0">
                <a:latin typeface="Times New Roman" panose="02020603050405020304" pitchFamily="18" charset="0"/>
                <a:cs typeface="Times New Roman" panose="02020603050405020304" pitchFamily="18" charset="0"/>
              </a:rPr>
              <a:t>exclaim /ɪkˈskleɪm/ v.  （由于强烈的情感或痛苦而）惊叫，呼喊 </a:t>
            </a:r>
            <a:endParaRPr lang="zh-CN" altLang="en-US" sz="1800" baseline="-25000" dirty="0" smtClean="0">
              <a:latin typeface="Times New Roman" panose="02020603050405020304" pitchFamily="18" charset="0"/>
              <a:cs typeface="Times New Roman" panose="02020603050405020304" pitchFamily="18" charset="0"/>
            </a:endParaRPr>
          </a:p>
        </p:txBody>
      </p:sp>
      <p:pic>
        <p:nvPicPr>
          <p:cNvPr id="3" name="图片 2"/>
          <p:cNvPicPr>
            <a:picLocks noChangeAspect="1"/>
          </p:cNvPicPr>
          <p:nvPr/>
        </p:nvPicPr>
        <p:blipFill>
          <a:blip r:embed="rId6"/>
          <a:stretch>
            <a:fillRect/>
          </a:stretch>
        </p:blipFill>
        <p:spPr>
          <a:xfrm>
            <a:off x="144145" y="1550670"/>
            <a:ext cx="4022725" cy="3209925"/>
          </a:xfrm>
          <a:prstGeom prst="rect">
            <a:avLst/>
          </a:prstGeom>
          <a:effectLst>
            <a:softEdge rad="381000"/>
          </a:effectLst>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413956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sweat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[swet]   n. 汗   vi. 出汗</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614045"/>
            <a:ext cx="1343660" cy="937260"/>
          </a:xfrm>
          <a:prstGeom prst="rect">
            <a:avLst/>
          </a:prstGeom>
        </p:spPr>
      </p:pic>
      <p:sp>
        <p:nvSpPr>
          <p:cNvPr id="9" name="文本框 8"/>
          <p:cNvSpPr txBox="1"/>
          <p:nvPr/>
        </p:nvSpPr>
        <p:spPr>
          <a:xfrm>
            <a:off x="1343660" y="670560"/>
            <a:ext cx="7698105" cy="92202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出汗”的描写既可是第一人称视角，也可是第三人称视角，容易与读者产生共鸣。运动、情绪激动、天气炎热或者是进食辛辣刺激的食物时都有可能生理性出汗。功能性出汗受情绪或环境影响，如紧张、恐惧、兴奋等。</a:t>
            </a:r>
            <a:endParaRPr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180340" y="1621790"/>
            <a:ext cx="8382000" cy="1732915"/>
          </a:xfrm>
          <a:prstGeom prst="rect">
            <a:avLst/>
          </a:prstGeom>
          <a:noFill/>
        </p:spPr>
        <p:txBody>
          <a:bodyPr wrap="square" rtlCol="0" anchor="t">
            <a:spAutoFit/>
          </a:bodyPr>
          <a:p>
            <a:pPr fontAlgn="auto">
              <a:lnSpc>
                <a:spcPts val="2560"/>
              </a:lnSpc>
            </a:pPr>
            <a:r>
              <a:rPr lang="zh-CN" altLang="en-US" sz="1800" dirty="0" smtClean="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1.满头大汗; 汗流浃背</a:t>
            </a:r>
            <a:endParaRPr lang="zh-CN" altLang="en-US" sz="1800" dirty="0" smtClean="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560"/>
              </a:lnSpc>
            </a:pPr>
            <a:endParaRPr lang="zh-CN" altLang="en-US" sz="1800" dirty="0" smtClean="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560"/>
              </a:lnSpc>
            </a:pPr>
            <a:r>
              <a:rPr lang="zh-CN" altLang="en-US" sz="1800" dirty="0" smtClean="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2.他的手汗津津的</a:t>
            </a:r>
            <a:r>
              <a:rPr lang="en-US"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a:t>
            </a:r>
            <a:endParaRPr lang="en-US"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560"/>
              </a:lnSpc>
            </a:pPr>
            <a:r>
              <a:rPr lang="zh-CN" altLang="en-US" sz="1800" dirty="0" smtClean="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3.汗湿的头发粘在前额和脖子上</a:t>
            </a:r>
            <a:r>
              <a:rPr lang="en-US" altLang="zh-CN" sz="1800" baseline="-250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 </a:t>
            </a:r>
            <a:r>
              <a:rPr lang="zh-CN" altLang="en-US" sz="1800" i="1" baseline="-250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soak/səʊk/ v. 浸泡；渗透</a:t>
            </a:r>
            <a:endParaRPr lang="zh-CN" altLang="en-US" sz="1800" i="1" baseline="-250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a:p>
            <a:pPr fontAlgn="auto">
              <a:lnSpc>
                <a:spcPts val="2560"/>
              </a:lnSpc>
            </a:pPr>
            <a:r>
              <a:rPr lang="zh-CN" altLang="en-US"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solidFill>
                  <a:schemeClr val="tx1"/>
                </a:solidFill>
                <a:latin typeface="Times New Roman" panose="02020603050405020304" pitchFamily="18" charset="0"/>
                <a:cs typeface="Times New Roman" panose="02020603050405020304" pitchFamily="18" charset="0"/>
                <a:sym typeface="宋体" panose="02010600030101010101" pitchFamily="2" charset="-122"/>
              </a:rPr>
              <a:t>3.</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sweat-soake</a:t>
            </a:r>
            <a:r>
              <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rPr>
              <a:t>d hair sticking to one's forehead and neck</a:t>
            </a:r>
            <a:endParaRPr lang="en-US" altLang="zh-CN" sz="1800">
              <a:solidFill>
                <a:schemeClr val="tx1"/>
              </a:solidFill>
              <a:latin typeface="Times New Roman" panose="02020603050405020304" pitchFamily="18" charset="0"/>
              <a:cs typeface="Times New Roman" panose="02020603050405020304" pitchFamily="18" charset="0"/>
              <a:sym typeface="微软雅黑" panose="020B0503020204020204" pitchFamily="34" charset="-122"/>
            </a:endParaRPr>
          </a:p>
        </p:txBody>
      </p:sp>
      <p:pic>
        <p:nvPicPr>
          <p:cNvPr id="6" name="图片 5"/>
          <p:cNvPicPr>
            <a:picLocks noChangeAspect="1"/>
          </p:cNvPicPr>
          <p:nvPr/>
        </p:nvPicPr>
        <p:blipFill>
          <a:blip r:embed="rId6"/>
          <a:stretch>
            <a:fillRect/>
          </a:stretch>
        </p:blipFill>
        <p:spPr>
          <a:xfrm>
            <a:off x="6147435" y="2527935"/>
            <a:ext cx="2693035" cy="2195830"/>
          </a:xfrm>
          <a:prstGeom prst="rect">
            <a:avLst/>
          </a:prstGeom>
        </p:spPr>
      </p:pic>
      <p:sp>
        <p:nvSpPr>
          <p:cNvPr id="3" name="文本框 2"/>
          <p:cNvSpPr txBox="1"/>
          <p:nvPr/>
        </p:nvSpPr>
        <p:spPr>
          <a:xfrm>
            <a:off x="483870" y="1906270"/>
            <a:ext cx="6717665" cy="419735"/>
          </a:xfrm>
          <a:prstGeom prst="rect">
            <a:avLst/>
          </a:prstGeom>
          <a:noFill/>
        </p:spPr>
        <p:txBody>
          <a:bodyPr wrap="none" rtlCol="0" anchor="t">
            <a:spAutoFit/>
          </a:bodyPr>
          <a:p>
            <a:pPr algn="l">
              <a:lnSpc>
                <a:spcPts val="2560"/>
              </a:lnSpc>
            </a:pPr>
            <a:r>
              <a:rPr lang="zh-CN" altLang="en-US" sz="1800">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latin typeface="Times New Roman" panose="02020603050405020304" pitchFamily="18" charset="0"/>
                <a:cs typeface="Times New Roman" panose="02020603050405020304" pitchFamily="18" charset="0"/>
                <a:sym typeface="宋体" panose="02010600030101010101" pitchFamily="2" charset="-122"/>
              </a:rPr>
              <a:t>1.</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sweating</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 profusely</a:t>
            </a:r>
            <a:r>
              <a:rPr lang="zh-CN" altLang="en-US" sz="1800" i="1" baseline="-25000">
                <a:latin typeface="Times New Roman" panose="02020603050405020304" pitchFamily="18" charset="0"/>
                <a:cs typeface="Times New Roman" panose="02020603050405020304" pitchFamily="18" charset="0"/>
                <a:sym typeface="微软雅黑" panose="020B0503020204020204" pitchFamily="34" charset="-122"/>
              </a:rPr>
              <a:t>profusely/prəˈfjuːsli/ adv. 丰富地; 大量地</a:t>
            </a:r>
            <a:r>
              <a:rPr lang="en-US" altLang="zh-CN" sz="1800" i="1" baseline="-25000">
                <a:latin typeface="Times New Roman" panose="02020603050405020304" pitchFamily="18" charset="0"/>
                <a:cs typeface="Times New Roman" panose="02020603050405020304" pitchFamily="18" charset="0"/>
                <a:sym typeface="微软雅黑" panose="020B0503020204020204" pitchFamily="34" charset="-122"/>
              </a:rPr>
              <a:t> </a:t>
            </a:r>
            <a:r>
              <a:rPr lang="zh-CN" altLang="en-US" sz="1800" i="1" baseline="-25000">
                <a:latin typeface="Times New Roman" panose="02020603050405020304" pitchFamily="18" charset="0"/>
                <a:cs typeface="Times New Roman" panose="02020603050405020304" pitchFamily="18" charset="0"/>
                <a:sym typeface="微软雅黑" panose="020B0503020204020204" pitchFamily="34" charset="-122"/>
              </a:rPr>
              <a:t>--bleeding profusely 血流如注</a:t>
            </a:r>
            <a:endParaRPr lang="zh-CN" altLang="en-US" dirty="0" smtClean="0">
              <a:latin typeface="Times New Roman" panose="02020603050405020304" pitchFamily="18" charset="0"/>
              <a:cs typeface="Times New Roman" panose="02020603050405020304" pitchFamily="18" charset="0"/>
            </a:endParaRPr>
          </a:p>
        </p:txBody>
      </p:sp>
      <p:sp>
        <p:nvSpPr>
          <p:cNvPr id="7" name="文本框 6"/>
          <p:cNvSpPr txBox="1"/>
          <p:nvPr/>
        </p:nvSpPr>
        <p:spPr>
          <a:xfrm>
            <a:off x="2240280" y="2278380"/>
            <a:ext cx="3865880" cy="419735"/>
          </a:xfrm>
          <a:prstGeom prst="rect">
            <a:avLst/>
          </a:prstGeom>
          <a:noFill/>
        </p:spPr>
        <p:txBody>
          <a:bodyPr wrap="none" rtlCol="0" anchor="t">
            <a:spAutoFit/>
          </a:bodyPr>
          <a:p>
            <a:pPr algn="l">
              <a:lnSpc>
                <a:spcPts val="2560"/>
              </a:lnSpc>
            </a:pPr>
            <a:r>
              <a:rPr lang="zh-CN" altLang="en-US" sz="1800">
                <a:latin typeface="Times New Roman" panose="02020603050405020304" pitchFamily="18" charset="0"/>
                <a:cs typeface="Times New Roman" panose="02020603050405020304" pitchFamily="18" charset="0"/>
                <a:sym typeface="宋体" panose="02010600030101010101" pitchFamily="2" charset="-122"/>
              </a:rPr>
              <a:t>✍</a:t>
            </a:r>
            <a:r>
              <a:rPr lang="en-US" altLang="zh-CN" sz="1800">
                <a:latin typeface="Times New Roman" panose="02020603050405020304" pitchFamily="18" charset="0"/>
                <a:cs typeface="Times New Roman" panose="02020603050405020304" pitchFamily="18" charset="0"/>
                <a:sym typeface="宋体" panose="02010600030101010101" pitchFamily="2" charset="-122"/>
              </a:rPr>
              <a:t>2.</a:t>
            </a:r>
            <a:r>
              <a:rPr lang="en-US" altLang="zh-CN" sz="1800">
                <a:latin typeface="Times New Roman" panose="02020603050405020304" pitchFamily="18" charset="0"/>
                <a:cs typeface="Times New Roman" panose="02020603050405020304" pitchFamily="18" charset="0"/>
                <a:sym typeface="微软雅黑" panose="020B0503020204020204" pitchFamily="34" charset="-122"/>
              </a:rPr>
              <a:t>His hand was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微软雅黑" panose="020B0503020204020204" pitchFamily="34" charset="-122"/>
              </a:rPr>
              <a:t>slippery with sweat. </a:t>
            </a:r>
            <a:endParaRPr lang="zh-CN" altLang="en-US" sz="1800" b="1" u="sng" dirty="0" smtClean="0">
              <a:solidFill>
                <a:srgbClr val="0070C0"/>
              </a:solidFill>
              <a:latin typeface="Times New Roman" panose="02020603050405020304" pitchFamily="18" charset="0"/>
              <a:cs typeface="Times New Roman" panose="02020603050405020304" pitchFamily="18" charset="0"/>
            </a:endParaRPr>
          </a:p>
        </p:txBody>
      </p:sp>
      <p:sp>
        <p:nvSpPr>
          <p:cNvPr id="8" name="文本框 7"/>
          <p:cNvSpPr txBox="1"/>
          <p:nvPr/>
        </p:nvSpPr>
        <p:spPr>
          <a:xfrm>
            <a:off x="227330" y="3350895"/>
            <a:ext cx="5770880" cy="147637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.烈日烤着我的脸，汗珠模糊了我的视线，我几乎窒息，但仍在继续努力。 </a:t>
            </a:r>
            <a:endParaRPr lang="zh-CN" altLang="en-US" sz="1800" dirty="0" smtClean="0">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The scorching sun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baking</a:t>
            </a:r>
            <a:r>
              <a:rPr lang="zh-CN" altLang="en-US" sz="1800" dirty="0" smtClean="0">
                <a:latin typeface="Times New Roman" panose="02020603050405020304" pitchFamily="18" charset="0"/>
                <a:cs typeface="Times New Roman" panose="02020603050405020304" pitchFamily="18" charset="0"/>
                <a:sym typeface="+mn-ea"/>
              </a:rPr>
              <a:t> my face, and beads of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sweats</a:t>
            </a:r>
            <a:r>
              <a:rPr lang="zh-CN" altLang="en-US" sz="1800" dirty="0" smtClean="0">
                <a:latin typeface="Times New Roman" panose="02020603050405020304" pitchFamily="18" charset="0"/>
                <a:cs typeface="Times New Roman" panose="02020603050405020304" pitchFamily="18" charset="0"/>
                <a:sym typeface="+mn-ea"/>
              </a:rPr>
              <a:t>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blurring</a:t>
            </a:r>
            <a:r>
              <a:rPr lang="zh-CN" altLang="en-US" sz="1800" dirty="0" smtClean="0">
                <a:latin typeface="Times New Roman" panose="02020603050405020304" pitchFamily="18" charset="0"/>
                <a:cs typeface="Times New Roman" panose="02020603050405020304" pitchFamily="18" charset="0"/>
                <a:sym typeface="+mn-ea"/>
              </a:rPr>
              <a:t> my vision, I was nearly </a:t>
            </a:r>
            <a:r>
              <a:rPr lang="en-US" altLang="zh-CN" sz="1800" b="1">
                <a:solidFill>
                  <a:srgbClr val="C00000"/>
                </a:solidFill>
                <a:latin typeface="Times New Roman" panose="02020603050405020304" pitchFamily="18" charset="0"/>
                <a:ea typeface="宋体" panose="02010600030101010101" pitchFamily="2" charset="-122"/>
                <a:cs typeface="Times New Roman" panose="02020603050405020304" pitchFamily="18" charset="0"/>
                <a:sym typeface="+mn-ea"/>
              </a:rPr>
              <a:t>suffocated</a:t>
            </a:r>
            <a:r>
              <a:rPr lang="zh-CN" altLang="en-US" sz="1800" dirty="0" smtClean="0">
                <a:latin typeface="Times New Roman" panose="02020603050405020304" pitchFamily="18" charset="0"/>
                <a:cs typeface="Times New Roman" panose="02020603050405020304" pitchFamily="18" charset="0"/>
                <a:sym typeface="+mn-ea"/>
              </a:rPr>
              <a:t>, yet</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ploughing on</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3"/>
                                        </p:tgtEl>
                                        <p:attrNameLst>
                                          <p:attrName>style.visibility</p:attrName>
                                        </p:attrNameLst>
                                      </p:cBhvr>
                                      <p:to>
                                        <p:strVal val="visible"/>
                                      </p:to>
                                    </p:set>
                                    <p:anim calcmode="lin" valueType="num">
                                      <p:cBhvr additive="base">
                                        <p:cTn id="13" dur="500"/>
                                        <p:tgtEl>
                                          <p:spTgt spid="3"/>
                                        </p:tgtEl>
                                        <p:attrNameLst>
                                          <p:attrName>ppt_y</p:attrName>
                                        </p:attrNameLst>
                                      </p:cBhvr>
                                      <p:tavLst>
                                        <p:tav tm="0">
                                          <p:val>
                                            <p:strVal val="#ppt_y+#ppt_h*1.125000"/>
                                          </p:val>
                                        </p:tav>
                                        <p:tav tm="100000">
                                          <p:val>
                                            <p:strVal val="#ppt_y"/>
                                          </p:val>
                                        </p:tav>
                                      </p:tavLst>
                                    </p:anim>
                                    <p:animEffect transition="in" filter="wipe(up)">
                                      <p:cBhvr>
                                        <p:cTn id="14" dur="500"/>
                                        <p:tgtEl>
                                          <p:spTgt spid="3"/>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7"/>
                                        </p:tgtEl>
                                        <p:attrNameLst>
                                          <p:attrName>style.visibility</p:attrName>
                                        </p:attrNameLst>
                                      </p:cBhvr>
                                      <p:to>
                                        <p:strVal val="visible"/>
                                      </p:to>
                                    </p:set>
                                    <p:anim calcmode="lin" valueType="num">
                                      <p:cBhvr additive="base">
                                        <p:cTn id="19" dur="500"/>
                                        <p:tgtEl>
                                          <p:spTgt spid="7"/>
                                        </p:tgtEl>
                                        <p:attrNameLst>
                                          <p:attrName>ppt_y</p:attrName>
                                        </p:attrNameLst>
                                      </p:cBhvr>
                                      <p:tavLst>
                                        <p:tav tm="0">
                                          <p:val>
                                            <p:strVal val="#ppt_y+#ppt_h*1.125000"/>
                                          </p:val>
                                        </p:tav>
                                        <p:tav tm="100000">
                                          <p:val>
                                            <p:strVal val="#ppt_y"/>
                                          </p:val>
                                        </p:tav>
                                      </p:tavLst>
                                    </p:anim>
                                    <p:animEffect transition="in" filter="wipe(up)">
                                      <p:cBhvr>
                                        <p:cTn id="20" dur="500"/>
                                        <p:tgtEl>
                                          <p:spTgt spid="7"/>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8">
                                            <p:txEl>
                                              <p:pRg st="1" end="1"/>
                                            </p:txEl>
                                          </p:spTgt>
                                        </p:tgtEl>
                                        <p:attrNameLst>
                                          <p:attrName>style.visibility</p:attrName>
                                        </p:attrNameLst>
                                      </p:cBhvr>
                                      <p:to>
                                        <p:strVal val="visible"/>
                                      </p:to>
                                    </p:set>
                                    <p:anim calcmode="lin" valueType="num">
                                      <p:cBhvr additive="base">
                                        <p:cTn id="31" dur="500"/>
                                        <p:tgtEl>
                                          <p:spTgt spid="8">
                                            <p:txEl>
                                              <p:pRg st="1" end="1"/>
                                            </p:txEl>
                                          </p:spTgt>
                                        </p:tgtEl>
                                        <p:attrNameLst>
                                          <p:attrName>ppt_y</p:attrName>
                                        </p:attrNameLst>
                                      </p:cBhvr>
                                      <p:tavLst>
                                        <p:tav tm="0">
                                          <p:val>
                                            <p:strVal val="#ppt_y+#ppt_h*1.125000"/>
                                          </p:val>
                                        </p:tav>
                                        <p:tav tm="100000">
                                          <p:val>
                                            <p:strVal val="#ppt_y"/>
                                          </p:val>
                                        </p:tav>
                                      </p:tavLst>
                                    </p:anim>
                                    <p:animEffect transition="in" filter="wipe(up)">
                                      <p:cBhvr>
                                        <p:cTn id="32" dur="500"/>
                                        <p:tgtEl>
                                          <p:spTgt spid="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p:bldP spid="3" grpId="1"/>
      <p:bldP spid="7" grpId="0"/>
      <p:bldP spid="7" grpId="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88" y="414449"/>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76200" y="74993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51180" y="118110"/>
            <a:ext cx="7887970" cy="598805"/>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pound</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/paʊnd/n. 磅；英镑重击，重击声v. 连续重击；（心脏）剧烈地跳动；脚步声沉重地走（跑）；连续轰炸，猛烈袭击；捣碎，击碎 </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9395" y="1602740"/>
            <a:ext cx="8694420" cy="258445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心砰砰直跳，手心冒汗，我小心翼翼地把鸡蛋放进篮子里。</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Heart </a:t>
            </a:r>
            <a:r>
              <a:rPr lang="zh-CN" altLang="en-US" sz="1800" b="1" u="sng" dirty="0" smtClean="0">
                <a:solidFill>
                  <a:srgbClr val="0070C0"/>
                </a:solidFill>
                <a:latin typeface="Times New Roman" panose="02020603050405020304" pitchFamily="18" charset="0"/>
                <a:cs typeface="Times New Roman" panose="02020603050405020304" pitchFamily="18" charset="0"/>
              </a:rPr>
              <a:t>pounding</a:t>
            </a:r>
            <a:r>
              <a:rPr lang="zh-CN" altLang="en-US" sz="1800" dirty="0" smtClean="0">
                <a:latin typeface="Times New Roman" panose="02020603050405020304" pitchFamily="18" charset="0"/>
                <a:cs typeface="Times New Roman" panose="02020603050405020304" pitchFamily="18" charset="0"/>
              </a:rPr>
              <a:t> and palms sweating, I put the egg cautiously into the basket.</a:t>
            </a:r>
            <a:endParaRPr lang="zh-CN" altLang="en-US" sz="1800" dirty="0" smtClean="0">
              <a:latin typeface="Times New Roman" panose="02020603050405020304" pitchFamily="18" charset="0"/>
              <a:cs typeface="Times New Roman" panose="02020603050405020304" pitchFamily="18" charset="0"/>
            </a:endParaRPr>
          </a:p>
          <a:p>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他用他强壮的爪子疯狂地敲打着铁丝网，一次又一次，他锋利的牙齿在近处显得更可怕。 时间怎么过得这么慢! 一想到栅栏很快就会倒塌，我和埃利的脊背都打了个寒颤。  </a:t>
            </a:r>
            <a:r>
              <a:rPr lang="zh-CN" altLang="en-US" sz="1800" baseline="-25000" dirty="0" smtClean="0">
                <a:latin typeface="Times New Roman" panose="02020603050405020304" pitchFamily="18" charset="0"/>
                <a:cs typeface="Times New Roman" panose="02020603050405020304" pitchFamily="18" charset="0"/>
              </a:rPr>
              <a:t>（2020年7月浙江卷</a:t>
            </a:r>
            <a:r>
              <a:rPr lang="en-US" altLang="zh-CN" sz="1800" baseline="-25000" dirty="0" smtClean="0">
                <a:latin typeface="Times New Roman" panose="02020603050405020304" pitchFamily="18" charset="0"/>
                <a:cs typeface="Times New Roman" panose="02020603050405020304" pitchFamily="18" charset="0"/>
              </a:rPr>
              <a:t> “</a:t>
            </a:r>
            <a:r>
              <a:rPr lang="zh-CN" altLang="en-US" sz="1800" baseline="-25000" dirty="0" smtClean="0">
                <a:latin typeface="Times New Roman" panose="02020603050405020304" pitchFamily="18" charset="0"/>
                <a:cs typeface="Times New Roman" panose="02020603050405020304" pitchFamily="18" charset="0"/>
              </a:rPr>
              <a:t>和北极熊面对面</a:t>
            </a:r>
            <a:r>
              <a:rPr lang="en-US" altLang="zh-CN" sz="1800" baseline="-25000" dirty="0" smtClean="0">
                <a:latin typeface="Times New Roman" panose="02020603050405020304" pitchFamily="18" charset="0"/>
                <a:cs typeface="Times New Roman" panose="02020603050405020304" pitchFamily="18" charset="0"/>
              </a:rPr>
              <a:t>”</a:t>
            </a:r>
            <a:r>
              <a:rPr lang="zh-CN" altLang="en-US" sz="1800" baseline="-25000" dirty="0" smtClean="0">
                <a:latin typeface="Times New Roman" panose="02020603050405020304" pitchFamily="18" charset="0"/>
                <a:cs typeface="Times New Roman" panose="02020603050405020304" pitchFamily="18" charset="0"/>
              </a:rPr>
              <a:t>）</a:t>
            </a:r>
            <a:endParaRPr lang="zh-CN" altLang="en-US" sz="1800" baseline="-250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He </a:t>
            </a:r>
            <a:r>
              <a:rPr lang="zh-CN" altLang="en-US" sz="1800" b="1" u="sng" dirty="0" smtClean="0">
                <a:solidFill>
                  <a:srgbClr val="0070C0"/>
                </a:solidFill>
                <a:latin typeface="Times New Roman" panose="02020603050405020304" pitchFamily="18" charset="0"/>
                <a:cs typeface="Times New Roman" panose="02020603050405020304" pitchFamily="18" charset="0"/>
              </a:rPr>
              <a:t>pounded</a:t>
            </a:r>
            <a:r>
              <a:rPr lang="zh-CN" altLang="en-US" sz="1800" dirty="0" smtClean="0">
                <a:latin typeface="Times New Roman" panose="02020603050405020304" pitchFamily="18" charset="0"/>
                <a:cs typeface="Times New Roman" panose="02020603050405020304" pitchFamily="18" charset="0"/>
              </a:rPr>
              <a:t> the wire fence madly with his strong paws again and again, his sharp teeth appearing more scary at close ranged .</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How</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could time drag so slowly! The thought of the fence collapsing in no time sent shiver down both Elli's and my spines.</a:t>
            </a:r>
            <a:endParaRPr lang="zh-CN" altLang="en-US" sz="1800"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377950" y="812165"/>
            <a:ext cx="7555230" cy="64516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pound拟声词</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怦怦</a:t>
            </a:r>
            <a:r>
              <a:rPr lang="en-US" altLang="zh-CN" sz="1800" b="1" dirty="0" smtClean="0">
                <a:solidFill>
                  <a:srgbClr val="C00000"/>
                </a:solidFill>
                <a:latin typeface="Times New Roman" panose="02020603050405020304" pitchFamily="18" charset="0"/>
                <a:cs typeface="Times New Roman" panose="02020603050405020304" pitchFamily="18" charset="0"/>
                <a:sym typeface="+mn-ea"/>
              </a:rPr>
              <a:t>”</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，砰砰</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，所以很轻松记住</a:t>
            </a:r>
            <a:r>
              <a:rPr lang="en-US" altLang="zh-CN" sz="1800" b="1" dirty="0" smtClean="0">
                <a:solidFill>
                  <a:srgbClr val="C00000"/>
                </a:solidFill>
                <a:latin typeface="Times New Roman" panose="02020603050405020304" pitchFamily="18" charset="0"/>
                <a:cs typeface="Times New Roman" panose="02020603050405020304" pitchFamily="18" charset="0"/>
              </a:rPr>
              <a:t>“重击；（心脏）剧烈地跳动；脚步声沉重地走</a:t>
            </a:r>
            <a:r>
              <a:rPr lang="zh-CN" altLang="en-US" sz="1800" b="1"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solidFill>
                  <a:srgbClr val="C00000"/>
                </a:solidFill>
                <a:latin typeface="Times New Roman" panose="02020603050405020304" pitchFamily="18" charset="0"/>
                <a:cs typeface="Times New Roman" panose="02020603050405020304" pitchFamily="18" charset="0"/>
              </a:rPr>
              <a:t>跑</a:t>
            </a:r>
            <a:r>
              <a:rPr lang="zh-CN" altLang="en-US" sz="1800" b="1"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solidFill>
                  <a:srgbClr val="C00000"/>
                </a:solidFill>
                <a:latin typeface="Times New Roman" panose="02020603050405020304" pitchFamily="18" charset="0"/>
                <a:cs typeface="Times New Roman" panose="02020603050405020304" pitchFamily="18" charset="0"/>
              </a:rPr>
              <a:t>”</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0" y="598805"/>
            <a:ext cx="1343660" cy="937260"/>
          </a:xfrm>
          <a:prstGeom prst="rect">
            <a:avLst/>
          </a:prstGeom>
        </p:spPr>
      </p:pic>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4" end="4"/>
                                            </p:txEl>
                                          </p:spTgt>
                                        </p:tgtEl>
                                        <p:attrNameLst>
                                          <p:attrName>style.visibility</p:attrName>
                                        </p:attrNameLst>
                                      </p:cBhvr>
                                      <p:to>
                                        <p:strVal val="visible"/>
                                      </p:to>
                                    </p:set>
                                    <p:anim calcmode="lin" valueType="num">
                                      <p:cBhvr additive="base">
                                        <p:cTn id="19"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89264" y="1143372"/>
            <a:ext cx="531495"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1</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18485" y="1490980"/>
            <a:ext cx="4608830"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语篇衔接的</a:t>
            </a:r>
            <a:r>
              <a:rPr lang="en-US" altLang="zh-CN" sz="3600" b="1" dirty="0">
                <a:solidFill>
                  <a:srgbClr val="002060"/>
                </a:solidFill>
                <a:latin typeface="微软雅黑" panose="020B0503020204020204" pitchFamily="34" charset="-122"/>
                <a:ea typeface="微软雅黑" panose="020B0503020204020204" pitchFamily="34" charset="-122"/>
              </a:rPr>
              <a:t> </a:t>
            </a:r>
            <a:endParaRPr lang="zh-CN" altLang="en-US" sz="3600" b="1" dirty="0">
              <a:latin typeface="微软雅黑" panose="020B0503020204020204" pitchFamily="34" charset="-122"/>
              <a:ea typeface="微软雅黑" panose="020B0503020204020204" pitchFamily="34" charset="-122"/>
            </a:endParaRPr>
          </a:p>
          <a:p>
            <a:pPr eaLnBrk="0" hangingPunct="0"/>
            <a:r>
              <a:rPr lang="zh-CN" altLang="en-US" sz="3600" b="1" dirty="0">
                <a:latin typeface="微软雅黑" panose="020B0503020204020204" pitchFamily="34" charset="-122"/>
                <a:ea typeface="微软雅黑" panose="020B0503020204020204" pitchFamily="34" charset="-122"/>
              </a:rPr>
              <a:t> </a:t>
            </a:r>
            <a:r>
              <a:rPr lang="en-US" altLang="zh-CN" sz="3600" b="1" dirty="0">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三个“一定”</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22681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blurt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/blɜːt/ 未加思索地冲口说出；脱口而出</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270000" y="749300"/>
            <a:ext cx="6959600" cy="64516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blurt读音助记：剥落脱-“脱口而出”</a:t>
            </a:r>
            <a:endParaRPr lang="zh-CN" altLang="en-US" sz="1800" b="1" dirty="0" smtClean="0">
              <a:solidFill>
                <a:srgbClr val="C00000"/>
              </a:solidFill>
              <a:latin typeface="Times New Roman" panose="02020603050405020304" pitchFamily="18" charset="0"/>
              <a:cs typeface="Times New Roman" panose="02020603050405020304" pitchFamily="18" charset="0"/>
              <a:sym typeface="+mn-ea"/>
            </a:endParaRPr>
          </a:p>
          <a:p>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drawl （助记：draw拉+l长）</a:t>
            </a:r>
            <a:r>
              <a:rPr lang="zh-CN" altLang="en-US" sz="1800"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/drɔːl/ v. （拉长调子）慢吞吞地说； 有气无力的说  </a:t>
            </a:r>
            <a:endParaRPr lang="zh-CN" altLang="en-US" sz="1800" b="1" baseline="-25000" dirty="0" smtClean="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sp>
        <p:nvSpPr>
          <p:cNvPr id="3" name="文本框 2"/>
          <p:cNvSpPr txBox="1"/>
          <p:nvPr/>
        </p:nvSpPr>
        <p:spPr>
          <a:xfrm>
            <a:off x="135255" y="1446530"/>
            <a:ext cx="6760210" cy="3420110"/>
          </a:xfrm>
          <a:prstGeom prst="rect">
            <a:avLst/>
          </a:prstGeom>
          <a:noFill/>
        </p:spPr>
        <p:txBody>
          <a:bodyPr wrap="square" rtlCol="0" anchor="t">
            <a:spAutoFit/>
          </a:bodyPr>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部分是由于紧张，他才脱口而出这个问题。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It was partly nervousness that had made him </a:t>
            </a:r>
            <a:r>
              <a:rPr lang="zh-CN" altLang="en-US" sz="1800" b="1" u="sng" dirty="0" smtClean="0">
                <a:solidFill>
                  <a:srgbClr val="0070C0"/>
                </a:solidFill>
                <a:latin typeface="Times New Roman" panose="02020603050405020304" pitchFamily="18" charset="0"/>
                <a:cs typeface="Times New Roman" panose="02020603050405020304" pitchFamily="18" charset="0"/>
              </a:rPr>
              <a:t>blurt out the question</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突然，一声吼叫从高高的草丛中传来。 “美洲狮! 她脱口而出，立刻蹲了下来，一股寒意爬上了她的脊背，脸上的血色也消失了。</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Suddenly, a roar came from tall grass. “A cougar!” she </a:t>
            </a:r>
            <a:r>
              <a:rPr lang="zh-CN" altLang="en-US" sz="1800" b="1" u="sng" dirty="0" smtClean="0">
                <a:solidFill>
                  <a:srgbClr val="0070C0"/>
                </a:solidFill>
                <a:latin typeface="Times New Roman" panose="02020603050405020304" pitchFamily="18" charset="0"/>
                <a:cs typeface="Times New Roman" panose="02020603050405020304" pitchFamily="18" charset="0"/>
              </a:rPr>
              <a:t>blurted out</a:t>
            </a:r>
            <a:r>
              <a:rPr lang="zh-CN" altLang="en-US" sz="1800" dirty="0" smtClean="0">
                <a:latin typeface="Times New Roman" panose="02020603050405020304" pitchFamily="18" charset="0"/>
                <a:cs typeface="Times New Roman" panose="02020603050405020304" pitchFamily="18" charset="0"/>
              </a:rPr>
              <a:t> and immediately squatted down, a chill creeping up on her spine and all the color draining from her face.  </a:t>
            </a:r>
            <a:endParaRPr lang="zh-CN" altLang="en-US" sz="1800" dirty="0" smtClean="0">
              <a:latin typeface="Times New Roman" panose="02020603050405020304" pitchFamily="18" charset="0"/>
              <a:cs typeface="Times New Roman" panose="02020603050405020304" pitchFamily="18" charset="0"/>
            </a:endParaRPr>
          </a:p>
          <a:p>
            <a:pPr marL="0" lvl="1"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“喂，你好！”她拖着长腔懒洋洋地说。</a:t>
            </a:r>
            <a:endParaRPr lang="zh-CN" altLang="en-US" sz="1800" dirty="0" smtClean="0">
              <a:latin typeface="Times New Roman" panose="02020603050405020304" pitchFamily="18" charset="0"/>
              <a:cs typeface="Times New Roman" panose="02020603050405020304" pitchFamily="18" charset="0"/>
              <a:sym typeface="+mn-ea"/>
            </a:endParaRPr>
          </a:p>
          <a:p>
            <a:pPr marL="285750" lvl="1"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“Hi there!”she </a:t>
            </a:r>
            <a:r>
              <a:rPr lang="zh-CN" altLang="en-US" sz="1800" b="1" u="sng" dirty="0" smtClean="0">
                <a:solidFill>
                  <a:srgbClr val="0070C0"/>
                </a:solidFill>
                <a:latin typeface="Times New Roman" panose="02020603050405020304" pitchFamily="18" charset="0"/>
                <a:cs typeface="Times New Roman" panose="02020603050405020304" pitchFamily="18" charset="0"/>
              </a:rPr>
              <a:t>drawled lazily</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marL="0" lvl="1"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她带着南方的拖腔慢条斯理地讲话。</a:t>
            </a:r>
            <a:endParaRPr lang="zh-CN" altLang="en-US" sz="1800" dirty="0" smtClean="0">
              <a:latin typeface="Times New Roman" panose="02020603050405020304" pitchFamily="18" charset="0"/>
              <a:cs typeface="Times New Roman" panose="02020603050405020304" pitchFamily="18" charset="0"/>
            </a:endParaRPr>
          </a:p>
          <a:p>
            <a:pPr marL="285750" lvl="1"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She spoke </a:t>
            </a:r>
            <a:r>
              <a:rPr lang="zh-CN" altLang="en-US" sz="1800" b="1" u="sng" dirty="0" smtClean="0">
                <a:solidFill>
                  <a:srgbClr val="0070C0"/>
                </a:solidFill>
                <a:latin typeface="Times New Roman" panose="02020603050405020304" pitchFamily="18" charset="0"/>
                <a:cs typeface="Times New Roman" panose="02020603050405020304" pitchFamily="18" charset="0"/>
              </a:rPr>
              <a:t>in a slow southern drawl</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6"/>
          <a:srcRect l="20511" t="19511" r="15733" b="15311"/>
          <a:stretch>
            <a:fillRect/>
          </a:stretch>
        </p:blipFill>
        <p:spPr>
          <a:xfrm>
            <a:off x="6946900" y="1706245"/>
            <a:ext cx="2101215" cy="2976880"/>
          </a:xfrm>
          <a:prstGeom prst="rect">
            <a:avLst/>
          </a:prstGeom>
        </p:spPr>
      </p:pic>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3">
                                            <p:txEl>
                                              <p:pRg st="1" end="1"/>
                                            </p:txEl>
                                          </p:spTgt>
                                        </p:tgtEl>
                                        <p:attrNameLst>
                                          <p:attrName>style.visibility</p:attrName>
                                        </p:attrNameLst>
                                      </p:cBhvr>
                                      <p:to>
                                        <p:strVal val="visible"/>
                                      </p:to>
                                    </p:set>
                                    <p:anim calcmode="lin" valueType="num">
                                      <p:cBhvr additive="base">
                                        <p:cTn id="13" dur="500"/>
                                        <p:tgtEl>
                                          <p:spTgt spid="3">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3">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3">
                                            <p:txEl>
                                              <p:pRg st="3" end="3"/>
                                            </p:txEl>
                                          </p:spTgt>
                                        </p:tgtEl>
                                        <p:attrNameLst>
                                          <p:attrName>style.visibility</p:attrName>
                                        </p:attrNameLst>
                                      </p:cBhvr>
                                      <p:to>
                                        <p:strVal val="visible"/>
                                      </p:to>
                                    </p:set>
                                    <p:anim calcmode="lin" valueType="num">
                                      <p:cBhvr additive="base">
                                        <p:cTn id="19" dur="500"/>
                                        <p:tgtEl>
                                          <p:spTgt spid="3">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3">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3">
                                            <p:txEl>
                                              <p:pRg st="5" end="5"/>
                                            </p:txEl>
                                          </p:spTgt>
                                        </p:tgtEl>
                                        <p:attrNameLst>
                                          <p:attrName>style.visibility</p:attrName>
                                        </p:attrNameLst>
                                      </p:cBhvr>
                                      <p:to>
                                        <p:strVal val="visible"/>
                                      </p:to>
                                    </p:set>
                                    <p:anim calcmode="lin" valueType="num">
                                      <p:cBhvr additive="base">
                                        <p:cTn id="25" dur="500"/>
                                        <p:tgtEl>
                                          <p:spTgt spid="3">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3">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3">
                                            <p:txEl>
                                              <p:pRg st="7" end="7"/>
                                            </p:txEl>
                                          </p:spTgt>
                                        </p:tgtEl>
                                        <p:attrNameLst>
                                          <p:attrName>style.visibility</p:attrName>
                                        </p:attrNameLst>
                                      </p:cBhvr>
                                      <p:to>
                                        <p:strVal val="visible"/>
                                      </p:to>
                                    </p:set>
                                    <p:anim calcmode="lin" valueType="num">
                                      <p:cBhvr additive="base">
                                        <p:cTn id="31" dur="500"/>
                                        <p:tgtEl>
                                          <p:spTgt spid="3">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3">
                                            <p:txEl>
                                              <p:pRg st="7" end="7"/>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47700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mingle</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/ˈmɪŋɡl/</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v.（使）混合</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30505" y="2350770"/>
            <a:ext cx="6891655" cy="203009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我站在那里，一言不发，一动不动。 一股夹杂着悔恨的悲伤突然涌上心头，泪水模糊了我的视线。</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stood there, silent and motionless. … A sudden surge of </a:t>
            </a:r>
            <a:r>
              <a:rPr lang="zh-CN" altLang="en-US" sz="1800" b="1" u="sng" dirty="0" smtClean="0">
                <a:solidFill>
                  <a:srgbClr val="0070C0"/>
                </a:solidFill>
                <a:latin typeface="Times New Roman" panose="02020603050405020304" pitchFamily="18" charset="0"/>
                <a:cs typeface="Times New Roman" panose="02020603050405020304" pitchFamily="18" charset="0"/>
              </a:rPr>
              <a:t>sorrow </a:t>
            </a:r>
            <a:r>
              <a:rPr lang="zh-CN" altLang="en-US" sz="1800" b="1" dirty="0" smtClean="0">
                <a:solidFill>
                  <a:srgbClr val="C00000"/>
                </a:solidFill>
                <a:latin typeface="Times New Roman" panose="02020603050405020304" pitchFamily="18" charset="0"/>
                <a:cs typeface="Times New Roman" panose="02020603050405020304" pitchFamily="18" charset="0"/>
              </a:rPr>
              <a:t>mingled with</a:t>
            </a:r>
            <a:r>
              <a:rPr lang="zh-CN" altLang="en-US"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0070C0"/>
                </a:solidFill>
                <a:latin typeface="Times New Roman" panose="02020603050405020304" pitchFamily="18" charset="0"/>
                <a:cs typeface="Times New Roman" panose="02020603050405020304" pitchFamily="18" charset="0"/>
              </a:rPr>
              <a:t>regret</a:t>
            </a:r>
            <a:r>
              <a:rPr lang="zh-CN" altLang="en-US" sz="1800" dirty="0" smtClean="0">
                <a:latin typeface="Times New Roman" panose="02020603050405020304" pitchFamily="18" charset="0"/>
                <a:cs typeface="Times New Roman" panose="02020603050405020304" pitchFamily="18" charset="0"/>
              </a:rPr>
              <a:t> enveloped me, tears blurring my vision.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兴奋夹杂着紧张，他迅速地把钱包放进口袋里，生怕有人看见。</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rPr>
              <a:t>Excitement</a:t>
            </a:r>
            <a:r>
              <a:rPr lang="zh-CN" altLang="en-US" sz="1800"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mingled with</a:t>
            </a:r>
            <a:r>
              <a:rPr lang="zh-CN" altLang="en-US"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0070C0"/>
                </a:solidFill>
                <a:latin typeface="Times New Roman" panose="02020603050405020304" pitchFamily="18" charset="0"/>
                <a:cs typeface="Times New Roman" panose="02020603050405020304" pitchFamily="18" charset="0"/>
              </a:rPr>
              <a:t>nervousness</a:t>
            </a:r>
            <a:r>
              <a:rPr lang="zh-CN" altLang="en-US" sz="1800" dirty="0" smtClean="0">
                <a:latin typeface="Times New Roman" panose="02020603050405020304" pitchFamily="18" charset="0"/>
                <a:cs typeface="Times New Roman" panose="02020603050405020304" pitchFamily="18" charset="0"/>
              </a:rPr>
              <a:t>, he put the wallet into his pocket swiftly for the fear that someone might see it. </a:t>
            </a:r>
            <a:endParaRPr lang="zh-CN" altLang="en-US" sz="1800"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270000" y="749300"/>
            <a:ext cx="7118985" cy="368300"/>
          </a:xfrm>
          <a:prstGeom prst="rect">
            <a:avLst/>
          </a:prstGeom>
          <a:noFill/>
          <a:ln>
            <a:solidFill>
              <a:schemeClr val="accent5">
                <a:lumMod val="40000"/>
                <a:lumOff val="60000"/>
              </a:schemeClr>
            </a:solidFill>
          </a:ln>
        </p:spPr>
        <p:txBody>
          <a:bodyPr wrap="square" rtlCol="0">
            <a:spAutoFit/>
          </a:bodyPr>
          <a:p>
            <a:r>
              <a:rPr lang="zh-CN" sz="1800" b="1" dirty="0" smtClean="0">
                <a:solidFill>
                  <a:srgbClr val="C00000"/>
                </a:solidFill>
                <a:latin typeface="Times New Roman" panose="02020603050405020304" pitchFamily="18" charset="0"/>
                <a:cs typeface="Times New Roman" panose="02020603050405020304" pitchFamily="18" charset="0"/>
              </a:rPr>
              <a:t>两种声音，色彩或情绪（尤其是矛盾的情感</a:t>
            </a:r>
            <a:r>
              <a:rPr lang="zh-CN" sz="1800" b="1" dirty="0" smtClean="0">
                <a:solidFill>
                  <a:srgbClr val="C00000"/>
                </a:solidFill>
                <a:latin typeface="Times New Roman" panose="02020603050405020304" pitchFamily="18" charset="0"/>
                <a:cs typeface="Times New Roman" panose="02020603050405020304" pitchFamily="18" charset="0"/>
                <a:sym typeface="+mn-ea"/>
              </a:rPr>
              <a:t>）</a:t>
            </a:r>
            <a:r>
              <a:rPr lang="zh-CN" sz="1800" b="1" dirty="0" smtClean="0">
                <a:solidFill>
                  <a:srgbClr val="C00000"/>
                </a:solidFill>
                <a:latin typeface="Times New Roman" panose="02020603050405020304" pitchFamily="18" charset="0"/>
                <a:cs typeface="Times New Roman" panose="02020603050405020304" pitchFamily="18" charset="0"/>
              </a:rPr>
              <a:t>的交织，表现力极强</a:t>
            </a:r>
            <a:endParaRPr lang="zh-CN" sz="1800" b="1" dirty="0" smtClean="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pic>
        <p:nvPicPr>
          <p:cNvPr id="6" name="图片 5"/>
          <p:cNvPicPr>
            <a:picLocks noChangeAspect="1"/>
          </p:cNvPicPr>
          <p:nvPr/>
        </p:nvPicPr>
        <p:blipFill>
          <a:blip r:embed="rId6">
            <a:clrChange>
              <a:clrFrom>
                <a:srgbClr val="FFFFFF">
                  <a:alpha val="100000"/>
                </a:srgbClr>
              </a:clrFrom>
              <a:clrTo>
                <a:srgbClr val="FFFFFF">
                  <a:alpha val="100000"/>
                  <a:alpha val="0"/>
                </a:srgbClr>
              </a:clrTo>
            </a:clrChange>
          </a:blip>
          <a:srcRect l="6498" r="1803" b="1871"/>
          <a:stretch>
            <a:fillRect/>
          </a:stretch>
        </p:blipFill>
        <p:spPr>
          <a:xfrm>
            <a:off x="6686550" y="1018540"/>
            <a:ext cx="2366010" cy="1766570"/>
          </a:xfrm>
          <a:prstGeom prst="rect">
            <a:avLst/>
          </a:prstGeom>
        </p:spPr>
      </p:pic>
      <p:pic>
        <p:nvPicPr>
          <p:cNvPr id="102" name="图片 101"/>
          <p:cNvPicPr/>
          <p:nvPr/>
        </p:nvPicPr>
        <p:blipFill>
          <a:blip r:embed="rId7">
            <a:clrChange>
              <a:clrFrom>
                <a:srgbClr val="FDFDFD">
                  <a:alpha val="100000"/>
                </a:srgbClr>
              </a:clrFrom>
              <a:clrTo>
                <a:srgbClr val="FDFDFD">
                  <a:alpha val="100000"/>
                  <a:alpha val="0"/>
                </a:srgbClr>
              </a:clrTo>
            </a:clrChange>
          </a:blip>
          <a:stretch>
            <a:fillRect/>
          </a:stretch>
        </p:blipFill>
        <p:spPr>
          <a:xfrm>
            <a:off x="6958965" y="3260090"/>
            <a:ext cx="2093595" cy="1524000"/>
          </a:xfrm>
          <a:prstGeom prst="rect">
            <a:avLst/>
          </a:prstGeom>
          <a:noFill/>
          <a:ln w="9525">
            <a:noFill/>
          </a:ln>
        </p:spPr>
      </p:pic>
      <p:sp>
        <p:nvSpPr>
          <p:cNvPr id="7" name="文本框 6"/>
          <p:cNvSpPr txBox="1"/>
          <p:nvPr/>
        </p:nvSpPr>
        <p:spPr>
          <a:xfrm>
            <a:off x="327025" y="1151890"/>
            <a:ext cx="7054215" cy="119888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       1.</a:t>
            </a:r>
            <a:r>
              <a:rPr lang="zh-CN" altLang="en-US" sz="1800" dirty="0" smtClean="0">
                <a:latin typeface="Times New Roman" panose="02020603050405020304" pitchFamily="18" charset="0"/>
                <a:cs typeface="Times New Roman" panose="02020603050405020304" pitchFamily="18" charset="0"/>
                <a:sym typeface="+mn-ea"/>
              </a:rPr>
              <a:t>笑声和歌声交织在夜空中。</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The sounds of laughter and singing</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mingled</a:t>
            </a:r>
            <a:r>
              <a:rPr lang="zh-CN" altLang="en-US" sz="1800" dirty="0" smtClean="0">
                <a:latin typeface="Times New Roman" panose="02020603050405020304" pitchFamily="18" charset="0"/>
                <a:cs typeface="Times New Roman" panose="02020603050405020304" pitchFamily="18" charset="0"/>
                <a:sym typeface="+mn-ea"/>
              </a:rPr>
              <a:t> in the evening air.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她的泪水和脸上的血混在了一起。</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Her tears </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mingled with</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the blood</a:t>
            </a:r>
            <a:r>
              <a:rPr lang="zh-CN" altLang="en-US" sz="1800" dirty="0" smtClean="0">
                <a:latin typeface="Times New Roman" panose="02020603050405020304" pitchFamily="18" charset="0"/>
                <a:cs typeface="Times New Roman" panose="02020603050405020304" pitchFamily="18" charset="0"/>
                <a:sym typeface="+mn-ea"/>
              </a:rPr>
              <a:t> on her face.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p:tgtEl>
                                          <p:spTgt spid="7">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7">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7">
                                            <p:txEl>
                                              <p:pRg st="3" end="3"/>
                                            </p:txEl>
                                          </p:spTgt>
                                        </p:tgtEl>
                                        <p:attrNameLst>
                                          <p:attrName>style.visibility</p:attrName>
                                        </p:attrNameLst>
                                      </p:cBhvr>
                                      <p:to>
                                        <p:strVal val="visible"/>
                                      </p:to>
                                    </p:set>
                                    <p:anim calcmode="lin" valueType="num">
                                      <p:cBhvr additive="base">
                                        <p:cTn id="19"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7">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1" end="1"/>
                                            </p:txEl>
                                          </p:spTgt>
                                        </p:tgtEl>
                                        <p:attrNameLst>
                                          <p:attrName>style.visibility</p:attrName>
                                        </p:attrNameLst>
                                      </p:cBhvr>
                                      <p:to>
                                        <p:strVal val="visible"/>
                                      </p:to>
                                    </p:set>
                                    <p:anim calcmode="lin" valueType="num">
                                      <p:cBhvr additive="base">
                                        <p:cTn id="25"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1" end="1"/>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3" end="3"/>
                                            </p:txEl>
                                          </p:spTgt>
                                        </p:tgtEl>
                                        <p:attrNameLst>
                                          <p:attrName>style.visibility</p:attrName>
                                        </p:attrNameLst>
                                      </p:cBhvr>
                                      <p:to>
                                        <p:strVal val="visible"/>
                                      </p:to>
                                    </p:set>
                                    <p:anim calcmode="lin" valueType="num">
                                      <p:cBhvr additive="base">
                                        <p:cTn id="31"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45465" y="-25400"/>
            <a:ext cx="7814945" cy="598805"/>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roar</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/rɔː/</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   n./</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v. 吼叫，咆哮；（人群）用欢呼声激励，为......喝彩，为加油；哄笑；（尤指车辆）轰鸣着疾驶，呼啸而过；熊熊燃烧 </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09550" y="2514600"/>
            <a:ext cx="8724265" cy="230695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然而，司机们要么对我们疯狂挥舞的手视而不见，要么从我们身边疾驰而过，在震耳欲聋的引擎轰鸣中淹没了我们的希望。</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Yet the drivers either turned a blind eyeto our frantically-waving hand or sped past us, drowning our hope </a:t>
            </a:r>
            <a:r>
              <a:rPr lang="zh-CN" altLang="en-US" sz="1800" b="1" u="sng" dirty="0" smtClean="0">
                <a:solidFill>
                  <a:srgbClr val="0070C0"/>
                </a:solidFill>
                <a:latin typeface="Times New Roman" panose="02020603050405020304" pitchFamily="18" charset="0"/>
                <a:cs typeface="Times New Roman" panose="02020603050405020304" pitchFamily="18" charset="0"/>
              </a:rPr>
              <a:t>in the deafening roar of engines.</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4.</a:t>
            </a:r>
            <a:r>
              <a:rPr lang="zh-CN" altLang="en-US" sz="1800" dirty="0" smtClean="0">
                <a:latin typeface="Times New Roman" panose="02020603050405020304" pitchFamily="18" charset="0"/>
                <a:cs typeface="Times New Roman" panose="02020603050405020304" pitchFamily="18" charset="0"/>
              </a:rPr>
              <a:t>所以我慢慢走近这位不速之客，隔着栅栏朝他脸上喷了一枪。 随着一声愤怒的咆哮，熊跑到湖边去洗眼睛。  </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So I approached our uninvited guest slowly and, through the fence, sprayed him in the face. </a:t>
            </a:r>
            <a:r>
              <a:rPr lang="zh-CN" altLang="en-US" sz="1800" b="1" u="sng" dirty="0" smtClean="0">
                <a:solidFill>
                  <a:srgbClr val="0070C0"/>
                </a:solidFill>
                <a:latin typeface="Times New Roman" panose="02020603050405020304" pitchFamily="18" charset="0"/>
                <a:cs typeface="Times New Roman" panose="02020603050405020304" pitchFamily="18" charset="0"/>
              </a:rPr>
              <a:t>With an angry roar</a:t>
            </a:r>
            <a:r>
              <a:rPr lang="zh-CN" altLang="en-US" sz="1800" dirty="0" smtClean="0">
                <a:latin typeface="Times New Roman" panose="02020603050405020304" pitchFamily="18" charset="0"/>
                <a:cs typeface="Times New Roman" panose="02020603050405020304" pitchFamily="18" charset="0"/>
              </a:rPr>
              <a:t>，the bear ran to the lake to wash his eyes.</a:t>
            </a:r>
            <a:endParaRPr lang="zh-CN" altLang="en-US" sz="1800" dirty="0" smtClean="0">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sp>
        <p:nvSpPr>
          <p:cNvPr id="6" name="文本框 5"/>
          <p:cNvSpPr txBox="1"/>
          <p:nvPr/>
        </p:nvSpPr>
        <p:spPr>
          <a:xfrm>
            <a:off x="1326515" y="622935"/>
            <a:ext cx="4441825" cy="64516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象声词</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发动机的轰鸣声</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故很容易记住</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sz="1800" b="1" dirty="0" smtClean="0">
                <a:solidFill>
                  <a:srgbClr val="C00000"/>
                </a:solidFill>
                <a:latin typeface="Times New Roman" panose="02020603050405020304" pitchFamily="18" charset="0"/>
                <a:cs typeface="Times New Roman" panose="02020603050405020304" pitchFamily="18" charset="0"/>
              </a:rPr>
              <a:t>咆哮</a:t>
            </a:r>
            <a:r>
              <a:rPr lang="zh-CN" sz="1800" b="1" dirty="0" smtClean="0">
                <a:solidFill>
                  <a:srgbClr val="C00000"/>
                </a:solidFill>
                <a:latin typeface="Times New Roman" panose="02020603050405020304" pitchFamily="18" charset="0"/>
                <a:cs typeface="Times New Roman" panose="02020603050405020304" pitchFamily="18" charset="0"/>
              </a:rPr>
              <a:t>，轰鸣，</a:t>
            </a:r>
            <a:r>
              <a:rPr lang="en-US" altLang="zh-CN" sz="1800" b="1" dirty="0" smtClean="0">
                <a:solidFill>
                  <a:srgbClr val="C00000"/>
                </a:solidFill>
                <a:latin typeface="Times New Roman" panose="02020603050405020304" pitchFamily="18" charset="0"/>
                <a:cs typeface="Times New Roman" panose="02020603050405020304" pitchFamily="18" charset="0"/>
              </a:rPr>
              <a:t>”</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pic>
        <p:nvPicPr>
          <p:cNvPr id="102" name="图片 101"/>
          <p:cNvPicPr/>
          <p:nvPr/>
        </p:nvPicPr>
        <p:blipFill>
          <a:blip r:embed="rId6">
            <a:clrChange>
              <a:clrFrom>
                <a:srgbClr val="FFFFFF">
                  <a:alpha val="100000"/>
                </a:srgbClr>
              </a:clrFrom>
              <a:clrTo>
                <a:srgbClr val="FFFFFF">
                  <a:alpha val="100000"/>
                  <a:alpha val="0"/>
                </a:srgbClr>
              </a:clrTo>
            </a:clrChange>
          </a:blip>
          <a:srcRect l="11062" t="5975" r="9852" b="6420"/>
          <a:stretch>
            <a:fillRect/>
          </a:stretch>
        </p:blipFill>
        <p:spPr>
          <a:xfrm>
            <a:off x="6559550" y="545465"/>
            <a:ext cx="2304415" cy="2099945"/>
          </a:xfrm>
          <a:prstGeom prst="rect">
            <a:avLst/>
          </a:prstGeom>
          <a:noFill/>
          <a:ln w="9525">
            <a:noFill/>
          </a:ln>
        </p:spPr>
      </p:pic>
      <p:sp>
        <p:nvSpPr>
          <p:cNvPr id="7" name="文本框 6"/>
          <p:cNvSpPr txBox="1"/>
          <p:nvPr/>
        </p:nvSpPr>
        <p:spPr>
          <a:xfrm>
            <a:off x="303530" y="1291590"/>
            <a:ext cx="5123180" cy="1198880"/>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“靠后站。”他吼道。</a:t>
            </a:r>
            <a:endParaRPr lang="zh-CN" altLang="en-US" sz="1800" b="1" u="sng" dirty="0" smtClean="0">
              <a:solidFill>
                <a:srgbClr val="0070C0"/>
              </a:solidFill>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他的笑语使满座哄堂大笑。</a:t>
            </a:r>
            <a:endParaRPr lang="zh-CN" altLang="en-US"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校园里一片哗然</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campus was </a:t>
            </a:r>
            <a:r>
              <a:rPr lang="zh-CN" altLang="en-US" sz="1800" b="1" u="sng" dirty="0" smtClean="0">
                <a:solidFill>
                  <a:srgbClr val="0070C0"/>
                </a:solidFill>
                <a:latin typeface="Times New Roman" panose="02020603050405020304" pitchFamily="18" charset="0"/>
                <a:cs typeface="Times New Roman" panose="02020603050405020304" pitchFamily="18" charset="0"/>
              </a:rPr>
              <a:t>in an uproar</a:t>
            </a:r>
            <a:r>
              <a:rPr lang="zh-CN" altLang="en-US" sz="1800" baseline="-25000" dirty="0" smtClean="0">
                <a:latin typeface="Times New Roman" panose="02020603050405020304" pitchFamily="18" charset="0"/>
                <a:cs typeface="Times New Roman" panose="02020603050405020304" pitchFamily="18" charset="0"/>
              </a:rPr>
              <a:t>一片喧腾；一片哗然</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p:txBody>
      </p:sp>
      <p:sp>
        <p:nvSpPr>
          <p:cNvPr id="8" name="文本框 7"/>
          <p:cNvSpPr txBox="1"/>
          <p:nvPr/>
        </p:nvSpPr>
        <p:spPr>
          <a:xfrm>
            <a:off x="2943225" y="1268095"/>
            <a:ext cx="2834640" cy="368300"/>
          </a:xfrm>
          <a:prstGeom prst="rect">
            <a:avLst/>
          </a:prstGeom>
          <a:noFill/>
        </p:spPr>
        <p:txBody>
          <a:bodyPr wrap="none" rtlCol="0" anchor="t">
            <a:spAutoFit/>
          </a:bodyPr>
          <a:p>
            <a:pPr marL="285750" indent="-285750" algn="l">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Stand back,</a:t>
            </a:r>
            <a:r>
              <a:rPr lang="en-US" altLang="zh-CN" sz="1800" dirty="0" smtClean="0">
                <a:latin typeface="Times New Roman" panose="02020603050405020304" pitchFamily="18" charset="0"/>
                <a:cs typeface="Times New Roman" panose="02020603050405020304" pitchFamily="18" charset="0"/>
                <a:sym typeface="+mn-ea"/>
              </a:rPr>
              <a:t>”</a:t>
            </a:r>
            <a:r>
              <a:rPr lang="zh-CN" altLang="en-US" sz="1800" dirty="0" smtClean="0">
                <a:latin typeface="Times New Roman" panose="02020603050405020304" pitchFamily="18" charset="0"/>
                <a:cs typeface="Times New Roman" panose="02020603050405020304" pitchFamily="18" charset="0"/>
                <a:sym typeface="+mn-ea"/>
              </a:rPr>
              <a:t> he</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 roared</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dirty="0" smtClean="0">
              <a:latin typeface="Times New Roman" panose="02020603050405020304" pitchFamily="18" charset="0"/>
              <a:cs typeface="Times New Roman" panose="02020603050405020304" pitchFamily="18" charset="0"/>
            </a:endParaRPr>
          </a:p>
        </p:txBody>
      </p:sp>
      <p:sp>
        <p:nvSpPr>
          <p:cNvPr id="11" name="文本框 10"/>
          <p:cNvSpPr txBox="1"/>
          <p:nvPr/>
        </p:nvSpPr>
        <p:spPr>
          <a:xfrm>
            <a:off x="3169920" y="1605915"/>
            <a:ext cx="3471545" cy="368300"/>
          </a:xfrm>
          <a:prstGeom prst="rect">
            <a:avLst/>
          </a:prstGeom>
          <a:noFill/>
        </p:spPr>
        <p:txBody>
          <a:bodyPr wrap="none" rtlCol="0" anchor="t">
            <a:spAutoFit/>
          </a:bodyPr>
          <a:p>
            <a:pPr marL="285750" indent="-285750" algn="l">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His jokes set the table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in a roar. </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additive="base">
                                        <p:cTn id="13" dur="500"/>
                                        <p:tgtEl>
                                          <p:spTgt spid="8"/>
                                        </p:tgtEl>
                                        <p:attrNameLst>
                                          <p:attrName>ppt_y</p:attrName>
                                        </p:attrNameLst>
                                      </p:cBhvr>
                                      <p:tavLst>
                                        <p:tav tm="0">
                                          <p:val>
                                            <p:strVal val="#ppt_y+#ppt_h*1.125000"/>
                                          </p:val>
                                        </p:tav>
                                        <p:tav tm="100000">
                                          <p:val>
                                            <p:strVal val="#ppt_y"/>
                                          </p:val>
                                        </p:tav>
                                      </p:tavLst>
                                    </p:anim>
                                    <p:animEffect transition="in" filter="wipe(up)">
                                      <p:cBhvr>
                                        <p:cTn id="14" dur="500"/>
                                        <p:tgtEl>
                                          <p:spTgt spid="8"/>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grpId="0" nodeType="clickEffect">
                                  <p:stCondLst>
                                    <p:cond delay="0"/>
                                  </p:stCondLst>
                                  <p:childTnLst>
                                    <p:set>
                                      <p:cBhvr>
                                        <p:cTn id="18" dur="1" fill="hold">
                                          <p:stCondLst>
                                            <p:cond delay="0"/>
                                          </p:stCondLst>
                                        </p:cTn>
                                        <p:tgtEl>
                                          <p:spTgt spid="11"/>
                                        </p:tgtEl>
                                        <p:attrNameLst>
                                          <p:attrName>style.visibility</p:attrName>
                                        </p:attrNameLst>
                                      </p:cBhvr>
                                      <p:to>
                                        <p:strVal val="visible"/>
                                      </p:to>
                                    </p:set>
                                    <p:anim calcmode="lin" valueType="num">
                                      <p:cBhvr additive="base">
                                        <p:cTn id="19" dur="500"/>
                                        <p:tgtEl>
                                          <p:spTgt spid="11"/>
                                        </p:tgtEl>
                                        <p:attrNameLst>
                                          <p:attrName>ppt_y</p:attrName>
                                        </p:attrNameLst>
                                      </p:cBhvr>
                                      <p:tavLst>
                                        <p:tav tm="0">
                                          <p:val>
                                            <p:strVal val="#ppt_y+#ppt_h*1.125000"/>
                                          </p:val>
                                        </p:tav>
                                        <p:tav tm="100000">
                                          <p:val>
                                            <p:strVal val="#ppt_y"/>
                                          </p:val>
                                        </p:tav>
                                      </p:tavLst>
                                    </p:anim>
                                    <p:animEffect transition="in" filter="wipe(up)">
                                      <p:cBhvr>
                                        <p:cTn id="20" dur="500"/>
                                        <p:tgtEl>
                                          <p:spTgt spid="11"/>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7">
                                            <p:txEl>
                                              <p:pRg st="3" end="3"/>
                                            </p:txEl>
                                          </p:spTgt>
                                        </p:tgtEl>
                                        <p:attrNameLst>
                                          <p:attrName>style.visibility</p:attrName>
                                        </p:attrNameLst>
                                      </p:cBhvr>
                                      <p:to>
                                        <p:strVal val="visible"/>
                                      </p:to>
                                    </p:set>
                                    <p:anim calcmode="lin" valueType="num">
                                      <p:cBhvr additive="base">
                                        <p:cTn id="25" dur="500"/>
                                        <p:tgtEl>
                                          <p:spTgt spid="7">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7">
                                            <p:txEl>
                                              <p:pRg st="3" end="3"/>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1" end="1"/>
                                            </p:txEl>
                                          </p:spTgt>
                                        </p:tgtEl>
                                        <p:attrNameLst>
                                          <p:attrName>style.visibility</p:attrName>
                                        </p:attrNameLst>
                                      </p:cBhvr>
                                      <p:to>
                                        <p:strVal val="visible"/>
                                      </p:to>
                                    </p:set>
                                    <p:anim calcmode="lin" valueType="num">
                                      <p:cBhvr additive="base">
                                        <p:cTn id="31"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1" end="1"/>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3" end="3"/>
                                            </p:txEl>
                                          </p:spTgt>
                                        </p:tgtEl>
                                        <p:attrNameLst>
                                          <p:attrName>style.visibility</p:attrName>
                                        </p:attrNameLst>
                                      </p:cBhvr>
                                      <p:to>
                                        <p:strVal val="visible"/>
                                      </p:to>
                                    </p:set>
                                    <p:anim calcmode="lin" valueType="num">
                                      <p:cBhvr additive="base">
                                        <p:cTn id="37"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8" grpId="0"/>
      <p:bldP spid="8" grpId="1"/>
      <p:bldP spid="11" grpId="0"/>
      <p:bldP spid="11" grpId="1"/>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pic>
        <p:nvPicPr>
          <p:cNvPr id="7" name="图片 6"/>
          <p:cNvPicPr>
            <a:picLocks noChangeAspect="1"/>
          </p:cNvPicPr>
          <p:nvPr/>
        </p:nvPicPr>
        <p:blipFill>
          <a:blip r:embed="rId1"/>
          <a:srcRect l="19957" b="5013"/>
          <a:stretch>
            <a:fillRect/>
          </a:stretch>
        </p:blipFill>
        <p:spPr>
          <a:xfrm>
            <a:off x="-17145" y="1260475"/>
            <a:ext cx="1779270" cy="3729990"/>
          </a:xfrm>
          <a:prstGeom prst="rect">
            <a:avLst/>
          </a:prstGeom>
        </p:spPr>
      </p:pic>
      <p:sp>
        <p:nvSpPr>
          <p:cNvPr id="17" name="矩形 16"/>
          <p:cNvSpPr/>
          <p:nvPr>
            <p:custDataLst>
              <p:tags r:id="rId2"/>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3"/>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4"/>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5" cstate="print"/>
          <a:stretch>
            <a:fillRect/>
          </a:stretch>
        </p:blipFill>
        <p:spPr>
          <a:xfrm>
            <a:off x="8150225" y="0"/>
            <a:ext cx="459740" cy="749935"/>
          </a:xfrm>
          <a:prstGeom prst="rect">
            <a:avLst/>
          </a:prstGeom>
        </p:spPr>
      </p:pic>
      <p:sp>
        <p:nvSpPr>
          <p:cNvPr id="5" name="TextBox 3"/>
          <p:cNvSpPr txBox="1"/>
          <p:nvPr/>
        </p:nvSpPr>
        <p:spPr>
          <a:xfrm>
            <a:off x="459740" y="156210"/>
            <a:ext cx="822452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s</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oar</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（数量、价值、水平、规模等）急升猛涨；高飞翱翔；（精神或希望）高涨；(树木、建筑等）高耸</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9" name="文本框 8"/>
          <p:cNvSpPr txBox="1"/>
          <p:nvPr/>
        </p:nvSpPr>
        <p:spPr>
          <a:xfrm>
            <a:off x="1326515" y="739140"/>
            <a:ext cx="7503160" cy="368300"/>
          </a:xfrm>
          <a:prstGeom prst="rect">
            <a:avLst/>
          </a:prstGeom>
          <a:noFill/>
          <a:ln>
            <a:solidFill>
              <a:schemeClr val="accent5">
                <a:lumMod val="40000"/>
                <a:lumOff val="60000"/>
              </a:schemeClr>
            </a:solid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象声词</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嗖</a:t>
            </a:r>
            <a:r>
              <a:rPr lang="en-US" altLang="zh-CN" sz="1800" b="1" dirty="0" smtClean="0">
                <a:solidFill>
                  <a:srgbClr val="C00000"/>
                </a:solidFill>
                <a:latin typeface="Times New Roman" panose="02020603050405020304" pitchFamily="18" charset="0"/>
                <a:cs typeface="Times New Roman" panose="02020603050405020304" pitchFamily="18" charset="0"/>
              </a:rPr>
              <a:t>soar</a:t>
            </a:r>
            <a:r>
              <a:rPr lang="en-US" altLang="zh-CN" sz="1800" b="1" baseline="-25000" dirty="0" smtClean="0">
                <a:solidFill>
                  <a:srgbClr val="C00000"/>
                </a:solidFill>
                <a:latin typeface="Times New Roman" panose="02020603050405020304" pitchFamily="18" charset="0"/>
                <a:cs typeface="Times New Roman" panose="02020603050405020304" pitchFamily="18" charset="0"/>
              </a:rPr>
              <a:t> /sɔː/</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，飞上天！</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故</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很容易记住</a:t>
            </a:r>
            <a:r>
              <a:rPr lang="en-US" altLang="zh-CN" sz="1800" b="1" dirty="0" smtClean="0">
                <a:solidFill>
                  <a:srgbClr val="C00000"/>
                </a:solidFill>
                <a:latin typeface="Times New Roman" panose="02020603050405020304" pitchFamily="18" charset="0"/>
                <a:cs typeface="Times New Roman" panose="02020603050405020304" pitchFamily="18" charset="0"/>
              </a:rPr>
              <a:t> “急升</a:t>
            </a:r>
            <a:r>
              <a:rPr lang="zh-CN" altLang="en-US" sz="1800" b="1" dirty="0" smtClean="0">
                <a:solidFill>
                  <a:srgbClr val="C00000"/>
                </a:solidFill>
                <a:latin typeface="Times New Roman" panose="02020603050405020304" pitchFamily="18" charset="0"/>
                <a:cs typeface="Times New Roman" panose="02020603050405020304" pitchFamily="18" charset="0"/>
              </a:rPr>
              <a:t>，高飞，高涨</a:t>
            </a:r>
            <a:r>
              <a:rPr lang="en-US" altLang="zh-CN" sz="1800" b="1" dirty="0" smtClean="0">
                <a:solidFill>
                  <a:srgbClr val="C00000"/>
                </a:solidFill>
                <a:latin typeface="Times New Roman" panose="02020603050405020304" pitchFamily="18" charset="0"/>
                <a:cs typeface="Times New Roman" panose="02020603050405020304" pitchFamily="18" charset="0"/>
              </a:rPr>
              <a:t>”</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pic>
        <p:nvPicPr>
          <p:cNvPr id="10" name="图片 9"/>
          <p:cNvPicPr>
            <a:picLocks noChangeAspect="1"/>
          </p:cNvPicPr>
          <p:nvPr/>
        </p:nvPicPr>
        <p:blipFill>
          <a:blip r:embed="rId6">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pic>
        <p:nvPicPr>
          <p:cNvPr id="101" name="图片 100"/>
          <p:cNvPicPr/>
          <p:nvPr/>
        </p:nvPicPr>
        <p:blipFill>
          <a:blip r:embed="rId7" r:link="rId8"/>
          <a:stretch>
            <a:fillRect/>
          </a:stretch>
        </p:blipFill>
        <p:spPr>
          <a:xfrm>
            <a:off x="4572000" y="2571750"/>
            <a:ext cx="0" cy="0"/>
          </a:xfrm>
          <a:prstGeom prst="rect">
            <a:avLst/>
          </a:prstGeom>
          <a:noFill/>
          <a:ln w="9525">
            <a:noFill/>
          </a:ln>
        </p:spPr>
      </p:pic>
      <p:sp>
        <p:nvSpPr>
          <p:cNvPr id="2" name="文本框 1"/>
          <p:cNvSpPr txBox="1"/>
          <p:nvPr/>
        </p:nvSpPr>
        <p:spPr>
          <a:xfrm>
            <a:off x="1486535" y="1482090"/>
            <a:ext cx="7446645" cy="3138170"/>
          </a:xfrm>
          <a:prstGeom prst="rect">
            <a:avLst/>
          </a:prstGeom>
          <a:noFill/>
        </p:spPr>
        <p:txBody>
          <a:bodyPr wrap="square" rtlCol="0" anchor="t">
            <a:spAutoFit/>
          </a:bodyPr>
          <a:p>
            <a:pPr indent="0">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rPr>
              <a:t>1.拥抱梦想可以给你飞翔的勇气。</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Embracing a dream can </a:t>
            </a:r>
            <a:r>
              <a:rPr lang="zh-CN" altLang="en-US" sz="1800" b="1" u="sng" dirty="0" smtClean="0">
                <a:solidFill>
                  <a:srgbClr val="0070C0"/>
                </a:solidFill>
                <a:latin typeface="Times New Roman" panose="02020603050405020304" pitchFamily="18" charset="0"/>
                <a:cs typeface="Times New Roman" panose="02020603050405020304" pitchFamily="18" charset="0"/>
              </a:rPr>
              <a:t>give you courage to soar</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sym typeface="+mn-ea"/>
              </a:rPr>
              <a:t>  </a:t>
            </a:r>
            <a:endParaRPr lang="en-US" altLang="zh-CN"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2.有了明确的目标，小Ben的成债突飞 </a:t>
            </a:r>
            <a:r>
              <a:rPr lang="zh-CN" altLang="en-US" sz="1800" dirty="0" smtClean="0">
                <a:latin typeface="Times New Roman" panose="02020603050405020304" pitchFamily="18" charset="0"/>
                <a:cs typeface="Times New Roman" panose="02020603050405020304" pitchFamily="18" charset="0"/>
                <a:sym typeface="+mn-ea"/>
              </a:rPr>
              <a:t>猛进。</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With a specific and explicit goal now, young Ben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soared from</a:t>
            </a:r>
            <a:r>
              <a:rPr lang="en-US" altLang="zh-CN" sz="1800" dirty="0" smtClean="0">
                <a:latin typeface="Times New Roman" panose="02020603050405020304" pitchFamily="18" charset="0"/>
                <a:cs typeface="Times New Roman" panose="02020603050405020304" pitchFamily="18" charset="0"/>
                <a:sym typeface="+mn-ea"/>
              </a:rPr>
              <a:t> the bottom of his class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toward</a:t>
            </a:r>
            <a:r>
              <a:rPr lang="en-US" altLang="zh-CN" sz="1800" dirty="0" smtClean="0">
                <a:latin typeface="Times New Roman" panose="02020603050405020304" pitchFamily="18" charset="0"/>
                <a:cs typeface="Times New Roman" panose="02020603050405020304" pitchFamily="18" charset="0"/>
                <a:sym typeface="+mn-ea"/>
              </a:rPr>
              <a:t> the top.</a:t>
            </a:r>
            <a:endParaRPr lang="en-US" altLang="zh-CN" sz="1800" dirty="0" smtClean="0">
              <a:latin typeface="Times New Roman" panose="02020603050405020304" pitchFamily="18" charset="0"/>
              <a:cs typeface="Times New Roman" panose="02020603050405020304" pitchFamily="18" charset="0"/>
              <a:sym typeface="+mn-ea"/>
            </a:endParaRPr>
          </a:p>
          <a:p>
            <a:pPr indent="0">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3.我们想起农舍附近也有一条河。意识到</a:t>
            </a:r>
            <a:r>
              <a:rPr lang="zh-CN" altLang="en-US" sz="1800" dirty="0" smtClean="0">
                <a:latin typeface="Times New Roman" panose="02020603050405020304" pitchFamily="18" charset="0"/>
                <a:cs typeface="Times New Roman" panose="02020603050405020304" pitchFamily="18" charset="0"/>
                <a:sym typeface="+mn-ea"/>
              </a:rPr>
              <a:t>这条</a:t>
            </a:r>
            <a:r>
              <a:rPr lang="en-US" altLang="zh-CN" sz="1800" dirty="0" smtClean="0">
                <a:latin typeface="Times New Roman" panose="02020603050405020304" pitchFamily="18" charset="0"/>
                <a:cs typeface="Times New Roman" panose="02020603050405020304" pitchFamily="18" charset="0"/>
                <a:sym typeface="+mn-ea"/>
              </a:rPr>
              <a:t>河流可能是一个回</a:t>
            </a:r>
            <a:r>
              <a:rPr lang="zh-CN" altLang="en-US" sz="1800" dirty="0" smtClean="0">
                <a:latin typeface="Times New Roman" panose="02020603050405020304" pitchFamily="18" charset="0"/>
                <a:cs typeface="Times New Roman" panose="02020603050405020304" pitchFamily="18" charset="0"/>
                <a:sym typeface="+mn-ea"/>
              </a:rPr>
              <a:t>家的</a:t>
            </a:r>
            <a:r>
              <a:rPr lang="en-US" altLang="zh-CN" sz="1800" dirty="0" smtClean="0">
                <a:latin typeface="Times New Roman" panose="02020603050405020304" pitchFamily="18" charset="0"/>
                <a:cs typeface="Times New Roman" panose="02020603050405020304" pitchFamily="18" charset="0"/>
                <a:sym typeface="+mn-ea"/>
              </a:rPr>
              <a:t>向导，我们精神高涨，开始沿着河流轻快地小跑。</a:t>
            </a:r>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I</a:t>
            </a:r>
            <a:r>
              <a:rPr lang="zh-CN" altLang="en-US" sz="1800" dirty="0" smtClean="0">
                <a:latin typeface="Times New Roman" panose="02020603050405020304" pitchFamily="18" charset="0"/>
                <a:cs typeface="Times New Roman" panose="02020603050405020304" pitchFamily="18" charset="0"/>
                <a:sym typeface="+mn-ea"/>
              </a:rPr>
              <a:t>t occurred to us that there was also a river nearby the farm house. Realizing the river may be a guide back, our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spirits soared</a:t>
            </a:r>
            <a:r>
              <a:rPr lang="zh-CN" altLang="en-US" sz="1800" dirty="0" smtClean="0">
                <a:latin typeface="Times New Roman" panose="02020603050405020304" pitchFamily="18" charset="0"/>
                <a:cs typeface="Times New Roman" panose="02020603050405020304" pitchFamily="18" charset="0"/>
                <a:sym typeface="+mn-ea"/>
              </a:rPr>
              <a:t> and we began to trot briskly along the river. </a:t>
            </a:r>
            <a:endParaRPr lang="zh-CN" altLang="en-US" sz="1800" dirty="0" smtClean="0">
              <a:latin typeface="Times New Roman" panose="02020603050405020304" pitchFamily="18" charset="0"/>
              <a:cs typeface="Times New Roman" panose="02020603050405020304" pitchFamily="18" charset="0"/>
            </a:endParaRPr>
          </a:p>
          <a:p>
            <a:pPr indent="0">
              <a:buFont typeface="Arial" panose="020B0604020202020204" pitchFamily="34" charset="0"/>
              <a:buNone/>
            </a:pPr>
            <a:endParaRPr lang="zh-CN" altLang="en-US" sz="1800" dirty="0" smtClean="0">
              <a:latin typeface="Times New Roman" panose="02020603050405020304" pitchFamily="18" charset="0"/>
              <a:cs typeface="Times New Roman" panose="02020603050405020304" pitchFamily="18" charset="0"/>
            </a:endParaRPr>
          </a:p>
        </p:txBody>
      </p:sp>
    </p:spTree>
    <p:custDataLst>
      <p:tags r:id="rId9"/>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437515" y="165100"/>
            <a:ext cx="7211695"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murmur</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 /ˈmɜːmə/ vi. 低声说；私下抱怨；连续发出低沉的声音 n. 低语；潺潺声</a:t>
            </a:r>
            <a:endPar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148590" y="1920875"/>
            <a:ext cx="8660130" cy="3117850"/>
          </a:xfrm>
          <a:prstGeom prst="rect">
            <a:avLst/>
          </a:prstGeom>
          <a:noFill/>
        </p:spPr>
        <p:txBody>
          <a:bodyPr wrap="square" rtlCol="0" anchor="t">
            <a:spAutoFit/>
          </a:bodyPr>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她低声表示同意。</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小河流水淙淙，轻轻流过。</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river </a:t>
            </a:r>
            <a:r>
              <a:rPr lang="zh-CN" altLang="en-US" sz="1800" b="1" u="sng" dirty="0" smtClean="0">
                <a:solidFill>
                  <a:srgbClr val="0070C0"/>
                </a:solidFill>
                <a:latin typeface="Times New Roman" panose="02020603050405020304" pitchFamily="18" charset="0"/>
                <a:cs typeface="Times New Roman" panose="02020603050405020304" pitchFamily="18" charset="0"/>
              </a:rPr>
              <a:t>murmurs</a:t>
            </a:r>
            <a:r>
              <a:rPr lang="zh-CN" altLang="en-US" sz="1800" dirty="0" smtClean="0">
                <a:latin typeface="Times New Roman" panose="02020603050405020304" pitchFamily="18" charset="0"/>
                <a:cs typeface="Times New Roman" panose="02020603050405020304" pitchFamily="18" charset="0"/>
              </a:rPr>
              <a:t> and </a:t>
            </a:r>
            <a:r>
              <a:rPr lang="zh-CN" altLang="en-US" sz="1800" u="sng" dirty="0" smtClean="0">
                <a:latin typeface="Times New Roman" panose="02020603050405020304" pitchFamily="18" charset="0"/>
                <a:cs typeface="Times New Roman" panose="02020603050405020304" pitchFamily="18" charset="0"/>
              </a:rPr>
              <a:t>flows softly</a:t>
            </a:r>
            <a:r>
              <a:rPr lang="zh-CN" altLang="en-US" sz="1800" dirty="0" smtClean="0">
                <a:latin typeface="Times New Roman" panose="02020603050405020304" pitchFamily="18" charset="0"/>
                <a:cs typeface="Times New Roman" panose="02020603050405020304" pitchFamily="18" charset="0"/>
              </a:rPr>
              <a:t>. </a:t>
            </a:r>
            <a:r>
              <a:rPr lang="zh-CN" altLang="en-US" sz="1800" baseline="-25000" dirty="0" smtClean="0">
                <a:latin typeface="Times New Roman" panose="02020603050405020304" pitchFamily="18" charset="0"/>
                <a:cs typeface="Times New Roman" panose="02020603050405020304" pitchFamily="18" charset="0"/>
                <a:sym typeface="+mn-ea"/>
              </a:rPr>
              <a:t>(河水等) 轻微连续的声音</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她抚摸他的头发，喃喃地说：“别担心。你会没事的。”</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She stroked his hair and </a:t>
            </a:r>
            <a:r>
              <a:rPr lang="zh-CN" altLang="en-US" sz="1800" b="1" u="sng" dirty="0" smtClean="0">
                <a:solidFill>
                  <a:srgbClr val="0070C0"/>
                </a:solidFill>
                <a:latin typeface="Times New Roman" panose="02020603050405020304" pitchFamily="18" charset="0"/>
                <a:cs typeface="Times New Roman" panose="02020603050405020304" pitchFamily="18" charset="0"/>
              </a:rPr>
              <a:t>murmured</a:t>
            </a:r>
            <a:r>
              <a:rPr lang="zh-CN" altLang="en-US" sz="1800" dirty="0" smtClean="0">
                <a:latin typeface="Times New Roman" panose="02020603050405020304" pitchFamily="18" charset="0"/>
                <a:cs typeface="Times New Roman" panose="02020603050405020304" pitchFamily="18" charset="0"/>
              </a:rPr>
              <a:t>, "Don</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t worry. You</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ll be all right." </a:t>
            </a:r>
            <a:r>
              <a:rPr lang="zh-CN" altLang="en-US" sz="1800" baseline="-25000" dirty="0" smtClean="0">
                <a:latin typeface="Times New Roman" panose="02020603050405020304" pitchFamily="18" charset="0"/>
                <a:cs typeface="Times New Roman" panose="02020603050405020304" pitchFamily="18" charset="0"/>
              </a:rPr>
              <a:t>stroke 中风；轻抚</a:t>
            </a:r>
            <a:endParaRPr lang="zh-CN" altLang="en-US" sz="1800" baseline="-25000" dirty="0" smtClean="0">
              <a:latin typeface="Times New Roman" panose="02020603050405020304" pitchFamily="18" charset="0"/>
              <a:cs typeface="Times New Roman" panose="02020603050405020304" pitchFamily="18" charset="0"/>
            </a:endParaRPr>
          </a:p>
          <a:p>
            <a:pPr fontAlgn="auto">
              <a:lnSpc>
                <a:spcPts val="2360"/>
              </a:lnSpc>
            </a:pP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“为什么不……?玛丽亚神秘地小声对我说，她的眼睛像可爱的珍珠一样闪闪发光。“爸爸说我们不能……”我犹犹豫豫地低声说。</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36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“Why not….?” Maria </a:t>
            </a:r>
            <a:r>
              <a:rPr lang="zh-CN" altLang="en-US" sz="1800" u="sng" dirty="0" smtClean="0">
                <a:solidFill>
                  <a:srgbClr val="7030A0"/>
                </a:solidFill>
                <a:latin typeface="Times New Roman" panose="02020603050405020304" pitchFamily="18" charset="0"/>
                <a:cs typeface="Times New Roman" panose="02020603050405020304" pitchFamily="18" charset="0"/>
              </a:rPr>
              <a:t>whispered to me mysteriously with her eyes shining like lovely diamonds</a:t>
            </a:r>
            <a:r>
              <a:rPr lang="zh-CN" altLang="en-US" sz="1800" u="sng" baseline="-25000" dirty="0" smtClean="0">
                <a:solidFill>
                  <a:srgbClr val="7030A0"/>
                </a:solidFill>
                <a:latin typeface="Times New Roman" panose="02020603050405020304" pitchFamily="18" charset="0"/>
                <a:cs typeface="Times New Roman" panose="02020603050405020304" pitchFamily="18" charset="0"/>
              </a:rPr>
              <a:t>动词+副词+with复合结构（状语）</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solidFill>
                  <a:srgbClr val="00B050"/>
                </a:solidFill>
                <a:latin typeface="Times New Roman" panose="02020603050405020304" pitchFamily="18" charset="0"/>
                <a:cs typeface="Times New Roman" panose="02020603050405020304" pitchFamily="18" charset="0"/>
              </a:rPr>
              <a:t>Dad said we can</a:t>
            </a:r>
            <a:r>
              <a:rPr lang="en-US" altLang="zh-CN" sz="1800" u="sng" dirty="0" smtClean="0">
                <a:solidFill>
                  <a:srgbClr val="00B050"/>
                </a:solidFill>
                <a:latin typeface="Times New Roman" panose="02020603050405020304" pitchFamily="18" charset="0"/>
                <a:cs typeface="Times New Roman" panose="02020603050405020304" pitchFamily="18" charset="0"/>
              </a:rPr>
              <a:t>’</a:t>
            </a:r>
            <a:r>
              <a:rPr lang="zh-CN" altLang="en-US" sz="1800" u="sng" dirty="0" smtClean="0">
                <a:solidFill>
                  <a:srgbClr val="00B050"/>
                </a:solidFill>
                <a:latin typeface="Times New Roman" panose="02020603050405020304" pitchFamily="18" charset="0"/>
                <a:cs typeface="Times New Roman" panose="02020603050405020304" pitchFamily="18" charset="0"/>
              </a:rPr>
              <a:t>t …</a:t>
            </a:r>
            <a:r>
              <a:rPr lang="zh-CN" altLang="en-US" sz="1800" u="sng" baseline="-25000" dirty="0" smtClean="0">
                <a:solidFill>
                  <a:srgbClr val="00B050"/>
                </a:solidFill>
                <a:latin typeface="Times New Roman" panose="02020603050405020304" pitchFamily="18" charset="0"/>
                <a:cs typeface="Times New Roman" panose="02020603050405020304" pitchFamily="18" charset="0"/>
              </a:rPr>
              <a:t>长短结合，详略得当(省略号)</a:t>
            </a:r>
            <a:r>
              <a:rPr lang="zh-CN" altLang="en-US" sz="1800" u="sng" dirty="0" smtClean="0">
                <a:solidFill>
                  <a:srgbClr val="00B050"/>
                </a:solidFill>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 I </a:t>
            </a:r>
            <a:r>
              <a:rPr lang="zh-CN" altLang="en-US" sz="1800" b="1" u="sng" dirty="0" smtClean="0">
                <a:solidFill>
                  <a:srgbClr val="0070C0"/>
                </a:solidFill>
                <a:latin typeface="Times New Roman" panose="02020603050405020304" pitchFamily="18" charset="0"/>
                <a:cs typeface="Times New Roman" panose="02020603050405020304" pitchFamily="18" charset="0"/>
              </a:rPr>
              <a:t>murmured hesitantly</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117600" y="595630"/>
            <a:ext cx="5284470" cy="1378585"/>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murmur</a:t>
            </a:r>
            <a:r>
              <a:rPr lang="zh-CN" sz="1800" b="1" dirty="0" smtClean="0">
                <a:solidFill>
                  <a:srgbClr val="C00000"/>
                </a:solidFill>
                <a:latin typeface="Times New Roman" panose="02020603050405020304" pitchFamily="18" charset="0"/>
                <a:cs typeface="Times New Roman" panose="02020603050405020304" pitchFamily="18" charset="0"/>
              </a:rPr>
              <a:t>：</a:t>
            </a:r>
            <a:r>
              <a:rPr sz="1800" b="1" dirty="0" smtClean="0">
                <a:solidFill>
                  <a:srgbClr val="C00000"/>
                </a:solidFill>
                <a:latin typeface="Times New Roman" panose="02020603050405020304" pitchFamily="18" charset="0"/>
                <a:cs typeface="Times New Roman" panose="02020603050405020304" pitchFamily="18" charset="0"/>
              </a:rPr>
              <a:t>拟声词，发出轻柔持续的声音。</a:t>
            </a:r>
            <a:endParaRPr sz="1800" b="1" dirty="0" smtClean="0">
              <a:solidFill>
                <a:srgbClr val="C00000"/>
              </a:solidFill>
              <a:latin typeface="Times New Roman" panose="02020603050405020304" pitchFamily="18" charset="0"/>
              <a:cs typeface="Times New Roman" panose="02020603050405020304" pitchFamily="18" charset="0"/>
            </a:endParaRPr>
          </a:p>
          <a:p>
            <a:r>
              <a:rPr sz="1800" b="1" dirty="0" smtClean="0">
                <a:solidFill>
                  <a:srgbClr val="C00000"/>
                </a:solidFill>
                <a:latin typeface="Times New Roman" panose="02020603050405020304" pitchFamily="18" charset="0"/>
                <a:cs typeface="Times New Roman" panose="02020603050405020304" pitchFamily="18" charset="0"/>
              </a:rPr>
              <a:t>stammer </a:t>
            </a:r>
            <a:r>
              <a:rPr lang="zh-CN" sz="1800" b="1" dirty="0" smtClean="0">
                <a:solidFill>
                  <a:srgbClr val="C00000"/>
                </a:solidFill>
                <a:latin typeface="Times New Roman" panose="02020603050405020304" pitchFamily="18" charset="0"/>
                <a:cs typeface="Times New Roman" panose="02020603050405020304" pitchFamily="18" charset="0"/>
              </a:rPr>
              <a:t>：</a:t>
            </a:r>
            <a:r>
              <a:rPr sz="1800" b="1" dirty="0" smtClean="0">
                <a:solidFill>
                  <a:srgbClr val="C00000"/>
                </a:solidFill>
                <a:latin typeface="Times New Roman" panose="02020603050405020304" pitchFamily="18" charset="0"/>
                <a:cs typeface="Times New Roman" panose="02020603050405020304" pitchFamily="18" charset="0"/>
              </a:rPr>
              <a:t>（助记：失态没）</a:t>
            </a:r>
            <a:r>
              <a:rPr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/'stæmə/ 结结巴巴地说</a:t>
            </a:r>
            <a:endParaRPr sz="1800" b="1" baseline="-25000" dirty="0" smtClean="0">
              <a:solidFill>
                <a:schemeClr val="accent5">
                  <a:lumMod val="75000"/>
                </a:schemeClr>
              </a:solidFill>
              <a:latin typeface="Times New Roman" panose="02020603050405020304" pitchFamily="18" charset="0"/>
              <a:cs typeface="Times New Roman" panose="02020603050405020304" pitchFamily="18" charset="0"/>
            </a:endParaRPr>
          </a:p>
          <a:p>
            <a:r>
              <a:rPr sz="1800" b="1" dirty="0" smtClean="0">
                <a:solidFill>
                  <a:srgbClr val="C00000"/>
                </a:solidFill>
                <a:latin typeface="Times New Roman" panose="02020603050405020304" pitchFamily="18" charset="0"/>
                <a:cs typeface="Times New Roman" panose="02020603050405020304" pitchFamily="18" charset="0"/>
              </a:rPr>
              <a:t>utter（助记：啊出声音）</a:t>
            </a:r>
            <a:r>
              <a:rPr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 /ˈʌtə/ vt. 说；发出</a:t>
            </a:r>
            <a:endParaRPr sz="1800" b="1" baseline="-25000" dirty="0" smtClean="0">
              <a:solidFill>
                <a:schemeClr val="accent5">
                  <a:lumMod val="75000"/>
                </a:schemeClr>
              </a:solidFill>
              <a:latin typeface="Times New Roman" panose="02020603050405020304" pitchFamily="18" charset="0"/>
              <a:cs typeface="Times New Roman" panose="02020603050405020304" pitchFamily="18" charset="0"/>
            </a:endParaRPr>
          </a:p>
          <a:p>
            <a:r>
              <a:rPr sz="1800" b="1" dirty="0" smtClean="0">
                <a:solidFill>
                  <a:srgbClr val="C00000"/>
                </a:solidFill>
                <a:latin typeface="Times New Roman" panose="02020603050405020304" pitchFamily="18" charset="0"/>
                <a:cs typeface="Times New Roman" panose="02020603050405020304" pitchFamily="18" charset="0"/>
              </a:rPr>
              <a:t>chatter</a:t>
            </a:r>
            <a:r>
              <a:rPr lang="zh-CN" sz="1800" b="1" dirty="0" smtClean="0">
                <a:solidFill>
                  <a:srgbClr val="C00000"/>
                </a:solidFill>
                <a:latin typeface="Times New Roman" panose="02020603050405020304" pitchFamily="18" charset="0"/>
                <a:cs typeface="Times New Roman" panose="02020603050405020304" pitchFamily="18" charset="0"/>
              </a:rPr>
              <a:t>：</a:t>
            </a:r>
            <a:r>
              <a:rPr sz="1800" b="1" dirty="0" smtClean="0">
                <a:solidFill>
                  <a:srgbClr val="C00000"/>
                </a:solidFill>
                <a:latin typeface="Times New Roman" panose="02020603050405020304" pitchFamily="18" charset="0"/>
                <a:cs typeface="Times New Roman" panose="02020603050405020304" pitchFamily="18" charset="0"/>
              </a:rPr>
              <a:t> chat “聊天 ” 的比较级</a:t>
            </a:r>
            <a:r>
              <a:rPr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 /ˈtʃætə/  v. 唠叨；喋喋不休；</a:t>
            </a:r>
            <a:r>
              <a:rPr lang="en-US"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       </a:t>
            </a:r>
            <a:endParaRPr lang="en-US"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endParaRPr>
          </a:p>
          <a:p>
            <a:r>
              <a:rPr lang="en-US"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                        </a:t>
            </a:r>
            <a:r>
              <a:rPr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rPr>
              <a:t>（动物等）吱吱叫；（人的牙齿）打战</a:t>
            </a:r>
            <a:endParaRPr sz="1800" b="1" baseline="-25000" dirty="0" smtClean="0">
              <a:solidFill>
                <a:schemeClr val="accent5">
                  <a:lumMod val="75000"/>
                </a:schemeClr>
              </a:solidFill>
              <a:latin typeface="Times New Roman" panose="02020603050405020304" pitchFamily="18" charset="0"/>
              <a:cs typeface="Times New Roman" panose="02020603050405020304" pitchFamily="18" charset="0"/>
              <a:sym typeface="+mn-ea"/>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pic>
        <p:nvPicPr>
          <p:cNvPr id="100" name="图片 99"/>
          <p:cNvPicPr/>
          <p:nvPr/>
        </p:nvPicPr>
        <p:blipFill>
          <a:blip r:embed="rId6"/>
          <a:stretch>
            <a:fillRect/>
          </a:stretch>
        </p:blipFill>
        <p:spPr>
          <a:xfrm>
            <a:off x="6242685" y="749935"/>
            <a:ext cx="2769870" cy="2326005"/>
          </a:xfrm>
          <a:prstGeom prst="rect">
            <a:avLst/>
          </a:prstGeom>
          <a:noFill/>
          <a:ln w="9525">
            <a:noFill/>
          </a:ln>
          <a:effectLst>
            <a:softEdge rad="50800"/>
          </a:effectLst>
        </p:spPr>
      </p:pic>
      <p:sp>
        <p:nvSpPr>
          <p:cNvPr id="6" name="文本框 5"/>
          <p:cNvSpPr txBox="1"/>
          <p:nvPr/>
        </p:nvSpPr>
        <p:spPr>
          <a:xfrm>
            <a:off x="2430780" y="1995170"/>
            <a:ext cx="3509645" cy="368300"/>
          </a:xfrm>
          <a:prstGeom prst="rect">
            <a:avLst/>
          </a:prstGeom>
          <a:noFill/>
        </p:spPr>
        <p:txBody>
          <a:bodyPr wrap="none" rtlCol="0" anchor="t">
            <a:spAutoFit/>
          </a:bodyPr>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She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murmured her agreement</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grpId="0" nodeType="clickEffect">
                                  <p:stCondLst>
                                    <p:cond delay="0"/>
                                  </p:stCondLst>
                                  <p:childTnLst>
                                    <p:set>
                                      <p:cBhvr>
                                        <p:cTn id="12" dur="1" fill="hold">
                                          <p:stCondLst>
                                            <p:cond delay="0"/>
                                          </p:stCondLst>
                                        </p:cTn>
                                        <p:tgtEl>
                                          <p:spTgt spid="6"/>
                                        </p:tgtEl>
                                        <p:attrNameLst>
                                          <p:attrName>style.visibility</p:attrName>
                                        </p:attrNameLst>
                                      </p:cBhvr>
                                      <p:to>
                                        <p:strVal val="visible"/>
                                      </p:to>
                                    </p:set>
                                    <p:anim calcmode="lin" valueType="num">
                                      <p:cBhvr additive="base">
                                        <p:cTn id="13" dur="500"/>
                                        <p:tgtEl>
                                          <p:spTgt spid="6"/>
                                        </p:tgtEl>
                                        <p:attrNameLst>
                                          <p:attrName>ppt_y</p:attrName>
                                        </p:attrNameLst>
                                      </p:cBhvr>
                                      <p:tavLst>
                                        <p:tav tm="0">
                                          <p:val>
                                            <p:strVal val="#ppt_y+#ppt_h*1.125000"/>
                                          </p:val>
                                        </p:tav>
                                        <p:tav tm="100000">
                                          <p:val>
                                            <p:strVal val="#ppt_y"/>
                                          </p:val>
                                        </p:tav>
                                      </p:tavLst>
                                    </p:anim>
                                    <p:animEffect transition="in" filter="wipe(up)">
                                      <p:cBhvr>
                                        <p:cTn id="14" dur="500"/>
                                        <p:tgtEl>
                                          <p:spTgt spid="6"/>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2" end="2"/>
                                            </p:txEl>
                                          </p:spTgt>
                                        </p:tgtEl>
                                        <p:attrNameLst>
                                          <p:attrName>style.visibility</p:attrName>
                                        </p:attrNameLst>
                                      </p:cBhvr>
                                      <p:to>
                                        <p:strVal val="visible"/>
                                      </p:to>
                                    </p:set>
                                    <p:anim calcmode="lin" valueType="num">
                                      <p:cBhvr additive="base">
                                        <p:cTn id="19" dur="500"/>
                                        <p:tgtEl>
                                          <p:spTgt spid="2">
                                            <p:txEl>
                                              <p:pRg st="2" end="2"/>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2" end="2"/>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4" end="4"/>
                                            </p:txEl>
                                          </p:spTgt>
                                        </p:tgtEl>
                                        <p:attrNameLst>
                                          <p:attrName>style.visibility</p:attrName>
                                        </p:attrNameLst>
                                      </p:cBhvr>
                                      <p:to>
                                        <p:strVal val="visible"/>
                                      </p:to>
                                    </p:set>
                                    <p:anim calcmode="lin" valueType="num">
                                      <p:cBhvr additive="base">
                                        <p:cTn id="25"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4" end="4"/>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6" end="6"/>
                                            </p:txEl>
                                          </p:spTgt>
                                        </p:tgtEl>
                                        <p:attrNameLst>
                                          <p:attrName>style.visibility</p:attrName>
                                        </p:attrNameLst>
                                      </p:cBhvr>
                                      <p:to>
                                        <p:strVal val="visible"/>
                                      </p:to>
                                    </p:set>
                                    <p:anim calcmode="lin" valueType="num">
                                      <p:cBhvr additive="base">
                                        <p:cTn id="31"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6" grpId="0"/>
      <p:bldP spid="6" grpId="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647573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a string of</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一连串（类似事件）；一系列，</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pic>
        <p:nvPicPr>
          <p:cNvPr id="6" name="图片 5"/>
          <p:cNvPicPr>
            <a:picLocks noChangeAspect="1"/>
          </p:cNvPicPr>
          <p:nvPr/>
        </p:nvPicPr>
        <p:blipFill>
          <a:blip r:embed="rId6"/>
          <a:srcRect l="13424" t="21355" r="13099" b="9623"/>
          <a:stretch>
            <a:fillRect/>
          </a:stretch>
        </p:blipFill>
        <p:spPr>
          <a:xfrm>
            <a:off x="5349875" y="698500"/>
            <a:ext cx="3583305" cy="2057400"/>
          </a:xfrm>
          <a:prstGeom prst="rect">
            <a:avLst/>
          </a:prstGeom>
        </p:spPr>
      </p:pic>
      <p:sp>
        <p:nvSpPr>
          <p:cNvPr id="9" name="文本框 8"/>
          <p:cNvSpPr txBox="1"/>
          <p:nvPr/>
        </p:nvSpPr>
        <p:spPr>
          <a:xfrm>
            <a:off x="1281430" y="613410"/>
            <a:ext cx="6731000" cy="368300"/>
          </a:xfrm>
          <a:prstGeom prst="rect">
            <a:avLst/>
          </a:prstGeom>
          <a:noFill/>
          <a:ln>
            <a:solidFill>
              <a:schemeClr val="accent5">
                <a:lumMod val="40000"/>
                <a:lumOff val="60000"/>
              </a:schemeClr>
            </a:solidFill>
          </a:ln>
        </p:spPr>
        <p:txBody>
          <a:bodyPr wrap="square" rtlCol="0">
            <a:spAutoFit/>
          </a:bodyPr>
          <a:p>
            <a:r>
              <a:rPr sz="1800" b="1" dirty="0" smtClean="0">
                <a:solidFill>
                  <a:srgbClr val="C00000"/>
                </a:solidFill>
                <a:latin typeface="Times New Roman" panose="02020603050405020304" pitchFamily="18" charset="0"/>
                <a:cs typeface="Times New Roman" panose="02020603050405020304" pitchFamily="18" charset="0"/>
              </a:rPr>
              <a:t>string </a:t>
            </a:r>
            <a:r>
              <a:rPr lang="en-US" sz="1800" b="1" dirty="0" smtClean="0">
                <a:solidFill>
                  <a:srgbClr val="C00000"/>
                </a:solidFill>
                <a:latin typeface="Times New Roman" panose="02020603050405020304" pitchFamily="18" charset="0"/>
                <a:cs typeface="Times New Roman" panose="02020603050405020304" pitchFamily="18" charset="0"/>
              </a:rPr>
              <a:t>“</a:t>
            </a:r>
            <a:r>
              <a:rPr sz="1800" b="1" dirty="0" smtClean="0">
                <a:solidFill>
                  <a:srgbClr val="C00000"/>
                </a:solidFill>
                <a:latin typeface="Times New Roman" panose="02020603050405020304" pitchFamily="18" charset="0"/>
                <a:cs typeface="Times New Roman" panose="02020603050405020304" pitchFamily="18" charset="0"/>
              </a:rPr>
              <a:t>线，细绳</a:t>
            </a:r>
            <a:r>
              <a:rPr lang="en-US"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，a string of 是</a:t>
            </a:r>
            <a:r>
              <a:rPr lang="zh-CN" altLang="en-US" sz="1800" b="1" dirty="0" smtClean="0">
                <a:solidFill>
                  <a:srgbClr val="C00000"/>
                </a:solidFill>
                <a:latin typeface="Times New Roman" panose="02020603050405020304" pitchFamily="18" charset="0"/>
                <a:cs typeface="Times New Roman" panose="02020603050405020304" pitchFamily="18" charset="0"/>
                <a:sym typeface="+mn-ea"/>
              </a:rPr>
              <a:t>一种</a:t>
            </a:r>
            <a:r>
              <a:rPr lang="zh-CN" altLang="en-US" sz="1800" b="1" dirty="0" smtClean="0">
                <a:solidFill>
                  <a:srgbClr val="C00000"/>
                </a:solidFill>
                <a:latin typeface="Times New Roman" panose="02020603050405020304" pitchFamily="18" charset="0"/>
                <a:cs typeface="Times New Roman" panose="02020603050405020304" pitchFamily="18" charset="0"/>
              </a:rPr>
              <a:t>含比喻意义的形象表达。</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
        <p:nvSpPr>
          <p:cNvPr id="2" name="文本框 1"/>
          <p:cNvSpPr txBox="1"/>
          <p:nvPr/>
        </p:nvSpPr>
        <p:spPr>
          <a:xfrm>
            <a:off x="447675" y="1092835"/>
            <a:ext cx="8649970" cy="3969385"/>
          </a:xfrm>
          <a:prstGeom prst="rect">
            <a:avLst/>
          </a:prstGeom>
          <a:noFill/>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sym typeface="+mn-ea"/>
              </a:rPr>
              <a:t>    1.接二连三的成功/代价高昂的错误</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a string of</a:t>
            </a:r>
            <a:r>
              <a:rPr lang="en-US" altLang="zh-CN" sz="1800" dirty="0" smtClean="0">
                <a:latin typeface="Times New Roman" panose="02020603050405020304" pitchFamily="18" charset="0"/>
                <a:cs typeface="Times New Roman" panose="02020603050405020304" pitchFamily="18" charset="0"/>
                <a:sym typeface="+mn-ea"/>
              </a:rPr>
              <a:t> hits/ costly mistakes </a:t>
            </a:r>
            <a:endParaRPr lang="en-US" altLang="zh-CN" sz="1800" dirty="0" smtClean="0">
              <a:latin typeface="Times New Roman" panose="02020603050405020304" pitchFamily="18" charset="0"/>
              <a:cs typeface="Times New Roman" panose="02020603050405020304" pitchFamily="18" charset="0"/>
              <a:sym typeface="+mn-ea"/>
            </a:endParaRPr>
          </a:p>
          <a:p>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那条杜宾犬发出一连串的吼叫声。</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T</a:t>
            </a:r>
            <a:r>
              <a:rPr lang="zh-CN" altLang="en-US" sz="1800" dirty="0" smtClean="0">
                <a:latin typeface="Times New Roman" panose="02020603050405020304" pitchFamily="18" charset="0"/>
                <a:cs typeface="Times New Roman" panose="02020603050405020304" pitchFamily="18" charset="0"/>
                <a:sym typeface="+mn-ea"/>
              </a:rPr>
              <a:t>he Doberman let out</a:t>
            </a:r>
            <a:r>
              <a:rPr lang="zh-CN" altLang="en-US" sz="1800" u="sng"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a string of roaring barks</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她冲着法官高声骂了一连串的脏话。</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She screamed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a string of abuse</a:t>
            </a:r>
            <a:r>
              <a:rPr lang="zh-CN" altLang="en-US" sz="1800" dirty="0" smtClean="0">
                <a:latin typeface="Times New Roman" panose="02020603050405020304" pitchFamily="18" charset="0"/>
                <a:cs typeface="Times New Roman" panose="02020603050405020304" pitchFamily="18" charset="0"/>
                <a:sym typeface="+mn-ea"/>
              </a:rPr>
              <a:t> at the judge.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我们对他说了一连串的感谢，立即开始购买，然后前往哈林区。</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Showering</a:t>
            </a:r>
            <a:r>
              <a:rPr lang="zh-CN" altLang="en-US" sz="1800" dirty="0" smtClean="0">
                <a:latin typeface="Times New Roman" panose="02020603050405020304" pitchFamily="18" charset="0"/>
                <a:cs typeface="Times New Roman" panose="02020603050405020304" pitchFamily="18" charset="0"/>
                <a:sym typeface="+mn-ea"/>
              </a:rPr>
              <a:t> him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in a string of thanks</a:t>
            </a:r>
            <a:r>
              <a:rPr lang="zh-CN" altLang="en-US" sz="1800" dirty="0" smtClean="0">
                <a:latin typeface="Times New Roman" panose="02020603050405020304" pitchFamily="18" charset="0"/>
                <a:cs typeface="Times New Roman" panose="02020603050405020304" pitchFamily="18" charset="0"/>
                <a:sym typeface="+mn-ea"/>
              </a:rPr>
              <a:t>, we immediately set out to purchase and then headed for Harlem.</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5.</a:t>
            </a:r>
            <a:r>
              <a:rPr lang="zh-CN" altLang="en-US" sz="1800" dirty="0" smtClean="0">
                <a:latin typeface="Times New Roman" panose="02020603050405020304" pitchFamily="18" charset="0"/>
                <a:cs typeface="Times New Roman" panose="02020603050405020304" pitchFamily="18" charset="0"/>
              </a:rPr>
              <a:t>妈妈说，哪怕只打乱一天的日程安排，我们的日程就会像多米诺骨牌一样倒下，遭受一系列糟糕的事情</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预定会被取消，目的地会改变。</a:t>
            </a:r>
            <a:endParaRPr lang="zh-CN" altLang="en-US"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According to Mom, </a:t>
            </a:r>
            <a:r>
              <a:rPr lang="zh-CN" altLang="en-US" sz="1800" u="sng" dirty="0" smtClean="0">
                <a:latin typeface="Times New Roman" panose="02020603050405020304" pitchFamily="18" charset="0"/>
                <a:cs typeface="Times New Roman" panose="02020603050405020304" pitchFamily="18" charset="0"/>
              </a:rPr>
              <a:t>messing up our agenda</a:t>
            </a:r>
            <a:r>
              <a:rPr lang="zh-CN" altLang="en-US" sz="1800" dirty="0" smtClean="0">
                <a:latin typeface="Times New Roman" panose="02020603050405020304" pitchFamily="18" charset="0"/>
                <a:cs typeface="Times New Roman" panose="02020603050405020304" pitchFamily="18" charset="0"/>
              </a:rPr>
              <a:t> even by one day</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would send our schedule </a:t>
            </a:r>
            <a:r>
              <a:rPr lang="zh-CN" altLang="en-US" sz="1800" u="sng" dirty="0" smtClean="0">
                <a:latin typeface="Times New Roman" panose="02020603050405020304" pitchFamily="18" charset="0"/>
                <a:cs typeface="Times New Roman" panose="02020603050405020304" pitchFamily="18" charset="0"/>
              </a:rPr>
              <a:t>toppling like dominoes</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 suffer</a:t>
            </a:r>
            <a:r>
              <a:rPr lang="en-US" altLang="zh-CN" sz="1800" dirty="0" smtClean="0">
                <a:latin typeface="Times New Roman" panose="02020603050405020304" pitchFamily="18" charset="0"/>
                <a:cs typeface="Times New Roman" panose="02020603050405020304" pitchFamily="18" charset="0"/>
                <a:sym typeface="+mn-ea"/>
              </a:rPr>
              <a:t>ing</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a string of awful things</a:t>
            </a:r>
            <a:r>
              <a:rPr lang="en-US" altLang="zh-CN" sz="1800" dirty="0" smtClean="0">
                <a:latin typeface="Times New Roman" panose="02020603050405020304" pitchFamily="18" charset="0"/>
                <a:cs typeface="Times New Roman" panose="02020603050405020304" pitchFamily="18" charset="0"/>
                <a:sym typeface="+mn-ea"/>
              </a:rPr>
              <a:t> — r</a:t>
            </a:r>
            <a:r>
              <a:rPr lang="zh-CN" altLang="en-US" sz="1800" dirty="0" smtClean="0">
                <a:latin typeface="Times New Roman" panose="02020603050405020304" pitchFamily="18" charset="0"/>
                <a:cs typeface="Times New Roman" panose="02020603050405020304" pitchFamily="18" charset="0"/>
              </a:rPr>
              <a:t>eservations would need to be canceled, destinations would be changed. </a:t>
            </a:r>
            <a:endParaRPr lang="zh-CN" altLang="en-US" sz="1800"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9794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spring</a:t>
            </a:r>
            <a:r>
              <a:rPr lang="en-US" altLang="zh-CN" sz="2000" b="1" i="1" baseline="-25000" dirty="0">
                <a:solidFill>
                  <a:schemeClr val="accent5">
                    <a:lumMod val="75000"/>
                  </a:schemeClr>
                </a:solidFill>
                <a:latin typeface="微软雅黑" panose="020B0503020204020204" pitchFamily="34" charset="-122"/>
                <a:ea typeface="微软雅黑" panose="020B0503020204020204" pitchFamily="34" charset="-122"/>
              </a:rPr>
              <a:t>n. </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春天；泉水；根源；弹簧；弹性；跳跃；活力  v. 跳跃；突然弹开；突然出现，涌现</a:t>
            </a:r>
            <a:endPar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pic>
        <p:nvPicPr>
          <p:cNvPr id="3" name="图片 2"/>
          <p:cNvPicPr>
            <a:picLocks noChangeAspect="1"/>
          </p:cNvPicPr>
          <p:nvPr/>
        </p:nvPicPr>
        <p:blipFill>
          <a:blip r:embed="rId6"/>
          <a:stretch>
            <a:fillRect/>
          </a:stretch>
        </p:blipFill>
        <p:spPr>
          <a:xfrm>
            <a:off x="5994400" y="454660"/>
            <a:ext cx="3206115" cy="4654550"/>
          </a:xfrm>
          <a:prstGeom prst="rect">
            <a:avLst/>
          </a:prstGeom>
          <a:effectLst>
            <a:softEdge rad="266700"/>
          </a:effectLst>
        </p:spPr>
      </p:pic>
      <p:sp>
        <p:nvSpPr>
          <p:cNvPr id="2" name="文本框 1"/>
          <p:cNvSpPr txBox="1"/>
          <p:nvPr/>
        </p:nvSpPr>
        <p:spPr>
          <a:xfrm>
            <a:off x="120015" y="1466215"/>
            <a:ext cx="6715760" cy="3658870"/>
          </a:xfrm>
          <a:prstGeom prst="rect">
            <a:avLst/>
          </a:prstGeom>
          <a:noFill/>
        </p:spPr>
        <p:txBody>
          <a:bodyPr wrap="square" rtlCol="0" anchor="t">
            <a:spAutoFit/>
          </a:bodyPr>
          <a:p>
            <a:pPr fontAlgn="auto">
              <a:lnSpc>
                <a:spcPts val="2140"/>
              </a:lnSpc>
            </a:pPr>
            <a:r>
              <a:rPr lang="en-US" altLang="zh-CN" sz="1800" dirty="0" smtClean="0">
                <a:latin typeface="Times New Roman" panose="02020603050405020304" pitchFamily="18" charset="0"/>
                <a:cs typeface="Times New Roman" panose="02020603050405020304" pitchFamily="18" charset="0"/>
                <a:sym typeface="+mn-ea"/>
              </a:rPr>
              <a:t>1.眼前的废墟反而让他</a:t>
            </a:r>
            <a:r>
              <a:rPr lang="en-US" altLang="zh-CN" sz="1800" dirty="0" smtClean="0">
                <a:solidFill>
                  <a:srgbClr val="0070C0"/>
                </a:solidFill>
                <a:latin typeface="Times New Roman" panose="02020603050405020304" pitchFamily="18" charset="0"/>
                <a:cs typeface="Times New Roman" panose="02020603050405020304" pitchFamily="18" charset="0"/>
                <a:sym typeface="+mn-ea"/>
              </a:rPr>
              <a:t>投入行动</a:t>
            </a:r>
            <a:r>
              <a:rPr lang="en-US" altLang="zh-CN" sz="1800" dirty="0" smtClean="0">
                <a:latin typeface="Times New Roman" panose="02020603050405020304" pitchFamily="18" charset="0"/>
                <a:cs typeface="Times New Roman" panose="02020603050405020304" pitchFamily="18" charset="0"/>
                <a:sym typeface="+mn-ea"/>
              </a:rPr>
              <a:t>。</a:t>
            </a:r>
            <a:endParaRPr lang="en-US" altLang="zh-CN"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4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sym typeface="+mn-ea"/>
              </a:rPr>
              <a:t>The sight of rubble and ruin only made him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spring into action.</a:t>
            </a:r>
            <a:endParaRPr lang="en-US" altLang="zh-CN" sz="1800" dirty="0" smtClean="0">
              <a:latin typeface="Times New Roman" panose="02020603050405020304" pitchFamily="18" charset="0"/>
              <a:cs typeface="Times New Roman" panose="02020603050405020304" pitchFamily="18" charset="0"/>
              <a:sym typeface="+mn-ea"/>
            </a:endParaRPr>
          </a:p>
          <a:p>
            <a:pPr fontAlgn="auto">
              <a:lnSpc>
                <a:spcPts val="2140"/>
              </a:lnSpc>
            </a:pPr>
            <a:r>
              <a:rPr lang="en-US" altLang="zh-CN" sz="1800" dirty="0" smtClean="0">
                <a:latin typeface="Times New Roman" panose="02020603050405020304" pitchFamily="18" charset="0"/>
                <a:cs typeface="Times New Roman" panose="02020603050405020304" pitchFamily="18" charset="0"/>
                <a:sym typeface="+mn-ea"/>
              </a:rPr>
              <a:t>2.</a:t>
            </a:r>
            <a:r>
              <a:rPr lang="zh-CN" altLang="en-US" sz="1800" dirty="0" smtClean="0">
                <a:latin typeface="Times New Roman" panose="02020603050405020304" pitchFamily="18" charset="0"/>
                <a:cs typeface="Times New Roman" panose="02020603050405020304" pitchFamily="18" charset="0"/>
                <a:sym typeface="+mn-ea"/>
              </a:rPr>
              <a:t>他跳了起来，从咖啡桌上抓起他的钥匙。</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He </a:t>
            </a:r>
            <a:r>
              <a:rPr lang="zh-CN" altLang="en-US" sz="1800" b="1" u="sng" dirty="0" smtClean="0">
                <a:solidFill>
                  <a:srgbClr val="0070C0"/>
                </a:solidFill>
                <a:latin typeface="Times New Roman" panose="02020603050405020304" pitchFamily="18" charset="0"/>
                <a:cs typeface="Times New Roman" panose="02020603050405020304" pitchFamily="18" charset="0"/>
              </a:rPr>
              <a:t>sprang to his feet</a:t>
            </a:r>
            <a:r>
              <a:rPr lang="zh-CN" altLang="en-US" sz="1800" dirty="0" smtClean="0">
                <a:latin typeface="Times New Roman" panose="02020603050405020304" pitchFamily="18" charset="0"/>
                <a:cs typeface="Times New Roman" panose="02020603050405020304" pitchFamily="18" charset="0"/>
              </a:rPr>
              <a:t>, </a:t>
            </a:r>
            <a:r>
              <a:rPr lang="zh-CN" altLang="en-US" sz="1800" u="sng" dirty="0" smtClean="0">
                <a:latin typeface="Times New Roman" panose="02020603050405020304" pitchFamily="18" charset="0"/>
                <a:cs typeface="Times New Roman" panose="02020603050405020304" pitchFamily="18" charset="0"/>
              </a:rPr>
              <a:t>grabbing</a:t>
            </a:r>
            <a:r>
              <a:rPr lang="zh-CN" altLang="en-US" sz="1800" dirty="0" smtClean="0">
                <a:latin typeface="Times New Roman" panose="02020603050405020304" pitchFamily="18" charset="0"/>
                <a:cs typeface="Times New Roman" panose="02020603050405020304" pitchFamily="18" charset="0"/>
              </a:rPr>
              <a:t> his keys </a:t>
            </a:r>
            <a:r>
              <a:rPr lang="zh-CN" altLang="en-US" sz="1800" u="sng" dirty="0" smtClean="0">
                <a:latin typeface="Times New Roman" panose="02020603050405020304" pitchFamily="18" charset="0"/>
                <a:cs typeface="Times New Roman" panose="02020603050405020304" pitchFamily="18" charset="0"/>
              </a:rPr>
              <a:t>off</a:t>
            </a:r>
            <a:r>
              <a:rPr lang="zh-CN" altLang="en-US" sz="1800" dirty="0" smtClean="0">
                <a:latin typeface="Times New Roman" panose="02020603050405020304" pitchFamily="18" charset="0"/>
                <a:cs typeface="Times New Roman" panose="02020603050405020304" pitchFamily="18" charset="0"/>
              </a:rPr>
              <a:t> the coffee table. </a:t>
            </a:r>
            <a:endParaRPr lang="zh-CN" altLang="en-US" sz="1800" dirty="0" smtClean="0">
              <a:latin typeface="Times New Roman" panose="02020603050405020304" pitchFamily="18" charset="0"/>
              <a:cs typeface="Times New Roman" panose="02020603050405020304" pitchFamily="18" charset="0"/>
            </a:endParaRPr>
          </a:p>
          <a:p>
            <a:pPr fontAlgn="auto">
              <a:lnSpc>
                <a:spcPts val="2140"/>
              </a:lnSpc>
            </a:pPr>
            <a:r>
              <a:rPr lang="en-US" altLang="zh-CN" sz="1800" dirty="0" smtClean="0">
                <a:latin typeface="Times New Roman" panose="02020603050405020304" pitchFamily="18" charset="0"/>
                <a:cs typeface="Times New Roman" panose="02020603050405020304" pitchFamily="18" charset="0"/>
              </a:rPr>
              <a:t>3.</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狮子吼了一声，跳了起来。</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1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The lion </a:t>
            </a:r>
            <a:r>
              <a:rPr lang="zh-CN" altLang="en-US" sz="1800" u="sng" dirty="0" smtClean="0">
                <a:latin typeface="Times New Roman" panose="02020603050405020304" pitchFamily="18" charset="0"/>
                <a:cs typeface="Times New Roman" panose="02020603050405020304" pitchFamily="18" charset="0"/>
              </a:rPr>
              <a:t>roared</a:t>
            </a:r>
            <a:r>
              <a:rPr lang="zh-CN" altLang="en-US" sz="1800" dirty="0" smtClean="0">
                <a:latin typeface="Times New Roman" panose="02020603050405020304" pitchFamily="18" charset="0"/>
                <a:cs typeface="Times New Roman" panose="02020603050405020304" pitchFamily="18" charset="0"/>
              </a:rPr>
              <a:t> once and </a:t>
            </a:r>
            <a:r>
              <a:rPr lang="zh-CN" altLang="en-US" sz="1800" b="1" u="sng" dirty="0" smtClean="0">
                <a:solidFill>
                  <a:srgbClr val="0070C0"/>
                </a:solidFill>
                <a:latin typeface="Times New Roman" panose="02020603050405020304" pitchFamily="18" charset="0"/>
                <a:cs typeface="Times New Roman" panose="02020603050405020304" pitchFamily="18" charset="0"/>
              </a:rPr>
              <a:t>sprang</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140"/>
              </a:lnSpc>
            </a:pP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她眼里一下子涌出了泪水。</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Tears </a:t>
            </a:r>
            <a:r>
              <a:rPr lang="zh-CN" altLang="en-US" sz="1800" b="1" u="sng" dirty="0" smtClean="0">
                <a:solidFill>
                  <a:srgbClr val="0070C0"/>
                </a:solidFill>
                <a:latin typeface="Times New Roman" panose="02020603050405020304" pitchFamily="18" charset="0"/>
                <a:cs typeface="Times New Roman" panose="02020603050405020304" pitchFamily="18" charset="0"/>
              </a:rPr>
              <a:t>sprang to her eyes</a:t>
            </a:r>
            <a:r>
              <a:rPr lang="zh-CN" altLang="en-US" sz="1800" dirty="0" smtClean="0">
                <a:latin typeface="Times New Roman" panose="02020603050405020304" pitchFamily="18" charset="0"/>
                <a:cs typeface="Times New Roman" panose="02020603050405020304" pitchFamily="18" charset="0"/>
              </a:rPr>
              <a:t>. </a:t>
            </a:r>
            <a:endParaRPr lang="zh-CN" altLang="en-US" sz="1800" dirty="0" smtClean="0">
              <a:latin typeface="Times New Roman" panose="02020603050405020304" pitchFamily="18" charset="0"/>
              <a:cs typeface="Times New Roman" panose="02020603050405020304" pitchFamily="18" charset="0"/>
            </a:endParaRPr>
          </a:p>
          <a:p>
            <a:pPr fontAlgn="auto">
              <a:lnSpc>
                <a:spcPts val="2140"/>
              </a:lnSpc>
            </a:pPr>
            <a:r>
              <a:rPr lang="en-US" altLang="zh-CN" sz="1800" dirty="0" smtClean="0">
                <a:latin typeface="Times New Roman" panose="02020603050405020304" pitchFamily="18" charset="0"/>
                <a:cs typeface="Times New Roman" panose="02020603050405020304" pitchFamily="18" charset="0"/>
                <a:sym typeface="+mn-ea"/>
              </a:rPr>
              <a:t>5.</a:t>
            </a:r>
            <a:r>
              <a:rPr lang="zh-CN" altLang="en-US" sz="1800" dirty="0" smtClean="0">
                <a:latin typeface="Times New Roman" panose="02020603050405020304" pitchFamily="18" charset="0"/>
                <a:cs typeface="Times New Roman" panose="02020603050405020304" pitchFamily="18" charset="0"/>
                <a:sym typeface="+mn-ea"/>
              </a:rPr>
              <a:t>我的思绪涌出，我的笔开始舞动。  </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My thoughts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sprang up</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and my pen began to </a:t>
            </a:r>
            <a:r>
              <a:rPr lang="zh-CN" altLang="en-US" sz="1800" u="sng" dirty="0" smtClean="0">
                <a:latin typeface="Times New Roman" panose="02020603050405020304" pitchFamily="18" charset="0"/>
                <a:cs typeface="Times New Roman" panose="02020603050405020304" pitchFamily="18" charset="0"/>
                <a:sym typeface="+mn-ea"/>
              </a:rPr>
              <a:t>dance</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2140"/>
              </a:lnSpc>
            </a:pPr>
            <a:r>
              <a:rPr lang="en-US" altLang="zh-CN" sz="1800" dirty="0" smtClean="0">
                <a:latin typeface="Times New Roman" panose="02020603050405020304" pitchFamily="18" charset="0"/>
                <a:cs typeface="Times New Roman" panose="02020603050405020304" pitchFamily="18" charset="0"/>
              </a:rPr>
              <a:t>6.</a:t>
            </a:r>
            <a:r>
              <a:rPr lang="zh-CN" altLang="en-US" sz="1800" dirty="0" smtClean="0">
                <a:latin typeface="Times New Roman" panose="02020603050405020304" pitchFamily="18" charset="0"/>
                <a:cs typeface="Times New Roman" panose="02020603050405020304" pitchFamily="18" charset="0"/>
              </a:rPr>
              <a:t>我施加压力，捕兽器就弹开，狼挣脱了。</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1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I </a:t>
            </a:r>
            <a:r>
              <a:rPr lang="zh-CN" altLang="en-US" sz="1800" u="sng" dirty="0" smtClean="0">
                <a:latin typeface="Times New Roman" panose="02020603050405020304" pitchFamily="18" charset="0"/>
                <a:cs typeface="Times New Roman" panose="02020603050405020304" pitchFamily="18" charset="0"/>
              </a:rPr>
              <a:t>applied pressure</a:t>
            </a:r>
            <a:r>
              <a:rPr lang="zh-CN" altLang="en-US" sz="1800" dirty="0" smtClean="0">
                <a:latin typeface="Times New Roman" panose="02020603050405020304" pitchFamily="18" charset="0"/>
                <a:cs typeface="Times New Roman" panose="02020603050405020304" pitchFamily="18" charset="0"/>
              </a:rPr>
              <a:t>, the </a:t>
            </a:r>
            <a:r>
              <a:rPr lang="en-US" altLang="zh-CN" sz="1800" dirty="0" smtClean="0">
                <a:latin typeface="Times New Roman" panose="02020603050405020304" pitchFamily="18" charset="0"/>
                <a:cs typeface="Times New Roman" panose="02020603050405020304" pitchFamily="18" charset="0"/>
              </a:rPr>
              <a:t>t</a:t>
            </a:r>
            <a:r>
              <a:rPr lang="zh-CN" altLang="en-US" sz="1800" dirty="0" smtClean="0">
                <a:latin typeface="Times New Roman" panose="02020603050405020304" pitchFamily="18" charset="0"/>
                <a:cs typeface="Times New Roman" panose="02020603050405020304" pitchFamily="18" charset="0"/>
              </a:rPr>
              <a:t>rap </a:t>
            </a:r>
            <a:r>
              <a:rPr lang="zh-CN" altLang="en-US" sz="1800" b="1" u="sng" dirty="0" smtClean="0">
                <a:solidFill>
                  <a:srgbClr val="0070C0"/>
                </a:solidFill>
                <a:latin typeface="Times New Roman" panose="02020603050405020304" pitchFamily="18" charset="0"/>
                <a:cs typeface="Times New Roman" panose="02020603050405020304" pitchFamily="18" charset="0"/>
              </a:rPr>
              <a:t>sprang open</a:t>
            </a:r>
            <a:r>
              <a:rPr lang="zh-CN" altLang="en-US" sz="1800" dirty="0" smtClean="0">
                <a:latin typeface="Times New Roman" panose="02020603050405020304" pitchFamily="18" charset="0"/>
                <a:cs typeface="Times New Roman" panose="02020603050405020304" pitchFamily="18" charset="0"/>
              </a:rPr>
              <a:t>, and the wolf </a:t>
            </a:r>
            <a:r>
              <a:rPr lang="zh-CN" altLang="en-US" sz="1800" u="sng" dirty="0" smtClean="0">
                <a:latin typeface="Times New Roman" panose="02020603050405020304" pitchFamily="18" charset="0"/>
                <a:cs typeface="Times New Roman" panose="02020603050405020304" pitchFamily="18" charset="0"/>
              </a:rPr>
              <a:t>pulled free</a:t>
            </a:r>
            <a:r>
              <a:rPr lang="zh-CN" altLang="en-US" sz="1800" dirty="0" smtClean="0">
                <a:latin typeface="Times New Roman" panose="02020603050405020304" pitchFamily="18" charset="0"/>
                <a:cs typeface="Times New Roman" panose="02020603050405020304" pitchFamily="18" charset="0"/>
              </a:rPr>
              <a:t>.</a:t>
            </a:r>
            <a:endParaRPr lang="zh-CN" altLang="en-US" sz="1800" dirty="0" smtClean="0">
              <a:latin typeface="Times New Roman" panose="02020603050405020304" pitchFamily="18" charset="0"/>
              <a:cs typeface="Times New Roman" panose="02020603050405020304" pitchFamily="18" charset="0"/>
            </a:endParaRPr>
          </a:p>
          <a:p>
            <a:pPr fontAlgn="auto">
              <a:lnSpc>
                <a:spcPts val="2140"/>
              </a:lnSpc>
            </a:pPr>
            <a:r>
              <a:rPr lang="zh-CN" altLang="en-US" sz="1800" dirty="0" smtClean="0">
                <a:latin typeface="Times New Roman" panose="02020603050405020304" pitchFamily="18" charset="0"/>
                <a:cs typeface="Times New Roman" panose="02020603050405020304" pitchFamily="18" charset="0"/>
              </a:rPr>
              <a:t> </a:t>
            </a:r>
            <a:r>
              <a:rPr lang="en-US" altLang="zh-CN" sz="1800" dirty="0" smtClean="0">
                <a:latin typeface="Times New Roman" panose="02020603050405020304" pitchFamily="18" charset="0"/>
                <a:cs typeface="Times New Roman" panose="02020603050405020304" pitchFamily="18" charset="0"/>
              </a:rPr>
              <a:t>   </a:t>
            </a:r>
            <a:r>
              <a:rPr lang="en-US" altLang="zh-CN" sz="1200" dirty="0" smtClean="0">
                <a:latin typeface="Times New Roman" panose="02020603050405020304" pitchFamily="18" charset="0"/>
                <a:cs typeface="Times New Roman" panose="02020603050405020304" pitchFamily="18" charset="0"/>
              </a:rPr>
              <a:t>  </a:t>
            </a:r>
            <a:r>
              <a:rPr lang="zh-CN" altLang="en-US" sz="1200" dirty="0" smtClean="0">
                <a:latin typeface="Times New Roman" panose="02020603050405020304" pitchFamily="18" charset="0"/>
                <a:cs typeface="Times New Roman" panose="02020603050405020304" pitchFamily="18" charset="0"/>
              </a:rPr>
              <a:t>(三个动词描写， 生动简洁、 apply</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施加,用力压/跺</a:t>
            </a:r>
            <a:r>
              <a:rPr lang="en-US" altLang="zh-CN" sz="1200" dirty="0" smtClean="0">
                <a:latin typeface="Times New Roman" panose="02020603050405020304" pitchFamily="18" charset="0"/>
                <a:cs typeface="Times New Roman" panose="02020603050405020304" pitchFamily="18" charset="0"/>
              </a:rPr>
              <a:t>”</a:t>
            </a:r>
            <a:r>
              <a:rPr lang="zh-CN" altLang="en-US" sz="1200" dirty="0" smtClean="0">
                <a:latin typeface="Times New Roman" panose="02020603050405020304" pitchFamily="18" charset="0"/>
                <a:cs typeface="Times New Roman" panose="02020603050405020304" pitchFamily="18" charset="0"/>
              </a:rPr>
              <a:t>）</a:t>
            </a:r>
            <a:endParaRPr lang="zh-CN" altLang="en-US" sz="1200" dirty="0" smtClean="0">
              <a:latin typeface="Times New Roman" panose="02020603050405020304" pitchFamily="18" charset="0"/>
              <a:cs typeface="Times New Roman" panose="02020603050405020304" pitchFamily="18" charset="0"/>
            </a:endParaRPr>
          </a:p>
        </p:txBody>
      </p:sp>
      <p:sp>
        <p:nvSpPr>
          <p:cNvPr id="9" name="文本框 8"/>
          <p:cNvSpPr txBox="1"/>
          <p:nvPr/>
        </p:nvSpPr>
        <p:spPr>
          <a:xfrm>
            <a:off x="1270000" y="710565"/>
            <a:ext cx="7198995" cy="645160"/>
          </a:xfrm>
          <a:prstGeom prst="rect">
            <a:avLst/>
          </a:prstGeom>
          <a:noFill/>
          <a:ln>
            <a:no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熟词多义：由</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春天</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；很容易联想到</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泉水；弹簧</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；续写中很形象地表达 </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跳跃；突然弹开；突然出现，涌现</a:t>
            </a:r>
            <a:r>
              <a:rPr lang="en-US" altLang="zh-CN" sz="1800" b="1" dirty="0" smtClean="0">
                <a:solidFill>
                  <a:srgbClr val="C00000"/>
                </a:solidFill>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等动作。</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childTnLst>
                          </p:cTn>
                        </p:par>
                      </p:childTnLst>
                    </p:cTn>
                  </p:par>
                  <p:par>
                    <p:cTn id="21" fill="hold">
                      <p:stCondLst>
                        <p:cond delay="indefinite"/>
                      </p:stCondLst>
                      <p:childTnLst>
                        <p:par>
                          <p:cTn id="22" fill="hold">
                            <p:stCondLst>
                              <p:cond delay="0"/>
                            </p:stCondLst>
                            <p:childTnLst>
                              <p:par>
                                <p:cTn id="23" presetID="12" presetClass="entr" presetSubtype="4" fill="hold" nodeType="clickEffect">
                                  <p:stCondLst>
                                    <p:cond delay="0"/>
                                  </p:stCondLst>
                                  <p:childTnLst>
                                    <p:set>
                                      <p:cBhvr>
                                        <p:cTn id="24" dur="1" fill="hold">
                                          <p:stCondLst>
                                            <p:cond delay="0"/>
                                          </p:stCondLst>
                                        </p:cTn>
                                        <p:tgtEl>
                                          <p:spTgt spid="2">
                                            <p:txEl>
                                              <p:pRg st="5" end="5"/>
                                            </p:txEl>
                                          </p:spTgt>
                                        </p:tgtEl>
                                        <p:attrNameLst>
                                          <p:attrName>style.visibility</p:attrName>
                                        </p:attrNameLst>
                                      </p:cBhvr>
                                      <p:to>
                                        <p:strVal val="visible"/>
                                      </p:to>
                                    </p:set>
                                    <p:anim calcmode="lin" valueType="num">
                                      <p:cBhvr additive="base">
                                        <p:cTn id="25" dur="500"/>
                                        <p:tgtEl>
                                          <p:spTgt spid="2">
                                            <p:txEl>
                                              <p:pRg st="5" end="5"/>
                                            </p:txEl>
                                          </p:spTgt>
                                        </p:tgtEl>
                                        <p:attrNameLst>
                                          <p:attrName>ppt_y</p:attrName>
                                        </p:attrNameLst>
                                      </p:cBhvr>
                                      <p:tavLst>
                                        <p:tav tm="0">
                                          <p:val>
                                            <p:strVal val="#ppt_y+#ppt_h*1.125000"/>
                                          </p:val>
                                        </p:tav>
                                        <p:tav tm="100000">
                                          <p:val>
                                            <p:strVal val="#ppt_y"/>
                                          </p:val>
                                        </p:tav>
                                      </p:tavLst>
                                    </p:anim>
                                    <p:animEffect transition="in" filter="wipe(up)">
                                      <p:cBhvr>
                                        <p:cTn id="26" dur="500"/>
                                        <p:tgtEl>
                                          <p:spTgt spid="2">
                                            <p:txEl>
                                              <p:pRg st="5" end="5"/>
                                            </p:txEl>
                                          </p:spTgt>
                                        </p:tgtEl>
                                      </p:cBhvr>
                                    </p:animEffect>
                                  </p:childTnLst>
                                </p:cTn>
                              </p:par>
                            </p:childTnLst>
                          </p:cTn>
                        </p:par>
                      </p:childTnLst>
                    </p:cTn>
                  </p:par>
                  <p:par>
                    <p:cTn id="27" fill="hold">
                      <p:stCondLst>
                        <p:cond delay="indefinite"/>
                      </p:stCondLst>
                      <p:childTnLst>
                        <p:par>
                          <p:cTn id="28" fill="hold">
                            <p:stCondLst>
                              <p:cond delay="0"/>
                            </p:stCondLst>
                            <p:childTnLst>
                              <p:par>
                                <p:cTn id="29" presetID="12" presetClass="entr" presetSubtype="4" fill="hold" nodeType="clickEffect">
                                  <p:stCondLst>
                                    <p:cond delay="0"/>
                                  </p:stCondLst>
                                  <p:childTnLst>
                                    <p:set>
                                      <p:cBhvr>
                                        <p:cTn id="30" dur="1" fill="hold">
                                          <p:stCondLst>
                                            <p:cond delay="0"/>
                                          </p:stCondLst>
                                        </p:cTn>
                                        <p:tgtEl>
                                          <p:spTgt spid="2">
                                            <p:txEl>
                                              <p:pRg st="7" end="7"/>
                                            </p:txEl>
                                          </p:spTgt>
                                        </p:tgtEl>
                                        <p:attrNameLst>
                                          <p:attrName>style.visibility</p:attrName>
                                        </p:attrNameLst>
                                      </p:cBhvr>
                                      <p:to>
                                        <p:strVal val="visible"/>
                                      </p:to>
                                    </p:set>
                                    <p:anim calcmode="lin" valueType="num">
                                      <p:cBhvr additive="base">
                                        <p:cTn id="31" dur="500"/>
                                        <p:tgtEl>
                                          <p:spTgt spid="2">
                                            <p:txEl>
                                              <p:pRg st="7" end="7"/>
                                            </p:txEl>
                                          </p:spTgt>
                                        </p:tgtEl>
                                        <p:attrNameLst>
                                          <p:attrName>ppt_y</p:attrName>
                                        </p:attrNameLst>
                                      </p:cBhvr>
                                      <p:tavLst>
                                        <p:tav tm="0">
                                          <p:val>
                                            <p:strVal val="#ppt_y+#ppt_h*1.125000"/>
                                          </p:val>
                                        </p:tav>
                                        <p:tav tm="100000">
                                          <p:val>
                                            <p:strVal val="#ppt_y"/>
                                          </p:val>
                                        </p:tav>
                                      </p:tavLst>
                                    </p:anim>
                                    <p:animEffect transition="in" filter="wipe(up)">
                                      <p:cBhvr>
                                        <p:cTn id="32" dur="500"/>
                                        <p:tgtEl>
                                          <p:spTgt spid="2">
                                            <p:txEl>
                                              <p:pRg st="7" end="7"/>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2" presetClass="entr" presetSubtype="4" fill="hold" nodeType="clickEffect">
                                  <p:stCondLst>
                                    <p:cond delay="0"/>
                                  </p:stCondLst>
                                  <p:childTnLst>
                                    <p:set>
                                      <p:cBhvr>
                                        <p:cTn id="36" dur="1" fill="hold">
                                          <p:stCondLst>
                                            <p:cond delay="0"/>
                                          </p:stCondLst>
                                        </p:cTn>
                                        <p:tgtEl>
                                          <p:spTgt spid="2">
                                            <p:txEl>
                                              <p:pRg st="9" end="9"/>
                                            </p:txEl>
                                          </p:spTgt>
                                        </p:tgtEl>
                                        <p:attrNameLst>
                                          <p:attrName>style.visibility</p:attrName>
                                        </p:attrNameLst>
                                      </p:cBhvr>
                                      <p:to>
                                        <p:strVal val="visible"/>
                                      </p:to>
                                    </p:set>
                                    <p:anim calcmode="lin" valueType="num">
                                      <p:cBhvr additive="base">
                                        <p:cTn id="37" dur="500"/>
                                        <p:tgtEl>
                                          <p:spTgt spid="2">
                                            <p:txEl>
                                              <p:pRg st="9" end="9"/>
                                            </p:txEl>
                                          </p:spTgt>
                                        </p:tgtEl>
                                        <p:attrNameLst>
                                          <p:attrName>ppt_y</p:attrName>
                                        </p:attrNameLst>
                                      </p:cBhvr>
                                      <p:tavLst>
                                        <p:tav tm="0">
                                          <p:val>
                                            <p:strVal val="#ppt_y+#ppt_h*1.125000"/>
                                          </p:val>
                                        </p:tav>
                                        <p:tav tm="100000">
                                          <p:val>
                                            <p:strVal val="#ppt_y"/>
                                          </p:val>
                                        </p:tav>
                                      </p:tavLst>
                                    </p:anim>
                                    <p:animEffect transition="in" filter="wipe(up)">
                                      <p:cBhvr>
                                        <p:cTn id="38" dur="500"/>
                                        <p:tgtEl>
                                          <p:spTgt spid="2">
                                            <p:txEl>
                                              <p:pRg st="9" end="9"/>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12" presetClass="entr" presetSubtype="4" fill="hold" nodeType="clickEffect">
                                  <p:stCondLst>
                                    <p:cond delay="0"/>
                                  </p:stCondLst>
                                  <p:childTnLst>
                                    <p:set>
                                      <p:cBhvr>
                                        <p:cTn id="42" dur="1" fill="hold">
                                          <p:stCondLst>
                                            <p:cond delay="0"/>
                                          </p:stCondLst>
                                        </p:cTn>
                                        <p:tgtEl>
                                          <p:spTgt spid="2">
                                            <p:txEl>
                                              <p:pRg st="11" end="11"/>
                                            </p:txEl>
                                          </p:spTgt>
                                        </p:tgtEl>
                                        <p:attrNameLst>
                                          <p:attrName>style.visibility</p:attrName>
                                        </p:attrNameLst>
                                      </p:cBhvr>
                                      <p:to>
                                        <p:strVal val="visible"/>
                                      </p:to>
                                    </p:set>
                                    <p:anim calcmode="lin" valueType="num">
                                      <p:cBhvr additive="base">
                                        <p:cTn id="43" dur="500"/>
                                        <p:tgtEl>
                                          <p:spTgt spid="2">
                                            <p:txEl>
                                              <p:pRg st="11" end="11"/>
                                            </p:txEl>
                                          </p:spTgt>
                                        </p:tgtEl>
                                        <p:attrNameLst>
                                          <p:attrName>ppt_y</p:attrName>
                                        </p:attrNameLst>
                                      </p:cBhvr>
                                      <p:tavLst>
                                        <p:tav tm="0">
                                          <p:val>
                                            <p:strVal val="#ppt_y+#ppt_h*1.125000"/>
                                          </p:val>
                                        </p:tav>
                                        <p:tav tm="100000">
                                          <p:val>
                                            <p:strVal val="#ppt_y"/>
                                          </p:val>
                                        </p:tav>
                                      </p:tavLst>
                                    </p:anim>
                                    <p:animEffect transition="in" filter="wipe(up)">
                                      <p:cBhvr>
                                        <p:cTn id="44" dur="500"/>
                                        <p:tgtEl>
                                          <p:spTgt spid="2">
                                            <p:txEl>
                                              <p:pRg st="11" end="11"/>
                                            </p:txEl>
                                          </p:spTgt>
                                        </p:tgtEl>
                                      </p:cBhvr>
                                    </p:animEffect>
                                  </p:childTnLst>
                                </p:cTn>
                              </p:par>
                              <p:par>
                                <p:cTn id="45" presetID="12" presetClass="entr" presetSubtype="4" fill="hold" nodeType="withEffect">
                                  <p:stCondLst>
                                    <p:cond delay="0"/>
                                  </p:stCondLst>
                                  <p:childTnLst>
                                    <p:set>
                                      <p:cBhvr>
                                        <p:cTn id="46" dur="1" fill="hold">
                                          <p:stCondLst>
                                            <p:cond delay="0"/>
                                          </p:stCondLst>
                                        </p:cTn>
                                        <p:tgtEl>
                                          <p:spTgt spid="2">
                                            <p:txEl>
                                              <p:pRg st="12" end="12"/>
                                            </p:txEl>
                                          </p:spTgt>
                                        </p:tgtEl>
                                        <p:attrNameLst>
                                          <p:attrName>style.visibility</p:attrName>
                                        </p:attrNameLst>
                                      </p:cBhvr>
                                      <p:to>
                                        <p:strVal val="visible"/>
                                      </p:to>
                                    </p:set>
                                    <p:anim calcmode="lin" valueType="num">
                                      <p:cBhvr additive="base">
                                        <p:cTn id="47" dur="500"/>
                                        <p:tgtEl>
                                          <p:spTgt spid="2">
                                            <p:txEl>
                                              <p:pRg st="12" end="12"/>
                                            </p:txEl>
                                          </p:spTgt>
                                        </p:tgtEl>
                                        <p:attrNameLst>
                                          <p:attrName>ppt_y</p:attrName>
                                        </p:attrNameLst>
                                      </p:cBhvr>
                                      <p:tavLst>
                                        <p:tav tm="0">
                                          <p:val>
                                            <p:strVal val="#ppt_y+#ppt_h*1.125000"/>
                                          </p:val>
                                        </p:tav>
                                        <p:tav tm="100000">
                                          <p:val>
                                            <p:strVal val="#ppt_y"/>
                                          </p:val>
                                        </p:tav>
                                      </p:tavLst>
                                    </p:anim>
                                    <p:animEffect transition="in" filter="wipe(up)">
                                      <p:cBhvr>
                                        <p:cTn id="48" dur="500"/>
                                        <p:tgtEl>
                                          <p:spTgt spid="2">
                                            <p:txEl>
                                              <p:pRg st="12" end="1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9794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hook  </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/hʊk/</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n. 钩；勾拳；吸引人的东西 v. 钩住；箍住；钓鱼；弯成钩状；吸引</a:t>
            </a:r>
            <a:endPar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 name="图片 9"/>
          <p:cNvPicPr>
            <a:picLocks noChangeAspect="1"/>
          </p:cNvPicPr>
          <p:nvPr/>
        </p:nvPicPr>
        <p:blipFill>
          <a:blip r:embed="rId5">
            <a:clrChange>
              <a:clrFrom>
                <a:srgbClr val="FFFFFF">
                  <a:alpha val="100000"/>
                </a:srgbClr>
              </a:clrFrom>
              <a:clrTo>
                <a:srgbClr val="FFFFFF">
                  <a:alpha val="100000"/>
                  <a:alpha val="0"/>
                </a:srgbClr>
              </a:clrTo>
            </a:clrChange>
          </a:blip>
          <a:srcRect l="20028" t="18321" r="41264" b="36716"/>
          <a:stretch>
            <a:fillRect/>
          </a:stretch>
        </p:blipFill>
        <p:spPr>
          <a:xfrm>
            <a:off x="-17145" y="454660"/>
            <a:ext cx="1343660" cy="937260"/>
          </a:xfrm>
          <a:prstGeom prst="rect">
            <a:avLst/>
          </a:prstGeom>
        </p:spPr>
      </p:pic>
      <p:sp>
        <p:nvSpPr>
          <p:cNvPr id="9" name="文本框 8"/>
          <p:cNvSpPr txBox="1"/>
          <p:nvPr/>
        </p:nvSpPr>
        <p:spPr>
          <a:xfrm>
            <a:off x="1270000" y="710565"/>
            <a:ext cx="7198995" cy="645160"/>
          </a:xfrm>
          <a:prstGeom prst="rect">
            <a:avLst/>
          </a:prstGeom>
          <a:noFill/>
          <a:ln>
            <a:noFill/>
          </a:ln>
        </p:spPr>
        <p:txBody>
          <a:bodyPr wrap="square" rtlCol="0">
            <a:spAutoFit/>
          </a:bodyPr>
          <a:p>
            <a:r>
              <a:rPr lang="zh-CN" altLang="en-US" sz="1800" b="1" dirty="0" smtClean="0">
                <a:solidFill>
                  <a:srgbClr val="C00000"/>
                </a:solidFill>
                <a:latin typeface="Times New Roman" panose="02020603050405020304" pitchFamily="18" charset="0"/>
                <a:cs typeface="Times New Roman" panose="02020603050405020304" pitchFamily="18" charset="0"/>
              </a:rPr>
              <a:t>本义为</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钩子</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，可引申为</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吸引，动力</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a:t>
            </a:r>
            <a:r>
              <a:rPr lang="en-US" altLang="zh-CN" sz="1800" b="1" dirty="0" smtClean="0">
                <a:solidFill>
                  <a:srgbClr val="C00000"/>
                </a:solidFill>
                <a:latin typeface="Times New Roman" panose="02020603050405020304" pitchFamily="18" charset="0"/>
                <a:cs typeface="Times New Roman" panose="02020603050405020304" pitchFamily="18" charset="0"/>
              </a:rPr>
              <a:t>hooked</a:t>
            </a:r>
            <a:r>
              <a:rPr lang="zh-CN" altLang="en-US" sz="1800" b="1" dirty="0" smtClean="0">
                <a:solidFill>
                  <a:srgbClr val="C00000"/>
                </a:solidFill>
                <a:latin typeface="Times New Roman" panose="02020603050405020304" pitchFamily="18" charset="0"/>
                <a:cs typeface="Times New Roman" panose="02020603050405020304" pitchFamily="18" charset="0"/>
              </a:rPr>
              <a:t>形象表达</a:t>
            </a:r>
            <a:r>
              <a:rPr lang="en-US" altLang="zh-CN" sz="1800" b="1" dirty="0" smtClean="0">
                <a:solidFill>
                  <a:srgbClr val="C00000"/>
                </a:solidFill>
                <a:latin typeface="Times New Roman" panose="02020603050405020304" pitchFamily="18" charset="0"/>
                <a:cs typeface="Times New Roman" panose="02020603050405020304" pitchFamily="18" charset="0"/>
              </a:rPr>
              <a:t>“（对某事）着迷”</a:t>
            </a:r>
            <a:r>
              <a:rPr lang="zh-CN" altLang="en-US" sz="1800" b="1" dirty="0" smtClean="0">
                <a:solidFill>
                  <a:srgbClr val="C00000"/>
                </a:solidFill>
                <a:latin typeface="Times New Roman" panose="02020603050405020304" pitchFamily="18" charset="0"/>
                <a:cs typeface="Times New Roman" panose="02020603050405020304" pitchFamily="18" charset="0"/>
              </a:rPr>
              <a:t>；off the hook </a:t>
            </a:r>
            <a:r>
              <a:rPr lang="en-US" altLang="zh-CN" sz="1800" b="1" dirty="0" smtClean="0">
                <a:solidFill>
                  <a:srgbClr val="C00000"/>
                </a:solidFill>
                <a:latin typeface="Times New Roman" panose="02020603050405020304" pitchFamily="18" charset="0"/>
                <a:cs typeface="Times New Roman" panose="02020603050405020304" pitchFamily="18" charset="0"/>
              </a:rPr>
              <a:t>“脱离困境，如释重负”</a:t>
            </a:r>
            <a:endParaRPr lang="en-US" altLang="zh-CN" sz="1800" b="1" dirty="0" smtClean="0">
              <a:solidFill>
                <a:srgbClr val="C00000"/>
              </a:solidFill>
              <a:latin typeface="Times New Roman" panose="02020603050405020304" pitchFamily="18" charset="0"/>
              <a:cs typeface="Times New Roman" panose="02020603050405020304" pitchFamily="18" charset="0"/>
            </a:endParaRPr>
          </a:p>
        </p:txBody>
      </p:sp>
      <p:pic>
        <p:nvPicPr>
          <p:cNvPr id="6" name="图片 5"/>
          <p:cNvPicPr>
            <a:picLocks noChangeAspect="1"/>
          </p:cNvPicPr>
          <p:nvPr/>
        </p:nvPicPr>
        <p:blipFill>
          <a:blip r:embed="rId6"/>
          <a:stretch>
            <a:fillRect/>
          </a:stretch>
        </p:blipFill>
        <p:spPr>
          <a:xfrm>
            <a:off x="6102985" y="934085"/>
            <a:ext cx="2922905" cy="3924300"/>
          </a:xfrm>
          <a:prstGeom prst="rect">
            <a:avLst/>
          </a:prstGeom>
          <a:effectLst>
            <a:softEdge rad="266700"/>
          </a:effectLst>
        </p:spPr>
      </p:pic>
      <p:sp>
        <p:nvSpPr>
          <p:cNvPr id="2" name="文本框 1"/>
          <p:cNvSpPr txBox="1"/>
          <p:nvPr/>
        </p:nvSpPr>
        <p:spPr>
          <a:xfrm>
            <a:off x="120015" y="1466215"/>
            <a:ext cx="6715760" cy="3022600"/>
          </a:xfrm>
          <a:prstGeom prst="rect">
            <a:avLst/>
          </a:prstGeom>
          <a:noFill/>
        </p:spPr>
        <p:txBody>
          <a:bodyPr wrap="square" rtlCol="0" anchor="t">
            <a:spAutoFit/>
          </a:bodyPr>
          <a:p>
            <a:pPr fontAlgn="auto">
              <a:lnSpc>
                <a:spcPts val="2540"/>
              </a:lnSpc>
            </a:pPr>
            <a:r>
              <a:rPr lang="en-US" altLang="zh-CN" sz="1800" dirty="0" smtClean="0">
                <a:latin typeface="Times New Roman" panose="02020603050405020304" pitchFamily="18" charset="0"/>
                <a:cs typeface="Times New Roman" panose="02020603050405020304" pitchFamily="18" charset="0"/>
                <a:sym typeface="+mn-ea"/>
              </a:rPr>
              <a:t>1.</a:t>
            </a:r>
            <a:r>
              <a:rPr lang="zh-CN" altLang="en-US" sz="1800" dirty="0" smtClean="0">
                <a:latin typeface="Times New Roman" panose="02020603050405020304" pitchFamily="18" charset="0"/>
                <a:cs typeface="Times New Roman" panose="02020603050405020304" pitchFamily="18" charset="0"/>
                <a:sym typeface="+mn-ea"/>
              </a:rPr>
              <a:t>这就是我参加滑雪运动的</a:t>
            </a:r>
            <a:r>
              <a:rPr lang="zh-CN" altLang="en-US" sz="1800" u="sng" dirty="0" smtClean="0">
                <a:latin typeface="Times New Roman" panose="02020603050405020304" pitchFamily="18" charset="0"/>
                <a:cs typeface="Times New Roman" panose="02020603050405020304" pitchFamily="18" charset="0"/>
                <a:sym typeface="+mn-ea"/>
              </a:rPr>
              <a:t>源动力</a:t>
            </a:r>
            <a:r>
              <a:rPr lang="zh-CN" altLang="en-US" sz="1800" dirty="0" smtClean="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5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That is actually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the hook</a:t>
            </a:r>
            <a:r>
              <a:rPr lang="zh-CN" altLang="en-US" sz="1800" dirty="0" smtClean="0">
                <a:latin typeface="Times New Roman" panose="02020603050405020304" pitchFamily="18" charset="0"/>
                <a:cs typeface="Times New Roman" panose="02020603050405020304" pitchFamily="18" charset="0"/>
                <a:sym typeface="+mn-ea"/>
              </a:rPr>
              <a:t> that </a:t>
            </a:r>
            <a:r>
              <a:rPr lang="zh-CN" altLang="en-US" sz="1800" u="sng" dirty="0" smtClean="0">
                <a:latin typeface="Times New Roman" panose="02020603050405020304" pitchFamily="18" charset="0"/>
                <a:cs typeface="Times New Roman" panose="02020603050405020304" pitchFamily="18" charset="0"/>
                <a:sym typeface="+mn-ea"/>
              </a:rPr>
              <a:t>initially got me into skiing</a:t>
            </a:r>
            <a:r>
              <a:rPr lang="zh-CN" altLang="en-US" sz="1800" dirty="0" smtClean="0">
                <a:latin typeface="Times New Roman" panose="02020603050405020304" pitchFamily="18" charset="0"/>
                <a:cs typeface="Times New Roman" panose="02020603050405020304" pitchFamily="18" charset="0"/>
                <a:sym typeface="+mn-ea"/>
              </a:rPr>
              <a:t>.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40"/>
              </a:lnSpc>
            </a:pPr>
            <a:r>
              <a:rPr lang="en-US" altLang="zh-CN" sz="1800" dirty="0" smtClean="0">
                <a:latin typeface="Times New Roman" panose="02020603050405020304" pitchFamily="18" charset="0"/>
                <a:cs typeface="Times New Roman" panose="02020603050405020304" pitchFamily="18" charset="0"/>
              </a:rPr>
              <a:t>2.</a:t>
            </a:r>
            <a:r>
              <a:rPr lang="zh-CN" altLang="en-US"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sym typeface="+mn-ea"/>
              </a:rPr>
              <a:t> 她一只手紧紧抓住他的胳膊，另一只胳膊抱住一棵树。</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5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sym typeface="+mn-ea"/>
              </a:rPr>
              <a:t>She hung on to his arm, </a:t>
            </a:r>
            <a:r>
              <a:rPr lang="zh-CN" altLang="en-US" sz="1800" b="1" u="sng" dirty="0" smtClean="0">
                <a:solidFill>
                  <a:srgbClr val="0070C0"/>
                </a:solidFill>
                <a:latin typeface="Times New Roman" panose="02020603050405020304" pitchFamily="18" charset="0"/>
                <a:cs typeface="Times New Roman" panose="02020603050405020304" pitchFamily="18" charset="0"/>
                <a:sym typeface="+mn-ea"/>
              </a:rPr>
              <a:t>hooking</a:t>
            </a:r>
            <a:r>
              <a:rPr lang="zh-CN" altLang="en-US" sz="1800" dirty="0" smtClean="0">
                <a:latin typeface="Times New Roman" panose="02020603050405020304" pitchFamily="18" charset="0"/>
                <a:cs typeface="Times New Roman" panose="02020603050405020304" pitchFamily="18" charset="0"/>
                <a:sym typeface="+mn-ea"/>
              </a:rPr>
              <a:t> her other arm around a tree. </a:t>
            </a:r>
            <a:endParaRPr lang="zh-CN" altLang="en-US" sz="1800" dirty="0" smtClean="0">
              <a:latin typeface="Times New Roman" panose="02020603050405020304" pitchFamily="18" charset="0"/>
              <a:cs typeface="Times New Roman" panose="02020603050405020304" pitchFamily="18" charset="0"/>
              <a:sym typeface="+mn-ea"/>
            </a:endParaRPr>
          </a:p>
          <a:p>
            <a:pPr fontAlgn="auto">
              <a:lnSpc>
                <a:spcPts val="2540"/>
              </a:lnSpc>
            </a:pPr>
            <a:r>
              <a:rPr lang="en-US" altLang="zh-CN" sz="1200" dirty="0" smtClean="0">
                <a:latin typeface="Times New Roman" panose="02020603050405020304" pitchFamily="18" charset="0"/>
                <a:cs typeface="Times New Roman" panose="02020603050405020304" pitchFamily="18" charset="0"/>
                <a:sym typeface="+mn-ea"/>
              </a:rPr>
              <a:t>   </a:t>
            </a:r>
            <a:r>
              <a:rPr lang="zh-CN" altLang="en-US" sz="1200" dirty="0" smtClean="0">
                <a:latin typeface="Times New Roman" panose="02020603050405020304" pitchFamily="18" charset="0"/>
                <a:cs typeface="Times New Roman" panose="02020603050405020304" pitchFamily="18" charset="0"/>
                <a:sym typeface="+mn-ea"/>
              </a:rPr>
              <a:t>（尤指用腿、胳膊、手指等）钩住，箍住</a:t>
            </a:r>
            <a:endParaRPr lang="zh-CN" altLang="en-US" sz="1200" dirty="0" smtClean="0">
              <a:latin typeface="Times New Roman" panose="02020603050405020304" pitchFamily="18" charset="0"/>
              <a:cs typeface="Times New Roman" panose="02020603050405020304" pitchFamily="18" charset="0"/>
              <a:sym typeface="+mn-ea"/>
            </a:endParaRPr>
          </a:p>
          <a:p>
            <a:pPr fontAlgn="auto">
              <a:lnSpc>
                <a:spcPts val="2540"/>
              </a:lnSpc>
            </a:pPr>
            <a:r>
              <a:rPr lang="en-US" altLang="zh-CN" sz="1800" dirty="0" smtClean="0">
                <a:latin typeface="Times New Roman" panose="02020603050405020304" pitchFamily="18" charset="0"/>
                <a:cs typeface="Times New Roman" panose="02020603050405020304" pitchFamily="18" charset="0"/>
                <a:sym typeface="+mn-ea"/>
              </a:rPr>
              <a:t>3.</a:t>
            </a:r>
            <a:r>
              <a:rPr lang="zh-CN" altLang="en-US" sz="1800" dirty="0" smtClean="0">
                <a:latin typeface="Times New Roman" panose="02020603050405020304" pitchFamily="18" charset="0"/>
                <a:cs typeface="Times New Roman" panose="02020603050405020304" pitchFamily="18" charset="0"/>
                <a:sym typeface="+mn-ea"/>
              </a:rPr>
              <a:t>我们完全被这片如画的风景迷住了。</a:t>
            </a:r>
            <a:endParaRPr lang="zh-CN" altLang="en-US" sz="1800" dirty="0" smtClean="0">
              <a:latin typeface="Times New Roman" panose="02020603050405020304" pitchFamily="18" charset="0"/>
              <a:cs typeface="Times New Roman" panose="02020603050405020304" pitchFamily="18" charset="0"/>
              <a:sym typeface="+mn-ea"/>
            </a:endParaRPr>
          </a:p>
          <a:p>
            <a:pPr marL="285750" indent="-285750" fontAlgn="auto">
              <a:lnSpc>
                <a:spcPts val="2540"/>
              </a:lnSpc>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We have </a:t>
            </a:r>
            <a:r>
              <a:rPr lang="zh-CN" altLang="en-US" sz="1800" b="1" u="sng" dirty="0" smtClean="0">
                <a:solidFill>
                  <a:srgbClr val="0070C0"/>
                </a:solidFill>
                <a:latin typeface="Times New Roman" panose="02020603050405020304" pitchFamily="18" charset="0"/>
                <a:cs typeface="Times New Roman" panose="02020603050405020304" pitchFamily="18" charset="0"/>
              </a:rPr>
              <a:t>been totally hooked</a:t>
            </a:r>
            <a:r>
              <a:rPr lang="zh-CN" altLang="en-US" sz="1800" u="sng" dirty="0" smtClean="0">
                <a:latin typeface="Times New Roman" panose="02020603050405020304" pitchFamily="18" charset="0"/>
                <a:cs typeface="Times New Roman" panose="02020603050405020304" pitchFamily="18" charset="0"/>
              </a:rPr>
              <a:t> on</a:t>
            </a:r>
            <a:r>
              <a:rPr lang="zh-CN" altLang="en-US" sz="1800" dirty="0" smtClean="0">
                <a:latin typeface="Times New Roman" panose="02020603050405020304" pitchFamily="18" charset="0"/>
                <a:cs typeface="Times New Roman" panose="02020603050405020304" pitchFamily="18" charset="0"/>
              </a:rPr>
              <a:t> this picturesque</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landscape.</a:t>
            </a:r>
            <a:endParaRPr lang="zh-CN" altLang="en-US" sz="1800" dirty="0" smtClean="0">
              <a:latin typeface="Times New Roman" panose="02020603050405020304" pitchFamily="18" charset="0"/>
              <a:cs typeface="Times New Roman" panose="02020603050405020304" pitchFamily="18" charset="0"/>
            </a:endParaRPr>
          </a:p>
          <a:p>
            <a:pPr indent="0" fontAlgn="auto">
              <a:lnSpc>
                <a:spcPts val="2540"/>
              </a:lnSpc>
              <a:buFont typeface="Arial" panose="020B0604020202020204" pitchFamily="34" charset="0"/>
              <a:buNone/>
            </a:pPr>
            <a:r>
              <a:rPr lang="en-US" altLang="zh-CN" sz="1800" dirty="0" smtClean="0">
                <a:latin typeface="Times New Roman" panose="02020603050405020304" pitchFamily="18" charset="0"/>
                <a:cs typeface="Times New Roman" panose="02020603050405020304" pitchFamily="18" charset="0"/>
                <a:sym typeface="+mn-ea"/>
              </a:rPr>
              <a:t>4.</a:t>
            </a:r>
            <a:r>
              <a:rPr lang="zh-CN" altLang="en-US" sz="1800" dirty="0" smtClean="0">
                <a:latin typeface="Times New Roman" panose="02020603050405020304" pitchFamily="18" charset="0"/>
                <a:cs typeface="Times New Roman" panose="02020603050405020304" pitchFamily="18" charset="0"/>
                <a:sym typeface="+mn-ea"/>
              </a:rPr>
              <a:t>会议已经取消了，所以我现在如释重负了。</a:t>
            </a:r>
            <a:endParaRPr lang="zh-CN" altLang="en-US" sz="1800" dirty="0" smtClean="0">
              <a:latin typeface="Times New Roman" panose="02020603050405020304" pitchFamily="18" charset="0"/>
              <a:cs typeface="Times New Roman" panose="02020603050405020304" pitchFamily="18" charset="0"/>
            </a:endParaRPr>
          </a:p>
          <a:p>
            <a:pPr marL="285750" indent="-285750" fontAlgn="auto">
              <a:lnSpc>
                <a:spcPts val="2540"/>
              </a:lnSpc>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The </a:t>
            </a:r>
            <a:r>
              <a:rPr lang="zh-CN" altLang="en-US" sz="1800" dirty="0" smtClean="0">
                <a:latin typeface="Times New Roman" panose="02020603050405020304" pitchFamily="18" charset="0"/>
                <a:cs typeface="Times New Roman" panose="02020603050405020304" pitchFamily="18" charset="0"/>
              </a:rPr>
              <a:t>meeting </a:t>
            </a:r>
            <a:r>
              <a:rPr lang="en-US" altLang="zh-CN" sz="1800" dirty="0" smtClean="0">
                <a:latin typeface="Times New Roman" panose="02020603050405020304" pitchFamily="18" charset="0"/>
                <a:cs typeface="Times New Roman" panose="02020603050405020304" pitchFamily="18" charset="0"/>
              </a:rPr>
              <a:t>has </a:t>
            </a:r>
            <a:r>
              <a:rPr lang="zh-CN" altLang="en-US" sz="1800" dirty="0" smtClean="0">
                <a:latin typeface="Times New Roman" panose="02020603050405020304" pitchFamily="18" charset="0"/>
                <a:cs typeface="Times New Roman" panose="02020603050405020304" pitchFamily="18" charset="0"/>
              </a:rPr>
              <a:t>got cancelled, so I'm off the hook now. </a:t>
            </a:r>
            <a:endParaRPr lang="zh-CN" altLang="en-US" sz="1200" dirty="0" smtClean="0">
              <a:latin typeface="Times New Roman" panose="02020603050405020304" pitchFamily="18" charset="0"/>
              <a:cs typeface="Times New Roman" panose="02020603050405020304" pitchFamily="18" charset="0"/>
            </a:endParaRPr>
          </a:p>
        </p:txBody>
      </p:sp>
    </p:spTree>
    <p:custDataLst>
      <p:tags r:id="rId7"/>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2">
                                            <p:txEl>
                                              <p:pRg st="1" end="1"/>
                                            </p:txEl>
                                          </p:spTgt>
                                        </p:tgtEl>
                                        <p:attrNameLst>
                                          <p:attrName>style.visibility</p:attrName>
                                        </p:attrNameLst>
                                      </p:cBhvr>
                                      <p:to>
                                        <p:strVal val="visible"/>
                                      </p:to>
                                    </p:set>
                                    <p:anim calcmode="lin" valueType="num">
                                      <p:cBhvr additive="base">
                                        <p:cTn id="13" dur="500"/>
                                        <p:tgtEl>
                                          <p:spTgt spid="2">
                                            <p:txEl>
                                              <p:pRg st="1" end="1"/>
                                            </p:txEl>
                                          </p:spTgt>
                                        </p:tgtEl>
                                        <p:attrNameLst>
                                          <p:attrName>ppt_y</p:attrName>
                                        </p:attrNameLst>
                                      </p:cBhvr>
                                      <p:tavLst>
                                        <p:tav tm="0">
                                          <p:val>
                                            <p:strVal val="#ppt_y+#ppt_h*1.125000"/>
                                          </p:val>
                                        </p:tav>
                                        <p:tav tm="100000">
                                          <p:val>
                                            <p:strVal val="#ppt_y"/>
                                          </p:val>
                                        </p:tav>
                                      </p:tavLst>
                                    </p:anim>
                                    <p:animEffect transition="in" filter="wipe(up)">
                                      <p:cBhvr>
                                        <p:cTn id="14" dur="500"/>
                                        <p:tgtEl>
                                          <p:spTgt spid="2">
                                            <p:txEl>
                                              <p:pRg st="1" end="1"/>
                                            </p:txEl>
                                          </p:spTgt>
                                        </p:tgtEl>
                                      </p:cBhvr>
                                    </p:animEffect>
                                  </p:childTnLst>
                                </p:cTn>
                              </p:par>
                            </p:childTnLst>
                          </p:cTn>
                        </p:par>
                      </p:childTnLst>
                    </p:cTn>
                  </p:par>
                  <p:par>
                    <p:cTn id="15" fill="hold">
                      <p:stCondLst>
                        <p:cond delay="indefinite"/>
                      </p:stCondLst>
                      <p:childTnLst>
                        <p:par>
                          <p:cTn id="16" fill="hold">
                            <p:stCondLst>
                              <p:cond delay="0"/>
                            </p:stCondLst>
                            <p:childTnLst>
                              <p:par>
                                <p:cTn id="17" presetID="12" presetClass="entr" presetSubtype="4" fill="hold" nodeType="clickEffect">
                                  <p:stCondLst>
                                    <p:cond delay="0"/>
                                  </p:stCondLst>
                                  <p:childTnLst>
                                    <p:set>
                                      <p:cBhvr>
                                        <p:cTn id="18" dur="1" fill="hold">
                                          <p:stCondLst>
                                            <p:cond delay="0"/>
                                          </p:stCondLst>
                                        </p:cTn>
                                        <p:tgtEl>
                                          <p:spTgt spid="2">
                                            <p:txEl>
                                              <p:pRg st="3" end="3"/>
                                            </p:txEl>
                                          </p:spTgt>
                                        </p:tgtEl>
                                        <p:attrNameLst>
                                          <p:attrName>style.visibility</p:attrName>
                                        </p:attrNameLst>
                                      </p:cBhvr>
                                      <p:to>
                                        <p:strVal val="visible"/>
                                      </p:to>
                                    </p:set>
                                    <p:anim calcmode="lin" valueType="num">
                                      <p:cBhvr additive="base">
                                        <p:cTn id="19" dur="500"/>
                                        <p:tgtEl>
                                          <p:spTgt spid="2">
                                            <p:txEl>
                                              <p:pRg st="3" end="3"/>
                                            </p:txEl>
                                          </p:spTgt>
                                        </p:tgtEl>
                                        <p:attrNameLst>
                                          <p:attrName>ppt_y</p:attrName>
                                        </p:attrNameLst>
                                      </p:cBhvr>
                                      <p:tavLst>
                                        <p:tav tm="0">
                                          <p:val>
                                            <p:strVal val="#ppt_y+#ppt_h*1.125000"/>
                                          </p:val>
                                        </p:tav>
                                        <p:tav tm="100000">
                                          <p:val>
                                            <p:strVal val="#ppt_y"/>
                                          </p:val>
                                        </p:tav>
                                      </p:tavLst>
                                    </p:anim>
                                    <p:animEffect transition="in" filter="wipe(up)">
                                      <p:cBhvr>
                                        <p:cTn id="20" dur="500"/>
                                        <p:tgtEl>
                                          <p:spTgt spid="2">
                                            <p:txEl>
                                              <p:pRg st="3" end="3"/>
                                            </p:txEl>
                                          </p:spTgt>
                                        </p:tgtEl>
                                      </p:cBhvr>
                                    </p:animEffect>
                                  </p:childTnLst>
                                </p:cTn>
                              </p:par>
                              <p:par>
                                <p:cTn id="21" presetID="12" presetClass="entr" presetSubtype="4" fill="hold" nodeType="withEffect">
                                  <p:stCondLst>
                                    <p:cond delay="0"/>
                                  </p:stCondLst>
                                  <p:childTnLst>
                                    <p:set>
                                      <p:cBhvr>
                                        <p:cTn id="22" dur="1" fill="hold">
                                          <p:stCondLst>
                                            <p:cond delay="0"/>
                                          </p:stCondLst>
                                        </p:cTn>
                                        <p:tgtEl>
                                          <p:spTgt spid="2">
                                            <p:txEl>
                                              <p:pRg st="4" end="4"/>
                                            </p:txEl>
                                          </p:spTgt>
                                        </p:tgtEl>
                                        <p:attrNameLst>
                                          <p:attrName>style.visibility</p:attrName>
                                        </p:attrNameLst>
                                      </p:cBhvr>
                                      <p:to>
                                        <p:strVal val="visible"/>
                                      </p:to>
                                    </p:set>
                                    <p:anim calcmode="lin" valueType="num">
                                      <p:cBhvr additive="base">
                                        <p:cTn id="23" dur="500"/>
                                        <p:tgtEl>
                                          <p:spTgt spid="2">
                                            <p:txEl>
                                              <p:pRg st="4" end="4"/>
                                            </p:txEl>
                                          </p:spTgt>
                                        </p:tgtEl>
                                        <p:attrNameLst>
                                          <p:attrName>ppt_y</p:attrName>
                                        </p:attrNameLst>
                                      </p:cBhvr>
                                      <p:tavLst>
                                        <p:tav tm="0">
                                          <p:val>
                                            <p:strVal val="#ppt_y+#ppt_h*1.125000"/>
                                          </p:val>
                                        </p:tav>
                                        <p:tav tm="100000">
                                          <p:val>
                                            <p:strVal val="#ppt_y"/>
                                          </p:val>
                                        </p:tav>
                                      </p:tavLst>
                                    </p:anim>
                                    <p:animEffect transition="in" filter="wipe(up)">
                                      <p:cBhvr>
                                        <p:cTn id="24" dur="500"/>
                                        <p:tgtEl>
                                          <p:spTgt spid="2">
                                            <p:txEl>
                                              <p:pRg st="4" end="4"/>
                                            </p:txEl>
                                          </p:spTgt>
                                        </p:tgtEl>
                                      </p:cBhvr>
                                    </p:animEffect>
                                  </p:childTnLst>
                                </p:cTn>
                              </p:par>
                            </p:childTnLst>
                          </p:cTn>
                        </p:par>
                      </p:childTnLst>
                    </p:cTn>
                  </p:par>
                  <p:par>
                    <p:cTn id="25" fill="hold">
                      <p:stCondLst>
                        <p:cond delay="indefinite"/>
                      </p:stCondLst>
                      <p:childTnLst>
                        <p:par>
                          <p:cTn id="26" fill="hold">
                            <p:stCondLst>
                              <p:cond delay="0"/>
                            </p:stCondLst>
                            <p:childTnLst>
                              <p:par>
                                <p:cTn id="27" presetID="12" presetClass="entr" presetSubtype="4" fill="hold" nodeType="clickEffect">
                                  <p:stCondLst>
                                    <p:cond delay="0"/>
                                  </p:stCondLst>
                                  <p:childTnLst>
                                    <p:set>
                                      <p:cBhvr>
                                        <p:cTn id="28" dur="1" fill="hold">
                                          <p:stCondLst>
                                            <p:cond delay="0"/>
                                          </p:stCondLst>
                                        </p:cTn>
                                        <p:tgtEl>
                                          <p:spTgt spid="2">
                                            <p:txEl>
                                              <p:pRg st="6" end="6"/>
                                            </p:txEl>
                                          </p:spTgt>
                                        </p:tgtEl>
                                        <p:attrNameLst>
                                          <p:attrName>style.visibility</p:attrName>
                                        </p:attrNameLst>
                                      </p:cBhvr>
                                      <p:to>
                                        <p:strVal val="visible"/>
                                      </p:to>
                                    </p:set>
                                    <p:anim calcmode="lin" valueType="num">
                                      <p:cBhvr additive="base">
                                        <p:cTn id="29" dur="500"/>
                                        <p:tgtEl>
                                          <p:spTgt spid="2">
                                            <p:txEl>
                                              <p:pRg st="6" end="6"/>
                                            </p:txEl>
                                          </p:spTgt>
                                        </p:tgtEl>
                                        <p:attrNameLst>
                                          <p:attrName>ppt_y</p:attrName>
                                        </p:attrNameLst>
                                      </p:cBhvr>
                                      <p:tavLst>
                                        <p:tav tm="0">
                                          <p:val>
                                            <p:strVal val="#ppt_y+#ppt_h*1.125000"/>
                                          </p:val>
                                        </p:tav>
                                        <p:tav tm="100000">
                                          <p:val>
                                            <p:strVal val="#ppt_y"/>
                                          </p:val>
                                        </p:tav>
                                      </p:tavLst>
                                    </p:anim>
                                    <p:animEffect transition="in" filter="wipe(up)">
                                      <p:cBhvr>
                                        <p:cTn id="30" dur="500"/>
                                        <p:tgtEl>
                                          <p:spTgt spid="2">
                                            <p:txEl>
                                              <p:pRg st="6" end="6"/>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2" presetClass="entr" presetSubtype="4" fill="hold" nodeType="clickEffect">
                                  <p:stCondLst>
                                    <p:cond delay="0"/>
                                  </p:stCondLst>
                                  <p:childTnLst>
                                    <p:set>
                                      <p:cBhvr>
                                        <p:cTn id="34" dur="1" fill="hold">
                                          <p:stCondLst>
                                            <p:cond delay="0"/>
                                          </p:stCondLst>
                                        </p:cTn>
                                        <p:tgtEl>
                                          <p:spTgt spid="2">
                                            <p:txEl>
                                              <p:pRg st="8" end="8"/>
                                            </p:txEl>
                                          </p:spTgt>
                                        </p:tgtEl>
                                        <p:attrNameLst>
                                          <p:attrName>style.visibility</p:attrName>
                                        </p:attrNameLst>
                                      </p:cBhvr>
                                      <p:to>
                                        <p:strVal val="visible"/>
                                      </p:to>
                                    </p:set>
                                    <p:anim calcmode="lin" valueType="num">
                                      <p:cBhvr additive="base">
                                        <p:cTn id="35" dur="500"/>
                                        <p:tgtEl>
                                          <p:spTgt spid="2">
                                            <p:txEl>
                                              <p:pRg st="8" end="8"/>
                                            </p:txEl>
                                          </p:spTgt>
                                        </p:tgtEl>
                                        <p:attrNameLst>
                                          <p:attrName>ppt_y</p:attrName>
                                        </p:attrNameLst>
                                      </p:cBhvr>
                                      <p:tavLst>
                                        <p:tav tm="0">
                                          <p:val>
                                            <p:strVal val="#ppt_y+#ppt_h*1.125000"/>
                                          </p:val>
                                        </p:tav>
                                        <p:tav tm="100000">
                                          <p:val>
                                            <p:strVal val="#ppt_y"/>
                                          </p:val>
                                        </p:tav>
                                      </p:tavLst>
                                    </p:anim>
                                    <p:animEffect transition="in" filter="wipe(up)">
                                      <p:cBhvr>
                                        <p:cTn id="36" dur="500"/>
                                        <p:tgtEl>
                                          <p:spTgt spid="2">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4973" y="1143372"/>
            <a:ext cx="64008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4</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98495" y="1460500"/>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备考精准的</a:t>
            </a:r>
            <a:endParaRPr lang="zh-CN" altLang="en-US" sz="3600" b="1" dirty="0">
              <a:solidFill>
                <a:srgbClr val="002060"/>
              </a:solidFill>
              <a:latin typeface="微软雅黑" panose="020B0503020204020204" pitchFamily="34" charset="-122"/>
              <a:ea typeface="微软雅黑" panose="020B0503020204020204" pitchFamily="34" charset="-122"/>
            </a:endParaRPr>
          </a:p>
          <a:p>
            <a:pPr eaLnBrk="0" hangingPunct="0"/>
            <a:r>
              <a:rPr lang="en-US" altLang="zh-CN" sz="3600" b="1" dirty="0">
                <a:solidFill>
                  <a:srgbClr val="FFC000"/>
                </a:solidFill>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六篇“热文”</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91795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高考续写语篇风向标</a:t>
            </a:r>
            <a:endParaRPr lang="zh-CN" altLang="en-US" sz="2000" b="1" dirty="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7" name="图片 6"/>
          <p:cNvPicPr>
            <a:picLocks noChangeAspect="1"/>
          </p:cNvPicPr>
          <p:nvPr/>
        </p:nvPicPr>
        <p:blipFill>
          <a:blip r:embed="rId5"/>
          <a:srcRect b="73303"/>
          <a:stretch>
            <a:fillRect/>
          </a:stretch>
        </p:blipFill>
        <p:spPr>
          <a:xfrm>
            <a:off x="156845" y="749935"/>
            <a:ext cx="8776335" cy="1118870"/>
          </a:xfrm>
          <a:prstGeom prst="rect">
            <a:avLst/>
          </a:prstGeom>
        </p:spPr>
      </p:pic>
      <p:sp>
        <p:nvSpPr>
          <p:cNvPr id="9" name="文本框 8"/>
          <p:cNvSpPr txBox="1"/>
          <p:nvPr/>
        </p:nvSpPr>
        <p:spPr>
          <a:xfrm>
            <a:off x="193040" y="1904365"/>
            <a:ext cx="8740140" cy="3046095"/>
          </a:xfrm>
          <a:prstGeom prst="rect">
            <a:avLst/>
          </a:prstGeom>
          <a:noFill/>
        </p:spPr>
        <p:txBody>
          <a:bodyPr wrap="square" rtlCol="0">
            <a:spAutoFit/>
          </a:bodyPr>
          <a:p>
            <a:pPr fontAlgn="auto">
              <a:lnSpc>
                <a:spcPts val="25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通过分析，我们发现浙江每年两次的续写都有类似点，以保持两次高考作文语篇类型对同届考生的公平性。如：</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2017</a:t>
            </a:r>
            <a:r>
              <a:rPr lang="zh-CN" altLang="en-US" sz="1800" dirty="0" smtClean="0">
                <a:latin typeface="Times New Roman" panose="02020603050405020304" pitchFamily="18" charset="0"/>
                <a:cs typeface="Times New Roman" panose="02020603050405020304" pitchFamily="18" charset="0"/>
              </a:rPr>
              <a:t>届：人与自然，主题词</a:t>
            </a: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逃生</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户外</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2018届：人与自然/</a:t>
            </a:r>
            <a:r>
              <a:rPr lang="zh-CN" altLang="en-US" sz="1800" dirty="0" smtClean="0">
                <a:latin typeface="Times New Roman" panose="02020603050405020304" pitchFamily="18" charset="0"/>
                <a:cs typeface="Times New Roman" panose="02020603050405020304" pitchFamily="18" charset="0"/>
              </a:rPr>
              <a:t>社会</a:t>
            </a:r>
            <a:r>
              <a:rPr lang="en-US" altLang="zh-CN" sz="1800" dirty="0" smtClean="0">
                <a:latin typeface="Times New Roman" panose="02020603050405020304" pitchFamily="18" charset="0"/>
                <a:cs typeface="Times New Roman" panose="02020603050405020304" pitchFamily="18" charset="0"/>
              </a:rPr>
              <a:t>，主题词  “</a:t>
            </a:r>
            <a:r>
              <a:rPr lang="zh-CN" altLang="en-US" sz="1800" dirty="0" smtClean="0">
                <a:latin typeface="Times New Roman" panose="02020603050405020304" pitchFamily="18" charset="0"/>
                <a:cs typeface="Times New Roman" panose="02020603050405020304" pitchFamily="18" charset="0"/>
              </a:rPr>
              <a:t>旅行</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母子</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父子</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201</a:t>
            </a:r>
            <a:r>
              <a:rPr lang="en-US" altLang="zh-CN" sz="1800" dirty="0" smtClean="0">
                <a:latin typeface="Times New Roman" panose="02020603050405020304" pitchFamily="18" charset="0"/>
                <a:cs typeface="Times New Roman" panose="02020603050405020304" pitchFamily="18" charset="0"/>
              </a:rPr>
              <a:t>9</a:t>
            </a:r>
            <a:r>
              <a:rPr lang="zh-CN" altLang="en-US" sz="1800" dirty="0" smtClean="0">
                <a:latin typeface="Times New Roman" panose="02020603050405020304" pitchFamily="18" charset="0"/>
                <a:cs typeface="Times New Roman" panose="02020603050405020304" pitchFamily="18" charset="0"/>
              </a:rPr>
              <a:t>届：人与自然/社会，主题词“动物”，“关爱动物”，“夫妻</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父母与孩子”</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20</a:t>
            </a:r>
            <a:r>
              <a:rPr lang="en-US" altLang="zh-CN" sz="1800" dirty="0" smtClean="0">
                <a:latin typeface="Times New Roman" panose="02020603050405020304" pitchFamily="18" charset="0"/>
                <a:cs typeface="Times New Roman" panose="02020603050405020304" pitchFamily="18" charset="0"/>
              </a:rPr>
              <a:t>20</a:t>
            </a:r>
            <a:r>
              <a:rPr lang="zh-CN" altLang="en-US" sz="1800" dirty="0" smtClean="0">
                <a:latin typeface="Times New Roman" panose="02020603050405020304" pitchFamily="18" charset="0"/>
                <a:cs typeface="Times New Roman" panose="02020603050405020304" pitchFamily="18" charset="0"/>
              </a:rPr>
              <a:t>届：人与</a:t>
            </a:r>
            <a:r>
              <a:rPr lang="zh-CN" altLang="en-US" sz="1800" dirty="0" smtClean="0">
                <a:latin typeface="Times New Roman" panose="02020603050405020304" pitchFamily="18" charset="0"/>
                <a:cs typeface="Times New Roman" panose="02020603050405020304" pitchFamily="18" charset="0"/>
                <a:sym typeface="+mn-ea"/>
              </a:rPr>
              <a:t>社会</a:t>
            </a:r>
            <a:r>
              <a:rPr lang="zh-CN" altLang="en-US"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sym typeface="+mn-ea"/>
              </a:rPr>
              <a:t>自我</a:t>
            </a:r>
            <a:r>
              <a:rPr lang="zh-CN" altLang="en-US" sz="1800" dirty="0" smtClean="0">
                <a:latin typeface="Times New Roman" panose="02020603050405020304" pitchFamily="18" charset="0"/>
                <a:cs typeface="Times New Roman" panose="02020603050405020304" pitchFamily="18" charset="0"/>
              </a:rPr>
              <a:t>，主题词“家庭生活”，“自我成长”，“父母与孩子”</a:t>
            </a:r>
            <a:endParaRPr lang="zh-CN" altLang="en-US"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2021届：人与社会/自我，主题词 “</a:t>
            </a:r>
            <a:r>
              <a:rPr lang="zh-CN" altLang="en-US" sz="1800" dirty="0" smtClean="0">
                <a:latin typeface="Times New Roman" panose="02020603050405020304" pitchFamily="18" charset="0"/>
                <a:cs typeface="Times New Roman" panose="02020603050405020304" pitchFamily="18" charset="0"/>
              </a:rPr>
              <a:t>校园</a:t>
            </a:r>
            <a:r>
              <a:rPr lang="en-US" altLang="zh-CN" sz="1800" dirty="0" smtClean="0">
                <a:latin typeface="Times New Roman" panose="02020603050405020304" pitchFamily="18" charset="0"/>
                <a:cs typeface="Times New Roman" panose="02020603050405020304" pitchFamily="18" charset="0"/>
              </a:rPr>
              <a:t>生活”，“自我成长”，“</a:t>
            </a:r>
            <a:r>
              <a:rPr lang="zh-CN" altLang="en-US" sz="1800" dirty="0" smtClean="0">
                <a:latin typeface="Times New Roman" panose="02020603050405020304" pitchFamily="18" charset="0"/>
                <a:cs typeface="Times New Roman" panose="02020603050405020304" pitchFamily="18" charset="0"/>
              </a:rPr>
              <a:t>同学之间</a:t>
            </a:r>
            <a:r>
              <a:rPr lang="en-US" altLang="zh-CN" sz="1800" dirty="0" smtClean="0">
                <a:latin typeface="Times New Roman" panose="02020603050405020304" pitchFamily="18" charset="0"/>
                <a:cs typeface="Times New Roman" panose="02020603050405020304" pitchFamily="18" charset="0"/>
              </a:rPr>
              <a:t>”</a:t>
            </a:r>
            <a:endParaRPr lang="en-US" altLang="zh-CN" sz="1800" dirty="0" smtClean="0">
              <a:latin typeface="Times New Roman" panose="02020603050405020304" pitchFamily="18" charset="0"/>
              <a:cs typeface="Times New Roman" panose="02020603050405020304" pitchFamily="18" charset="0"/>
            </a:endParaRPr>
          </a:p>
          <a:p>
            <a:pPr fontAlgn="auto">
              <a:lnSpc>
                <a:spcPts val="2560"/>
              </a:lnSpc>
            </a:pPr>
            <a:r>
              <a:rPr lang="en-US" altLang="zh-CN" sz="1800" dirty="0" smtClean="0">
                <a:latin typeface="Times New Roman" panose="02020603050405020304" pitchFamily="18" charset="0"/>
                <a:cs typeface="Times New Roman" panose="02020603050405020304" pitchFamily="18" charset="0"/>
              </a:rPr>
              <a:t>    </a:t>
            </a:r>
            <a:r>
              <a:rPr lang="zh-CN" altLang="en-US" sz="1800" dirty="0" smtClean="0">
                <a:latin typeface="Times New Roman" panose="02020603050405020304" pitchFamily="18" charset="0"/>
                <a:cs typeface="Times New Roman" panose="02020603050405020304" pitchFamily="18" charset="0"/>
              </a:rPr>
              <a:t>所以，</a:t>
            </a:r>
            <a:r>
              <a:rPr lang="en-US" altLang="zh-CN" sz="1800" dirty="0" smtClean="0">
                <a:latin typeface="Times New Roman" panose="02020603050405020304" pitchFamily="18" charset="0"/>
                <a:cs typeface="Times New Roman" panose="02020603050405020304" pitchFamily="18" charset="0"/>
              </a:rPr>
              <a:t>2022</a:t>
            </a:r>
            <a:r>
              <a:rPr lang="zh-CN" altLang="en-US" sz="1800" dirty="0" smtClean="0">
                <a:latin typeface="Times New Roman" panose="02020603050405020304" pitchFamily="18" charset="0"/>
                <a:cs typeface="Times New Roman" panose="02020603050405020304" pitchFamily="18" charset="0"/>
              </a:rPr>
              <a:t>年</a:t>
            </a:r>
            <a:r>
              <a:rPr lang="en-US" altLang="zh-CN" sz="1800" dirty="0" smtClean="0">
                <a:latin typeface="Times New Roman" panose="02020603050405020304" pitchFamily="18" charset="0"/>
                <a:cs typeface="Times New Roman" panose="02020603050405020304" pitchFamily="18" charset="0"/>
              </a:rPr>
              <a:t>6</a:t>
            </a:r>
            <a:r>
              <a:rPr lang="zh-CN" altLang="en-US" sz="1800" dirty="0" smtClean="0">
                <a:latin typeface="Times New Roman" panose="02020603050405020304" pitchFamily="18" charset="0"/>
                <a:cs typeface="Times New Roman" panose="02020603050405020304" pitchFamily="18" charset="0"/>
              </a:rPr>
              <a:t>月的高考，我们</a:t>
            </a:r>
            <a:r>
              <a:rPr lang="zh-CN" altLang="en-US" sz="1800" b="1" dirty="0" smtClean="0">
                <a:solidFill>
                  <a:srgbClr val="C00000"/>
                </a:solidFill>
                <a:latin typeface="Times New Roman" panose="02020603050405020304" pitchFamily="18" charset="0"/>
                <a:cs typeface="Times New Roman" panose="02020603050405020304" pitchFamily="18" charset="0"/>
              </a:rPr>
              <a:t>重点关注“校园生活”话题，体现“自我成长”过程和经历，处理“同学同伴队友”人际关系</a:t>
            </a:r>
            <a:r>
              <a:rPr lang="zh-CN" altLang="en-US" sz="1800" dirty="0" smtClean="0">
                <a:solidFill>
                  <a:srgbClr val="C00000"/>
                </a:solidFill>
                <a:latin typeface="Times New Roman" panose="02020603050405020304" pitchFamily="18" charset="0"/>
                <a:cs typeface="Times New Roman" panose="02020603050405020304" pitchFamily="18" charset="0"/>
              </a:rPr>
              <a:t>。</a:t>
            </a:r>
            <a:endParaRPr lang="zh-CN" altLang="en-US" sz="1800" dirty="0" smtClean="0">
              <a:solidFill>
                <a:srgbClr val="C00000"/>
              </a:solidFill>
              <a:latin typeface="Times New Roman" panose="02020603050405020304" pitchFamily="18" charset="0"/>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2" presetClass="entr" presetSubtype="4" fill="hold" nodeType="clickEffect">
                                  <p:stCondLst>
                                    <p:cond delay="0"/>
                                  </p:stCondLst>
                                  <p:childTnLst>
                                    <p:set>
                                      <p:cBhvr>
                                        <p:cTn id="12" dur="1" fill="hold">
                                          <p:stCondLst>
                                            <p:cond delay="0"/>
                                          </p:stCondLst>
                                        </p:cTn>
                                        <p:tgtEl>
                                          <p:spTgt spid="9">
                                            <p:txEl>
                                              <p:pRg st="0" end="0"/>
                                            </p:txEl>
                                          </p:spTgt>
                                        </p:tgtEl>
                                        <p:attrNameLst>
                                          <p:attrName>style.visibility</p:attrName>
                                        </p:attrNameLst>
                                      </p:cBhvr>
                                      <p:to>
                                        <p:strVal val="visible"/>
                                      </p:to>
                                    </p:set>
                                    <p:anim calcmode="lin" valueType="num">
                                      <p:cBhvr additive="base">
                                        <p:cTn id="13" dur="500"/>
                                        <p:tgtEl>
                                          <p:spTgt spid="9">
                                            <p:txEl>
                                              <p:pRg st="0" end="0"/>
                                            </p:txEl>
                                          </p:spTgt>
                                        </p:tgtEl>
                                        <p:attrNameLst>
                                          <p:attrName>ppt_y</p:attrName>
                                        </p:attrNameLst>
                                      </p:cBhvr>
                                      <p:tavLst>
                                        <p:tav tm="0">
                                          <p:val>
                                            <p:strVal val="#ppt_y+#ppt_h*1.125000"/>
                                          </p:val>
                                        </p:tav>
                                        <p:tav tm="100000">
                                          <p:val>
                                            <p:strVal val="#ppt_y"/>
                                          </p:val>
                                        </p:tav>
                                      </p:tavLst>
                                    </p:anim>
                                    <p:animEffect transition="in" filter="wipe(up)">
                                      <p:cBhvr>
                                        <p:cTn id="14" dur="500"/>
                                        <p:tgtEl>
                                          <p:spTgt spid="9">
                                            <p:txEl>
                                              <p:pRg st="0" end="0"/>
                                            </p:txEl>
                                          </p:spTgt>
                                        </p:tgtEl>
                                      </p:cBhvr>
                                    </p:animEffect>
                                  </p:childTnLst>
                                </p:cTn>
                              </p:par>
                              <p:par>
                                <p:cTn id="15" presetID="12" presetClass="entr" presetSubtype="4" fill="hold" nodeType="withEffect">
                                  <p:stCondLst>
                                    <p:cond delay="0"/>
                                  </p:stCondLst>
                                  <p:childTnLst>
                                    <p:set>
                                      <p:cBhvr>
                                        <p:cTn id="16" dur="1" fill="hold">
                                          <p:stCondLst>
                                            <p:cond delay="0"/>
                                          </p:stCondLst>
                                        </p:cTn>
                                        <p:tgtEl>
                                          <p:spTgt spid="9">
                                            <p:txEl>
                                              <p:pRg st="1" end="1"/>
                                            </p:txEl>
                                          </p:spTgt>
                                        </p:tgtEl>
                                        <p:attrNameLst>
                                          <p:attrName>style.visibility</p:attrName>
                                        </p:attrNameLst>
                                      </p:cBhvr>
                                      <p:to>
                                        <p:strVal val="visible"/>
                                      </p:to>
                                    </p:set>
                                    <p:anim calcmode="lin" valueType="num">
                                      <p:cBhvr additive="base">
                                        <p:cTn id="17" dur="500"/>
                                        <p:tgtEl>
                                          <p:spTgt spid="9">
                                            <p:txEl>
                                              <p:pRg st="1" end="1"/>
                                            </p:txEl>
                                          </p:spTgt>
                                        </p:tgtEl>
                                        <p:attrNameLst>
                                          <p:attrName>ppt_y</p:attrName>
                                        </p:attrNameLst>
                                      </p:cBhvr>
                                      <p:tavLst>
                                        <p:tav tm="0">
                                          <p:val>
                                            <p:strVal val="#ppt_y+#ppt_h*1.125000"/>
                                          </p:val>
                                        </p:tav>
                                        <p:tav tm="100000">
                                          <p:val>
                                            <p:strVal val="#ppt_y"/>
                                          </p:val>
                                        </p:tav>
                                      </p:tavLst>
                                    </p:anim>
                                    <p:animEffect transition="in" filter="wipe(up)">
                                      <p:cBhvr>
                                        <p:cTn id="18" dur="500"/>
                                        <p:tgtEl>
                                          <p:spTgt spid="9">
                                            <p:txEl>
                                              <p:pRg st="1" end="1"/>
                                            </p:txEl>
                                          </p:spTgt>
                                        </p:tgtEl>
                                      </p:cBhvr>
                                    </p:animEffect>
                                  </p:childTnLst>
                                </p:cTn>
                              </p:par>
                              <p:par>
                                <p:cTn id="19" presetID="12" presetClass="entr" presetSubtype="4" fill="hold" nodeType="withEffect">
                                  <p:stCondLst>
                                    <p:cond delay="0"/>
                                  </p:stCondLst>
                                  <p:childTnLst>
                                    <p:set>
                                      <p:cBhvr>
                                        <p:cTn id="20" dur="1" fill="hold">
                                          <p:stCondLst>
                                            <p:cond delay="0"/>
                                          </p:stCondLst>
                                        </p:cTn>
                                        <p:tgtEl>
                                          <p:spTgt spid="9">
                                            <p:txEl>
                                              <p:pRg st="2" end="2"/>
                                            </p:txEl>
                                          </p:spTgt>
                                        </p:tgtEl>
                                        <p:attrNameLst>
                                          <p:attrName>style.visibility</p:attrName>
                                        </p:attrNameLst>
                                      </p:cBhvr>
                                      <p:to>
                                        <p:strVal val="visible"/>
                                      </p:to>
                                    </p:set>
                                    <p:anim calcmode="lin" valueType="num">
                                      <p:cBhvr additive="base">
                                        <p:cTn id="21" dur="500"/>
                                        <p:tgtEl>
                                          <p:spTgt spid="9">
                                            <p:txEl>
                                              <p:pRg st="2" end="2"/>
                                            </p:txEl>
                                          </p:spTgt>
                                        </p:tgtEl>
                                        <p:attrNameLst>
                                          <p:attrName>ppt_y</p:attrName>
                                        </p:attrNameLst>
                                      </p:cBhvr>
                                      <p:tavLst>
                                        <p:tav tm="0">
                                          <p:val>
                                            <p:strVal val="#ppt_y+#ppt_h*1.125000"/>
                                          </p:val>
                                        </p:tav>
                                        <p:tav tm="100000">
                                          <p:val>
                                            <p:strVal val="#ppt_y"/>
                                          </p:val>
                                        </p:tav>
                                      </p:tavLst>
                                    </p:anim>
                                    <p:animEffect transition="in" filter="wipe(up)">
                                      <p:cBhvr>
                                        <p:cTn id="22" dur="500"/>
                                        <p:tgtEl>
                                          <p:spTgt spid="9">
                                            <p:txEl>
                                              <p:pRg st="2" end="2"/>
                                            </p:txEl>
                                          </p:spTgt>
                                        </p:tgtEl>
                                      </p:cBhvr>
                                    </p:animEffect>
                                  </p:childTnLst>
                                </p:cTn>
                              </p:par>
                              <p:par>
                                <p:cTn id="23" presetID="12" presetClass="entr" presetSubtype="4" fill="hold" nodeType="withEffect">
                                  <p:stCondLst>
                                    <p:cond delay="0"/>
                                  </p:stCondLst>
                                  <p:childTnLst>
                                    <p:set>
                                      <p:cBhvr>
                                        <p:cTn id="24" dur="1" fill="hold">
                                          <p:stCondLst>
                                            <p:cond delay="0"/>
                                          </p:stCondLst>
                                        </p:cTn>
                                        <p:tgtEl>
                                          <p:spTgt spid="9">
                                            <p:txEl>
                                              <p:pRg st="3" end="3"/>
                                            </p:txEl>
                                          </p:spTgt>
                                        </p:tgtEl>
                                        <p:attrNameLst>
                                          <p:attrName>style.visibility</p:attrName>
                                        </p:attrNameLst>
                                      </p:cBhvr>
                                      <p:to>
                                        <p:strVal val="visible"/>
                                      </p:to>
                                    </p:set>
                                    <p:anim calcmode="lin" valueType="num">
                                      <p:cBhvr additive="base">
                                        <p:cTn id="25" dur="500"/>
                                        <p:tgtEl>
                                          <p:spTgt spid="9">
                                            <p:txEl>
                                              <p:pRg st="3" end="3"/>
                                            </p:txEl>
                                          </p:spTgt>
                                        </p:tgtEl>
                                        <p:attrNameLst>
                                          <p:attrName>ppt_y</p:attrName>
                                        </p:attrNameLst>
                                      </p:cBhvr>
                                      <p:tavLst>
                                        <p:tav tm="0">
                                          <p:val>
                                            <p:strVal val="#ppt_y+#ppt_h*1.125000"/>
                                          </p:val>
                                        </p:tav>
                                        <p:tav tm="100000">
                                          <p:val>
                                            <p:strVal val="#ppt_y"/>
                                          </p:val>
                                        </p:tav>
                                      </p:tavLst>
                                    </p:anim>
                                    <p:animEffect transition="in" filter="wipe(up)">
                                      <p:cBhvr>
                                        <p:cTn id="26" dur="500"/>
                                        <p:tgtEl>
                                          <p:spTgt spid="9">
                                            <p:txEl>
                                              <p:pRg st="3" end="3"/>
                                            </p:txEl>
                                          </p:spTgt>
                                        </p:tgtEl>
                                      </p:cBhvr>
                                    </p:animEffect>
                                  </p:childTnLst>
                                </p:cTn>
                              </p:par>
                              <p:par>
                                <p:cTn id="27" presetID="12" presetClass="entr" presetSubtype="4" fill="hold" nodeType="withEffect">
                                  <p:stCondLst>
                                    <p:cond delay="0"/>
                                  </p:stCondLst>
                                  <p:childTnLst>
                                    <p:set>
                                      <p:cBhvr>
                                        <p:cTn id="28" dur="1" fill="hold">
                                          <p:stCondLst>
                                            <p:cond delay="0"/>
                                          </p:stCondLst>
                                        </p:cTn>
                                        <p:tgtEl>
                                          <p:spTgt spid="9">
                                            <p:txEl>
                                              <p:pRg st="4" end="4"/>
                                            </p:txEl>
                                          </p:spTgt>
                                        </p:tgtEl>
                                        <p:attrNameLst>
                                          <p:attrName>style.visibility</p:attrName>
                                        </p:attrNameLst>
                                      </p:cBhvr>
                                      <p:to>
                                        <p:strVal val="visible"/>
                                      </p:to>
                                    </p:set>
                                    <p:anim calcmode="lin" valueType="num">
                                      <p:cBhvr additive="base">
                                        <p:cTn id="29" dur="500"/>
                                        <p:tgtEl>
                                          <p:spTgt spid="9">
                                            <p:txEl>
                                              <p:pRg st="4" end="4"/>
                                            </p:txEl>
                                          </p:spTgt>
                                        </p:tgtEl>
                                        <p:attrNameLst>
                                          <p:attrName>ppt_y</p:attrName>
                                        </p:attrNameLst>
                                      </p:cBhvr>
                                      <p:tavLst>
                                        <p:tav tm="0">
                                          <p:val>
                                            <p:strVal val="#ppt_y+#ppt_h*1.125000"/>
                                          </p:val>
                                        </p:tav>
                                        <p:tav tm="100000">
                                          <p:val>
                                            <p:strVal val="#ppt_y"/>
                                          </p:val>
                                        </p:tav>
                                      </p:tavLst>
                                    </p:anim>
                                    <p:animEffect transition="in" filter="wipe(up)">
                                      <p:cBhvr>
                                        <p:cTn id="30" dur="500"/>
                                        <p:tgtEl>
                                          <p:spTgt spid="9">
                                            <p:txEl>
                                              <p:pRg st="4" end="4"/>
                                            </p:txEl>
                                          </p:spTgt>
                                        </p:tgtEl>
                                      </p:cBhvr>
                                    </p:animEffect>
                                  </p:childTnLst>
                                </p:cTn>
                              </p:par>
                              <p:par>
                                <p:cTn id="31" presetID="12" presetClass="entr" presetSubtype="4" fill="hold" nodeType="withEffect">
                                  <p:stCondLst>
                                    <p:cond delay="0"/>
                                  </p:stCondLst>
                                  <p:childTnLst>
                                    <p:set>
                                      <p:cBhvr>
                                        <p:cTn id="32" dur="1" fill="hold">
                                          <p:stCondLst>
                                            <p:cond delay="0"/>
                                          </p:stCondLst>
                                        </p:cTn>
                                        <p:tgtEl>
                                          <p:spTgt spid="9">
                                            <p:txEl>
                                              <p:pRg st="5" end="5"/>
                                            </p:txEl>
                                          </p:spTgt>
                                        </p:tgtEl>
                                        <p:attrNameLst>
                                          <p:attrName>style.visibility</p:attrName>
                                        </p:attrNameLst>
                                      </p:cBhvr>
                                      <p:to>
                                        <p:strVal val="visible"/>
                                      </p:to>
                                    </p:set>
                                    <p:anim calcmode="lin" valueType="num">
                                      <p:cBhvr additive="base">
                                        <p:cTn id="33" dur="500"/>
                                        <p:tgtEl>
                                          <p:spTgt spid="9">
                                            <p:txEl>
                                              <p:pRg st="5" end="5"/>
                                            </p:txEl>
                                          </p:spTgt>
                                        </p:tgtEl>
                                        <p:attrNameLst>
                                          <p:attrName>ppt_y</p:attrName>
                                        </p:attrNameLst>
                                      </p:cBhvr>
                                      <p:tavLst>
                                        <p:tav tm="0">
                                          <p:val>
                                            <p:strVal val="#ppt_y+#ppt_h*1.125000"/>
                                          </p:val>
                                        </p:tav>
                                        <p:tav tm="100000">
                                          <p:val>
                                            <p:strVal val="#ppt_y"/>
                                          </p:val>
                                        </p:tav>
                                      </p:tavLst>
                                    </p:anim>
                                    <p:animEffect transition="in" filter="wipe(up)">
                                      <p:cBhvr>
                                        <p:cTn id="34" dur="500"/>
                                        <p:tgtEl>
                                          <p:spTgt spid="9">
                                            <p:txEl>
                                              <p:pRg st="5" end="5"/>
                                            </p:txEl>
                                          </p:spTgt>
                                        </p:tgtEl>
                                      </p:cBhvr>
                                    </p:animEffect>
                                  </p:childTnLst>
                                </p:cTn>
                              </p:par>
                            </p:childTnLst>
                          </p:cTn>
                        </p:par>
                      </p:childTnLst>
                    </p:cTn>
                  </p:par>
                  <p:par>
                    <p:cTn id="35" fill="hold">
                      <p:stCondLst>
                        <p:cond delay="indefinite"/>
                      </p:stCondLst>
                      <p:childTnLst>
                        <p:par>
                          <p:cTn id="36" fill="hold">
                            <p:stCondLst>
                              <p:cond delay="0"/>
                            </p:stCondLst>
                            <p:childTnLst>
                              <p:par>
                                <p:cTn id="37" presetID="12" presetClass="entr" presetSubtype="4" fill="hold" nodeType="clickEffect">
                                  <p:stCondLst>
                                    <p:cond delay="0"/>
                                  </p:stCondLst>
                                  <p:childTnLst>
                                    <p:set>
                                      <p:cBhvr>
                                        <p:cTn id="38" dur="1" fill="hold">
                                          <p:stCondLst>
                                            <p:cond delay="0"/>
                                          </p:stCondLst>
                                        </p:cTn>
                                        <p:tgtEl>
                                          <p:spTgt spid="9">
                                            <p:txEl>
                                              <p:pRg st="6" end="6"/>
                                            </p:txEl>
                                          </p:spTgt>
                                        </p:tgtEl>
                                        <p:attrNameLst>
                                          <p:attrName>style.visibility</p:attrName>
                                        </p:attrNameLst>
                                      </p:cBhvr>
                                      <p:to>
                                        <p:strVal val="visible"/>
                                      </p:to>
                                    </p:set>
                                    <p:anim calcmode="lin" valueType="num">
                                      <p:cBhvr additive="base">
                                        <p:cTn id="39" dur="500"/>
                                        <p:tgtEl>
                                          <p:spTgt spid="9">
                                            <p:txEl>
                                              <p:pRg st="6" end="6"/>
                                            </p:txEl>
                                          </p:spTgt>
                                        </p:tgtEl>
                                        <p:attrNameLst>
                                          <p:attrName>ppt_y</p:attrName>
                                        </p:attrNameLst>
                                      </p:cBhvr>
                                      <p:tavLst>
                                        <p:tav tm="0">
                                          <p:val>
                                            <p:strVal val="#ppt_y+#ppt_h*1.125000"/>
                                          </p:val>
                                        </p:tav>
                                        <p:tav tm="100000">
                                          <p:val>
                                            <p:strVal val="#ppt_y"/>
                                          </p:val>
                                        </p:tav>
                                      </p:tavLst>
                                    </p:anim>
                                    <p:animEffect transition="in" filter="wipe(up)">
                                      <p:cBhvr>
                                        <p:cTn id="40" dur="500"/>
                                        <p:tgtEl>
                                          <p:spTgt spid="9">
                                            <p:txEl>
                                              <p:pRg st="6" end="6"/>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3724910"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sz="2000" b="1" dirty="0">
                <a:solidFill>
                  <a:schemeClr val="accent5">
                    <a:lumMod val="75000"/>
                  </a:schemeClr>
                </a:solidFill>
                <a:latin typeface="微软雅黑" panose="020B0503020204020204" pitchFamily="34" charset="-122"/>
                <a:ea typeface="微软雅黑" panose="020B0503020204020204" pitchFamily="34" charset="-122"/>
              </a:rPr>
              <a:t>语篇衔接的三个“一定”</a:t>
            </a:r>
            <a:endParaRPr sz="2000" b="1" dirty="0">
              <a:solidFill>
                <a:schemeClr val="accent5">
                  <a:lumMod val="75000"/>
                </a:schemeClr>
              </a:solidFill>
              <a:latin typeface="微软雅黑" panose="020B0503020204020204" pitchFamily="34" charset="-122"/>
              <a:ea typeface="微软雅黑" panose="020B0503020204020204" pitchFamily="34" charset="-122"/>
            </a:endParaRPr>
          </a:p>
        </p:txBody>
      </p:sp>
      <p:sp>
        <p:nvSpPr>
          <p:cNvPr id="52" name="Rectangle 36"/>
          <p:cNvSpPr>
            <a:spLocks noChangeArrowheads="1"/>
          </p:cNvSpPr>
          <p:nvPr/>
        </p:nvSpPr>
        <p:spPr bwMode="auto">
          <a:xfrm>
            <a:off x="6285865" y="1760855"/>
            <a:ext cx="2324100" cy="864870"/>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1400" b="1" dirty="0">
                <a:latin typeface="微软雅黑" panose="020B0503020204020204" pitchFamily="34" charset="-122"/>
                <a:ea typeface="微软雅黑" panose="020B0503020204020204" pitchFamily="34" charset="-122"/>
              </a:rPr>
              <a:t>①一定要有与第二段段首句中的同词或同义词。</a:t>
            </a:r>
            <a:endParaRPr kumimoji="1" lang="zh-CN" altLang="en-US" sz="1400"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400" b="1" dirty="0">
                <a:latin typeface="微软雅黑" panose="020B0503020204020204" pitchFamily="34" charset="-122"/>
                <a:ea typeface="微软雅黑" panose="020B0503020204020204" pitchFamily="34" charset="-122"/>
                <a:sym typeface="+mn-ea"/>
              </a:rPr>
              <a:t>②</a:t>
            </a:r>
            <a:r>
              <a:rPr kumimoji="1" lang="zh-CN" altLang="en-US" sz="1400" b="1" dirty="0">
                <a:latin typeface="微软雅黑" panose="020B0503020204020204" pitchFamily="34" charset="-122"/>
                <a:ea typeface="微软雅黑" panose="020B0503020204020204" pitchFamily="34" charset="-122"/>
              </a:rPr>
              <a:t>实现无缝衔接</a:t>
            </a:r>
            <a:endParaRPr kumimoji="1" lang="zh-CN" altLang="en-US" sz="1400" b="1" dirty="0">
              <a:latin typeface="微软雅黑" panose="020B0503020204020204" pitchFamily="34" charset="-122"/>
              <a:ea typeface="微软雅黑" panose="020B0503020204020204" pitchFamily="34" charset="-122"/>
            </a:endParaRPr>
          </a:p>
        </p:txBody>
      </p:sp>
      <p:sp>
        <p:nvSpPr>
          <p:cNvPr id="53" name="Rectangle 37"/>
          <p:cNvSpPr>
            <a:spLocks noChangeArrowheads="1"/>
          </p:cNvSpPr>
          <p:nvPr/>
        </p:nvSpPr>
        <p:spPr bwMode="auto">
          <a:xfrm>
            <a:off x="6203645" y="1292550"/>
            <a:ext cx="1324610" cy="42227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1800" b="1" kern="0" dirty="0">
                <a:solidFill>
                  <a:srgbClr val="0070C0"/>
                </a:solidFill>
                <a:latin typeface="微软雅黑" panose="020B0503020204020204" pitchFamily="34" charset="-122"/>
                <a:ea typeface="微软雅黑" panose="020B0503020204020204" pitchFamily="34" charset="-122"/>
              </a:rPr>
              <a:t>第一段结尾</a:t>
            </a:r>
            <a:endParaRPr kumimoji="1" lang="zh-CN" altLang="en-US" sz="1800" b="1" kern="0" dirty="0">
              <a:solidFill>
                <a:srgbClr val="0070C0"/>
              </a:solidFill>
              <a:latin typeface="微软雅黑" panose="020B0503020204020204" pitchFamily="34" charset="-122"/>
              <a:ea typeface="微软雅黑" panose="020B0503020204020204" pitchFamily="34" charset="-122"/>
            </a:endParaRPr>
          </a:p>
        </p:txBody>
      </p:sp>
      <p:pic>
        <p:nvPicPr>
          <p:cNvPr id="55" name="图片 54" descr="未标题-2.png"/>
          <p:cNvPicPr>
            <a:picLocks noChangeAspect="1"/>
          </p:cNvPicPr>
          <p:nvPr/>
        </p:nvPicPr>
        <p:blipFill>
          <a:blip r:embed="rId5"/>
          <a:stretch>
            <a:fillRect/>
          </a:stretch>
        </p:blipFill>
        <p:spPr>
          <a:xfrm>
            <a:off x="2703182" y="1260505"/>
            <a:ext cx="3266790" cy="3519617"/>
          </a:xfrm>
          <a:prstGeom prst="rect">
            <a:avLst/>
          </a:prstGeom>
        </p:spPr>
      </p:pic>
      <p:sp>
        <p:nvSpPr>
          <p:cNvPr id="56" name="Rectangle 36"/>
          <p:cNvSpPr>
            <a:spLocks noChangeArrowheads="1"/>
          </p:cNvSpPr>
          <p:nvPr/>
        </p:nvSpPr>
        <p:spPr bwMode="auto">
          <a:xfrm>
            <a:off x="6215380" y="3691890"/>
            <a:ext cx="2394585" cy="864870"/>
          </a:xfrm>
          <a:prstGeom prst="rect">
            <a:avLst/>
          </a:prstGeom>
          <a:noFill/>
          <a:ln w="9525">
            <a:noFill/>
            <a:miter lim="800000"/>
          </a:ln>
        </p:spPr>
        <p:txBody>
          <a:bodyPr wrap="square" lIns="91438" tIns="45719" rIns="91438" bIns="45719">
            <a:spAutoFit/>
          </a:bodyPr>
          <a:lstStyle/>
          <a:p>
            <a:pPr latinLnBrk="1">
              <a:lnSpc>
                <a:spcPct val="120000"/>
              </a:lnSpc>
            </a:pPr>
            <a:r>
              <a:rPr kumimoji="1" lang="zh-CN" altLang="en-US" sz="1400" b="1" dirty="0">
                <a:latin typeface="微软雅黑" panose="020B0503020204020204" pitchFamily="34" charset="-122"/>
                <a:ea typeface="微软雅黑" panose="020B0503020204020204" pitchFamily="34" charset="-122"/>
              </a:rPr>
              <a:t>①一定要有原文中体现主题或伏笔的关键词。</a:t>
            </a:r>
            <a:endParaRPr kumimoji="1" lang="zh-CN" altLang="en-US" sz="1400" b="1" dirty="0">
              <a:latin typeface="微软雅黑" panose="020B0503020204020204" pitchFamily="34" charset="-122"/>
              <a:ea typeface="微软雅黑" panose="020B0503020204020204" pitchFamily="34" charset="-122"/>
            </a:endParaRPr>
          </a:p>
          <a:p>
            <a:pPr latinLnBrk="1">
              <a:lnSpc>
                <a:spcPct val="120000"/>
              </a:lnSpc>
            </a:pPr>
            <a:r>
              <a:rPr kumimoji="1" lang="zh-CN" altLang="en-US" sz="1400" b="1" dirty="0">
                <a:latin typeface="微软雅黑" panose="020B0503020204020204" pitchFamily="34" charset="-122"/>
                <a:ea typeface="微软雅黑" panose="020B0503020204020204" pitchFamily="34" charset="-122"/>
                <a:sym typeface="+mn-ea"/>
              </a:rPr>
              <a:t>②</a:t>
            </a:r>
            <a:r>
              <a:rPr kumimoji="1" lang="zh-CN" altLang="en-US" sz="1400" b="1" dirty="0">
                <a:latin typeface="微软雅黑" panose="020B0503020204020204" pitchFamily="34" charset="-122"/>
                <a:ea typeface="微软雅黑" panose="020B0503020204020204" pitchFamily="34" charset="-122"/>
              </a:rPr>
              <a:t>实现主题升华</a:t>
            </a:r>
            <a:endParaRPr kumimoji="1" lang="zh-CN" altLang="en-US" sz="1400" b="1" dirty="0">
              <a:latin typeface="微软雅黑" panose="020B0503020204020204" pitchFamily="34" charset="-122"/>
              <a:ea typeface="微软雅黑" panose="020B0503020204020204" pitchFamily="34" charset="-122"/>
            </a:endParaRPr>
          </a:p>
        </p:txBody>
      </p:sp>
      <p:sp>
        <p:nvSpPr>
          <p:cNvPr id="57" name="Rectangle 37"/>
          <p:cNvSpPr>
            <a:spLocks noChangeArrowheads="1"/>
          </p:cNvSpPr>
          <p:nvPr/>
        </p:nvSpPr>
        <p:spPr bwMode="auto">
          <a:xfrm>
            <a:off x="6285878" y="3170576"/>
            <a:ext cx="1451610" cy="45910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2000" b="1" kern="0" dirty="0">
                <a:solidFill>
                  <a:srgbClr val="C00000"/>
                </a:solidFill>
                <a:latin typeface="微软雅黑" panose="020B0503020204020204" pitchFamily="34" charset="-122"/>
                <a:ea typeface="微软雅黑" panose="020B0503020204020204" pitchFamily="34" charset="-122"/>
              </a:rPr>
              <a:t>第二段结尾</a:t>
            </a:r>
            <a:endParaRPr kumimoji="1" lang="zh-CN" altLang="en-US" sz="2000" b="1" kern="0" dirty="0">
              <a:solidFill>
                <a:srgbClr val="C00000"/>
              </a:solidFill>
              <a:latin typeface="微软雅黑" panose="020B0503020204020204" pitchFamily="34" charset="-122"/>
              <a:ea typeface="微软雅黑" panose="020B0503020204020204" pitchFamily="34" charset="-122"/>
            </a:endParaRPr>
          </a:p>
        </p:txBody>
      </p:sp>
      <p:sp>
        <p:nvSpPr>
          <p:cNvPr id="58" name="Rectangle 36"/>
          <p:cNvSpPr>
            <a:spLocks noChangeArrowheads="1"/>
          </p:cNvSpPr>
          <p:nvPr/>
        </p:nvSpPr>
        <p:spPr bwMode="auto">
          <a:xfrm>
            <a:off x="408305" y="3021330"/>
            <a:ext cx="2332355" cy="982345"/>
          </a:xfrm>
          <a:prstGeom prst="rect">
            <a:avLst/>
          </a:prstGeom>
          <a:noFill/>
          <a:ln w="9525">
            <a:noFill/>
            <a:miter lim="800000"/>
          </a:ln>
        </p:spPr>
        <p:txBody>
          <a:bodyPr wrap="square" lIns="91438" tIns="45719" rIns="91438" bIns="45719">
            <a:spAutoFit/>
          </a:bodyPr>
          <a:lstStyle/>
          <a:p>
            <a:pPr fontAlgn="auto" latinLnBrk="1">
              <a:lnSpc>
                <a:spcPts val="1740"/>
              </a:lnSpc>
            </a:pPr>
            <a:r>
              <a:rPr kumimoji="1" lang="zh-CN" altLang="en-US" sz="1400" b="1" dirty="0">
                <a:latin typeface="微软雅黑" panose="020B0503020204020204" pitchFamily="34" charset="-122"/>
                <a:ea typeface="微软雅黑" panose="020B0503020204020204" pitchFamily="34" charset="-122"/>
              </a:rPr>
              <a:t>①一定要把段首句的名词或动词（尤其是后半句），用在写作开头，实现语义连贯。</a:t>
            </a:r>
            <a:endParaRPr kumimoji="1" lang="zh-CN" altLang="en-US" sz="1400" b="1" dirty="0">
              <a:latin typeface="微软雅黑" panose="020B0503020204020204" pitchFamily="34" charset="-122"/>
              <a:ea typeface="微软雅黑" panose="020B0503020204020204" pitchFamily="34" charset="-122"/>
            </a:endParaRPr>
          </a:p>
          <a:p>
            <a:pPr fontAlgn="auto" latinLnBrk="1">
              <a:lnSpc>
                <a:spcPts val="1740"/>
              </a:lnSpc>
            </a:pPr>
            <a:r>
              <a:rPr kumimoji="1" lang="zh-CN" altLang="en-US" sz="1400" b="1" dirty="0">
                <a:latin typeface="微软雅黑" panose="020B0503020204020204" pitchFamily="34" charset="-122"/>
                <a:ea typeface="微软雅黑" panose="020B0503020204020204" pitchFamily="34" charset="-122"/>
                <a:sym typeface="+mn-ea"/>
              </a:rPr>
              <a:t>②力争</a:t>
            </a:r>
            <a:r>
              <a:rPr kumimoji="1" lang="zh-CN" altLang="en-US" sz="1400" b="1" dirty="0">
                <a:latin typeface="微软雅黑" panose="020B0503020204020204" pitchFamily="34" charset="-122"/>
                <a:ea typeface="微软雅黑" panose="020B0503020204020204" pitchFamily="34" charset="-122"/>
              </a:rPr>
              <a:t>高分开头</a:t>
            </a:r>
            <a:endParaRPr kumimoji="1" lang="zh-CN" altLang="en-US" sz="1400" b="1" dirty="0">
              <a:latin typeface="微软雅黑" panose="020B0503020204020204" pitchFamily="34" charset="-122"/>
              <a:ea typeface="微软雅黑" panose="020B0503020204020204" pitchFamily="34" charset="-122"/>
            </a:endParaRPr>
          </a:p>
        </p:txBody>
      </p:sp>
      <p:sp>
        <p:nvSpPr>
          <p:cNvPr id="59" name="Rectangle 37"/>
          <p:cNvSpPr>
            <a:spLocks noChangeArrowheads="1"/>
          </p:cNvSpPr>
          <p:nvPr/>
        </p:nvSpPr>
        <p:spPr bwMode="auto">
          <a:xfrm>
            <a:off x="772450" y="2478757"/>
            <a:ext cx="1781810" cy="422275"/>
          </a:xfrm>
          <a:prstGeom prst="rect">
            <a:avLst/>
          </a:prstGeom>
          <a:noFill/>
          <a:ln w="9525" algn="ctr">
            <a:noFill/>
            <a:miter lim="800000"/>
          </a:ln>
        </p:spPr>
        <p:txBody>
          <a:bodyPr wrap="none" lIns="91438" tIns="45719" rIns="91438" bIns="45719">
            <a:spAutoFit/>
          </a:bodyPr>
          <a:lstStyle/>
          <a:p>
            <a:pPr latinLnBrk="1">
              <a:lnSpc>
                <a:spcPct val="120000"/>
              </a:lnSpc>
              <a:defRPr/>
            </a:pPr>
            <a:r>
              <a:rPr kumimoji="1" lang="zh-CN" altLang="en-US" sz="1800" b="1" kern="0" dirty="0">
                <a:solidFill>
                  <a:srgbClr val="00B050"/>
                </a:solidFill>
                <a:latin typeface="微软雅黑" panose="020B0503020204020204" pitchFamily="34" charset="-122"/>
                <a:ea typeface="微软雅黑" panose="020B0503020204020204" pitchFamily="34" charset="-122"/>
              </a:rPr>
              <a:t>第一、二段开头</a:t>
            </a:r>
            <a:endParaRPr kumimoji="1" lang="zh-CN" altLang="en-US" sz="1800" b="1" kern="0" dirty="0">
              <a:solidFill>
                <a:srgbClr val="00B050"/>
              </a:solidFill>
              <a:latin typeface="微软雅黑" panose="020B0503020204020204" pitchFamily="34" charset="-122"/>
              <a:ea typeface="微软雅黑" panose="020B0503020204020204" pitchFamily="34" charset="-122"/>
            </a:endParaRPr>
          </a:p>
        </p:txBody>
      </p:sp>
      <p:sp>
        <p:nvSpPr>
          <p:cNvPr id="60" name="Line 39"/>
          <p:cNvSpPr>
            <a:spLocks noChangeShapeType="1"/>
          </p:cNvSpPr>
          <p:nvPr/>
        </p:nvSpPr>
        <p:spPr bwMode="auto">
          <a:xfrm>
            <a:off x="288896" y="2901034"/>
            <a:ext cx="2520000" cy="0"/>
          </a:xfrm>
          <a:prstGeom prst="line">
            <a:avLst/>
          </a:prstGeom>
          <a:noFill/>
          <a:ln w="15875">
            <a:solidFill>
              <a:srgbClr val="00B050"/>
            </a:solidFill>
            <a:prstDash val="dash"/>
            <a:round/>
            <a:headEnd type="oval" w="med" len="med"/>
            <a:tailEnd type="triangle" w="med" len="med"/>
          </a:ln>
        </p:spPr>
        <p:txBody>
          <a:bodyPr wrap="none" lIns="91438" tIns="45719" rIns="91438" bIns="45719" anchor="ctr"/>
          <a:lstStyle/>
          <a:p>
            <a:pPr>
              <a:defRPr/>
            </a:pPr>
            <a:endParaRPr lang="zh-CN" altLang="en-US" kern="0">
              <a:solidFill>
                <a:sysClr val="windowText" lastClr="000000"/>
              </a:solidFill>
            </a:endParaRPr>
          </a:p>
        </p:txBody>
      </p:sp>
      <p:sp>
        <p:nvSpPr>
          <p:cNvPr id="61" name="Line 39"/>
          <p:cNvSpPr>
            <a:spLocks noChangeShapeType="1"/>
          </p:cNvSpPr>
          <p:nvPr/>
        </p:nvSpPr>
        <p:spPr bwMode="auto">
          <a:xfrm rot="10800000">
            <a:off x="5632140" y="1689132"/>
            <a:ext cx="2520000" cy="0"/>
          </a:xfrm>
          <a:prstGeom prst="line">
            <a:avLst/>
          </a:prstGeom>
          <a:noFill/>
          <a:ln w="15875">
            <a:solidFill>
              <a:srgbClr val="3399FF"/>
            </a:solidFill>
            <a:prstDash val="dash"/>
            <a:round/>
            <a:headEnd type="oval" w="med" len="med"/>
            <a:tailEnd type="triangle" w="med" len="med"/>
          </a:ln>
        </p:spPr>
        <p:txBody>
          <a:bodyPr wrap="none" lIns="91438" tIns="45719" rIns="91438" bIns="45719" anchor="ctr"/>
          <a:lstStyle/>
          <a:p>
            <a:pPr>
              <a:defRPr/>
            </a:pPr>
            <a:endParaRPr lang="zh-CN" altLang="en-US" kern="0">
              <a:solidFill>
                <a:sysClr val="windowText" lastClr="000000"/>
              </a:solidFill>
            </a:endParaRPr>
          </a:p>
        </p:txBody>
      </p:sp>
      <p:sp>
        <p:nvSpPr>
          <p:cNvPr id="62" name="Line 39"/>
          <p:cNvSpPr>
            <a:spLocks noChangeShapeType="1"/>
          </p:cNvSpPr>
          <p:nvPr/>
        </p:nvSpPr>
        <p:spPr bwMode="auto">
          <a:xfrm rot="10800000">
            <a:off x="5935988" y="3629388"/>
            <a:ext cx="2520000" cy="0"/>
          </a:xfrm>
          <a:prstGeom prst="line">
            <a:avLst/>
          </a:prstGeom>
          <a:noFill/>
          <a:ln w="15875">
            <a:solidFill>
              <a:srgbClr val="C00000"/>
            </a:solidFill>
            <a:prstDash val="dash"/>
            <a:round/>
            <a:headEnd type="oval" w="med" len="med"/>
            <a:tailEnd type="triangle" w="med" len="med"/>
          </a:ln>
        </p:spPr>
        <p:txBody>
          <a:bodyPr wrap="none" lIns="91438" tIns="45719" rIns="91438" bIns="45719" anchor="ctr"/>
          <a:lstStyle/>
          <a:p>
            <a:pPr>
              <a:defRPr/>
            </a:pPr>
            <a:endParaRPr lang="zh-CN" altLang="en-US" kern="0">
              <a:solidFill>
                <a:sysClr val="windowText" lastClr="000000"/>
              </a:solidFill>
            </a:endParaRPr>
          </a:p>
        </p:txBody>
      </p:sp>
      <p:pic>
        <p:nvPicPr>
          <p:cNvPr id="63" name="图片 62" descr="未标题-2.png"/>
          <p:cNvPicPr>
            <a:picLocks noChangeAspect="1"/>
          </p:cNvPicPr>
          <p:nvPr/>
        </p:nvPicPr>
        <p:blipFill>
          <a:blip r:embed="rId6" cstate="print"/>
          <a:stretch>
            <a:fillRect/>
          </a:stretch>
        </p:blipFill>
        <p:spPr>
          <a:xfrm>
            <a:off x="85725" y="2356835"/>
            <a:ext cx="714348" cy="714348"/>
          </a:xfrm>
          <a:prstGeom prst="rect">
            <a:avLst/>
          </a:prstGeom>
        </p:spPr>
      </p:pic>
      <p:sp>
        <p:nvSpPr>
          <p:cNvPr id="10" name="文本框 9"/>
          <p:cNvSpPr txBox="1"/>
          <p:nvPr/>
        </p:nvSpPr>
        <p:spPr>
          <a:xfrm>
            <a:off x="1350010" y="671830"/>
            <a:ext cx="7068185" cy="645160"/>
          </a:xfrm>
          <a:prstGeom prst="rect">
            <a:avLst/>
          </a:prstGeom>
          <a:noFill/>
        </p:spPr>
        <p:txBody>
          <a:bodyPr wrap="square" rtlCol="0" anchor="t">
            <a:spAutoFit/>
          </a:bodyPr>
          <a:p>
            <a:r>
              <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rPr>
              <a:t>根据衔接连贯理论，通过词汇的有效衔接（词汇同现或词汇复现）实现语义连贯和逻辑衔接。</a:t>
            </a:r>
            <a:endParaRPr lang="zh-CN" altLang="en-US" sz="1800" b="1" dirty="0" smtClean="0">
              <a:solidFill>
                <a:schemeClr val="accent5">
                  <a:lumMod val="75000"/>
                </a:schemeClr>
              </a:solidFill>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7">
            <a:clrChange>
              <a:clrFrom>
                <a:srgbClr val="FFFFFF">
                  <a:alpha val="100000"/>
                </a:srgbClr>
              </a:clrFrom>
              <a:clrTo>
                <a:srgbClr val="FFFFFF">
                  <a:alpha val="100000"/>
                  <a:alpha val="0"/>
                </a:srgbClr>
              </a:clrTo>
            </a:clrChange>
          </a:blip>
          <a:srcRect l="33472" t="43259" r="39014" b="10840"/>
          <a:stretch>
            <a:fillRect/>
          </a:stretch>
        </p:blipFill>
        <p:spPr>
          <a:xfrm>
            <a:off x="92075" y="552450"/>
            <a:ext cx="1257935" cy="1384935"/>
          </a:xfrm>
          <a:prstGeom prst="rect">
            <a:avLst/>
          </a:prstGeom>
        </p:spPr>
      </p:pic>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par>
                          <p:cTn id="9" fill="hold">
                            <p:stCondLst>
                              <p:cond delay="1049"/>
                            </p:stCondLst>
                            <p:childTnLst>
                              <p:par>
                                <p:cTn id="10" presetID="20" presetClass="entr" presetSubtype="0" fill="hold" nodeType="afterEffect">
                                  <p:stCondLst>
                                    <p:cond delay="0"/>
                                  </p:stCondLst>
                                  <p:childTnLst>
                                    <p:set>
                                      <p:cBhvr>
                                        <p:cTn id="11" dur="1" fill="hold">
                                          <p:stCondLst>
                                            <p:cond delay="0"/>
                                          </p:stCondLst>
                                        </p:cTn>
                                        <p:tgtEl>
                                          <p:spTgt spid="55"/>
                                        </p:tgtEl>
                                        <p:attrNameLst>
                                          <p:attrName>style.visibility</p:attrName>
                                        </p:attrNameLst>
                                      </p:cBhvr>
                                      <p:to>
                                        <p:strVal val="visible"/>
                                      </p:to>
                                    </p:set>
                                    <p:animEffect transition="in" filter="wedge">
                                      <p:cBhvr>
                                        <p:cTn id="12" dur="2000"/>
                                        <p:tgtEl>
                                          <p:spTgt spid="55"/>
                                        </p:tgtEl>
                                      </p:cBhvr>
                                    </p:animEffect>
                                  </p:childTnLst>
                                </p:cTn>
                              </p:par>
                            </p:childTnLst>
                          </p:cTn>
                        </p:par>
                        <p:par>
                          <p:cTn id="13" fill="hold">
                            <p:stCondLst>
                              <p:cond delay="3049"/>
                            </p:stCondLst>
                            <p:childTnLst>
                              <p:par>
                                <p:cTn id="14" presetID="41" presetClass="entr" presetSubtype="0" fill="hold" grpId="0" nodeType="afterEffect">
                                  <p:stCondLst>
                                    <p:cond delay="0"/>
                                  </p:stCondLst>
                                  <p:iterate type="lt">
                                    <p:tmPct val="10000"/>
                                  </p:iterate>
                                  <p:childTnLst>
                                    <p:set>
                                      <p:cBhvr>
                                        <p:cTn id="15" dur="1" fill="hold">
                                          <p:stCondLst>
                                            <p:cond delay="0"/>
                                          </p:stCondLst>
                                        </p:cTn>
                                        <p:tgtEl>
                                          <p:spTgt spid="59"/>
                                        </p:tgtEl>
                                        <p:attrNameLst>
                                          <p:attrName>style.visibility</p:attrName>
                                        </p:attrNameLst>
                                      </p:cBhvr>
                                      <p:to>
                                        <p:strVal val="visible"/>
                                      </p:to>
                                    </p:set>
                                    <p:anim calcmode="lin" valueType="num">
                                      <p:cBhvr>
                                        <p:cTn id="16" dur="500" fill="hold"/>
                                        <p:tgtEl>
                                          <p:spTgt spid="59"/>
                                        </p:tgtEl>
                                        <p:attrNameLst>
                                          <p:attrName>ppt_x</p:attrName>
                                        </p:attrNameLst>
                                      </p:cBhvr>
                                      <p:tavLst>
                                        <p:tav tm="0">
                                          <p:val>
                                            <p:strVal val="#ppt_x"/>
                                          </p:val>
                                        </p:tav>
                                        <p:tav tm="50000">
                                          <p:val>
                                            <p:strVal val="#ppt_x+.1"/>
                                          </p:val>
                                        </p:tav>
                                        <p:tav tm="100000">
                                          <p:val>
                                            <p:strVal val="#ppt_x"/>
                                          </p:val>
                                        </p:tav>
                                      </p:tavLst>
                                    </p:anim>
                                    <p:anim calcmode="lin" valueType="num">
                                      <p:cBhvr>
                                        <p:cTn id="17" dur="500" fill="hold"/>
                                        <p:tgtEl>
                                          <p:spTgt spid="59"/>
                                        </p:tgtEl>
                                        <p:attrNameLst>
                                          <p:attrName>ppt_y</p:attrName>
                                        </p:attrNameLst>
                                      </p:cBhvr>
                                      <p:tavLst>
                                        <p:tav tm="0">
                                          <p:val>
                                            <p:strVal val="#ppt_y"/>
                                          </p:val>
                                        </p:tav>
                                        <p:tav tm="100000">
                                          <p:val>
                                            <p:strVal val="#ppt_y"/>
                                          </p:val>
                                        </p:tav>
                                      </p:tavLst>
                                    </p:anim>
                                    <p:anim calcmode="lin" valueType="num">
                                      <p:cBhvr>
                                        <p:cTn id="18" dur="500" fill="hold"/>
                                        <p:tgtEl>
                                          <p:spTgt spid="59"/>
                                        </p:tgtEl>
                                        <p:attrNameLst>
                                          <p:attrName>ppt_h</p:attrName>
                                        </p:attrNameLst>
                                      </p:cBhvr>
                                      <p:tavLst>
                                        <p:tav tm="0">
                                          <p:val>
                                            <p:strVal val="#ppt_h/10"/>
                                          </p:val>
                                        </p:tav>
                                        <p:tav tm="50000">
                                          <p:val>
                                            <p:strVal val="#ppt_h+.01"/>
                                          </p:val>
                                        </p:tav>
                                        <p:tav tm="100000">
                                          <p:val>
                                            <p:strVal val="#ppt_h"/>
                                          </p:val>
                                        </p:tav>
                                      </p:tavLst>
                                    </p:anim>
                                    <p:anim calcmode="lin" valueType="num">
                                      <p:cBhvr>
                                        <p:cTn id="19" dur="500" fill="hold"/>
                                        <p:tgtEl>
                                          <p:spTgt spid="59"/>
                                        </p:tgtEl>
                                        <p:attrNameLst>
                                          <p:attrName>ppt_w</p:attrName>
                                        </p:attrNameLst>
                                      </p:cBhvr>
                                      <p:tavLst>
                                        <p:tav tm="0">
                                          <p:val>
                                            <p:strVal val="#ppt_w/10"/>
                                          </p:val>
                                        </p:tav>
                                        <p:tav tm="50000">
                                          <p:val>
                                            <p:strVal val="#ppt_w+.01"/>
                                          </p:val>
                                        </p:tav>
                                        <p:tav tm="100000">
                                          <p:val>
                                            <p:strVal val="#ppt_w"/>
                                          </p:val>
                                        </p:tav>
                                      </p:tavLst>
                                    </p:anim>
                                    <p:animEffect transition="in" filter="fade">
                                      <p:cBhvr>
                                        <p:cTn id="20" dur="500" tmFilter="0,0; .5, 1; 1, 1"/>
                                        <p:tgtEl>
                                          <p:spTgt spid="59"/>
                                        </p:tgtEl>
                                      </p:cBhvr>
                                    </p:animEffect>
                                  </p:childTnLst>
                                </p:cTn>
                              </p:par>
                            </p:childTnLst>
                          </p:cTn>
                        </p:par>
                        <p:par>
                          <p:cTn id="21" fill="hold">
                            <p:stCondLst>
                              <p:cond delay="3849"/>
                            </p:stCondLst>
                            <p:childTnLst>
                              <p:par>
                                <p:cTn id="22" presetID="52" presetClass="entr" presetSubtype="0" fill="hold" nodeType="afterEffect">
                                  <p:stCondLst>
                                    <p:cond delay="0"/>
                                  </p:stCondLst>
                                  <p:childTnLst>
                                    <p:set>
                                      <p:cBhvr>
                                        <p:cTn id="23" dur="1" fill="hold">
                                          <p:stCondLst>
                                            <p:cond delay="0"/>
                                          </p:stCondLst>
                                        </p:cTn>
                                        <p:tgtEl>
                                          <p:spTgt spid="63"/>
                                        </p:tgtEl>
                                        <p:attrNameLst>
                                          <p:attrName>style.visibility</p:attrName>
                                        </p:attrNameLst>
                                      </p:cBhvr>
                                      <p:to>
                                        <p:strVal val="visible"/>
                                      </p:to>
                                    </p:set>
                                    <p:animScale>
                                      <p:cBhvr>
                                        <p:cTn id="24" dur="1000" decel="50000" fill="hold">
                                          <p:stCondLst>
                                            <p:cond delay="0"/>
                                          </p:stCondLst>
                                        </p:cTn>
                                        <p:tgtEl>
                                          <p:spTgt spid="63"/>
                                        </p:tgtEl>
                                      </p:cBhvr>
                                      <p:from x="250000" y="250000"/>
                                      <p:to x="100000" y="100000"/>
                                    </p:animScale>
                                    <p:animMotion origin="layout" path="M -0.46736 0.92887  C -0.37517 0.88508  -0.02552 0.75279  0.0908 0.66613  C  0.20747 0.57948  0.21649 0.50394  0.23177 0.40825  C 0.24705 0.31256  0.22118 0.15964   0.18264 0.09152  C 0.1441 0.02341  0.03802 0.0  0.0 0.0  " pathEditMode="relative" ptsTypes="">
                                      <p:cBhvr>
                                        <p:cTn id="25" dur="1000" decel="50000" fill="hold">
                                          <p:stCondLst>
                                            <p:cond delay="0"/>
                                          </p:stCondLst>
                                        </p:cTn>
                                        <p:tgtEl>
                                          <p:spTgt spid="63"/>
                                        </p:tgtEl>
                                        <p:attrNameLst>
                                          <p:attrName>ppt_x</p:attrName>
                                          <p:attrName>ppt_y</p:attrName>
                                        </p:attrNameLst>
                                      </p:cBhvr>
                                    </p:animMotion>
                                    <p:animEffect transition="in" filter="fade">
                                      <p:cBhvr>
                                        <p:cTn id="26" dur="1000"/>
                                        <p:tgtEl>
                                          <p:spTgt spid="63"/>
                                        </p:tgtEl>
                                      </p:cBhvr>
                                    </p:animEffect>
                                  </p:childTnLst>
                                </p:cTn>
                              </p:par>
                            </p:childTnLst>
                          </p:cTn>
                        </p:par>
                        <p:par>
                          <p:cTn id="27" fill="hold">
                            <p:stCondLst>
                              <p:cond delay="4849"/>
                            </p:stCondLst>
                            <p:childTnLst>
                              <p:par>
                                <p:cTn id="28" presetID="22" presetClass="entr" presetSubtype="8" fill="hold" grpId="0" nodeType="afterEffect">
                                  <p:stCondLst>
                                    <p:cond delay="0"/>
                                  </p:stCondLst>
                                  <p:childTnLst>
                                    <p:set>
                                      <p:cBhvr>
                                        <p:cTn id="29" dur="1" fill="hold">
                                          <p:stCondLst>
                                            <p:cond delay="0"/>
                                          </p:stCondLst>
                                        </p:cTn>
                                        <p:tgtEl>
                                          <p:spTgt spid="60"/>
                                        </p:tgtEl>
                                        <p:attrNameLst>
                                          <p:attrName>style.visibility</p:attrName>
                                        </p:attrNameLst>
                                      </p:cBhvr>
                                      <p:to>
                                        <p:strVal val="visible"/>
                                      </p:to>
                                    </p:set>
                                    <p:animEffect transition="in" filter="wipe(left)">
                                      <p:cBhvr>
                                        <p:cTn id="30" dur="500"/>
                                        <p:tgtEl>
                                          <p:spTgt spid="60"/>
                                        </p:tgtEl>
                                      </p:cBhvr>
                                    </p:animEffect>
                                  </p:childTnLst>
                                </p:cTn>
                              </p:par>
                            </p:childTnLst>
                          </p:cTn>
                        </p:par>
                        <p:par>
                          <p:cTn id="31" fill="hold">
                            <p:stCondLst>
                              <p:cond delay="5349"/>
                            </p:stCondLst>
                            <p:childTnLst>
                              <p:par>
                                <p:cTn id="32" presetID="27" presetClass="entr" presetSubtype="0" fill="hold" grpId="0" nodeType="afterEffect">
                                  <p:stCondLst>
                                    <p:cond delay="0"/>
                                  </p:stCondLst>
                                  <p:iterate type="lt">
                                    <p:tmPct val="50000"/>
                                  </p:iterate>
                                  <p:childTnLst>
                                    <p:set>
                                      <p:cBhvr>
                                        <p:cTn id="33" dur="1" fill="hold">
                                          <p:stCondLst>
                                            <p:cond delay="0"/>
                                          </p:stCondLst>
                                        </p:cTn>
                                        <p:tgtEl>
                                          <p:spTgt spid="58"/>
                                        </p:tgtEl>
                                        <p:attrNameLst>
                                          <p:attrName>style.visibility</p:attrName>
                                        </p:attrNameLst>
                                      </p:cBhvr>
                                      <p:to>
                                        <p:strVal val="visible"/>
                                      </p:to>
                                    </p:set>
                                    <p:anim calcmode="discrete" valueType="clr">
                                      <p:cBhvr override="childStyle">
                                        <p:cTn id="34" dur="80"/>
                                        <p:tgtEl>
                                          <p:spTgt spid="58"/>
                                        </p:tgtEl>
                                        <p:attrNameLst>
                                          <p:attrName>style.color</p:attrName>
                                        </p:attrNameLst>
                                      </p:cBhvr>
                                      <p:tavLst>
                                        <p:tav tm="0">
                                          <p:val>
                                            <p:clrVal>
                                              <a:schemeClr val="accent2"/>
                                            </p:clrVal>
                                          </p:val>
                                        </p:tav>
                                        <p:tav tm="50000">
                                          <p:val>
                                            <p:clrVal>
                                              <a:schemeClr val="hlink"/>
                                            </p:clrVal>
                                          </p:val>
                                        </p:tav>
                                      </p:tavLst>
                                    </p:anim>
                                    <p:anim calcmode="discrete" valueType="clr">
                                      <p:cBhvr>
                                        <p:cTn id="35" dur="80"/>
                                        <p:tgtEl>
                                          <p:spTgt spid="58"/>
                                        </p:tgtEl>
                                        <p:attrNameLst>
                                          <p:attrName>fillcolor</p:attrName>
                                        </p:attrNameLst>
                                      </p:cBhvr>
                                      <p:tavLst>
                                        <p:tav tm="0">
                                          <p:val>
                                            <p:clrVal>
                                              <a:schemeClr val="accent2"/>
                                            </p:clrVal>
                                          </p:val>
                                        </p:tav>
                                        <p:tav tm="50000">
                                          <p:val>
                                            <p:clrVal>
                                              <a:schemeClr val="hlink"/>
                                            </p:clrVal>
                                          </p:val>
                                        </p:tav>
                                      </p:tavLst>
                                    </p:anim>
                                    <p:set>
                                      <p:cBhvr>
                                        <p:cTn id="36" dur="80"/>
                                        <p:tgtEl>
                                          <p:spTgt spid="58"/>
                                        </p:tgtEl>
                                        <p:attrNameLst>
                                          <p:attrName>fill.type</p:attrName>
                                        </p:attrNameLst>
                                      </p:cBhvr>
                                      <p:to>
                                        <p:strVal val="solid"/>
                                      </p:to>
                                    </p:set>
                                  </p:childTnLst>
                                </p:cTn>
                              </p:par>
                            </p:childTnLst>
                          </p:cTn>
                        </p:par>
                        <p:par>
                          <p:cTn id="37" fill="hold">
                            <p:stCondLst>
                              <p:cond delay="7149"/>
                            </p:stCondLst>
                            <p:childTnLst>
                              <p:par>
                                <p:cTn id="38" presetID="41" presetClass="entr" presetSubtype="0" fill="hold" grpId="0" nodeType="afterEffect">
                                  <p:stCondLst>
                                    <p:cond delay="0"/>
                                  </p:stCondLst>
                                  <p:iterate type="lt">
                                    <p:tmPct val="10000"/>
                                  </p:iterate>
                                  <p:childTnLst>
                                    <p:set>
                                      <p:cBhvr>
                                        <p:cTn id="39" dur="1" fill="hold">
                                          <p:stCondLst>
                                            <p:cond delay="0"/>
                                          </p:stCondLst>
                                        </p:cTn>
                                        <p:tgtEl>
                                          <p:spTgt spid="53"/>
                                        </p:tgtEl>
                                        <p:attrNameLst>
                                          <p:attrName>style.visibility</p:attrName>
                                        </p:attrNameLst>
                                      </p:cBhvr>
                                      <p:to>
                                        <p:strVal val="visible"/>
                                      </p:to>
                                    </p:set>
                                    <p:anim calcmode="lin" valueType="num">
                                      <p:cBhvr>
                                        <p:cTn id="40" dur="500" fill="hold"/>
                                        <p:tgtEl>
                                          <p:spTgt spid="53"/>
                                        </p:tgtEl>
                                        <p:attrNameLst>
                                          <p:attrName>ppt_x</p:attrName>
                                        </p:attrNameLst>
                                      </p:cBhvr>
                                      <p:tavLst>
                                        <p:tav tm="0">
                                          <p:val>
                                            <p:strVal val="#ppt_x"/>
                                          </p:val>
                                        </p:tav>
                                        <p:tav tm="50000">
                                          <p:val>
                                            <p:strVal val="#ppt_x+.1"/>
                                          </p:val>
                                        </p:tav>
                                        <p:tav tm="100000">
                                          <p:val>
                                            <p:strVal val="#ppt_x"/>
                                          </p:val>
                                        </p:tav>
                                      </p:tavLst>
                                    </p:anim>
                                    <p:anim calcmode="lin" valueType="num">
                                      <p:cBhvr>
                                        <p:cTn id="41" dur="500" fill="hold"/>
                                        <p:tgtEl>
                                          <p:spTgt spid="53"/>
                                        </p:tgtEl>
                                        <p:attrNameLst>
                                          <p:attrName>ppt_y</p:attrName>
                                        </p:attrNameLst>
                                      </p:cBhvr>
                                      <p:tavLst>
                                        <p:tav tm="0">
                                          <p:val>
                                            <p:strVal val="#ppt_y"/>
                                          </p:val>
                                        </p:tav>
                                        <p:tav tm="100000">
                                          <p:val>
                                            <p:strVal val="#ppt_y"/>
                                          </p:val>
                                        </p:tav>
                                      </p:tavLst>
                                    </p:anim>
                                    <p:anim calcmode="lin" valueType="num">
                                      <p:cBhvr>
                                        <p:cTn id="42" dur="500" fill="hold"/>
                                        <p:tgtEl>
                                          <p:spTgt spid="53"/>
                                        </p:tgtEl>
                                        <p:attrNameLst>
                                          <p:attrName>ppt_h</p:attrName>
                                        </p:attrNameLst>
                                      </p:cBhvr>
                                      <p:tavLst>
                                        <p:tav tm="0">
                                          <p:val>
                                            <p:strVal val="#ppt_h/10"/>
                                          </p:val>
                                        </p:tav>
                                        <p:tav tm="50000">
                                          <p:val>
                                            <p:strVal val="#ppt_h+.01"/>
                                          </p:val>
                                        </p:tav>
                                        <p:tav tm="100000">
                                          <p:val>
                                            <p:strVal val="#ppt_h"/>
                                          </p:val>
                                        </p:tav>
                                      </p:tavLst>
                                    </p:anim>
                                    <p:anim calcmode="lin" valueType="num">
                                      <p:cBhvr>
                                        <p:cTn id="43" dur="500" fill="hold"/>
                                        <p:tgtEl>
                                          <p:spTgt spid="53"/>
                                        </p:tgtEl>
                                        <p:attrNameLst>
                                          <p:attrName>ppt_w</p:attrName>
                                        </p:attrNameLst>
                                      </p:cBhvr>
                                      <p:tavLst>
                                        <p:tav tm="0">
                                          <p:val>
                                            <p:strVal val="#ppt_w/10"/>
                                          </p:val>
                                        </p:tav>
                                        <p:tav tm="50000">
                                          <p:val>
                                            <p:strVal val="#ppt_w+.01"/>
                                          </p:val>
                                        </p:tav>
                                        <p:tav tm="100000">
                                          <p:val>
                                            <p:strVal val="#ppt_w"/>
                                          </p:val>
                                        </p:tav>
                                      </p:tavLst>
                                    </p:anim>
                                    <p:animEffect transition="in" filter="fade">
                                      <p:cBhvr>
                                        <p:cTn id="44" dur="500" tmFilter="0,0; .5, 1; 1, 1"/>
                                        <p:tgtEl>
                                          <p:spTgt spid="53"/>
                                        </p:tgtEl>
                                      </p:cBhvr>
                                    </p:animEffect>
                                  </p:childTnLst>
                                </p:cTn>
                              </p:par>
                            </p:childTnLst>
                          </p:cTn>
                        </p:par>
                        <p:par>
                          <p:cTn id="45" fill="hold">
                            <p:stCondLst>
                              <p:cond delay="7850"/>
                            </p:stCondLst>
                            <p:childTnLst>
                              <p:par>
                                <p:cTn id="46" presetID="22" presetClass="entr" presetSubtype="2" fill="hold" grpId="0" nodeType="afterEffect">
                                  <p:stCondLst>
                                    <p:cond delay="0"/>
                                  </p:stCondLst>
                                  <p:childTnLst>
                                    <p:set>
                                      <p:cBhvr>
                                        <p:cTn id="47" dur="1" fill="hold">
                                          <p:stCondLst>
                                            <p:cond delay="0"/>
                                          </p:stCondLst>
                                        </p:cTn>
                                        <p:tgtEl>
                                          <p:spTgt spid="61"/>
                                        </p:tgtEl>
                                        <p:attrNameLst>
                                          <p:attrName>style.visibility</p:attrName>
                                        </p:attrNameLst>
                                      </p:cBhvr>
                                      <p:to>
                                        <p:strVal val="visible"/>
                                      </p:to>
                                    </p:set>
                                    <p:animEffect transition="in" filter="wipe(right)">
                                      <p:cBhvr>
                                        <p:cTn id="48" dur="500"/>
                                        <p:tgtEl>
                                          <p:spTgt spid="61"/>
                                        </p:tgtEl>
                                      </p:cBhvr>
                                    </p:animEffect>
                                  </p:childTnLst>
                                </p:cTn>
                              </p:par>
                            </p:childTnLst>
                          </p:cTn>
                        </p:par>
                        <p:par>
                          <p:cTn id="49" fill="hold">
                            <p:stCondLst>
                              <p:cond delay="8350"/>
                            </p:stCondLst>
                            <p:childTnLst>
                              <p:par>
                                <p:cTn id="50" presetID="27" presetClass="entr" presetSubtype="0" fill="hold" grpId="0" nodeType="afterEffect">
                                  <p:stCondLst>
                                    <p:cond delay="0"/>
                                  </p:stCondLst>
                                  <p:iterate type="lt">
                                    <p:tmPct val="50000"/>
                                  </p:iterate>
                                  <p:childTnLst>
                                    <p:set>
                                      <p:cBhvr>
                                        <p:cTn id="51" dur="1" fill="hold">
                                          <p:stCondLst>
                                            <p:cond delay="0"/>
                                          </p:stCondLst>
                                        </p:cTn>
                                        <p:tgtEl>
                                          <p:spTgt spid="52"/>
                                        </p:tgtEl>
                                        <p:attrNameLst>
                                          <p:attrName>style.visibility</p:attrName>
                                        </p:attrNameLst>
                                      </p:cBhvr>
                                      <p:to>
                                        <p:strVal val="visible"/>
                                      </p:to>
                                    </p:set>
                                    <p:anim calcmode="discrete" valueType="clr">
                                      <p:cBhvr override="childStyle">
                                        <p:cTn id="52" dur="80"/>
                                        <p:tgtEl>
                                          <p:spTgt spid="52"/>
                                        </p:tgtEl>
                                        <p:attrNameLst>
                                          <p:attrName>style.color</p:attrName>
                                        </p:attrNameLst>
                                      </p:cBhvr>
                                      <p:tavLst>
                                        <p:tav tm="0">
                                          <p:val>
                                            <p:clrVal>
                                              <a:schemeClr val="accent2"/>
                                            </p:clrVal>
                                          </p:val>
                                        </p:tav>
                                        <p:tav tm="50000">
                                          <p:val>
                                            <p:clrVal>
                                              <a:schemeClr val="hlink"/>
                                            </p:clrVal>
                                          </p:val>
                                        </p:tav>
                                      </p:tavLst>
                                    </p:anim>
                                    <p:anim calcmode="discrete" valueType="clr">
                                      <p:cBhvr>
                                        <p:cTn id="53" dur="80"/>
                                        <p:tgtEl>
                                          <p:spTgt spid="52"/>
                                        </p:tgtEl>
                                        <p:attrNameLst>
                                          <p:attrName>fillcolor</p:attrName>
                                        </p:attrNameLst>
                                      </p:cBhvr>
                                      <p:tavLst>
                                        <p:tav tm="0">
                                          <p:val>
                                            <p:clrVal>
                                              <a:schemeClr val="accent2"/>
                                            </p:clrVal>
                                          </p:val>
                                        </p:tav>
                                        <p:tav tm="50000">
                                          <p:val>
                                            <p:clrVal>
                                              <a:schemeClr val="hlink"/>
                                            </p:clrVal>
                                          </p:val>
                                        </p:tav>
                                      </p:tavLst>
                                    </p:anim>
                                    <p:set>
                                      <p:cBhvr>
                                        <p:cTn id="54" dur="80"/>
                                        <p:tgtEl>
                                          <p:spTgt spid="52"/>
                                        </p:tgtEl>
                                        <p:attrNameLst>
                                          <p:attrName>fill.type</p:attrName>
                                        </p:attrNameLst>
                                      </p:cBhvr>
                                      <p:to>
                                        <p:strVal val="solid"/>
                                      </p:to>
                                    </p:set>
                                  </p:childTnLst>
                                </p:cTn>
                              </p:par>
                            </p:childTnLst>
                          </p:cTn>
                        </p:par>
                        <p:par>
                          <p:cTn id="55" fill="hold">
                            <p:stCondLst>
                              <p:cond delay="9510"/>
                            </p:stCondLst>
                            <p:childTnLst>
                              <p:par>
                                <p:cTn id="56" presetID="41" presetClass="entr" presetSubtype="0" fill="hold" grpId="0" nodeType="afterEffect">
                                  <p:stCondLst>
                                    <p:cond delay="0"/>
                                  </p:stCondLst>
                                  <p:iterate type="lt">
                                    <p:tmPct val="10000"/>
                                  </p:iterate>
                                  <p:childTnLst>
                                    <p:set>
                                      <p:cBhvr>
                                        <p:cTn id="57" dur="1" fill="hold">
                                          <p:stCondLst>
                                            <p:cond delay="0"/>
                                          </p:stCondLst>
                                        </p:cTn>
                                        <p:tgtEl>
                                          <p:spTgt spid="57"/>
                                        </p:tgtEl>
                                        <p:attrNameLst>
                                          <p:attrName>style.visibility</p:attrName>
                                        </p:attrNameLst>
                                      </p:cBhvr>
                                      <p:to>
                                        <p:strVal val="visible"/>
                                      </p:to>
                                    </p:set>
                                    <p:anim calcmode="lin" valueType="num">
                                      <p:cBhvr>
                                        <p:cTn id="58" dur="500" fill="hold"/>
                                        <p:tgtEl>
                                          <p:spTgt spid="57"/>
                                        </p:tgtEl>
                                        <p:attrNameLst>
                                          <p:attrName>ppt_x</p:attrName>
                                        </p:attrNameLst>
                                      </p:cBhvr>
                                      <p:tavLst>
                                        <p:tav tm="0">
                                          <p:val>
                                            <p:strVal val="#ppt_x"/>
                                          </p:val>
                                        </p:tav>
                                        <p:tav tm="50000">
                                          <p:val>
                                            <p:strVal val="#ppt_x+.1"/>
                                          </p:val>
                                        </p:tav>
                                        <p:tav tm="100000">
                                          <p:val>
                                            <p:strVal val="#ppt_x"/>
                                          </p:val>
                                        </p:tav>
                                      </p:tavLst>
                                    </p:anim>
                                    <p:anim calcmode="lin" valueType="num">
                                      <p:cBhvr>
                                        <p:cTn id="59" dur="500" fill="hold"/>
                                        <p:tgtEl>
                                          <p:spTgt spid="57"/>
                                        </p:tgtEl>
                                        <p:attrNameLst>
                                          <p:attrName>ppt_y</p:attrName>
                                        </p:attrNameLst>
                                      </p:cBhvr>
                                      <p:tavLst>
                                        <p:tav tm="0">
                                          <p:val>
                                            <p:strVal val="#ppt_y"/>
                                          </p:val>
                                        </p:tav>
                                        <p:tav tm="100000">
                                          <p:val>
                                            <p:strVal val="#ppt_y"/>
                                          </p:val>
                                        </p:tav>
                                      </p:tavLst>
                                    </p:anim>
                                    <p:anim calcmode="lin" valueType="num">
                                      <p:cBhvr>
                                        <p:cTn id="60" dur="500" fill="hold"/>
                                        <p:tgtEl>
                                          <p:spTgt spid="57"/>
                                        </p:tgtEl>
                                        <p:attrNameLst>
                                          <p:attrName>ppt_h</p:attrName>
                                        </p:attrNameLst>
                                      </p:cBhvr>
                                      <p:tavLst>
                                        <p:tav tm="0">
                                          <p:val>
                                            <p:strVal val="#ppt_h/10"/>
                                          </p:val>
                                        </p:tav>
                                        <p:tav tm="50000">
                                          <p:val>
                                            <p:strVal val="#ppt_h+.01"/>
                                          </p:val>
                                        </p:tav>
                                        <p:tav tm="100000">
                                          <p:val>
                                            <p:strVal val="#ppt_h"/>
                                          </p:val>
                                        </p:tav>
                                      </p:tavLst>
                                    </p:anim>
                                    <p:anim calcmode="lin" valueType="num">
                                      <p:cBhvr>
                                        <p:cTn id="61" dur="500" fill="hold"/>
                                        <p:tgtEl>
                                          <p:spTgt spid="57"/>
                                        </p:tgtEl>
                                        <p:attrNameLst>
                                          <p:attrName>ppt_w</p:attrName>
                                        </p:attrNameLst>
                                      </p:cBhvr>
                                      <p:tavLst>
                                        <p:tav tm="0">
                                          <p:val>
                                            <p:strVal val="#ppt_w/10"/>
                                          </p:val>
                                        </p:tav>
                                        <p:tav tm="50000">
                                          <p:val>
                                            <p:strVal val="#ppt_w+.01"/>
                                          </p:val>
                                        </p:tav>
                                        <p:tav tm="100000">
                                          <p:val>
                                            <p:strVal val="#ppt_w"/>
                                          </p:val>
                                        </p:tav>
                                      </p:tavLst>
                                    </p:anim>
                                    <p:animEffect transition="in" filter="fade">
                                      <p:cBhvr>
                                        <p:cTn id="62" dur="500" tmFilter="0,0; .5, 1; 1, 1"/>
                                        <p:tgtEl>
                                          <p:spTgt spid="57"/>
                                        </p:tgtEl>
                                      </p:cBhvr>
                                    </p:animEffect>
                                  </p:childTnLst>
                                </p:cTn>
                              </p:par>
                            </p:childTnLst>
                          </p:cTn>
                        </p:par>
                        <p:par>
                          <p:cTn id="63" fill="hold">
                            <p:stCondLst>
                              <p:cond delay="10210"/>
                            </p:stCondLst>
                            <p:childTnLst>
                              <p:par>
                                <p:cTn id="64" presetID="22" presetClass="entr" presetSubtype="2" fill="hold" grpId="0" nodeType="afterEffect">
                                  <p:stCondLst>
                                    <p:cond delay="0"/>
                                  </p:stCondLst>
                                  <p:childTnLst>
                                    <p:set>
                                      <p:cBhvr>
                                        <p:cTn id="65" dur="1" fill="hold">
                                          <p:stCondLst>
                                            <p:cond delay="0"/>
                                          </p:stCondLst>
                                        </p:cTn>
                                        <p:tgtEl>
                                          <p:spTgt spid="62"/>
                                        </p:tgtEl>
                                        <p:attrNameLst>
                                          <p:attrName>style.visibility</p:attrName>
                                        </p:attrNameLst>
                                      </p:cBhvr>
                                      <p:to>
                                        <p:strVal val="visible"/>
                                      </p:to>
                                    </p:set>
                                    <p:animEffect transition="in" filter="wipe(right)">
                                      <p:cBhvr>
                                        <p:cTn id="66" dur="500"/>
                                        <p:tgtEl>
                                          <p:spTgt spid="62"/>
                                        </p:tgtEl>
                                      </p:cBhvr>
                                    </p:animEffect>
                                  </p:childTnLst>
                                </p:cTn>
                              </p:par>
                            </p:childTnLst>
                          </p:cTn>
                        </p:par>
                        <p:par>
                          <p:cTn id="67" fill="hold">
                            <p:stCondLst>
                              <p:cond delay="10710"/>
                            </p:stCondLst>
                            <p:childTnLst>
                              <p:par>
                                <p:cTn id="68" presetID="27" presetClass="entr" presetSubtype="0" fill="hold" grpId="0" nodeType="afterEffect">
                                  <p:stCondLst>
                                    <p:cond delay="0"/>
                                  </p:stCondLst>
                                  <p:iterate type="lt">
                                    <p:tmPct val="50000"/>
                                  </p:iterate>
                                  <p:childTnLst>
                                    <p:set>
                                      <p:cBhvr>
                                        <p:cTn id="69" dur="1" fill="hold">
                                          <p:stCondLst>
                                            <p:cond delay="0"/>
                                          </p:stCondLst>
                                        </p:cTn>
                                        <p:tgtEl>
                                          <p:spTgt spid="56"/>
                                        </p:tgtEl>
                                        <p:attrNameLst>
                                          <p:attrName>style.visibility</p:attrName>
                                        </p:attrNameLst>
                                      </p:cBhvr>
                                      <p:to>
                                        <p:strVal val="visible"/>
                                      </p:to>
                                    </p:set>
                                    <p:anim calcmode="discrete" valueType="clr">
                                      <p:cBhvr override="childStyle">
                                        <p:cTn id="70" dur="80"/>
                                        <p:tgtEl>
                                          <p:spTgt spid="56"/>
                                        </p:tgtEl>
                                        <p:attrNameLst>
                                          <p:attrName>style.color</p:attrName>
                                        </p:attrNameLst>
                                      </p:cBhvr>
                                      <p:tavLst>
                                        <p:tav tm="0">
                                          <p:val>
                                            <p:clrVal>
                                              <a:schemeClr val="accent2"/>
                                            </p:clrVal>
                                          </p:val>
                                        </p:tav>
                                        <p:tav tm="50000">
                                          <p:val>
                                            <p:clrVal>
                                              <a:schemeClr val="hlink"/>
                                            </p:clrVal>
                                          </p:val>
                                        </p:tav>
                                      </p:tavLst>
                                    </p:anim>
                                    <p:anim calcmode="discrete" valueType="clr">
                                      <p:cBhvr>
                                        <p:cTn id="71" dur="80"/>
                                        <p:tgtEl>
                                          <p:spTgt spid="56"/>
                                        </p:tgtEl>
                                        <p:attrNameLst>
                                          <p:attrName>fillcolor</p:attrName>
                                        </p:attrNameLst>
                                      </p:cBhvr>
                                      <p:tavLst>
                                        <p:tav tm="0">
                                          <p:val>
                                            <p:clrVal>
                                              <a:schemeClr val="accent2"/>
                                            </p:clrVal>
                                          </p:val>
                                        </p:tav>
                                        <p:tav tm="50000">
                                          <p:val>
                                            <p:clrVal>
                                              <a:schemeClr val="hlink"/>
                                            </p:clrVal>
                                          </p:val>
                                        </p:tav>
                                      </p:tavLst>
                                    </p:anim>
                                    <p:set>
                                      <p:cBhvr>
                                        <p:cTn id="72" dur="80"/>
                                        <p:tgtEl>
                                          <p:spTgt spid="56"/>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52" grpId="0"/>
      <p:bldP spid="53" grpId="0"/>
      <p:bldP spid="56" grpId="0"/>
      <p:bldP spid="57" grpId="0"/>
      <p:bldP spid="58" grpId="0"/>
      <p:bldP spid="59" grpId="0"/>
      <p:bldP spid="60" grpId="0" bldLvl="0" animBg="1"/>
      <p:bldP spid="61" grpId="0" bldLvl="0" animBg="1"/>
      <p:bldP spid="62" grpId="0" bldLvl="0" animBg="1"/>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19328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2020.12 山水联盟考试</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诚实不会让你失望</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学校</a:t>
            </a:r>
            <a:r>
              <a:rPr lang="zh-CN" altLang="en-US" sz="1600" b="1" dirty="0">
                <a:solidFill>
                  <a:srgbClr val="C00000"/>
                </a:solidFill>
                <a:latin typeface="微软雅黑" panose="020B0503020204020204" pitchFamily="34" charset="-122"/>
                <a:ea typeface="微软雅黑" panose="020B0503020204020204" pitchFamily="34" charset="-122"/>
                <a:sym typeface="+mn-ea"/>
              </a:rPr>
              <a:t>同学交往</a:t>
            </a:r>
            <a:r>
              <a:rPr lang="zh-CN" altLang="en-US" sz="1600" b="1" dirty="0">
                <a:solidFill>
                  <a:srgbClr val="C00000"/>
                </a:solidFill>
                <a:latin typeface="微软雅黑" panose="020B0503020204020204" pitchFamily="34" charset="-122"/>
                <a:ea typeface="微软雅黑" panose="020B0503020204020204" pitchFamily="34" charset="-122"/>
              </a:rPr>
              <a:t>篇：诚实做人</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24790" y="610870"/>
            <a:ext cx="8626475" cy="4246245"/>
          </a:xfrm>
          <a:prstGeom prst="rect">
            <a:avLst/>
          </a:prstGeom>
          <a:noFill/>
        </p:spPr>
        <p:txBody>
          <a:bodyPr wrap="square" rtlCol="0" anchor="t">
            <a:spAutoFit/>
          </a:bodyPr>
          <a:p>
            <a:pPr algn="ctr"/>
            <a:r>
              <a:rPr lang="zh-CN" altLang="en-US" b="1" dirty="0" smtClean="0">
                <a:latin typeface="Times New Roman" panose="02020603050405020304" pitchFamily="18" charset="0"/>
                <a:cs typeface="Times New Roman" panose="02020603050405020304" pitchFamily="18" charset="0"/>
              </a:rPr>
              <a:t>Honesty Won’t  Let You Down</a:t>
            </a:r>
            <a:endParaRPr lang="zh-CN" altLang="en-US" b="1"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Asad was a 13-year-old boy who was very honest and hardworking. Recently, he had entered a new school so he had no friends yet, On Monday morning, he was nearly late for school. The night before, his family attended his cousin’s wedding and reached home late, which was why he couldn’t get up on time as usual.</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At school, Asad could not pay attention to anything and wanted the bell to ring so that he could buy something to eat. After a few hours, when the bell rang, Asad quickly opened his schoolbag to find his money, but just then he remembered that he had left for school in a hurry in the morning and forgotten to take money, He looked under his books, hoping to find some money but there was nothing.</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Not knowing what to do, he walked out of the classroom and sat on a bench in front of the canteen. He saw a few of his classmates there, among them was Fahad. He was one of the richest kids in his class but he was a very arrogant ( /ˈærəɡənt/ adj. 自大的，傲慢的) boy who thought everyone else was a loser. But as Asad was new, he didn’t know much about Fahad.</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When he went towards Fahad and asked if he could borrow some money for his lunch, Fahad laughed a lot and said, “I knew you were a loser, maybe a beggar? "Fahad laughed out so loud that other kids also heard and made fun of the situation. He didn’t answer Fahad, and slowly walked back towards an empty bench.</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When he reached the bench, he noticed something lying near it. It was a wallet. He picked it up and recognized it as Fahad's, as he remembered Fahad showing it to his friends and telling that his uncle bought it for him from the UK. There was quite a lot of money inside for a kid.</a:t>
            </a:r>
            <a:endParaRPr lang="zh-CN" altLang="en-US" dirty="0" smtClean="0">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 1:  At first, Asad wanted to Keep it a secret and punished Fahad. _________</a:t>
            </a:r>
            <a:r>
              <a:rPr lang="zh-CN" altLang="en-US" i="1" u="sng" dirty="0" smtClean="0">
                <a:solidFill>
                  <a:srgbClr val="0070C0"/>
                </a:solidFill>
                <a:latin typeface="Times New Roman" panose="02020603050405020304" pitchFamily="18" charset="0"/>
                <a:cs typeface="Times New Roman" panose="02020603050405020304" pitchFamily="18" charset="0"/>
              </a:rPr>
              <a:t> </a:t>
            </a:r>
            <a:r>
              <a:rPr lang="en-US" altLang="zh-CN" i="1" u="sng" dirty="0" smtClean="0">
                <a:solidFill>
                  <a:srgbClr val="0070C0"/>
                </a:solidFill>
                <a:latin typeface="Times New Roman" panose="02020603050405020304" pitchFamily="18" charset="0"/>
                <a:cs typeface="Times New Roman" panose="02020603050405020304" pitchFamily="18" charset="0"/>
              </a:rPr>
              <a:t>                                          </a:t>
            </a:r>
            <a:r>
              <a:rPr lang="zh-CN" altLang="en-US" i="1" dirty="0" smtClean="0">
                <a:solidFill>
                  <a:srgbClr val="0070C0"/>
                </a:solidFill>
                <a:latin typeface="Times New Roman" panose="02020603050405020304" pitchFamily="18" charset="0"/>
                <a:cs typeface="Times New Roman" panose="02020603050405020304" pitchFamily="18" charset="0"/>
              </a:rPr>
              <a:t>________</a:t>
            </a:r>
            <a:endParaRPr lang="zh-CN" altLang="en-US" i="1" dirty="0" smtClean="0">
              <a:solidFill>
                <a:srgbClr val="0070C0"/>
              </a:solidFill>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 2: Then Fahad said, “Why are you giving it back?”____________</a:t>
            </a:r>
            <a:r>
              <a:rPr lang="zh-CN" altLang="en-US" i="1" u="sng" dirty="0" smtClean="0">
                <a:solidFill>
                  <a:srgbClr val="0070C0"/>
                </a:solidFill>
                <a:latin typeface="Times New Roman" panose="02020603050405020304" pitchFamily="18" charset="0"/>
                <a:cs typeface="Times New Roman" panose="02020603050405020304" pitchFamily="18" charset="0"/>
              </a:rPr>
              <a:t> </a:t>
            </a:r>
            <a:r>
              <a:rPr lang="en-US" altLang="zh-CN" i="1" u="sng" dirty="0" smtClean="0">
                <a:solidFill>
                  <a:srgbClr val="0070C0"/>
                </a:solidFill>
                <a:latin typeface="Times New Roman" panose="02020603050405020304" pitchFamily="18" charset="0"/>
                <a:cs typeface="Times New Roman" panose="02020603050405020304" pitchFamily="18" charset="0"/>
              </a:rPr>
              <a:t>                                   </a:t>
            </a:r>
            <a:r>
              <a:rPr lang="zh-CN" altLang="en-US" i="1" dirty="0" smtClean="0">
                <a:solidFill>
                  <a:srgbClr val="0070C0"/>
                </a:solidFill>
                <a:latin typeface="Times New Roman" panose="02020603050405020304" pitchFamily="18" charset="0"/>
                <a:cs typeface="Times New Roman" panose="02020603050405020304" pitchFamily="18" charset="0"/>
              </a:rPr>
              <a:t>__________________</a:t>
            </a:r>
            <a:endParaRPr lang="zh-CN" altLang="en-US" i="1" dirty="0" smtClean="0">
              <a:solidFill>
                <a:srgbClr val="0070C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1595" y="206375"/>
            <a:ext cx="267335" cy="368300"/>
          </a:xfrm>
          <a:prstGeom prst="rect">
            <a:avLst/>
          </a:prstGeom>
          <a:noFill/>
        </p:spPr>
        <p:txBody>
          <a:bodyPr wrap="square" rtlCol="0">
            <a:spAutoFit/>
          </a:bodyPr>
          <a:p>
            <a:r>
              <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rPr>
              <a:t>1</a:t>
            </a:r>
            <a:endPar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19328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2020.12 山水联盟考试</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 诚实不会让你失望</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sym typeface="+mn-ea"/>
              </a:rPr>
              <a:t>学校</a:t>
            </a:r>
            <a:r>
              <a:rPr lang="zh-CN" altLang="en-US" sz="1600" b="1" dirty="0">
                <a:solidFill>
                  <a:srgbClr val="C00000"/>
                </a:solidFill>
                <a:latin typeface="微软雅黑" panose="020B0503020204020204" pitchFamily="34" charset="-122"/>
                <a:ea typeface="微软雅黑" panose="020B0503020204020204" pitchFamily="34" charset="-122"/>
              </a:rPr>
              <a:t>同学交往篇：诚实做人</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6" name="图片 5" descr="搜狗截图20210526205720"/>
          <p:cNvPicPr>
            <a:picLocks noChangeAspect="1"/>
          </p:cNvPicPr>
          <p:nvPr/>
        </p:nvPicPr>
        <p:blipFill>
          <a:blip r:embed="rId5"/>
          <a:stretch>
            <a:fillRect/>
          </a:stretch>
        </p:blipFill>
        <p:spPr>
          <a:xfrm>
            <a:off x="327025" y="749935"/>
            <a:ext cx="8552180" cy="4206240"/>
          </a:xfrm>
          <a:prstGeom prst="rect">
            <a:avLst/>
          </a:prstGeom>
          <a:ln>
            <a:solidFill>
              <a:srgbClr val="00B0F0"/>
            </a:solidFill>
          </a:ln>
        </p:spPr>
      </p:pic>
      <p:sp>
        <p:nvSpPr>
          <p:cNvPr id="7" name="文本框 6"/>
          <p:cNvSpPr txBox="1"/>
          <p:nvPr/>
        </p:nvSpPr>
        <p:spPr>
          <a:xfrm>
            <a:off x="61595" y="206375"/>
            <a:ext cx="267335" cy="368300"/>
          </a:xfrm>
          <a:prstGeom prst="rect">
            <a:avLst/>
          </a:prstGeom>
          <a:noFill/>
        </p:spPr>
        <p:txBody>
          <a:bodyPr wrap="square" rtlCol="0">
            <a:spAutoFit/>
          </a:bodyPr>
          <a:p>
            <a:r>
              <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rPr>
              <a:t>1</a:t>
            </a:r>
            <a:endPar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19328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2021年9月山水联盟</a:t>
            </a:r>
            <a:r>
              <a:rPr sz="2000" b="1" dirty="0">
                <a:solidFill>
                  <a:schemeClr val="accent5">
                    <a:lumMod val="75000"/>
                  </a:schemeClr>
                </a:solidFill>
                <a:latin typeface="微软雅黑" panose="020B0503020204020204" pitchFamily="34" charset="-122"/>
                <a:ea typeface="微软雅黑" panose="020B0503020204020204" pitchFamily="34" charset="-122"/>
              </a:rPr>
              <a:t> 我的第一次登台表演</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学校文艺篇：战胜自我</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2" name="文本框 1"/>
          <p:cNvSpPr txBox="1"/>
          <p:nvPr/>
        </p:nvSpPr>
        <p:spPr>
          <a:xfrm>
            <a:off x="215900" y="749935"/>
            <a:ext cx="8717280" cy="4038600"/>
          </a:xfrm>
          <a:prstGeom prst="rect">
            <a:avLst/>
          </a:prstGeom>
          <a:noFill/>
        </p:spPr>
        <p:txBody>
          <a:bodyPr wrap="square" rtlCol="0" anchor="t">
            <a:spAutoFit/>
          </a:bodyPr>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looked out at the smiling faces packed into the school hall. Flashes from cameras lit up in all directions. The applause filled my ears. I had done it. I had really done it.</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Just a few months earlier, I would never have pictured myself acting in a play in front of two hundred people. But when the time came, I got up on stage and faced one of my greatest fears-and proved I could do more than I ever gave myself credit for. I found a new person inside me, a much more daring, outgoing person who had been hidden all along, just waiting for the opportunity to appear.</a:t>
            </a:r>
            <a:endParaRPr lang="zh-CN" altLang="en-US" dirty="0" smtClean="0">
              <a:latin typeface="Times New Roman" panose="02020603050405020304" pitchFamily="18" charset="0"/>
              <a:cs typeface="Times New Roman" panose="02020603050405020304" pitchFamily="18" charset="0"/>
            </a:endParaRPr>
          </a:p>
          <a:p>
            <a:r>
              <a:rPr lang="zh-CN" altLang="en-US" dirty="0" smtClean="0">
                <a:latin typeface="Times New Roman" panose="02020603050405020304" pitchFamily="18" charset="0"/>
                <a:cs typeface="Times New Roman" panose="02020603050405020304" pitchFamily="18" charset="0"/>
              </a:rPr>
              <a:t> </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If not for my teacher, Mrs. Sather, I might never have found that opportunity.</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In the first and second grade, I was extremely shy. I had friends, but it just wasn't in my personality to be very outgoing, even when I knew someone well. I was afraid I would do or say something wrong, so usually I just smiled and listened to other people's conversations. I did well in school and I loved to write. However, I would escape into my writing, where I could be myself and never had to worry about what other people thought of me. In my stories, I was never shy.</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My teacher, Mrs. Sather, always encouraged me to write more. She told our class to chase after our dreams and dig in with both hands. I think she was one of the first people to see my inner strength. One day, she announced that our class was going to perform a play she had written." I'll begin to cast (分配角色)everyone tomorrow" she said." I need someone who is not afraid to be on stage in front of the public to play the lead part of Dorothy. Anybody want to try?" A few excited hands shot up---mine, of course, was not one of them---and Mrs. Sather smiled." We'll talk more about it tomorrow," she said. Then the bell rang and my classmates slowly left the classroom.</a:t>
            </a:r>
            <a:endParaRPr lang="zh-CN" altLang="en-US" dirty="0" smtClean="0">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Paragraph 1: When I was loading up my backpack, Mrs. Sather asked me to go to her.                 </a:t>
            </a:r>
            <a:endParaRPr lang="zh-CN" altLang="en-US" i="1" dirty="0" smtClean="0">
              <a:solidFill>
                <a:srgbClr val="0070C0"/>
              </a:solidFill>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Paragraph 2: Fast-forward through five months of practicing, we were ready.    </a:t>
            </a:r>
            <a:endParaRPr lang="zh-CN" altLang="en-US" i="1" dirty="0" smtClean="0">
              <a:solidFill>
                <a:srgbClr val="0070C0"/>
              </a:solidFill>
              <a:latin typeface="Times New Roman" panose="02020603050405020304" pitchFamily="18" charset="0"/>
              <a:cs typeface="Times New Roman" panose="02020603050405020304" pitchFamily="18" charset="0"/>
            </a:endParaRPr>
          </a:p>
        </p:txBody>
      </p:sp>
      <p:sp>
        <p:nvSpPr>
          <p:cNvPr id="3" name="文本框 2"/>
          <p:cNvSpPr txBox="1"/>
          <p:nvPr/>
        </p:nvSpPr>
        <p:spPr>
          <a:xfrm>
            <a:off x="61595" y="206375"/>
            <a:ext cx="267335" cy="368300"/>
          </a:xfrm>
          <a:prstGeom prst="rect">
            <a:avLst/>
          </a:prstGeom>
          <a:noFill/>
        </p:spPr>
        <p:txBody>
          <a:bodyPr wrap="square" rtlCol="0">
            <a:spAutoFit/>
          </a:bodyPr>
          <a:p>
            <a:r>
              <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rPr>
              <a:t>2</a:t>
            </a:r>
            <a:endPar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719328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2021年9月山水联盟</a:t>
            </a:r>
            <a:r>
              <a:rPr sz="2000" b="1" dirty="0">
                <a:solidFill>
                  <a:schemeClr val="accent5">
                    <a:lumMod val="75000"/>
                  </a:schemeClr>
                </a:solidFill>
                <a:latin typeface="微软雅黑" panose="020B0503020204020204" pitchFamily="34" charset="-122"/>
                <a:ea typeface="微软雅黑" panose="020B0503020204020204" pitchFamily="34" charset="-122"/>
              </a:rPr>
              <a:t> 我的第一次登台表演</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学校文艺篇：战胜自我</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pic>
        <p:nvPicPr>
          <p:cNvPr id="3" name="图片 2"/>
          <p:cNvPicPr>
            <a:picLocks noChangeAspect="1"/>
          </p:cNvPicPr>
          <p:nvPr/>
        </p:nvPicPr>
        <p:blipFill>
          <a:blip r:embed="rId5"/>
          <a:stretch>
            <a:fillRect/>
          </a:stretch>
        </p:blipFill>
        <p:spPr>
          <a:xfrm>
            <a:off x="247015" y="749935"/>
            <a:ext cx="8686165" cy="3910965"/>
          </a:xfrm>
          <a:prstGeom prst="rect">
            <a:avLst/>
          </a:prstGeom>
          <a:ln>
            <a:solidFill>
              <a:srgbClr val="0070C0"/>
            </a:solidFill>
          </a:ln>
        </p:spPr>
      </p:pic>
      <p:sp>
        <p:nvSpPr>
          <p:cNvPr id="6" name="文本框 5"/>
          <p:cNvSpPr txBox="1"/>
          <p:nvPr/>
        </p:nvSpPr>
        <p:spPr>
          <a:xfrm>
            <a:off x="61595" y="206375"/>
            <a:ext cx="267335" cy="368300"/>
          </a:xfrm>
          <a:prstGeom prst="rect">
            <a:avLst/>
          </a:prstGeom>
          <a:noFill/>
        </p:spPr>
        <p:txBody>
          <a:bodyPr wrap="square" rtlCol="0">
            <a:spAutoFit/>
          </a:bodyPr>
          <a:p>
            <a:r>
              <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rPr>
              <a:t>2</a:t>
            </a:r>
            <a:endParaRPr lang="en-US" altLang="zh-CN" sz="1800"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789813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2021年9月名校协作体</a:t>
            </a:r>
            <a:r>
              <a:rPr sz="2000" b="1" dirty="0">
                <a:solidFill>
                  <a:schemeClr val="accent5">
                    <a:lumMod val="75000"/>
                  </a:schemeClr>
                </a:solidFill>
                <a:latin typeface="微软雅黑" panose="020B0503020204020204" pitchFamily="34" charset="-122"/>
                <a:ea typeface="微软雅黑" panose="020B0503020204020204" pitchFamily="34" charset="-122"/>
              </a:rPr>
              <a:t>“环湖赛跑”</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sym typeface="+mn-ea"/>
              </a:rPr>
              <a:t>体育</a:t>
            </a:r>
            <a:r>
              <a:rPr lang="zh-CN" altLang="en-US" sz="1600" b="1" dirty="0">
                <a:solidFill>
                  <a:srgbClr val="C00000"/>
                </a:solidFill>
                <a:latin typeface="微软雅黑" panose="020B0503020204020204" pitchFamily="34" charset="-122"/>
                <a:ea typeface="微软雅黑" panose="020B0503020204020204" pitchFamily="34" charset="-122"/>
              </a:rPr>
              <a:t>活动篇：教练和同伴鼓励，战胜自我</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3" name="文本框 2"/>
          <p:cNvSpPr txBox="1"/>
          <p:nvPr/>
        </p:nvSpPr>
        <p:spPr>
          <a:xfrm>
            <a:off x="267335" y="552450"/>
            <a:ext cx="8609330" cy="4549140"/>
          </a:xfrm>
          <a:prstGeom prst="rect">
            <a:avLst/>
          </a:prstGeom>
          <a:noFill/>
        </p:spPr>
        <p:txBody>
          <a:bodyPr wrap="square" rtlCol="0" anchor="t">
            <a:spAutoFit/>
          </a:bodyPr>
          <a:p>
            <a:pPr indent="266700" algn="l" defTabSz="914400" fontAlgn="auto">
              <a:lnSpc>
                <a:spcPts val="1580"/>
              </a:lnSpc>
            </a:pPr>
            <a:r>
              <a:rPr lang="en-US" sz="1400">
                <a:solidFill>
                  <a:srgbClr val="000000"/>
                </a:solidFill>
                <a:latin typeface="Times New Roman" panose="02020603050405020304" pitchFamily="18" charset="0"/>
                <a:ea typeface="宋体" panose="02010600030101010101" pitchFamily="2" charset="-122"/>
                <a:cs typeface="+mn-ea"/>
                <a:sym typeface="+mn-ea"/>
              </a:rPr>
              <a:t>1. For me, it was normal to feel lost at the inter-camp track. Four </a:t>
            </a:r>
            <a:r>
              <a:rPr lang="en-US" sz="1400" u="sng">
                <a:solidFill>
                  <a:srgbClr val="000000"/>
                </a:solidFill>
                <a:latin typeface="Times New Roman" panose="02020603050405020304" pitchFamily="18" charset="0"/>
                <a:ea typeface="宋体" panose="02010600030101010101" pitchFamily="2" charset="-122"/>
                <a:cs typeface="+mn-ea"/>
                <a:sym typeface="+mn-ea"/>
              </a:rPr>
              <a:t>camps</a:t>
            </a:r>
            <a:r>
              <a:rPr lang="en-US" sz="1400">
                <a:solidFill>
                  <a:srgbClr val="000000"/>
                </a:solidFill>
                <a:latin typeface="Times New Roman" panose="02020603050405020304" pitchFamily="18" charset="0"/>
                <a:ea typeface="宋体" panose="02010600030101010101" pitchFamily="2" charset="-122"/>
                <a:cs typeface="+mn-ea"/>
                <a:sym typeface="+mn-ea"/>
              </a:rPr>
              <a:t> of kids were ready to lead their teams to a blue ribbon and </a:t>
            </a:r>
            <a:r>
              <a:rPr lang="en-US" sz="1400" u="sng">
                <a:solidFill>
                  <a:srgbClr val="000000"/>
                </a:solidFill>
                <a:latin typeface="Times New Roman" panose="02020603050405020304" pitchFamily="18" charset="0"/>
                <a:ea typeface="宋体" panose="02010600030101010101" pitchFamily="2" charset="-122"/>
                <a:cs typeface="+mn-ea"/>
                <a:sym typeface="+mn-ea"/>
              </a:rPr>
              <a:t>win</a:t>
            </a:r>
            <a:r>
              <a:rPr lang="en-US" sz="1400">
                <a:solidFill>
                  <a:srgbClr val="000000"/>
                </a:solidFill>
                <a:latin typeface="Times New Roman" panose="02020603050405020304" pitchFamily="18" charset="0"/>
                <a:ea typeface="宋体" panose="02010600030101010101" pitchFamily="2" charset="-122"/>
                <a:cs typeface="+mn-ea"/>
                <a:sym typeface="+mn-ea"/>
              </a:rPr>
              <a:t> the day. Not me. I was too little to be the leader and too skinny to be an </a:t>
            </a:r>
            <a:r>
              <a:rPr lang="en-US" sz="1400" u="sng">
                <a:solidFill>
                  <a:srgbClr val="000000"/>
                </a:solidFill>
                <a:latin typeface="Times New Roman" panose="02020603050405020304" pitchFamily="18" charset="0"/>
                <a:ea typeface="宋体" panose="02010600030101010101" pitchFamily="2" charset="-122"/>
                <a:cs typeface="+mn-ea"/>
                <a:sym typeface="+mn-ea"/>
              </a:rPr>
              <a:t>athlete</a:t>
            </a:r>
            <a:r>
              <a:rPr lang="en-US" sz="1400">
                <a:solidFill>
                  <a:srgbClr val="000000"/>
                </a:solidFill>
                <a:latin typeface="Times New Roman" panose="02020603050405020304" pitchFamily="18" charset="0"/>
                <a:ea typeface="宋体" panose="02010600030101010101" pitchFamily="2" charset="-122"/>
                <a:cs typeface="+mn-ea"/>
                <a:sym typeface="+mn-ea"/>
              </a:rPr>
              <a:t>. I knew this by the time I was twelve, because my camp counselors</a:t>
            </a:r>
            <a:r>
              <a:rPr lang="zh-CN" sz="1400">
                <a:solidFill>
                  <a:srgbClr val="000000"/>
                </a:solidFill>
                <a:latin typeface="Times New Roman" panose="02020603050405020304" pitchFamily="18" charset="0"/>
                <a:ea typeface="宋体" panose="02010600030101010101" pitchFamily="2" charset="-122"/>
                <a:cs typeface="+mn-ea"/>
                <a:sym typeface="+mn-ea"/>
              </a:rPr>
              <a:t>（</a:t>
            </a:r>
            <a:r>
              <a:rPr lang="zh-CN" sz="1400">
                <a:solidFill>
                  <a:srgbClr val="000000"/>
                </a:solidFill>
                <a:latin typeface="等线" panose="02010600030101010101" charset="-122"/>
                <a:ea typeface="宋体" panose="02010600030101010101" pitchFamily="2" charset="-122"/>
                <a:cs typeface="+mn-ea"/>
                <a:sym typeface="+mn-ea"/>
              </a:rPr>
              <a:t>辅导员</a:t>
            </a:r>
            <a:r>
              <a:rPr lang="zh-CN" sz="1400">
                <a:solidFill>
                  <a:srgbClr val="000000"/>
                </a:solidFill>
                <a:latin typeface="Times New Roman" panose="02020603050405020304" pitchFamily="18" charset="0"/>
                <a:ea typeface="宋体" panose="02010600030101010101" pitchFamily="2" charset="-122"/>
                <a:cs typeface="+mn-ea"/>
                <a:sym typeface="+mn-ea"/>
              </a:rPr>
              <a:t>）</a:t>
            </a:r>
            <a:r>
              <a:rPr lang="en-US" sz="1400">
                <a:solidFill>
                  <a:srgbClr val="000000"/>
                </a:solidFill>
                <a:latin typeface="Times New Roman" panose="02020603050405020304" pitchFamily="18" charset="0"/>
                <a:ea typeface="宋体" panose="02010600030101010101" pitchFamily="2" charset="-122"/>
                <a:cs typeface="+mn-ea"/>
                <a:sym typeface="+mn-ea"/>
              </a:rPr>
              <a:t>and the other kids reminded me of it every chance they got. So when our camp needed a fourth runner in the two-mile race around the </a:t>
            </a:r>
            <a:r>
              <a:rPr lang="en-US" sz="1400" u="sng">
                <a:solidFill>
                  <a:srgbClr val="000000"/>
                </a:solidFill>
                <a:latin typeface="Times New Roman" panose="02020603050405020304" pitchFamily="18" charset="0"/>
                <a:ea typeface="宋体" panose="02010600030101010101" pitchFamily="2" charset="-122"/>
                <a:cs typeface="+mn-ea"/>
                <a:sym typeface="+mn-ea"/>
              </a:rPr>
              <a:t>lake</a:t>
            </a:r>
            <a:r>
              <a:rPr lang="en-US" sz="1400">
                <a:solidFill>
                  <a:srgbClr val="000000"/>
                </a:solidFill>
                <a:latin typeface="Times New Roman" panose="02020603050405020304" pitchFamily="18" charset="0"/>
                <a:ea typeface="宋体" panose="02010600030101010101" pitchFamily="2" charset="-122"/>
                <a:cs typeface="+mn-ea"/>
                <a:sym typeface="+mn-ea"/>
              </a:rPr>
              <a:t>, I knew I was no one’s first choice.    2. I hid in the shade of a maple tree as they called the names of the runners, my body tensed as I heard a counselor call, “Fred! Where is Fred! He is in this race!” It was </a:t>
            </a:r>
            <a:r>
              <a:rPr lang="en-US" sz="1400" u="sng">
                <a:solidFill>
                  <a:srgbClr val="000000"/>
                </a:solidFill>
                <a:latin typeface="Times New Roman" panose="02020603050405020304" pitchFamily="18" charset="0"/>
                <a:ea typeface="宋体" panose="02010600030101010101" pitchFamily="2" charset="-122"/>
                <a:cs typeface="+mn-ea"/>
                <a:sym typeface="+mn-ea"/>
              </a:rPr>
              <a:t>Barry</a:t>
            </a:r>
            <a:r>
              <a:rPr lang="en-US" sz="1400">
                <a:solidFill>
                  <a:srgbClr val="000000"/>
                </a:solidFill>
                <a:latin typeface="Times New Roman" panose="02020603050405020304" pitchFamily="18" charset="0"/>
                <a:ea typeface="宋体" panose="02010600030101010101" pitchFamily="2" charset="-122"/>
                <a:cs typeface="+mn-ea"/>
                <a:sym typeface="+mn-ea"/>
              </a:rPr>
              <a:t>. He spotted me under the tree. “Fred! We need a 12-year-old who hasn’t been in other events to run the two-mile!”   3. He gave me a push towards the starting line. Having no </a:t>
            </a:r>
            <a:r>
              <a:rPr lang="en-US" sz="1400" u="sng">
                <a:solidFill>
                  <a:srgbClr val="000000"/>
                </a:solidFill>
                <a:latin typeface="Times New Roman" panose="02020603050405020304" pitchFamily="18" charset="0"/>
                <a:ea typeface="宋体" panose="02010600030101010101" pitchFamily="2" charset="-122"/>
                <a:cs typeface="+mn-ea"/>
                <a:sym typeface="+mn-ea"/>
              </a:rPr>
              <a:t>confidence</a:t>
            </a:r>
            <a:r>
              <a:rPr lang="en-US" sz="1400">
                <a:solidFill>
                  <a:srgbClr val="000000"/>
                </a:solidFill>
                <a:latin typeface="Times New Roman" panose="02020603050405020304" pitchFamily="18" charset="0"/>
                <a:ea typeface="宋体" panose="02010600030101010101" pitchFamily="2" charset="-122"/>
                <a:cs typeface="+mn-ea"/>
                <a:sym typeface="+mn-ea"/>
              </a:rPr>
              <a:t> and trying to save myself from the shame of taking the last place as four camps watched, I pleaded with him.    4. “But I don’t know the way around the lake!”    5. “You’re in. Just follow Bill!” Barry smiled.    6. Bill was my friend and the fastest runner in our camp. And then Barry said, “When you make it to the last stretch</a:t>
            </a:r>
            <a:r>
              <a:rPr lang="zh-CN" sz="1400">
                <a:solidFill>
                  <a:srgbClr val="000000"/>
                </a:solidFill>
                <a:latin typeface="Times New Roman" panose="02020603050405020304" pitchFamily="18" charset="0"/>
                <a:ea typeface="宋体" panose="02010600030101010101" pitchFamily="2" charset="-122"/>
                <a:cs typeface="+mn-ea"/>
                <a:sym typeface="+mn-ea"/>
              </a:rPr>
              <a:t>（</a:t>
            </a:r>
            <a:r>
              <a:rPr lang="zh-CN" sz="1400">
                <a:solidFill>
                  <a:srgbClr val="000000"/>
                </a:solidFill>
                <a:latin typeface="等线" panose="02010600030101010101" charset="-122"/>
                <a:ea typeface="宋体" panose="02010600030101010101" pitchFamily="2" charset="-122"/>
                <a:cs typeface="+mn-ea"/>
                <a:sym typeface="+mn-ea"/>
              </a:rPr>
              <a:t>最后一程</a:t>
            </a:r>
            <a:r>
              <a:rPr lang="zh-CN" sz="1400">
                <a:solidFill>
                  <a:srgbClr val="000000"/>
                </a:solidFill>
                <a:latin typeface="Times New Roman" panose="02020603050405020304" pitchFamily="18" charset="0"/>
                <a:ea typeface="宋体" panose="02010600030101010101" pitchFamily="2" charset="-122"/>
                <a:cs typeface="+mn-ea"/>
                <a:sym typeface="+mn-ea"/>
              </a:rPr>
              <a:t>）</a:t>
            </a:r>
            <a:r>
              <a:rPr lang="en-US" sz="1400">
                <a:solidFill>
                  <a:srgbClr val="000000"/>
                </a:solidFill>
                <a:latin typeface="Times New Roman" panose="02020603050405020304" pitchFamily="18" charset="0"/>
                <a:ea typeface="宋体" panose="02010600030101010101" pitchFamily="2" charset="-122"/>
                <a:cs typeface="+mn-ea"/>
                <a:sym typeface="+mn-ea"/>
              </a:rPr>
              <a:t>on the field, just throw your </a:t>
            </a:r>
            <a:r>
              <a:rPr lang="en-US" sz="1400" u="sng">
                <a:solidFill>
                  <a:srgbClr val="000000"/>
                </a:solidFill>
                <a:latin typeface="Times New Roman" panose="02020603050405020304" pitchFamily="18" charset="0"/>
                <a:ea typeface="宋体" panose="02010600030101010101" pitchFamily="2" charset="-122"/>
                <a:cs typeface="+mn-ea"/>
                <a:sym typeface="+mn-ea"/>
              </a:rPr>
              <a:t>head</a:t>
            </a:r>
            <a:r>
              <a:rPr lang="en-US" sz="1400">
                <a:solidFill>
                  <a:srgbClr val="000000"/>
                </a:solidFill>
                <a:latin typeface="Times New Roman" panose="02020603050405020304" pitchFamily="18" charset="0"/>
                <a:ea typeface="宋体" panose="02010600030101010101" pitchFamily="2" charset="-122"/>
                <a:cs typeface="+mn-ea"/>
                <a:sym typeface="+mn-ea"/>
              </a:rPr>
              <a:t> back and run.”    7.At the starting line, I stood next to Bill and trembled.     8. “On your mark… Get set...” The gun cracked and sixteen of us took off. I stayed close on Bill’s heels, a little too close for Bill, I guess. He shouted at me, “Back off!”     9. I did. Two guys </a:t>
            </a:r>
            <a:r>
              <a:rPr lang="en-US" sz="1400" u="sng">
                <a:solidFill>
                  <a:srgbClr val="000000"/>
                </a:solidFill>
                <a:latin typeface="Times New Roman" panose="02020603050405020304" pitchFamily="18" charset="0"/>
                <a:ea typeface="宋体" panose="02010600030101010101" pitchFamily="2" charset="-122"/>
                <a:cs typeface="+mn-ea"/>
                <a:sym typeface="+mn-ea"/>
              </a:rPr>
              <a:t>passed</a:t>
            </a:r>
            <a:r>
              <a:rPr lang="en-US" sz="1400">
                <a:solidFill>
                  <a:srgbClr val="000000"/>
                </a:solidFill>
                <a:latin typeface="Times New Roman" panose="02020603050405020304" pitchFamily="18" charset="0"/>
                <a:ea typeface="宋体" panose="02010600030101010101" pitchFamily="2" charset="-122"/>
                <a:cs typeface="+mn-ea"/>
                <a:sym typeface="+mn-ea"/>
              </a:rPr>
              <a:t> me, but I kept my eyes on Bill.     10. It was tiring. The distance was widening between Bill and me. We made the </a:t>
            </a:r>
            <a:r>
              <a:rPr lang="en-US" sz="1400" u="sng">
                <a:solidFill>
                  <a:srgbClr val="000000"/>
                </a:solidFill>
                <a:latin typeface="Times New Roman" panose="02020603050405020304" pitchFamily="18" charset="0"/>
                <a:ea typeface="宋体" panose="02010600030101010101" pitchFamily="2" charset="-122"/>
                <a:cs typeface="+mn-ea"/>
                <a:sym typeface="+mn-ea"/>
              </a:rPr>
              <a:t>turn</a:t>
            </a:r>
            <a:r>
              <a:rPr lang="en-US" sz="1400">
                <a:solidFill>
                  <a:srgbClr val="000000"/>
                </a:solidFill>
                <a:latin typeface="Times New Roman" panose="02020603050405020304" pitchFamily="18" charset="0"/>
                <a:ea typeface="宋体" panose="02010600030101010101" pitchFamily="2" charset="-122"/>
                <a:cs typeface="+mn-ea"/>
                <a:sym typeface="+mn-ea"/>
              </a:rPr>
              <a:t> from the dusty road onto the muddy, wooded trail that would go around the lake back to the field. Through the trees, I saw Bill trip over a tree </a:t>
            </a:r>
            <a:r>
              <a:rPr lang="en-US" sz="1400" u="sng">
                <a:solidFill>
                  <a:srgbClr val="000000"/>
                </a:solidFill>
                <a:latin typeface="Times New Roman" panose="02020603050405020304" pitchFamily="18" charset="0"/>
                <a:ea typeface="宋体" panose="02010600030101010101" pitchFamily="2" charset="-122"/>
                <a:cs typeface="+mn-ea"/>
                <a:sym typeface="+mn-ea"/>
              </a:rPr>
              <a:t>root</a:t>
            </a:r>
            <a:r>
              <a:rPr lang="en-US" sz="1400">
                <a:solidFill>
                  <a:srgbClr val="000000"/>
                </a:solidFill>
                <a:latin typeface="Times New Roman" panose="02020603050405020304" pitchFamily="18" charset="0"/>
                <a:ea typeface="宋体" panose="02010600030101010101" pitchFamily="2" charset="-122"/>
                <a:cs typeface="+mn-ea"/>
                <a:sym typeface="+mn-ea"/>
              </a:rPr>
              <a:t> and fall. A runner from another camp passed him. Paragraph 1   </a:t>
            </a:r>
            <a:r>
              <a:rPr lang="en-US" sz="1400" i="1">
                <a:solidFill>
                  <a:srgbClr val="000000"/>
                </a:solidFill>
                <a:latin typeface="Times New Roman" panose="02020603050405020304" pitchFamily="18" charset="0"/>
                <a:ea typeface="宋体" panose="02010600030101010101" pitchFamily="2" charset="-122"/>
                <a:cs typeface="+mn-ea"/>
                <a:sym typeface="+mn-ea"/>
              </a:rPr>
              <a:t>In a moment, Bill was up again and running.</a:t>
            </a:r>
            <a:r>
              <a:rPr lang="en-US" sz="1400">
                <a:solidFill>
                  <a:srgbClr val="000000"/>
                </a:solidFill>
                <a:latin typeface="Times New Roman" panose="02020603050405020304" pitchFamily="18" charset="0"/>
                <a:ea typeface="宋体" panose="02010600030101010101" pitchFamily="2" charset="-122"/>
                <a:cs typeface="+mn-ea"/>
                <a:sym typeface="+mn-ea"/>
              </a:rPr>
              <a:t> ____________________________________________Paragraph 2</a:t>
            </a:r>
            <a:r>
              <a:rPr lang="en-US" sz="1400" i="1">
                <a:solidFill>
                  <a:srgbClr val="000000"/>
                </a:solidFill>
                <a:latin typeface="Times New Roman" panose="02020603050405020304" pitchFamily="18" charset="0"/>
                <a:ea typeface="宋体" panose="02010600030101010101" pitchFamily="2" charset="-122"/>
                <a:cs typeface="+mn-ea"/>
                <a:sym typeface="+mn-ea"/>
              </a:rPr>
              <a:t>I didn’t know when I crossed the finish line.</a:t>
            </a:r>
            <a:r>
              <a:rPr lang="en-US" sz="1400">
                <a:solidFill>
                  <a:srgbClr val="000000"/>
                </a:solidFill>
                <a:latin typeface="Times New Roman" panose="02020603050405020304" pitchFamily="18" charset="0"/>
                <a:ea typeface="宋体" panose="02010600030101010101" pitchFamily="2" charset="-122"/>
                <a:cs typeface="+mn-ea"/>
                <a:sym typeface="+mn-ea"/>
              </a:rPr>
              <a:t> _____________________________________________</a:t>
            </a:r>
            <a:endParaRPr lang="zh-CN" altLang="en-US" sz="1400" dirty="0" smtClean="0">
              <a:latin typeface="Times New Roman" panose="02020603050405020304" pitchFamily="18" charset="0"/>
              <a:cs typeface="Times New Roman" panose="02020603050405020304" pitchFamily="18" charset="0"/>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3</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7908925"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2021年9月名校协作体</a:t>
            </a:r>
            <a:r>
              <a:rPr sz="2000" b="1" dirty="0">
                <a:solidFill>
                  <a:schemeClr val="accent5">
                    <a:lumMod val="75000"/>
                  </a:schemeClr>
                </a:solidFill>
                <a:latin typeface="微软雅黑" panose="020B0503020204020204" pitchFamily="34" charset="-122"/>
                <a:ea typeface="微软雅黑" panose="020B0503020204020204" pitchFamily="34" charset="-122"/>
              </a:rPr>
              <a:t>“环湖赛跑”</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体育活动篇：教练和同伴鼓励，战胜自我</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3</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2" name="文本框 1"/>
          <p:cNvSpPr txBox="1"/>
          <p:nvPr/>
        </p:nvSpPr>
        <p:spPr>
          <a:xfrm>
            <a:off x="236855" y="749935"/>
            <a:ext cx="8696325" cy="3415030"/>
          </a:xfrm>
          <a:prstGeom prst="rect">
            <a:avLst/>
          </a:prstGeom>
          <a:noFill/>
          <a:ln>
            <a:solidFill>
              <a:srgbClr val="0070C0"/>
            </a:solidFill>
          </a:ln>
        </p:spPr>
        <p:txBody>
          <a:bodyPr wrap="square" rtlCol="0" anchor="t">
            <a:spAutoFit/>
          </a:bodyPr>
          <a:p>
            <a:r>
              <a:rPr lang="en-US" altLang="zh-CN" sz="180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In a moment, he was up again and running. He yelled to me, “Watch the </a:t>
            </a:r>
            <a:r>
              <a:rPr lang="zh-CN" altLang="en-US" sz="1800" u="sng">
                <a:solidFill>
                  <a:sysClr val="windowText" lastClr="000000"/>
                </a:solidFill>
                <a:latin typeface="Times New Roman" panose="02020603050405020304" pitchFamily="18" charset="0"/>
                <a:ea typeface="+mn-ea"/>
                <a:cs typeface="Times New Roman" panose="02020603050405020304" pitchFamily="18" charset="0"/>
                <a:sym typeface="+mn-ea"/>
              </a:rPr>
              <a:t>roots</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Struggling to keep my legs moving, I looked down and saw the tree root. I</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 puffed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over it. Two hundred metres later, I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scrambled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up the hill, ready to see the rest of the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pack</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crossing the finish line when I saw not the fifteen guys, but three. The crowd was</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 roaring</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but I could hear </a:t>
            </a:r>
            <a:r>
              <a:rPr lang="zh-CN" altLang="en-US" sz="1800" u="sng">
                <a:solidFill>
                  <a:sysClr val="windowText" lastClr="000000"/>
                </a:solidFill>
                <a:latin typeface="Times New Roman" panose="02020603050405020304" pitchFamily="18" charset="0"/>
                <a:ea typeface="+mn-ea"/>
                <a:cs typeface="Times New Roman" panose="02020603050405020304" pitchFamily="18" charset="0"/>
                <a:sym typeface="+mn-ea"/>
              </a:rPr>
              <a:t>Barry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over the rest of them, yelling “Run!” I threw my </a:t>
            </a:r>
            <a:r>
              <a:rPr lang="zh-CN" altLang="en-US" sz="1800" u="sng">
                <a:solidFill>
                  <a:sysClr val="windowText" lastClr="000000"/>
                </a:solidFill>
                <a:latin typeface="Times New Roman" panose="02020603050405020304" pitchFamily="18" charset="0"/>
                <a:ea typeface="+mn-ea"/>
                <a:cs typeface="Times New Roman" panose="02020603050405020304" pitchFamily="18" charset="0"/>
                <a:sym typeface="+mn-ea"/>
              </a:rPr>
              <a:t>head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back and told my legs to go and I knew I was </a:t>
            </a:r>
            <a:r>
              <a:rPr lang="zh-CN" altLang="en-US" sz="1800" u="sng">
                <a:solidFill>
                  <a:sysClr val="windowText" lastClr="000000"/>
                </a:solidFill>
                <a:latin typeface="Times New Roman" panose="02020603050405020304" pitchFamily="18" charset="0"/>
                <a:ea typeface="+mn-ea"/>
                <a:cs typeface="Times New Roman" panose="02020603050405020304" pitchFamily="18" charset="0"/>
                <a:sym typeface="+mn-ea"/>
              </a:rPr>
              <a:t>winning</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a:t>
            </a:r>
            <a:endParaRPr lang="zh-CN" altLang="en-US" sz="1800">
              <a:latin typeface="Times New Roman" panose="02020603050405020304" pitchFamily="18" charset="0"/>
              <a:cs typeface="Times New Roman" panose="02020603050405020304" pitchFamily="18" charset="0"/>
            </a:endParaRPr>
          </a:p>
          <a:p>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80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I didn't know when I crossed the finish line. Barry caught me and I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collapsed</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“You flew! You flew, man! Second! You passed two guys!” There was a crowd of kids around me,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patting</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me on the back,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giving me high fives</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I had come in second. Bill had finished first. With that and all the high fives and the cheers of the day, the best prize that I </a:t>
            </a:r>
            <a:r>
              <a:rPr lang="zh-CN" altLang="en-US" sz="1800" b="1">
                <a:solidFill>
                  <a:sysClr val="windowText" lastClr="000000"/>
                </a:solidFill>
                <a:latin typeface="Times New Roman" panose="02020603050405020304" pitchFamily="18" charset="0"/>
                <a:ea typeface="+mn-ea"/>
                <a:cs typeface="Times New Roman" panose="02020603050405020304" pitchFamily="18" charset="0"/>
                <a:sym typeface="+mn-ea"/>
              </a:rPr>
              <a:t>walked away with</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a:t>
            </a:r>
            <a:r>
              <a:rPr lang="en-US" altLang="zh-CN" sz="1800">
                <a:solidFill>
                  <a:sysClr val="windowText" lastClr="000000"/>
                </a:solidFill>
                <a:latin typeface="Times New Roman" panose="02020603050405020304" pitchFamily="18" charset="0"/>
                <a:ea typeface="+mn-ea"/>
                <a:cs typeface="Times New Roman" panose="02020603050405020304" pitchFamily="18" charset="0"/>
                <a:sym typeface="+mn-ea"/>
              </a:rPr>
              <a:t>(</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轻易赢得</a:t>
            </a:r>
            <a:r>
              <a:rPr lang="en-US" altLang="zh-CN" sz="1800">
                <a:solidFill>
                  <a:sysClr val="windowText" lastClr="000000"/>
                </a:solidFill>
                <a:latin typeface="Times New Roman" panose="02020603050405020304" pitchFamily="18" charset="0"/>
                <a:ea typeface="+mn-ea"/>
                <a:cs typeface="Times New Roman" panose="02020603050405020304" pitchFamily="18" charset="0"/>
                <a:sym typeface="+mn-ea"/>
              </a:rPr>
              <a:t>)</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was my</a:t>
            </a:r>
            <a:r>
              <a:rPr lang="zh-CN" altLang="en-US" sz="1800" u="sng">
                <a:solidFill>
                  <a:sysClr val="windowText" lastClr="000000"/>
                </a:solidFill>
                <a:latin typeface="Times New Roman" panose="02020603050405020304" pitchFamily="18" charset="0"/>
                <a:ea typeface="+mn-ea"/>
                <a:cs typeface="Times New Roman" panose="02020603050405020304" pitchFamily="18" charset="0"/>
                <a:sym typeface="+mn-ea"/>
              </a:rPr>
              <a:t> confidence.</a:t>
            </a:r>
            <a:r>
              <a:rPr lang="zh-CN" altLang="en-US" sz="1800">
                <a:solidFill>
                  <a:sysClr val="windowText" lastClr="000000"/>
                </a:solidFill>
                <a:latin typeface="Times New Roman" panose="02020603050405020304" pitchFamily="18" charset="0"/>
                <a:ea typeface="+mn-ea"/>
                <a:cs typeface="Times New Roman" panose="02020603050405020304" pitchFamily="18" charset="0"/>
                <a:sym typeface="+mn-ea"/>
              </a:rPr>
              <a:t> That year I discovered I could do a lot of things if I put my energy into them</a:t>
            </a:r>
            <a:r>
              <a:rPr lang="en-US" altLang="zh-CN" sz="1800">
                <a:solidFill>
                  <a:sysClr val="windowText" lastClr="000000"/>
                </a:solidFill>
                <a:latin typeface="Times New Roman" panose="02020603050405020304" pitchFamily="18" charset="0"/>
                <a:ea typeface="+mn-ea"/>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p:txBody>
      </p: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832485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2021年11月9+1联盟</a:t>
            </a:r>
            <a:r>
              <a:rPr sz="2000" b="1" dirty="0">
                <a:solidFill>
                  <a:schemeClr val="accent5">
                    <a:lumMod val="75000"/>
                  </a:schemeClr>
                </a:solidFill>
                <a:latin typeface="微软雅黑" panose="020B0503020204020204" pitchFamily="34" charset="-122"/>
                <a:ea typeface="微软雅黑" panose="020B0503020204020204" pitchFamily="34" charset="-122"/>
              </a:rPr>
              <a:t>“ 鸡蛋降落挑战”</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sym typeface="+mn-ea"/>
              </a:rPr>
              <a:t>学校</a:t>
            </a:r>
            <a:r>
              <a:rPr lang="zh-CN" altLang="en-US" sz="1600" b="1" dirty="0">
                <a:solidFill>
                  <a:srgbClr val="C00000"/>
                </a:solidFill>
                <a:latin typeface="微软雅黑" panose="020B0503020204020204" pitchFamily="34" charset="-122"/>
                <a:ea typeface="微软雅黑" panose="020B0503020204020204" pitchFamily="34" charset="-122"/>
              </a:rPr>
              <a:t>活动篇：合作共赢，完成项目</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4</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2" name="文本框 1"/>
          <p:cNvSpPr txBox="1"/>
          <p:nvPr/>
        </p:nvSpPr>
        <p:spPr>
          <a:xfrm>
            <a:off x="159385" y="715645"/>
            <a:ext cx="8825865" cy="4038600"/>
          </a:xfrm>
          <a:prstGeom prst="rect">
            <a:avLst/>
          </a:prstGeom>
          <a:noFill/>
        </p:spPr>
        <p:txBody>
          <a:bodyPr wrap="square" rtlCol="0" anchor="t">
            <a:spAutoFit/>
          </a:bodyPr>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“OK, everybody. It’s that time of year,” said my science teacher, Mr. Beal. “This Friday we’ll have the annual Egg Drop Challenge. Bring your best containers to class. You can work alone or work together.” </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Mr. Beal’s fifth-grade Egg Drop Challenge was an institution at my school. The goal of the Challenge was simple—you had to build a protective container to keep an egg from breaking when dropped over the stadium wall.</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My best friend, Cassie, and I grinned at each other. We always worked on projects together. She’s brainy; I’m creative. We’re the perfect combination</a:t>
            </a:r>
            <a:r>
              <a:rPr lang="zh-CN" altLang="en-US" baseline="-25000" dirty="0" smtClean="0">
                <a:solidFill>
                  <a:srgbClr val="C00000"/>
                </a:solidFill>
                <a:latin typeface="Times New Roman" panose="02020603050405020304" pitchFamily="18" charset="0"/>
                <a:cs typeface="Times New Roman" panose="02020603050405020304" pitchFamily="18" charset="0"/>
              </a:rPr>
              <a:t>伏笔,</a:t>
            </a:r>
            <a:r>
              <a:rPr lang="zh-CN" altLang="en-US" dirty="0" smtClean="0">
                <a:latin typeface="Times New Roman" panose="02020603050405020304" pitchFamily="18" charset="0"/>
                <a:cs typeface="Times New Roman" panose="02020603050405020304" pitchFamily="18" charset="0"/>
              </a:rPr>
              <a:t> like peanut butter and marshmallow cream (棉花糖霜). which happens to be my favorite kind of sandwich. I made my favorite sandwich that afternoon while waiting for Cassie to come over and work on the container. Spreading the fluffy marshmallow cream gave me an idea. </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have a brilliant design for our egg container!” I said when Cassie arrived. She looked at me eagerly. “We can cushion it with some marshmallow cream. You know, to absorb the shock of the impact,” I explained. “You’ve got to be kidding, Laura.” Cassie exclaimed. “You have a better idea?” Cassie pointed to a sketch(草图) in her notebook. “Actually, I do. We put the egg in a basket with parachute (降落伞) attached. It will simply float to safety.” “It’s too easy for something to go wrong. It will never work!” I said. Cassie rolled her eyes, “The parachute is better than that stupid idea.” </a:t>
            </a:r>
            <a:endParaRPr lang="zh-CN" altLang="en-US" dirty="0" smtClean="0">
              <a:latin typeface="Times New Roman" panose="02020603050405020304" pitchFamily="18" charset="0"/>
              <a:cs typeface="Times New Roman" panose="02020603050405020304" pitchFamily="18" charset="0"/>
            </a:endParaRPr>
          </a:p>
          <a:p>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couldn’t believe it. Of course we’d had our little fights in the past, but this was different. She’d never called any of my ideas “stupid” before. “Then I’ll build mine and you build yours, and we’ll just see whose is better.” “Fine!” Cassie threw her notebook into her backpack and stormed out. And just like that, our friendship was broken. Like an egg dropped from the top of a stadium without marshmallow cream to protect it.</a:t>
            </a:r>
            <a:r>
              <a:rPr lang="zh-CN" altLang="en-US" baseline="-25000" dirty="0" smtClean="0">
                <a:solidFill>
                  <a:srgbClr val="C00000"/>
                </a:solidFill>
                <a:latin typeface="Times New Roman" panose="02020603050405020304" pitchFamily="18" charset="0"/>
                <a:cs typeface="Times New Roman" panose="02020603050405020304" pitchFamily="18" charset="0"/>
              </a:rPr>
              <a:t>伏笔 </a:t>
            </a:r>
            <a:r>
              <a:rPr lang="zh-CN" altLang="en-US" dirty="0" smtClean="0">
                <a:latin typeface="Times New Roman" panose="02020603050405020304" pitchFamily="18" charset="0"/>
                <a:cs typeface="Times New Roman" panose="02020603050405020304" pitchFamily="18" charset="0"/>
              </a:rPr>
              <a:t> </a:t>
            </a:r>
            <a:endParaRPr lang="zh-CN" altLang="en-US" dirty="0" smtClean="0">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 1: When Friday finally came, I had to admit that Cassie’s Egg Force One looked pretty good. </a:t>
            </a:r>
            <a:endParaRPr lang="zh-CN" altLang="en-US" i="1" dirty="0" smtClean="0">
              <a:solidFill>
                <a:srgbClr val="0070C0"/>
              </a:solidFill>
              <a:latin typeface="Times New Roman" panose="02020603050405020304" pitchFamily="18" charset="0"/>
              <a:cs typeface="Times New Roman" panose="02020603050405020304" pitchFamily="18" charset="0"/>
            </a:endParaRPr>
          </a:p>
          <a:p>
            <a:r>
              <a:rPr lang="zh-CN" altLang="en-US" i="1" dirty="0" smtClean="0">
                <a:solidFill>
                  <a:srgbClr val="0070C0"/>
                </a:solidFill>
                <a:latin typeface="Times New Roman" panose="02020603050405020304" pitchFamily="18" charset="0"/>
                <a:cs typeface="Times New Roman" panose="02020603050405020304" pitchFamily="18" charset="0"/>
              </a:rPr>
              <a:t>Para 2: By the fourth round, only Cassie and I were left.</a:t>
            </a:r>
            <a:endParaRPr lang="zh-CN" altLang="en-US" i="1" dirty="0" smtClean="0">
              <a:solidFill>
                <a:srgbClr val="0070C0"/>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832485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2021年11月9+1联盟</a:t>
            </a:r>
            <a:r>
              <a:rPr sz="2000" b="1" dirty="0">
                <a:solidFill>
                  <a:schemeClr val="accent5">
                    <a:lumMod val="75000"/>
                  </a:schemeClr>
                </a:solidFill>
                <a:latin typeface="微软雅黑" panose="020B0503020204020204" pitchFamily="34" charset="-122"/>
                <a:ea typeface="微软雅黑" panose="020B0503020204020204" pitchFamily="34" charset="-122"/>
              </a:rPr>
              <a:t>“ 鸡蛋降落挑战”</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sym typeface="+mn-ea"/>
              </a:rPr>
              <a:t>学校</a:t>
            </a:r>
            <a:r>
              <a:rPr lang="zh-CN" altLang="en-US" sz="1600" b="1" dirty="0">
                <a:solidFill>
                  <a:srgbClr val="C00000"/>
                </a:solidFill>
                <a:latin typeface="微软雅黑" panose="020B0503020204020204" pitchFamily="34" charset="-122"/>
                <a:ea typeface="微软雅黑" panose="020B0503020204020204" pitchFamily="34" charset="-122"/>
              </a:rPr>
              <a:t>活动篇：合作共赢，完成项目</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4</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3" name="文本框 2"/>
          <p:cNvSpPr txBox="1"/>
          <p:nvPr/>
        </p:nvSpPr>
        <p:spPr>
          <a:xfrm>
            <a:off x="281305" y="795655"/>
            <a:ext cx="8618220" cy="3969385"/>
          </a:xfrm>
          <a:prstGeom prst="rect">
            <a:avLst/>
          </a:prstGeom>
          <a:noFill/>
          <a:ln>
            <a:solidFill>
              <a:srgbClr val="0070C0"/>
            </a:solidFill>
          </a:ln>
        </p:spPr>
        <p:txBody>
          <a:bodyPr wrap="square" rtlCol="0" anchor="t">
            <a:spAutoFit/>
          </a:bodyPr>
          <a:p>
            <a:r>
              <a:rPr lang="en-US" altLang="zh-CN" sz="1800" dirty="0" smtClean="0">
                <a:latin typeface="Times New Roman" panose="02020603050405020304" pitchFamily="18" charset="0"/>
                <a:cs typeface="Times New Roman" panose="02020603050405020304" pitchFamily="18" charset="0"/>
              </a:rPr>
              <a:t>   </a:t>
            </a:r>
            <a:r>
              <a:rPr lang="zh-CN" altLang="en-US" sz="1800" i="1" dirty="0" smtClean="0">
                <a:solidFill>
                  <a:srgbClr val="0070C0"/>
                </a:solidFill>
                <a:latin typeface="Times New Roman" panose="02020603050405020304" pitchFamily="18" charset="0"/>
                <a:cs typeface="Times New Roman" panose="02020603050405020304" pitchFamily="18" charset="0"/>
              </a:rPr>
              <a:t>When Friday finally rolled around, I had to admit that Cassie’s Egg Force One looked pretty good. </a:t>
            </a:r>
            <a:r>
              <a:rPr lang="zh-CN" altLang="en-US" sz="1800" dirty="0" smtClean="0">
                <a:latin typeface="Times New Roman" panose="02020603050405020304" pitchFamily="18" charset="0"/>
                <a:cs typeface="Times New Roman" panose="02020603050405020304" pitchFamily="18" charset="0"/>
              </a:rPr>
              <a:t>She had used a handkerchief to create a small parachute. It was tied to a basket that held soft packing peanuts and, in the center of it all, her egg. Cassie cast a queer look at me as if to declare war. The competition was on. My classmates carried their egg containers up three stadium steps and dropped them over the side wall. One by one. The egg broke, the owner out. Sighs and yells echoed. Soon the side walk was already dotted with egg shells from failed drops.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zh-CN" altLang="en-US" sz="1800" i="1" dirty="0" smtClean="0">
                <a:solidFill>
                  <a:srgbClr val="0070C0"/>
                </a:solidFill>
                <a:latin typeface="Times New Roman" panose="02020603050405020304" pitchFamily="18" charset="0"/>
                <a:cs typeface="Times New Roman" panose="02020603050405020304" pitchFamily="18" charset="0"/>
              </a:rPr>
              <a:t>By the fourth launch, only Cassie and I were left. </a:t>
            </a:r>
            <a:r>
              <a:rPr lang="zh-CN" altLang="en-US" sz="1800" dirty="0" smtClean="0">
                <a:latin typeface="Times New Roman" panose="02020603050405020304" pitchFamily="18" charset="0"/>
                <a:cs typeface="Times New Roman" panose="02020603050405020304" pitchFamily="18" charset="0"/>
              </a:rPr>
              <a:t>Taking a deep breath, I let go of my box. Then I raced down and got to the bottom before Cassie did. When I saw yolk and egg white seeping from the container, my heart sank. Then I saw Cassie’s basket lying beside mine, empty. “My egg bounced out,” she explained, pointing to a broken shell in the grass. “I guess the pilot had an egg-jector seat,” I offered. Cassie looked at me, and her glare softened. I grinned. She giggled. “A tie,” Mr. Beal announced. But we knew we'd won something more important than the Egg Drop Challenge.</a:t>
            </a:r>
            <a:endParaRPr lang="zh-CN" altLang="en-US" sz="1800" dirty="0" smtClean="0">
              <a:latin typeface="Times New Roman" panose="02020603050405020304" pitchFamily="18" charset="0"/>
              <a:cs typeface="Times New Roman" panose="02020603050405020304" pitchFamily="18" charset="0"/>
            </a:endParaRPr>
          </a:p>
        </p:txBody>
      </p: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770509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a:t>
            </a:r>
            <a:r>
              <a:rPr lang="en-US" sz="2000" b="1" baseline="30000" dirty="0">
                <a:solidFill>
                  <a:schemeClr val="accent5">
                    <a:lumMod val="75000"/>
                  </a:schemeClr>
                </a:solidFill>
                <a:latin typeface="微软雅黑" panose="020B0503020204020204" pitchFamily="34" charset="-122"/>
                <a:ea typeface="微软雅黑" panose="020B0503020204020204" pitchFamily="34" charset="-122"/>
              </a:rPr>
              <a:t>2</a:t>
            </a:r>
            <a:r>
              <a:rPr sz="2000" b="1" baseline="30000" dirty="0">
                <a:solidFill>
                  <a:schemeClr val="accent5">
                    <a:lumMod val="75000"/>
                  </a:schemeClr>
                </a:solidFill>
                <a:latin typeface="微软雅黑" panose="020B0503020204020204" pitchFamily="34" charset="-122"/>
                <a:ea typeface="微软雅黑" panose="020B0503020204020204" pitchFamily="34" charset="-122"/>
              </a:rPr>
              <a:t>年</a:t>
            </a:r>
            <a:r>
              <a:rPr lang="en-US" sz="2000" b="1" baseline="30000" dirty="0">
                <a:solidFill>
                  <a:schemeClr val="accent5">
                    <a:lumMod val="75000"/>
                  </a:schemeClr>
                </a:solidFill>
                <a:latin typeface="微软雅黑" panose="020B0503020204020204" pitchFamily="34" charset="-122"/>
                <a:ea typeface="微软雅黑" panose="020B0503020204020204" pitchFamily="34" charset="-122"/>
              </a:rPr>
              <a:t>3</a:t>
            </a:r>
            <a:r>
              <a:rPr lang="zh-CN" altLang="en-US" sz="2000" b="1" baseline="30000" dirty="0">
                <a:solidFill>
                  <a:schemeClr val="accent5">
                    <a:lumMod val="75000"/>
                  </a:schemeClr>
                </a:solidFill>
                <a:latin typeface="微软雅黑" panose="020B0503020204020204" pitchFamily="34" charset="-122"/>
                <a:ea typeface="微软雅黑" panose="020B0503020204020204" pitchFamily="34" charset="-122"/>
              </a:rPr>
              <a:t>月</a:t>
            </a:r>
            <a:r>
              <a:rPr sz="2000" b="1" baseline="30000" dirty="0">
                <a:solidFill>
                  <a:schemeClr val="accent5">
                    <a:lumMod val="75000"/>
                  </a:schemeClr>
                </a:solidFill>
                <a:latin typeface="微软雅黑" panose="020B0503020204020204" pitchFamily="34" charset="-122"/>
                <a:ea typeface="微软雅黑" panose="020B0503020204020204" pitchFamily="34" charset="-122"/>
              </a:rPr>
              <a:t>三钉试卷-3</a:t>
            </a:r>
            <a:r>
              <a:rPr sz="2000" b="1" dirty="0">
                <a:solidFill>
                  <a:schemeClr val="accent5">
                    <a:lumMod val="75000"/>
                  </a:schemeClr>
                </a:solidFill>
                <a:latin typeface="微软雅黑" panose="020B0503020204020204" pitchFamily="34" charset="-122"/>
                <a:ea typeface="微软雅黑" panose="020B0503020204020204" pitchFamily="34" charset="-122"/>
              </a:rPr>
              <a:t>“放下手机游戏，走进大自然”</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同伴活动篇</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5</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2" name="文本框 1"/>
          <p:cNvSpPr txBox="1"/>
          <p:nvPr/>
        </p:nvSpPr>
        <p:spPr>
          <a:xfrm>
            <a:off x="174625" y="576580"/>
            <a:ext cx="8794115" cy="4574540"/>
          </a:xfrm>
          <a:prstGeom prst="rect">
            <a:avLst/>
          </a:prstGeom>
          <a:noFill/>
        </p:spPr>
        <p:txBody>
          <a:bodyPr wrap="square" rtlCol="0" anchor="t">
            <a:spAutoFit/>
          </a:bodyPr>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This fall break, I took my son Nels, aged 15, for our long-planned vacation in a national park. We had a rented cottage at the foot of the mountain by a lake. And my niece Susan, aged 12, also joined us.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On the first day, abundant items kept everyone occupied: picnicking, canoeing, shooting. When night fell, we sat around the campfire singing and dancing with other vacationers, all having a great day.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Nevertheless, on the second day, I noticed Susan constantly checking her screen, busily texting.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That day, she stayed indoors glued to her phone, playing Axe Climber (一款登山游戏). Then, I had an idea, announcing, </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“Tomorrow, we’ll hike to the top of the Stone Mountains.”</a:t>
            </a: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Hearing this, Susan shrugged, as if to say, “Why? ”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Eyes fixed on Susan, I continued, “Put your phone aside and climb a real mountain, ok? ”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“Well,” Susan responded reluctantly, “The Axe Climber is moving up to the final level, so I’ll not be available tomorrow. ”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“Susan, that’s not the actual wilderness experience. I hiked a lot. It’s greater fun.” Nels said persuasively.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“Sounds more like punishment,” she mumbled. “I hate sweating.”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“Never have you been on a mountaintop. Susan, have a go this time, and you are sure to love the feeling and pleasure it brings.” She finally nodded unwillingly, “Fine, I’ll give it a try.”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smiled. Anyway, she agreed. The next morning, we awakened to the sound of birds singing. It was a nice day with the sun shining mildly and clouds floating leisurely. “A perfect day for hiking,” I said. “I will go, Uncle,” Susan replied mechanically.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Packing bread, bottled water and camera into the backpack, we set out for our destination. Against the blue sky, a rough trail wound its way to the top of the mountain.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“I still don’t think it’s a good idea,” Susan complained, frowning.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en-US" altLang="zh-CN" dirty="0" smtClean="0">
                <a:latin typeface="Times New Roman" panose="02020603050405020304" pitchFamily="18" charset="0"/>
                <a:cs typeface="Times New Roman" panose="02020603050405020304" pitchFamily="18" charset="0"/>
              </a:rPr>
              <a:t>    </a:t>
            </a:r>
            <a:r>
              <a:rPr lang="zh-CN" altLang="en-US" dirty="0" smtClean="0">
                <a:latin typeface="Times New Roman" panose="02020603050405020304" pitchFamily="18" charset="0"/>
                <a:cs typeface="Times New Roman" panose="02020603050405020304" pitchFamily="18" charset="0"/>
              </a:rPr>
              <a:t>“No pains, no gains! Come on!” I encouraged. </a:t>
            </a:r>
            <a:endParaRPr lang="zh-CN" altLang="en-US" dirty="0" smtClean="0">
              <a:latin typeface="Times New Roman" panose="02020603050405020304" pitchFamily="18" charset="0"/>
              <a:cs typeface="Times New Roman" panose="02020603050405020304" pitchFamily="18" charset="0"/>
            </a:endParaRPr>
          </a:p>
          <a:p>
            <a:pPr fontAlgn="auto">
              <a:lnSpc>
                <a:spcPts val="1520"/>
              </a:lnSpc>
            </a:pPr>
            <a:r>
              <a:rPr lang="zh-CN" altLang="en-US" i="1" dirty="0" smtClean="0">
                <a:solidFill>
                  <a:srgbClr val="0070C0"/>
                </a:solidFill>
                <a:latin typeface="Times New Roman" panose="02020603050405020304" pitchFamily="18" charset="0"/>
                <a:cs typeface="Times New Roman" panose="02020603050405020304" pitchFamily="18" charset="0"/>
              </a:rPr>
              <a:t>Paragraph l: Thus, Susan began hiking up. ______________________________________________ </a:t>
            </a:r>
            <a:endParaRPr lang="zh-CN" altLang="en-US" i="1" dirty="0" smtClean="0">
              <a:solidFill>
                <a:srgbClr val="0070C0"/>
              </a:solidFill>
              <a:latin typeface="Times New Roman" panose="02020603050405020304" pitchFamily="18" charset="0"/>
              <a:cs typeface="Times New Roman" panose="02020603050405020304" pitchFamily="18" charset="0"/>
            </a:endParaRPr>
          </a:p>
          <a:p>
            <a:pPr fontAlgn="auto">
              <a:lnSpc>
                <a:spcPts val="1520"/>
              </a:lnSpc>
            </a:pPr>
            <a:r>
              <a:rPr lang="zh-CN" altLang="en-US" i="1" dirty="0" smtClean="0">
                <a:solidFill>
                  <a:srgbClr val="0070C0"/>
                </a:solidFill>
                <a:latin typeface="Times New Roman" panose="02020603050405020304" pitchFamily="18" charset="0"/>
                <a:cs typeface="Times New Roman" panose="02020603050405020304" pitchFamily="18" charset="0"/>
              </a:rPr>
              <a:t>Paragraph 2: Finally, we made it to the top. “How awesome!” Susan yelled excitedly. ___________</a:t>
            </a:r>
            <a:endParaRPr lang="zh-CN" altLang="en-US" i="1" dirty="0" smtClean="0">
              <a:solidFill>
                <a:srgbClr val="0070C0"/>
              </a:solidFill>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770509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a:t>
            </a:r>
            <a:r>
              <a:rPr lang="en-US" sz="2000" b="1" baseline="30000" dirty="0">
                <a:solidFill>
                  <a:schemeClr val="accent5">
                    <a:lumMod val="75000"/>
                  </a:schemeClr>
                </a:solidFill>
                <a:latin typeface="微软雅黑" panose="020B0503020204020204" pitchFamily="34" charset="-122"/>
                <a:ea typeface="微软雅黑" panose="020B0503020204020204" pitchFamily="34" charset="-122"/>
              </a:rPr>
              <a:t>2</a:t>
            </a:r>
            <a:r>
              <a:rPr sz="2000" b="1" baseline="30000" dirty="0">
                <a:solidFill>
                  <a:schemeClr val="accent5">
                    <a:lumMod val="75000"/>
                  </a:schemeClr>
                </a:solidFill>
                <a:latin typeface="微软雅黑" panose="020B0503020204020204" pitchFamily="34" charset="-122"/>
                <a:ea typeface="微软雅黑" panose="020B0503020204020204" pitchFamily="34" charset="-122"/>
              </a:rPr>
              <a:t>年</a:t>
            </a:r>
            <a:r>
              <a:rPr lang="en-US" sz="2000" b="1" baseline="30000" dirty="0">
                <a:solidFill>
                  <a:schemeClr val="accent5">
                    <a:lumMod val="75000"/>
                  </a:schemeClr>
                </a:solidFill>
                <a:latin typeface="微软雅黑" panose="020B0503020204020204" pitchFamily="34" charset="-122"/>
                <a:ea typeface="微软雅黑" panose="020B0503020204020204" pitchFamily="34" charset="-122"/>
              </a:rPr>
              <a:t>3</a:t>
            </a:r>
            <a:r>
              <a:rPr lang="zh-CN" altLang="en-US" sz="2000" b="1" baseline="30000" dirty="0">
                <a:solidFill>
                  <a:schemeClr val="accent5">
                    <a:lumMod val="75000"/>
                  </a:schemeClr>
                </a:solidFill>
                <a:latin typeface="微软雅黑" panose="020B0503020204020204" pitchFamily="34" charset="-122"/>
                <a:ea typeface="微软雅黑" panose="020B0503020204020204" pitchFamily="34" charset="-122"/>
              </a:rPr>
              <a:t>月</a:t>
            </a:r>
            <a:r>
              <a:rPr sz="2000" b="1" baseline="30000" dirty="0">
                <a:solidFill>
                  <a:schemeClr val="accent5">
                    <a:lumMod val="75000"/>
                  </a:schemeClr>
                </a:solidFill>
                <a:latin typeface="微软雅黑" panose="020B0503020204020204" pitchFamily="34" charset="-122"/>
                <a:ea typeface="微软雅黑" panose="020B0503020204020204" pitchFamily="34" charset="-122"/>
              </a:rPr>
              <a:t>三钉试卷-3</a:t>
            </a:r>
            <a:r>
              <a:rPr sz="2000" b="1" dirty="0">
                <a:solidFill>
                  <a:schemeClr val="accent5">
                    <a:lumMod val="75000"/>
                  </a:schemeClr>
                </a:solidFill>
                <a:latin typeface="微软雅黑" panose="020B0503020204020204" pitchFamily="34" charset="-122"/>
                <a:ea typeface="微软雅黑" panose="020B0503020204020204" pitchFamily="34" charset="-122"/>
              </a:rPr>
              <a:t>“放下手机游戏，走进大自然”</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同伴活动篇</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5</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3" name="文本框 2"/>
          <p:cNvSpPr txBox="1"/>
          <p:nvPr/>
        </p:nvSpPr>
        <p:spPr>
          <a:xfrm>
            <a:off x="130175" y="749935"/>
            <a:ext cx="8803640" cy="3969385"/>
          </a:xfrm>
          <a:prstGeom prst="rect">
            <a:avLst/>
          </a:prstGeom>
          <a:noFill/>
          <a:ln>
            <a:solidFill>
              <a:srgbClr val="0070C0"/>
            </a:solidFill>
          </a:ln>
        </p:spPr>
        <p:txBody>
          <a:bodyPr wrap="square" rtlCol="0" anchor="t">
            <a:spAutoFit/>
          </a:bodyPr>
          <a:p>
            <a:r>
              <a:rPr lang="en-US" altLang="zh-CN" sz="1800" i="1" dirty="0" smtClean="0">
                <a:solidFill>
                  <a:srgbClr val="0070C0"/>
                </a:solidFill>
                <a:latin typeface="Times New Roman" panose="02020603050405020304" pitchFamily="18" charset="0"/>
                <a:cs typeface="Times New Roman" panose="02020603050405020304" pitchFamily="18" charset="0"/>
              </a:rPr>
              <a:t>    </a:t>
            </a:r>
            <a:r>
              <a:rPr lang="zh-CN" altLang="en-US" sz="1800" i="1" dirty="0" smtClean="0">
                <a:solidFill>
                  <a:srgbClr val="0070C0"/>
                </a:solidFill>
                <a:latin typeface="Times New Roman" panose="02020603050405020304" pitchFamily="18" charset="0"/>
                <a:cs typeface="Times New Roman" panose="02020603050405020304" pitchFamily="18" charset="0"/>
              </a:rPr>
              <a:t>Thus, Susan began hiking up. </a:t>
            </a:r>
            <a:r>
              <a:rPr lang="zh-CN" altLang="en-US" sz="1800" dirty="0" smtClean="0">
                <a:latin typeface="Times New Roman" panose="02020603050405020304" pitchFamily="18" charset="0"/>
                <a:cs typeface="Times New Roman" panose="02020603050405020304" pitchFamily="18" charset="0"/>
              </a:rPr>
              <a:t>At first, she went up at a brisk pace. However, the higher we climbed, the steeper the trail became. It was not long before we began sweating. “I can’t walk any further!” Susan complained breathlessly. She was thirsty, sweaty and exhausted. Handing her a bottle, I suggested taking a break. Minutes later, we continued our way. Susan followed, falling further and further behind. “ Hold on! We’re almost to the top!” “ Susan, you’re a real climber!” Both Nels and I cheered for her. Gasping, Susan took every step with great effort, progressing slowly but firmly. I was proud she didn’t quit.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i="1" dirty="0" smtClean="0">
                <a:solidFill>
                  <a:srgbClr val="0070C0"/>
                </a:solidFill>
                <a:latin typeface="Times New Roman" panose="02020603050405020304" pitchFamily="18" charset="0"/>
                <a:cs typeface="Times New Roman" panose="02020603050405020304" pitchFamily="18" charset="0"/>
              </a:rPr>
              <a:t> </a:t>
            </a:r>
            <a:r>
              <a:rPr lang="zh-CN" altLang="en-US" sz="1800" i="1" dirty="0" smtClean="0">
                <a:solidFill>
                  <a:srgbClr val="0070C0"/>
                </a:solidFill>
                <a:latin typeface="Times New Roman" panose="02020603050405020304" pitchFamily="18" charset="0"/>
                <a:cs typeface="Times New Roman" panose="02020603050405020304" pitchFamily="18" charset="0"/>
              </a:rPr>
              <a:t>Finally, we made it to the top. “How awesome!” Susan yelled excitedly. </a:t>
            </a:r>
            <a:r>
              <a:rPr lang="zh-CN" altLang="en-US" sz="1800" dirty="0" smtClean="0">
                <a:latin typeface="Times New Roman" panose="02020603050405020304" pitchFamily="18" charset="0"/>
                <a:cs typeface="Times New Roman" panose="02020603050405020304" pitchFamily="18" charset="0"/>
              </a:rPr>
              <a:t>Falling leaves, red, yellow and orange, danced gracefully in the air. Below us, miles of fields and hills stretched out as far as we could see. “We’re on the top of the world! It feels so good!” Susan was enchanted, immersed in the pleasure never experienced. Resting on the rocks, we felt the refreshing breeze brushing our cheeks. “Anyone still miss her phone?” I joked. Susan rolled her eyes, laughing out loud, “Remember to call me next time you go hiking!” I felt relieved and rewarded. This hiking was worth all the pains. </a:t>
            </a:r>
            <a:endParaRPr lang="zh-CN" altLang="en-US" sz="1800" dirty="0" smtClean="0">
              <a:latin typeface="Times New Roman" panose="02020603050405020304" pitchFamily="18" charset="0"/>
              <a:cs typeface="Times New Roman" panose="02020603050405020304" pitchFamily="18" charset="0"/>
            </a:endParaRPr>
          </a:p>
        </p:txBody>
      </p: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8128635"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sz="2000" b="1" dirty="0">
                <a:solidFill>
                  <a:schemeClr val="accent5">
                    <a:lumMod val="75000"/>
                  </a:schemeClr>
                </a:solidFill>
                <a:latin typeface="微软雅黑" panose="020B0503020204020204" pitchFamily="34" charset="-122"/>
                <a:ea typeface="微软雅黑" panose="020B0503020204020204" pitchFamily="34" charset="-122"/>
              </a:rPr>
              <a:t>语篇衔接的三个“一定”</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以202</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2</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年1月浙江高考读后续写“与学霸做项目”为例</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a:t>
            </a:r>
            <a:endParaRPr 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5"/>
            </p:custDataLst>
          </p:nvPr>
        </p:nvGraphicFramePr>
        <p:xfrm>
          <a:off x="222885" y="630555"/>
          <a:ext cx="8800465" cy="1676400"/>
        </p:xfrm>
        <a:graphic>
          <a:graphicData uri="http://schemas.openxmlformats.org/drawingml/2006/table">
            <a:tbl>
              <a:tblPr firstRow="1" bandRow="1">
                <a:tableStyleId>{5C22544A-7EE6-4342-B048-85BDC9FD1C3A}</a:tableStyleId>
              </a:tblPr>
              <a:tblGrid>
                <a:gridCol w="911860"/>
                <a:gridCol w="7888605"/>
              </a:tblGrid>
              <a:tr h="381000">
                <a:tc>
                  <a:txBody>
                    <a:bodyPr/>
                    <a:p>
                      <a:pPr algn="ctr">
                        <a:buNone/>
                      </a:pPr>
                      <a:r>
                        <a:rPr lang="zh-CN" altLang="en-US"/>
                        <a:t>原文</a:t>
                      </a:r>
                      <a:r>
                        <a:rPr lang="zh-CN" altLang="en-US" sz="1400"/>
                        <a:t>（第一段）</a:t>
                      </a:r>
                      <a:endParaRPr lang="zh-CN" altLang="en-US" sz="1400"/>
                    </a:p>
                  </a:txBody>
                  <a:tcPr>
                    <a:solidFill>
                      <a:schemeClr val="accent5">
                        <a:lumMod val="75000"/>
                      </a:schemeClr>
                    </a:solidFill>
                  </a:tcPr>
                </a:tc>
                <a:tc>
                  <a:txBody>
                    <a:bodyPr/>
                    <a:p>
                      <a:pPr>
                        <a:buNone/>
                      </a:pPr>
                      <a:r>
                        <a:rPr lang="zh-CN" altLang="en-US" sz="1600" b="0">
                          <a:latin typeface="Times New Roman" panose="02020603050405020304" pitchFamily="18" charset="0"/>
                          <a:cs typeface="Times New Roman" panose="02020603050405020304" pitchFamily="18" charset="0"/>
                        </a:rPr>
                        <a:t>When Dr. Henderson was assigning(指定) project mates for his psychology class, I secretly hoped he would pair me with my best friend or at least a classmate I could have some fun with. </a:t>
                      </a:r>
                      <a:endParaRPr lang="zh-CN" altLang="en-US" sz="1600" b="0">
                        <a:latin typeface="Times New Roman" panose="02020603050405020304" pitchFamily="18" charset="0"/>
                        <a:cs typeface="Times New Roman" panose="02020603050405020304" pitchFamily="18" charset="0"/>
                      </a:endParaRPr>
                    </a:p>
                  </a:txBody>
                  <a:tcPr>
                    <a:solidFill>
                      <a:schemeClr val="accent5">
                        <a:lumMod val="75000"/>
                      </a:schemeClr>
                    </a:solidFill>
                  </a:tcPr>
                </a:tc>
              </a:tr>
              <a:tr h="381000">
                <a:tc>
                  <a:txBody>
                    <a:bodyPr/>
                    <a:p>
                      <a:pPr>
                        <a:buNone/>
                      </a:pPr>
                      <a:r>
                        <a:rPr lang="zh-CN" altLang="en-US"/>
                        <a:t>第一段</a:t>
                      </a:r>
                      <a:endParaRPr lang="zh-CN" altLang="en-US"/>
                    </a:p>
                  </a:txBody>
                  <a:tcPr/>
                </a:tc>
                <a:tc>
                  <a:txBody>
                    <a:bodyPr/>
                    <a:p>
                      <a:pPr>
                        <a:buNone/>
                      </a:pPr>
                      <a:r>
                        <a:rPr lang="en-US" altLang="zh-CN" sz="1600" i="1"/>
                        <a:t>    </a:t>
                      </a:r>
                      <a:r>
                        <a:rPr lang="zh-CN" altLang="en-US" sz="1600" b="1" i="1">
                          <a:solidFill>
                            <a:srgbClr val="C00000"/>
                          </a:solidFill>
                        </a:rPr>
                        <a:t>We</a:t>
                      </a:r>
                      <a:r>
                        <a:rPr lang="zh-CN" altLang="en-US" sz="1600" i="1"/>
                        <a:t> started to meet regularly to </a:t>
                      </a:r>
                      <a:r>
                        <a:rPr lang="zh-CN" altLang="en-US" sz="1600" b="1" i="1">
                          <a:solidFill>
                            <a:srgbClr val="0070C0"/>
                          </a:solidFill>
                        </a:rPr>
                        <a:t>draw up plans</a:t>
                      </a:r>
                      <a:r>
                        <a:rPr lang="zh-CN" altLang="en-US" sz="1600" i="1"/>
                        <a:t>. </a:t>
                      </a:r>
                      <a:r>
                        <a:rPr lang="zh-CN" altLang="en-US" sz="1600">
                          <a:latin typeface="Times New Roman" panose="02020603050405020304" pitchFamily="18" charset="0"/>
                          <a:cs typeface="Times New Roman" panose="02020603050405020304" pitchFamily="18" charset="0"/>
                        </a:rPr>
                        <a:t>At first it seemed that </a:t>
                      </a:r>
                      <a:r>
                        <a:rPr lang="zh-CN" altLang="en-US" sz="1600">
                          <a:solidFill>
                            <a:srgbClr val="C00000"/>
                          </a:solidFill>
                          <a:latin typeface="Times New Roman" panose="02020603050405020304" pitchFamily="18" charset="0"/>
                          <a:cs typeface="Times New Roman" panose="02020603050405020304" pitchFamily="18" charset="0"/>
                        </a:rPr>
                        <a:t>he</a:t>
                      </a:r>
                      <a:r>
                        <a:rPr lang="zh-CN" altLang="en-US" sz="1600">
                          <a:latin typeface="Times New Roman" panose="02020603050405020304" pitchFamily="18" charset="0"/>
                          <a:cs typeface="Times New Roman" panose="02020603050405020304" pitchFamily="18" charset="0"/>
                        </a:rPr>
                        <a:t> </a:t>
                      </a:r>
                      <a:r>
                        <a:rPr lang="zh-CN" altLang="en-US" sz="1600" b="1">
                          <a:solidFill>
                            <a:srgbClr val="0070C0"/>
                          </a:solidFill>
                          <a:latin typeface="Times New Roman" panose="02020603050405020304" pitchFamily="18" charset="0"/>
                          <a:cs typeface="Times New Roman" panose="02020603050405020304" pitchFamily="18" charset="0"/>
                        </a:rPr>
                        <a:t>dominated our discussion</a:t>
                      </a:r>
                      <a:r>
                        <a:rPr lang="zh-CN" altLang="en-US" sz="1600">
                          <a:latin typeface="Times New Roman" panose="02020603050405020304" pitchFamily="18" charset="0"/>
                          <a:cs typeface="Times New Roman" panose="02020603050405020304" pitchFamily="18" charset="0"/>
                        </a:rPr>
                        <a:t> for he was familiar with the topic, but </a:t>
                      </a:r>
                      <a:r>
                        <a:rPr lang="zh-CN" altLang="en-US" sz="1600" b="1">
                          <a:solidFill>
                            <a:srgbClr val="C00000"/>
                          </a:solidFill>
                          <a:latin typeface="Times New Roman" panose="02020603050405020304" pitchFamily="18" charset="0"/>
                          <a:cs typeface="Times New Roman" panose="02020603050405020304" pitchFamily="18" charset="0"/>
                        </a:rPr>
                        <a:t>I</a:t>
                      </a:r>
                      <a:r>
                        <a:rPr lang="zh-CN" altLang="en-US" sz="1600">
                          <a:latin typeface="Times New Roman" panose="02020603050405020304" pitchFamily="18" charset="0"/>
                          <a:cs typeface="Times New Roman" panose="02020603050405020304" pitchFamily="18" charset="0"/>
                        </a:rPr>
                        <a:t> was </a:t>
                      </a:r>
                      <a:r>
                        <a:rPr lang="zh-CN" altLang="en-US" sz="1600" b="1">
                          <a:solidFill>
                            <a:srgbClr val="0070C0"/>
                          </a:solidFill>
                          <a:latin typeface="Times New Roman" panose="02020603050405020304" pitchFamily="18" charset="0"/>
                          <a:cs typeface="Times New Roman" panose="02020603050405020304" pitchFamily="18" charset="0"/>
                        </a:rPr>
                        <a:t>the opposite</a:t>
                      </a:r>
                      <a:r>
                        <a:rPr lang="zh-CN" altLang="en-US" sz="1600">
                          <a:latin typeface="Times New Roman" panose="02020603050405020304" pitchFamily="18" charset="0"/>
                          <a:cs typeface="Times New Roman" panose="02020603050405020304" pitchFamily="18" charset="0"/>
                        </a:rPr>
                        <a:t>. </a:t>
                      </a:r>
                      <a:r>
                        <a:rPr lang="en-US" altLang="zh-CN" sz="1600">
                          <a:latin typeface="Times New Roman" panose="02020603050405020304" pitchFamily="18" charset="0"/>
                          <a:cs typeface="Times New Roman" panose="02020603050405020304" pitchFamily="18" charset="0"/>
                        </a:rPr>
                        <a:t>.....</a:t>
                      </a:r>
                      <a:endParaRPr lang="en-US" altLang="zh-CN" sz="1600">
                        <a:latin typeface="Times New Roman" panose="02020603050405020304" pitchFamily="18" charset="0"/>
                        <a:cs typeface="Times New Roman" panose="02020603050405020304" pitchFamily="18" charset="0"/>
                      </a:endParaRPr>
                    </a:p>
                    <a:p>
                      <a:pPr>
                        <a:buNone/>
                      </a:pPr>
                      <a:endParaRPr lang="en-US" altLang="zh-CN" sz="1600" i="1">
                        <a:latin typeface="Times New Roman" panose="02020603050405020304" pitchFamily="18" charset="0"/>
                        <a:cs typeface="Times New Roman" panose="02020603050405020304" pitchFamily="18" charset="0"/>
                      </a:endParaRPr>
                    </a:p>
                    <a:p>
                      <a:pPr>
                        <a:buNone/>
                      </a:pPr>
                      <a:endParaRPr lang="zh-CN" altLang="en-US" sz="1600" i="1"/>
                    </a:p>
                    <a:p>
                      <a:pPr algn="l">
                        <a:buClrTx/>
                        <a:buSzTx/>
                        <a:buFontTx/>
                        <a:buNone/>
                      </a:pPr>
                      <a:r>
                        <a:rPr lang="en-US" altLang="zh-CN" sz="1600">
                          <a:latin typeface="Times New Roman" panose="02020603050405020304" pitchFamily="18" charset="0"/>
                          <a:cs typeface="Times New Roman" panose="02020603050405020304" pitchFamily="18" charset="0"/>
                        </a:rPr>
                        <a:t>.... </a:t>
                      </a:r>
                      <a:r>
                        <a:rPr lang="zh-CN" altLang="en-US" sz="1600">
                          <a:latin typeface="Times New Roman" panose="02020603050405020304" pitchFamily="18" charset="0"/>
                          <a:cs typeface="Times New Roman" panose="02020603050405020304" pitchFamily="18" charset="0"/>
                        </a:rPr>
                        <a:t>We parted </a:t>
                      </a:r>
                      <a:r>
                        <a:rPr lang="zh-CN" altLang="en-US" sz="1600" b="1">
                          <a:solidFill>
                            <a:srgbClr val="C00000"/>
                          </a:solidFill>
                          <a:latin typeface="Times New Roman" panose="02020603050405020304" pitchFamily="18" charset="0"/>
                          <a:cs typeface="Times New Roman" panose="02020603050405020304" pitchFamily="18" charset="0"/>
                        </a:rPr>
                        <a:t>the day</a:t>
                      </a:r>
                      <a:r>
                        <a:rPr lang="zh-CN" altLang="en-US" sz="1600">
                          <a:latin typeface="Times New Roman" panose="02020603050405020304" pitchFamily="18" charset="0"/>
                          <a:cs typeface="Times New Roman" panose="02020603050405020304" pitchFamily="18" charset="0"/>
                        </a:rPr>
                        <a:t> before analysis discussion with confidence for our project but when I returned the next morning, he was nowhere to be found. That fact struck me feeling desperate. He didn</a:t>
                      </a:r>
                      <a:r>
                        <a:rPr lang="en-US" altLang="zh-CN" sz="1600">
                          <a:latin typeface="Times New Roman" panose="02020603050405020304" pitchFamily="18" charset="0"/>
                          <a:cs typeface="Times New Roman" panose="02020603050405020304" pitchFamily="18" charset="0"/>
                        </a:rPr>
                        <a:t>’</a:t>
                      </a:r>
                      <a:r>
                        <a:rPr lang="zh-CN" altLang="en-US" sz="1600">
                          <a:latin typeface="Times New Roman" panose="02020603050405020304" pitchFamily="18" charset="0"/>
                          <a:cs typeface="Times New Roman" panose="02020603050405020304" pitchFamily="18" charset="0"/>
                        </a:rPr>
                        <a:t>t come either in </a:t>
                      </a:r>
                      <a:r>
                        <a:rPr lang="zh-CN" altLang="en-US" sz="1600" b="1">
                          <a:solidFill>
                            <a:srgbClr val="C00000"/>
                          </a:solidFill>
                          <a:latin typeface="Times New Roman" panose="02020603050405020304" pitchFamily="18" charset="0"/>
                          <a:cs typeface="Times New Roman" panose="02020603050405020304" pitchFamily="18" charset="0"/>
                        </a:rPr>
                        <a:t>the following days.</a:t>
                      </a:r>
                      <a:r>
                        <a:rPr lang="zh-CN" altLang="en-US" sz="1600">
                          <a:latin typeface="Times New Roman" panose="02020603050405020304" pitchFamily="18" charset="0"/>
                          <a:cs typeface="Times New Roman" panose="02020603050405020304" pitchFamily="18" charset="0"/>
                        </a:rPr>
                        <a:t> </a:t>
                      </a:r>
                      <a:endParaRPr lang="zh-CN" altLang="en-US" sz="1600">
                        <a:latin typeface="Times New Roman" panose="02020603050405020304" pitchFamily="18" charset="0"/>
                        <a:cs typeface="Times New Roman" panose="02020603050405020304" pitchFamily="18" charset="0"/>
                      </a:endParaRPr>
                    </a:p>
                  </a:txBody>
                  <a:tcPr/>
                </a:tc>
              </a:tr>
              <a:tr h="381000">
                <a:tc>
                  <a:txBody>
                    <a:bodyPr/>
                    <a:p>
                      <a:pPr>
                        <a:buNone/>
                      </a:pPr>
                      <a:r>
                        <a:rPr lang="zh-CN" altLang="en-US"/>
                        <a:t>第二段</a:t>
                      </a:r>
                      <a:endParaRPr lang="zh-CN" altLang="en-US"/>
                    </a:p>
                  </a:txBody>
                  <a:tcPr/>
                </a:tc>
                <a:tc>
                  <a:txBody>
                    <a:bodyPr/>
                    <a:p>
                      <a:pPr>
                        <a:buNone/>
                      </a:pPr>
                      <a:r>
                        <a:rPr lang="zh-CN" altLang="en-US" sz="1600"/>
                        <a:t> </a:t>
                      </a:r>
                      <a:r>
                        <a:rPr lang="zh-CN" altLang="en-US" sz="1600" b="1" i="1">
                          <a:solidFill>
                            <a:srgbClr val="C00000"/>
                          </a:solidFill>
                        </a:rPr>
                        <a:t>One day</a:t>
                      </a:r>
                      <a:r>
                        <a:rPr lang="zh-CN" altLang="en-US" sz="1600" i="1"/>
                        <a:t> I got </a:t>
                      </a:r>
                      <a:r>
                        <a:rPr lang="zh-CN" altLang="en-US" sz="1600" b="1" i="1">
                          <a:solidFill>
                            <a:srgbClr val="0070C0"/>
                          </a:solidFill>
                        </a:rPr>
                        <a:t>word</a:t>
                      </a:r>
                      <a:r>
                        <a:rPr lang="zh-CN" altLang="en-US" sz="1600" i="1"/>
                        <a:t> that he was admitted to </a:t>
                      </a:r>
                      <a:r>
                        <a:rPr lang="zh-CN" altLang="en-US" sz="1600" b="1" i="1">
                          <a:solidFill>
                            <a:srgbClr val="7030A0"/>
                          </a:solidFill>
                        </a:rPr>
                        <a:t>hospital </a:t>
                      </a:r>
                      <a:r>
                        <a:rPr lang="zh-CN" altLang="en-US" sz="1600" i="1"/>
                        <a:t>for a serious disease.</a:t>
                      </a:r>
                      <a:r>
                        <a:rPr lang="zh-CN" altLang="en-US" sz="1600">
                          <a:latin typeface="Times New Roman" panose="02020603050405020304" pitchFamily="18" charset="0"/>
                          <a:cs typeface="Times New Roman" panose="02020603050405020304" pitchFamily="18" charset="0"/>
                        </a:rPr>
                        <a:t> It was</a:t>
                      </a:r>
                      <a:r>
                        <a:rPr lang="zh-CN" altLang="en-US" sz="1600" b="1">
                          <a:solidFill>
                            <a:srgbClr val="C00000"/>
                          </a:solidFill>
                          <a:latin typeface="Times New Roman" panose="02020603050405020304" pitchFamily="18" charset="0"/>
                          <a:cs typeface="Times New Roman" panose="02020603050405020304" pitchFamily="18" charset="0"/>
                        </a:rPr>
                        <a:t> the day </a:t>
                      </a:r>
                      <a:r>
                        <a:rPr lang="zh-CN" altLang="en-US" sz="1600">
                          <a:latin typeface="Times New Roman" panose="02020603050405020304" pitchFamily="18" charset="0"/>
                          <a:cs typeface="Times New Roman" panose="02020603050405020304" pitchFamily="18" charset="0"/>
                        </a:rPr>
                        <a:t>before deadline and I drowned myself doing analysis and preparing for the presentation. Hearing the </a:t>
                      </a:r>
                      <a:r>
                        <a:rPr lang="zh-CN" altLang="en-US" sz="1600" b="1">
                          <a:solidFill>
                            <a:srgbClr val="0070C0"/>
                          </a:solidFill>
                          <a:latin typeface="Times New Roman" panose="02020603050405020304" pitchFamily="18" charset="0"/>
                          <a:cs typeface="Times New Roman" panose="02020603050405020304" pitchFamily="18" charset="0"/>
                        </a:rPr>
                        <a:t>word</a:t>
                      </a:r>
                      <a:r>
                        <a:rPr lang="zh-CN" altLang="en-US" sz="1600">
                          <a:latin typeface="Times New Roman" panose="02020603050405020304" pitchFamily="18" charset="0"/>
                          <a:cs typeface="Times New Roman" panose="02020603050405020304" pitchFamily="18" charset="0"/>
                        </a:rPr>
                        <a:t>, I dashed to </a:t>
                      </a:r>
                      <a:r>
                        <a:rPr lang="zh-CN" altLang="en-US" sz="1600" b="1">
                          <a:solidFill>
                            <a:srgbClr val="7030A0"/>
                          </a:solidFill>
                          <a:latin typeface="Times New Roman" panose="02020603050405020304" pitchFamily="18" charset="0"/>
                          <a:cs typeface="Times New Roman" panose="02020603050405020304" pitchFamily="18" charset="0"/>
                        </a:rPr>
                        <a:t>the hospital</a:t>
                      </a:r>
                      <a:r>
                        <a:rPr lang="zh-CN" altLang="en-US" sz="1600">
                          <a:latin typeface="Times New Roman" panose="02020603050405020304" pitchFamily="18" charset="0"/>
                          <a:cs typeface="Times New Roman" panose="02020603050405020304" pitchFamily="18" charset="0"/>
                        </a:rPr>
                        <a:t> and found him, my dear teammate.</a:t>
                      </a:r>
                      <a:r>
                        <a:rPr lang="en-US" altLang="zh-CN" sz="1600">
                          <a:latin typeface="Times New Roman" panose="02020603050405020304" pitchFamily="18" charset="0"/>
                          <a:cs typeface="Times New Roman" panose="02020603050405020304" pitchFamily="18" charset="0"/>
                        </a:rPr>
                        <a:t> ...</a:t>
                      </a:r>
                      <a:endParaRPr lang="zh-CN" altLang="en-US" sz="1600">
                        <a:latin typeface="Times New Roman" panose="02020603050405020304" pitchFamily="18" charset="0"/>
                        <a:cs typeface="Times New Roman" panose="02020603050405020304" pitchFamily="18" charset="0"/>
                      </a:endParaRPr>
                    </a:p>
                    <a:p>
                      <a:pPr>
                        <a:buNone/>
                      </a:pPr>
                      <a:endParaRPr lang="zh-CN" altLang="en-US" sz="1600" i="1"/>
                    </a:p>
                    <a:p>
                      <a:pPr>
                        <a:buNone/>
                      </a:pPr>
                      <a:endParaRPr lang="zh-CN" altLang="en-US" sz="1600" i="1"/>
                    </a:p>
                    <a:p>
                      <a:pPr>
                        <a:buNone/>
                      </a:pPr>
                      <a:r>
                        <a:rPr lang="en-US" altLang="zh-CN" sz="1600">
                          <a:latin typeface="Times New Roman" panose="02020603050405020304" pitchFamily="18" charset="0"/>
                          <a:cs typeface="Times New Roman" panose="02020603050405020304" pitchFamily="18" charset="0"/>
                        </a:rPr>
                        <a:t>.... </a:t>
                      </a:r>
                      <a:r>
                        <a:rPr lang="zh-CN" altLang="en-US" sz="1600">
                          <a:latin typeface="Times New Roman" panose="02020603050405020304" pitchFamily="18" charset="0"/>
                          <a:cs typeface="Times New Roman" panose="02020603050405020304" pitchFamily="18" charset="0"/>
                        </a:rPr>
                        <a:t>My seemingly single-minded and cold teammate and I, together, achieved something satisfying, and had fun but more than fun. </a:t>
                      </a:r>
                      <a:endParaRPr lang="zh-CN" altLang="en-US" sz="1600" i="1"/>
                    </a:p>
                  </a:txBody>
                  <a:tcPr/>
                </a:tc>
              </a:tr>
            </a:tbl>
          </a:graphicData>
        </a:graphic>
      </p:graphicFrame>
      <p:sp>
        <p:nvSpPr>
          <p:cNvPr id="16" name="圆角矩形 15"/>
          <p:cNvSpPr/>
          <p:nvPr/>
        </p:nvSpPr>
        <p:spPr>
          <a:xfrm>
            <a:off x="7710170" y="932815"/>
            <a:ext cx="803275" cy="273685"/>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a:p>
        </p:txBody>
      </p:sp>
      <p:sp>
        <p:nvSpPr>
          <p:cNvPr id="3" name="圆角矩形 2"/>
          <p:cNvSpPr/>
          <p:nvPr/>
        </p:nvSpPr>
        <p:spPr>
          <a:xfrm>
            <a:off x="2471420" y="4498975"/>
            <a:ext cx="2208530" cy="273685"/>
          </a:xfrm>
          <a:prstGeom prst="roundRect">
            <a:avLst/>
          </a:prstGeom>
          <a:solidFill>
            <a:srgbClr val="FFFF00">
              <a:alpha val="34000"/>
            </a:srgbClr>
          </a:solidFill>
          <a:ln w="25400" cap="flat" cmpd="sng" algn="ctr">
            <a:noFill/>
            <a:prstDash val="solid"/>
          </a:ln>
          <a:effectLst/>
        </p:spPr>
        <p:txBody>
          <a:bodyPr rtlCol="0" anchor="ctr"/>
          <a:p>
            <a:pPr algn="ctr"/>
            <a:endParaRPr lang="zh-CN" altLang="en-US"/>
          </a:p>
        </p:txBody>
      </p:sp>
      <p:cxnSp>
        <p:nvCxnSpPr>
          <p:cNvPr id="6" name="直接箭头连接符 5"/>
          <p:cNvCxnSpPr/>
          <p:nvPr/>
        </p:nvCxnSpPr>
        <p:spPr>
          <a:xfrm>
            <a:off x="2701925" y="2417445"/>
            <a:ext cx="648970" cy="318135"/>
          </a:xfrm>
          <a:prstGeom prst="straightConnector1">
            <a:avLst/>
          </a:prstGeom>
          <a:ln w="31750">
            <a:solidFill>
              <a:srgbClr val="C00000"/>
            </a:solidFill>
            <a:tailEnd type="arrow"/>
          </a:ln>
        </p:spPr>
        <p:style>
          <a:lnRef idx="1">
            <a:schemeClr val="accent1"/>
          </a:lnRef>
          <a:fillRef idx="0">
            <a:schemeClr val="accent1"/>
          </a:fillRef>
          <a:effectRef idx="0">
            <a:schemeClr val="accent1"/>
          </a:effectRef>
          <a:fontRef idx="minor">
            <a:schemeClr val="tx1"/>
          </a:fontRef>
        </p:style>
      </p:cxnSp>
      <p:cxnSp>
        <p:nvCxnSpPr>
          <p:cNvPr id="7" name="直接箭头连接符 6"/>
          <p:cNvCxnSpPr/>
          <p:nvPr/>
        </p:nvCxnSpPr>
        <p:spPr>
          <a:xfrm flipH="1">
            <a:off x="1946275" y="2936875"/>
            <a:ext cx="2569845" cy="188595"/>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8" name="直接箭头连接符 7"/>
          <p:cNvCxnSpPr/>
          <p:nvPr/>
        </p:nvCxnSpPr>
        <p:spPr>
          <a:xfrm flipH="1">
            <a:off x="1248410" y="3245485"/>
            <a:ext cx="697865" cy="165100"/>
          </a:xfrm>
          <a:prstGeom prst="straightConnector1">
            <a:avLst/>
          </a:prstGeom>
          <a:noFill/>
          <a:ln w="31750" cap="flat" cmpd="sng" algn="ctr">
            <a:solidFill>
              <a:srgbClr val="C00000"/>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9" name="直接箭头连接符 8"/>
          <p:cNvCxnSpPr/>
          <p:nvPr/>
        </p:nvCxnSpPr>
        <p:spPr>
          <a:xfrm flipV="1">
            <a:off x="4600575" y="1215390"/>
            <a:ext cx="3254375" cy="3362960"/>
          </a:xfrm>
          <a:prstGeom prst="straightConnector1">
            <a:avLst/>
          </a:prstGeom>
          <a:noFill/>
          <a:ln w="31750" cap="flat" cmpd="sng" algn="ctr">
            <a:solidFill>
              <a:srgbClr val="FFFF00"/>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nodeType="click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barn(inVertical)">
                                      <p:cBhvr>
                                        <p:cTn id="28" dur="500"/>
                                        <p:tgtEl>
                                          <p:spTgt spid="9"/>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3"/>
                                        </p:tgtEl>
                                        <p:attrNameLst>
                                          <p:attrName>style.visibility</p:attrName>
                                        </p:attrNameLst>
                                      </p:cBhvr>
                                      <p:to>
                                        <p:strVal val="visible"/>
                                      </p:to>
                                    </p:set>
                                    <p:animEffect transition="in" filter="barn(inVertical)">
                                      <p:cBhvr>
                                        <p:cTn id="31" dur="500"/>
                                        <p:tgtEl>
                                          <p:spTgt spid="3"/>
                                        </p:tgtEl>
                                      </p:cBhvr>
                                    </p:animEffect>
                                  </p:childTnLst>
                                </p:cTn>
                              </p:par>
                              <p:par>
                                <p:cTn id="32" presetID="16" presetClass="entr" presetSubtype="21" fill="hold" grpId="0" nodeType="withEffect">
                                  <p:stCondLst>
                                    <p:cond delay="0"/>
                                  </p:stCondLst>
                                  <p:childTnLst>
                                    <p:set>
                                      <p:cBhvr>
                                        <p:cTn id="33" dur="1" fill="hold">
                                          <p:stCondLst>
                                            <p:cond delay="0"/>
                                          </p:stCondLst>
                                        </p:cTn>
                                        <p:tgtEl>
                                          <p:spTgt spid="16"/>
                                        </p:tgtEl>
                                        <p:attrNameLst>
                                          <p:attrName>style.visibility</p:attrName>
                                        </p:attrNameLst>
                                      </p:cBhvr>
                                      <p:to>
                                        <p:strVal val="visible"/>
                                      </p:to>
                                    </p:set>
                                    <p:animEffect transition="in" filter="barn(inVertical)">
                                      <p:cBhvr>
                                        <p:cTn id="34"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3" grpId="0" animBg="1"/>
      <p:bldP spid="3" grpId="1" animBg="1"/>
      <p:bldP spid="16" grpId="0" animBg="1"/>
      <p:bldP spid="16" grpId="1" animBg="1"/>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pic>
        <p:nvPicPr>
          <p:cNvPr id="4" name="图片 3" descr="未标题-1.png"/>
          <p:cNvPicPr>
            <a:picLocks noChangeAspect="1"/>
          </p:cNvPicPr>
          <p:nvPr/>
        </p:nvPicPr>
        <p:blipFill>
          <a:blip r:embed="rId3" cstate="print"/>
          <a:stretch>
            <a:fillRect/>
          </a:stretch>
        </p:blipFill>
        <p:spPr>
          <a:xfrm>
            <a:off x="8150225" y="0"/>
            <a:ext cx="459740" cy="749935"/>
          </a:xfrm>
          <a:prstGeom prst="rect">
            <a:avLst/>
          </a:prstGeom>
        </p:spPr>
      </p:pic>
      <p:sp>
        <p:nvSpPr>
          <p:cNvPr id="5" name="TextBox 3"/>
          <p:cNvSpPr txBox="1"/>
          <p:nvPr/>
        </p:nvSpPr>
        <p:spPr>
          <a:xfrm>
            <a:off x="534035" y="144780"/>
            <a:ext cx="770509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2022年4月稽阳联考</a:t>
            </a:r>
            <a:r>
              <a:rPr sz="2000" b="1" dirty="0">
                <a:solidFill>
                  <a:schemeClr val="accent5">
                    <a:lumMod val="75000"/>
                  </a:schemeClr>
                </a:solidFill>
                <a:latin typeface="微软雅黑" panose="020B0503020204020204" pitchFamily="34" charset="-122"/>
                <a:ea typeface="微软雅黑" panose="020B0503020204020204" pitchFamily="34" charset="-122"/>
              </a:rPr>
              <a:t>“可以不一样”</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sym typeface="+mn-ea"/>
              </a:rPr>
              <a:t>师生交往篇：尊重个性发展</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6</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2" name="文本框 1"/>
          <p:cNvSpPr txBox="1"/>
          <p:nvPr/>
        </p:nvSpPr>
        <p:spPr>
          <a:xfrm>
            <a:off x="156210" y="637540"/>
            <a:ext cx="8752205" cy="4282440"/>
          </a:xfrm>
          <a:prstGeom prst="rect">
            <a:avLst/>
          </a:prstGeom>
          <a:noFill/>
        </p:spPr>
        <p:txBody>
          <a:bodyPr wrap="square" rtlCol="0" anchor="t">
            <a:spAutoFit/>
          </a:bodyPr>
          <a:p>
            <a:pPr algn="l" fontAlgn="auto">
              <a:lnSpc>
                <a:spcPts val="1720"/>
              </a:lnSpc>
            </a:pPr>
            <a:r>
              <a:rPr lang="en-US" altLang="zh-CN" sz="1600" dirty="0" smtClean="0">
                <a:latin typeface="Times New Roman" panose="02020603050405020304" pitchFamily="18" charset="0"/>
                <a:cs typeface="Times New Roman" panose="02020603050405020304" pitchFamily="18" charset="0"/>
                <a:sym typeface="+mn-ea"/>
              </a:rPr>
              <a:t>    </a:t>
            </a:r>
            <a:r>
              <a:rPr lang="zh-CN" altLang="en-US" sz="1600" dirty="0" smtClean="0">
                <a:latin typeface="Times New Roman" panose="02020603050405020304" pitchFamily="18" charset="0"/>
                <a:cs typeface="Times New Roman" panose="02020603050405020304" pitchFamily="18" charset="0"/>
                <a:sym typeface="+mn-ea"/>
              </a:rPr>
              <a:t>The paper on</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my desk was yellow, with straight blue lines stretching across it. The lines repeated themselves all the way down the page. I counted them. Twenty-six straight lines ran across the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paper</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The yellow color reminded me of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sunshine</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In summer the sun is bright yellow like that, and the sky is blue like those lines. I loved blue — blue is for getting lost in... </a:t>
            </a:r>
            <a:endParaRPr lang="zh-CN" altLang="en-US" sz="1600" dirty="0" smtClean="0">
              <a:solidFill>
                <a:schemeClr val="tx1"/>
              </a:solidFill>
              <a:latin typeface="Times New Roman" panose="02020603050405020304" pitchFamily="18" charset="0"/>
              <a:cs typeface="Times New Roman" panose="02020603050405020304" pitchFamily="18" charset="0"/>
            </a:endParaRPr>
          </a:p>
          <a:p>
            <a:pPr algn="l" fontAlgn="auto">
              <a:lnSpc>
                <a:spcPts val="1720"/>
              </a:lnSpc>
            </a:pPr>
            <a:r>
              <a:rPr lang="en-US" altLang="zh-CN" sz="16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“You haven</a:t>
            </a:r>
            <a:r>
              <a:rPr lang="en-US" altLang="zh-CN" sz="16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t written a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word</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yet, have you?” Miss Perry had found me out. I hung my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head</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as in past years, and gave her the lines I</a:t>
            </a:r>
            <a:r>
              <a:rPr lang="en-US" altLang="zh-CN" sz="16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d given previous teachers. </a:t>
            </a:r>
            <a:endParaRPr lang="zh-CN" altLang="en-US" sz="1600" dirty="0" smtClean="0">
              <a:solidFill>
                <a:schemeClr val="tx1"/>
              </a:solidFill>
              <a:latin typeface="Times New Roman" panose="02020603050405020304" pitchFamily="18" charset="0"/>
              <a:cs typeface="Times New Roman" panose="02020603050405020304" pitchFamily="18" charset="0"/>
            </a:endParaRPr>
          </a:p>
          <a:p>
            <a:pPr algn="l" fontAlgn="auto">
              <a:lnSpc>
                <a:spcPts val="1720"/>
              </a:lnSpc>
            </a:pPr>
            <a:r>
              <a:rPr lang="en-US" altLang="zh-CN" sz="16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“I don</a:t>
            </a:r>
            <a:r>
              <a:rPr lang="en-US" altLang="zh-CN" sz="16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t feel like it.” </a:t>
            </a:r>
            <a:endParaRPr lang="zh-CN" altLang="en-US" sz="1600" dirty="0" smtClean="0">
              <a:solidFill>
                <a:schemeClr val="tx1"/>
              </a:solidFill>
              <a:latin typeface="Times New Roman" panose="02020603050405020304" pitchFamily="18" charset="0"/>
              <a:cs typeface="Times New Roman" panose="02020603050405020304" pitchFamily="18" charset="0"/>
            </a:endParaRPr>
          </a:p>
          <a:p>
            <a:pPr algn="l" fontAlgn="auto">
              <a:lnSpc>
                <a:spcPts val="1720"/>
              </a:lnSpc>
            </a:pPr>
            <a:r>
              <a:rPr lang="en-US" altLang="zh-CN" sz="16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The truth was that I wanted to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write</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about something different. “Write about Your Best Friend,” demanded the assignment on the board. I didn</a:t>
            </a:r>
            <a:r>
              <a:rPr lang="en-US" altLang="zh-CN" sz="16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t have a best friend. I had a few friends, but I didn</a:t>
            </a:r>
            <a:r>
              <a:rPr lang="en-US" altLang="zh-CN" sz="1600" dirty="0" smtClean="0">
                <a:solidFill>
                  <a:schemeClr val="tx1"/>
                </a:solidFill>
                <a:latin typeface="Times New Roman" panose="02020603050405020304" pitchFamily="18" charset="0"/>
                <a:cs typeface="Times New Roman" panose="02020603050405020304" pitchFamily="18" charset="0"/>
                <a:sym typeface="+mn-ea"/>
              </a:rPr>
              <a: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t want to claim any of them as my “best” because I was afraid they might pick someone else. What if I picked a “best” friend and then someone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different</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who thought I was their best friend, heard my paragraph read aloud and then never spoke to me again? It was a stupid topic. I was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disappointed</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in Miss Perry for choosing it.</a:t>
            </a:r>
            <a:endParaRPr lang="zh-CN" altLang="en-US" sz="1600" dirty="0" smtClean="0">
              <a:solidFill>
                <a:schemeClr val="tx1"/>
              </a:solidFill>
              <a:latin typeface="Times New Roman" panose="02020603050405020304" pitchFamily="18" charset="0"/>
              <a:cs typeface="Times New Roman" panose="02020603050405020304" pitchFamily="18" charset="0"/>
            </a:endParaRPr>
          </a:p>
          <a:p>
            <a:pPr algn="l" fontAlgn="auto">
              <a:lnSpc>
                <a:spcPts val="1720"/>
              </a:lnSpc>
            </a:pPr>
            <a:r>
              <a:rPr lang="en-US" altLang="zh-CN" sz="1600" dirty="0" smtClean="0">
                <a:solidFill>
                  <a:schemeClr val="tx1"/>
                </a:solidFill>
                <a:latin typeface="Times New Roman" panose="02020603050405020304" pitchFamily="18" charset="0"/>
                <a:cs typeface="Times New Roman" panose="02020603050405020304" pitchFamily="18" charset="0"/>
                <a:sym typeface="+mn-ea"/>
              </a:rPr>
              <a:t>    </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I knew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Miss Perry</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must have heard about me from my other teachers. I had already prepared myself for another year of listening to teachers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scold</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me. I was only nine years old, but my ears had been dull to the voices of my elders. My teachers, my parents, and the school </a:t>
            </a:r>
            <a:r>
              <a:rPr lang="zh-CN" altLang="en-US" sz="1600" u="sng" dirty="0" smtClean="0">
                <a:solidFill>
                  <a:schemeClr val="tx1"/>
                </a:solidFill>
                <a:latin typeface="Times New Roman" panose="02020603050405020304" pitchFamily="18" charset="0"/>
                <a:cs typeface="Times New Roman" panose="02020603050405020304" pitchFamily="18" charset="0"/>
                <a:sym typeface="+mn-ea"/>
              </a:rPr>
              <a:t>principal</a:t>
            </a:r>
            <a:r>
              <a:rPr lang="zh-CN" altLang="en-US" sz="1600" dirty="0" smtClean="0">
                <a:solidFill>
                  <a:schemeClr val="tx1"/>
                </a:solidFill>
                <a:latin typeface="Times New Roman" panose="02020603050405020304" pitchFamily="18" charset="0"/>
                <a:cs typeface="Times New Roman" panose="02020603050405020304" pitchFamily="18" charset="0"/>
                <a:sym typeface="+mn-ea"/>
              </a:rPr>
              <a:t> had all given me the “What are we supposed to do with you?” speech. That wa</a:t>
            </a:r>
            <a:r>
              <a:rPr lang="zh-CN" altLang="en-US" sz="1600" dirty="0" smtClean="0">
                <a:latin typeface="Times New Roman" panose="02020603050405020304" pitchFamily="18" charset="0"/>
                <a:cs typeface="Times New Roman" panose="02020603050405020304" pitchFamily="18" charset="0"/>
                <a:sym typeface="+mn-ea"/>
              </a:rPr>
              <a:t>s probably what Miss Perry was about to say, too. </a:t>
            </a:r>
            <a:endParaRPr lang="zh-CN" altLang="en-US" sz="1600" dirty="0" smtClean="0">
              <a:latin typeface="Times New Roman" panose="02020603050405020304" pitchFamily="18" charset="0"/>
              <a:cs typeface="Times New Roman" panose="02020603050405020304" pitchFamily="18" charset="0"/>
            </a:endParaRPr>
          </a:p>
          <a:p>
            <a:pPr algn="l" fontAlgn="auto">
              <a:lnSpc>
                <a:spcPts val="1720"/>
              </a:lnSpc>
            </a:pPr>
            <a:r>
              <a:rPr lang="en-US" altLang="zh-CN" sz="16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600" i="1" dirty="0" smtClean="0">
                <a:solidFill>
                  <a:srgbClr val="0070C0"/>
                </a:solidFill>
                <a:latin typeface="Times New Roman" panose="02020603050405020304" pitchFamily="18" charset="0"/>
                <a:cs typeface="Times New Roman" panose="02020603050405020304" pitchFamily="18" charset="0"/>
                <a:sym typeface="+mn-ea"/>
              </a:rPr>
              <a:t>However, there was something different about Miss Perry. ____________________________</a:t>
            </a:r>
            <a:endParaRPr lang="zh-CN" altLang="en-US" sz="1600" i="1" dirty="0" smtClean="0">
              <a:solidFill>
                <a:srgbClr val="0070C0"/>
              </a:solidFill>
              <a:latin typeface="Times New Roman" panose="02020603050405020304" pitchFamily="18" charset="0"/>
              <a:cs typeface="Times New Roman" panose="02020603050405020304" pitchFamily="18" charset="0"/>
            </a:endParaRPr>
          </a:p>
          <a:p>
            <a:pPr algn="l" fontAlgn="auto">
              <a:lnSpc>
                <a:spcPts val="1720"/>
              </a:lnSpc>
            </a:pPr>
            <a:r>
              <a:rPr lang="en-US" altLang="zh-CN" sz="1600" i="1" dirty="0" smtClean="0">
                <a:solidFill>
                  <a:srgbClr val="0070C0"/>
                </a:solidFill>
                <a:latin typeface="Times New Roman" panose="02020603050405020304" pitchFamily="18" charset="0"/>
                <a:cs typeface="Times New Roman" panose="02020603050405020304" pitchFamily="18" charset="0"/>
                <a:sym typeface="+mn-ea"/>
              </a:rPr>
              <a:t>    </a:t>
            </a:r>
            <a:r>
              <a:rPr lang="zh-CN" altLang="en-US" sz="1600" i="1" dirty="0" smtClean="0">
                <a:solidFill>
                  <a:srgbClr val="0070C0"/>
                </a:solidFill>
                <a:latin typeface="Times New Roman" panose="02020603050405020304" pitchFamily="18" charset="0"/>
                <a:cs typeface="Times New Roman" panose="02020603050405020304" pitchFamily="18" charset="0"/>
                <a:sym typeface="+mn-ea"/>
              </a:rPr>
              <a:t>I bet I was touched. ___________________________________________________________</a:t>
            </a:r>
            <a:endParaRPr lang="zh-CN" altLang="en-US" sz="1600" dirty="0" smtClean="0">
              <a:latin typeface="Times New Roman" panose="02020603050405020304" pitchFamily="18" charset="0"/>
              <a:cs typeface="Times New Roman" panose="02020603050405020304" pitchFamily="18" charset="0"/>
            </a:endParaRPr>
          </a:p>
        </p:txBody>
      </p:sp>
    </p:spTree>
    <p:custDataLst>
      <p:tags r:id="rId4"/>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5" name="TextBox 3"/>
          <p:cNvSpPr txBox="1"/>
          <p:nvPr/>
        </p:nvSpPr>
        <p:spPr>
          <a:xfrm>
            <a:off x="534035" y="144780"/>
            <a:ext cx="7705090" cy="398780"/>
          </a:xfrm>
          <a:prstGeom prst="rect">
            <a:avLst/>
          </a:prstGeom>
          <a:noFill/>
        </p:spPr>
        <p:txBody>
          <a:bodyPr wrap="square" rtlCol="0">
            <a:spAutoFit/>
          </a:bodyPr>
          <a:p>
            <a:r>
              <a:rPr sz="2000" b="1" baseline="30000" dirty="0">
                <a:solidFill>
                  <a:schemeClr val="accent5">
                    <a:lumMod val="75000"/>
                  </a:schemeClr>
                </a:solidFill>
                <a:latin typeface="微软雅黑" panose="020B0503020204020204" pitchFamily="34" charset="-122"/>
                <a:ea typeface="微软雅黑" panose="020B0503020204020204" pitchFamily="34" charset="-122"/>
              </a:rPr>
              <a:t>2022年4月稽阳联考</a:t>
            </a:r>
            <a:r>
              <a:rPr sz="2000" b="1" dirty="0">
                <a:solidFill>
                  <a:schemeClr val="accent5">
                    <a:lumMod val="75000"/>
                  </a:schemeClr>
                </a:solidFill>
                <a:latin typeface="微软雅黑" panose="020B0503020204020204" pitchFamily="34" charset="-122"/>
                <a:ea typeface="微软雅黑" panose="020B0503020204020204" pitchFamily="34" charset="-122"/>
              </a:rPr>
              <a:t>“可以不一样”</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 </a:t>
            </a:r>
            <a:r>
              <a:rPr lang="zh-CN" altLang="en-US" sz="1600" b="1" dirty="0">
                <a:solidFill>
                  <a:srgbClr val="C00000"/>
                </a:solidFill>
                <a:latin typeface="微软雅黑" panose="020B0503020204020204" pitchFamily="34" charset="-122"/>
                <a:ea typeface="微软雅黑" panose="020B0503020204020204" pitchFamily="34" charset="-122"/>
              </a:rPr>
              <a:t>师生交往篇：尊重个性发展</a:t>
            </a:r>
            <a:endParaRPr lang="zh-CN" altLang="en-US" sz="1600" b="1" dirty="0">
              <a:solidFill>
                <a:srgbClr val="C00000"/>
              </a:solidFill>
              <a:latin typeface="微软雅黑" panose="020B0503020204020204" pitchFamily="34" charset="-122"/>
              <a:ea typeface="微软雅黑" panose="020B0503020204020204" pitchFamily="34" charset="-122"/>
            </a:endParaRPr>
          </a:p>
        </p:txBody>
      </p:sp>
      <p:sp>
        <p:nvSpPr>
          <p:cNvPr id="6" name="文本框 5"/>
          <p:cNvSpPr txBox="1"/>
          <p:nvPr/>
        </p:nvSpPr>
        <p:spPr>
          <a:xfrm>
            <a:off x="61595" y="206375"/>
            <a:ext cx="267335" cy="368300"/>
          </a:xfrm>
          <a:prstGeom prst="rect">
            <a:avLst/>
          </a:prstGeom>
          <a:noFill/>
        </p:spPr>
        <p:txBody>
          <a:bodyPr wrap="square" rtlCol="0">
            <a:spAutoFit/>
          </a:bodyPr>
          <a:p>
            <a:r>
              <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rPr>
              <a:t>6</a:t>
            </a:r>
            <a:endParaRPr lang="en-US" altLang="zh-CN" sz="1800" b="1" dirty="0" smtClean="0">
              <a:solidFill>
                <a:schemeClr val="bg1"/>
              </a:solidFill>
              <a:latin typeface="黑体" panose="02010609060101010101" charset="-122"/>
              <a:ea typeface="黑体" panose="02010609060101010101" charset="-122"/>
              <a:cs typeface="Times New Roman" panose="02020603050405020304" pitchFamily="18" charset="0"/>
            </a:endParaRPr>
          </a:p>
        </p:txBody>
      </p:sp>
      <p:sp>
        <p:nvSpPr>
          <p:cNvPr id="9" name="文本框 8"/>
          <p:cNvSpPr txBox="1"/>
          <p:nvPr/>
        </p:nvSpPr>
        <p:spPr>
          <a:xfrm>
            <a:off x="328930" y="749935"/>
            <a:ext cx="8573770" cy="4246245"/>
          </a:xfrm>
          <a:prstGeom prst="rect">
            <a:avLst/>
          </a:prstGeom>
          <a:solidFill>
            <a:schemeClr val="bg1"/>
          </a:solidFill>
          <a:ln>
            <a:solidFill>
              <a:srgbClr val="0070C0"/>
            </a:solidFill>
          </a:ln>
        </p:spPr>
        <p:txBody>
          <a:bodyPr wrap="square" rtlCol="0" anchor="t">
            <a:spAutoFit/>
          </a:bodyPr>
          <a:p>
            <a:r>
              <a:rPr lang="en-US" altLang="zh-CN" sz="1800" i="1" dirty="0" smtClean="0">
                <a:solidFill>
                  <a:srgbClr val="0070C0"/>
                </a:solidFill>
                <a:latin typeface="Times New Roman" panose="02020603050405020304" pitchFamily="18" charset="0"/>
                <a:cs typeface="Times New Roman" panose="02020603050405020304" pitchFamily="18" charset="0"/>
              </a:rPr>
              <a:t>    </a:t>
            </a:r>
            <a:r>
              <a:rPr lang="zh-CN" altLang="en-US" sz="1800" i="1" dirty="0" smtClean="0">
                <a:solidFill>
                  <a:srgbClr val="0070C0"/>
                </a:solidFill>
                <a:latin typeface="Times New Roman" panose="02020603050405020304" pitchFamily="18" charset="0"/>
                <a:cs typeface="Times New Roman" panose="02020603050405020304" pitchFamily="18" charset="0"/>
              </a:rPr>
              <a:t>However, there was something different about Miss Perry. </a:t>
            </a:r>
            <a:r>
              <a:rPr lang="zh-CN" altLang="en-US" sz="1800" dirty="0" smtClean="0">
                <a:latin typeface="Times New Roman" panose="02020603050405020304" pitchFamily="18" charset="0"/>
                <a:cs typeface="Times New Roman" panose="02020603050405020304" pitchFamily="18" charset="0"/>
              </a:rPr>
              <a:t>“What do you want to do, then?” she </a:t>
            </a:r>
            <a:r>
              <a:rPr lang="zh-CN" altLang="en-US" sz="1800" b="1" dirty="0" smtClean="0">
                <a:solidFill>
                  <a:srgbClr val="7030A0"/>
                </a:solidFill>
                <a:latin typeface="Times New Roman" panose="02020603050405020304" pitchFamily="18" charset="0"/>
                <a:cs typeface="Times New Roman" panose="02020603050405020304" pitchFamily="18" charset="0"/>
              </a:rPr>
              <a:t>smiled</a:t>
            </a:r>
            <a:r>
              <a:rPr lang="zh-CN" altLang="en-US" sz="1800" dirty="0" smtClean="0">
                <a:latin typeface="Times New Roman" panose="02020603050405020304" pitchFamily="18" charset="0"/>
                <a:cs typeface="Times New Roman" panose="02020603050405020304" pitchFamily="18" charset="0"/>
              </a:rPr>
              <a:t>, </a:t>
            </a:r>
            <a:r>
              <a:rPr lang="zh-CN" altLang="en-US" sz="1800" b="1" dirty="0" smtClean="0">
                <a:solidFill>
                  <a:srgbClr val="7030A0"/>
                </a:solidFill>
                <a:latin typeface="Times New Roman" panose="02020603050405020304" pitchFamily="18" charset="0"/>
                <a:cs typeface="Times New Roman" panose="02020603050405020304" pitchFamily="18" charset="0"/>
              </a:rPr>
              <a:t>tenderly</a:t>
            </a:r>
            <a:r>
              <a:rPr lang="zh-CN" altLang="en-US" sz="1800" dirty="0" smtClean="0">
                <a:latin typeface="Times New Roman" panose="02020603050405020304" pitchFamily="18" charset="0"/>
                <a:cs typeface="Times New Roman" panose="02020603050405020304" pitchFamily="18" charset="0"/>
              </a:rPr>
              <a:t> staring at me with deep blue watery eyes. What? My previous teachers would scold me or send me to the principal</a:t>
            </a:r>
            <a:r>
              <a:rPr lang="en-US" altLang="zh-CN" sz="1800" dirty="0" smtClean="0">
                <a:latin typeface="Times New Roman" panose="02020603050405020304" pitchFamily="18" charset="0"/>
                <a:cs typeface="Times New Roman" panose="02020603050405020304" pitchFamily="18" charset="0"/>
              </a:rPr>
              <a:t>’</a:t>
            </a:r>
            <a:r>
              <a:rPr lang="zh-CN" altLang="en-US" sz="1800" dirty="0" smtClean="0">
                <a:latin typeface="Times New Roman" panose="02020603050405020304" pitchFamily="18" charset="0"/>
                <a:cs typeface="Times New Roman" panose="02020603050405020304" pitchFamily="18" charset="0"/>
              </a:rPr>
              <a:t>s office. Miss Perry, however, stood in front of my desk and kept her </a:t>
            </a:r>
            <a:r>
              <a:rPr lang="zh-CN" altLang="en-US" sz="1800" b="1" dirty="0" smtClean="0">
                <a:solidFill>
                  <a:srgbClr val="7030A0"/>
                </a:solidFill>
                <a:latin typeface="Times New Roman" panose="02020603050405020304" pitchFamily="18" charset="0"/>
                <a:cs typeface="Times New Roman" panose="02020603050405020304" pitchFamily="18" charset="0"/>
              </a:rPr>
              <a:t>soft gaze</a:t>
            </a:r>
            <a:r>
              <a:rPr lang="zh-CN" altLang="en-US" sz="1800" dirty="0" smtClean="0">
                <a:latin typeface="Times New Roman" panose="02020603050405020304" pitchFamily="18" charset="0"/>
                <a:cs typeface="Times New Roman" panose="02020603050405020304" pitchFamily="18" charset="0"/>
              </a:rPr>
              <a:t> on my face. Without a word, I lowered my head to avoid her eyes. “You just think </a:t>
            </a:r>
            <a:r>
              <a:rPr lang="zh-CN" altLang="en-US" sz="1800" b="1" dirty="0" smtClean="0">
                <a:solidFill>
                  <a:srgbClr val="C00000"/>
                </a:solidFill>
                <a:latin typeface="Times New Roman" panose="02020603050405020304" pitchFamily="18" charset="0"/>
                <a:cs typeface="Times New Roman" panose="02020603050405020304" pitchFamily="18" charset="0"/>
              </a:rPr>
              <a:t>what it is that you want to write about</a:t>
            </a:r>
            <a:r>
              <a:rPr lang="zh-CN" altLang="en-US" sz="1800" dirty="0" smtClean="0">
                <a:latin typeface="Times New Roman" panose="02020603050405020304" pitchFamily="18" charset="0"/>
                <a:cs typeface="Times New Roman" panose="02020603050405020304" pitchFamily="18" charset="0"/>
              </a:rPr>
              <a:t>? Then, come to share with me, and </a:t>
            </a:r>
            <a:r>
              <a:rPr lang="zh-CN" altLang="en-US" sz="1800" b="1" dirty="0" smtClean="0">
                <a:solidFill>
                  <a:srgbClr val="C00000"/>
                </a:solidFill>
                <a:latin typeface="Times New Roman" panose="02020603050405020304" pitchFamily="18" charset="0"/>
                <a:cs typeface="Times New Roman" panose="02020603050405020304" pitchFamily="18" charset="0"/>
              </a:rPr>
              <a:t>we</a:t>
            </a:r>
            <a:r>
              <a:rPr lang="en-US" altLang="zh-CN" sz="1800" b="1" dirty="0" smtClean="0">
                <a:solidFill>
                  <a:srgbClr val="C00000"/>
                </a:solidFill>
                <a:latin typeface="Times New Roman" panose="02020603050405020304" pitchFamily="18" charset="0"/>
                <a:cs typeface="Times New Roman" panose="02020603050405020304" pitchFamily="18" charset="0"/>
              </a:rPr>
              <a:t>’</a:t>
            </a:r>
            <a:r>
              <a:rPr lang="zh-CN" altLang="en-US" sz="1800" b="1" dirty="0" smtClean="0">
                <a:solidFill>
                  <a:srgbClr val="C00000"/>
                </a:solidFill>
                <a:latin typeface="Times New Roman" panose="02020603050405020304" pitchFamily="18" charset="0"/>
                <a:cs typeface="Times New Roman" panose="02020603050405020304" pitchFamily="18" charset="0"/>
              </a:rPr>
              <a:t>ll make some arrangements that you can live with.</a:t>
            </a:r>
            <a:r>
              <a:rPr lang="zh-CN" altLang="en-US" sz="1800" dirty="0" smtClean="0">
                <a:latin typeface="Times New Roman" panose="02020603050405020304" pitchFamily="18" charset="0"/>
                <a:cs typeface="Times New Roman" panose="02020603050405020304" pitchFamily="18" charset="0"/>
              </a:rPr>
              <a:t> </a:t>
            </a:r>
            <a:r>
              <a:rPr lang="zh-CN" altLang="en-US" sz="1800" b="1" u="sng" dirty="0" smtClean="0">
                <a:solidFill>
                  <a:srgbClr val="C00000"/>
                </a:solidFill>
                <a:latin typeface="Times New Roman" panose="02020603050405020304" pitchFamily="18" charset="0"/>
                <a:cs typeface="Times New Roman" panose="02020603050405020304" pitchFamily="18" charset="0"/>
              </a:rPr>
              <a:t>Fair enough</a:t>
            </a:r>
            <a:r>
              <a:rPr lang="zh-CN" altLang="en-US" sz="1800" dirty="0" smtClean="0">
                <a:latin typeface="Times New Roman" panose="02020603050405020304" pitchFamily="18" charset="0"/>
                <a:cs typeface="Times New Roman" panose="02020603050405020304" pitchFamily="18" charset="0"/>
              </a:rPr>
              <a:t>?” She </a:t>
            </a:r>
            <a:r>
              <a:rPr lang="zh-CN" altLang="en-US" sz="1800" b="1" dirty="0" smtClean="0">
                <a:solidFill>
                  <a:srgbClr val="7030A0"/>
                </a:solidFill>
                <a:latin typeface="Times New Roman" panose="02020603050405020304" pitchFamily="18" charset="0"/>
                <a:cs typeface="Times New Roman" panose="02020603050405020304" pitchFamily="18" charset="0"/>
              </a:rPr>
              <a:t>patted me on the back</a:t>
            </a:r>
            <a:r>
              <a:rPr lang="zh-CN" altLang="en-US" sz="1800" dirty="0" smtClean="0">
                <a:latin typeface="Times New Roman" panose="02020603050405020304" pitchFamily="18" charset="0"/>
                <a:cs typeface="Times New Roman" panose="02020603050405020304" pitchFamily="18" charset="0"/>
              </a:rPr>
              <a:t>. No teacher had </a:t>
            </a:r>
            <a:r>
              <a:rPr lang="zh-CN" altLang="en-US" sz="1800" b="1" dirty="0" smtClean="0">
                <a:solidFill>
                  <a:srgbClr val="7030A0"/>
                </a:solidFill>
                <a:latin typeface="Times New Roman" panose="02020603050405020304" pitchFamily="18" charset="0"/>
                <a:cs typeface="Times New Roman" panose="02020603050405020304" pitchFamily="18" charset="0"/>
              </a:rPr>
              <a:t>touched me</a:t>
            </a:r>
            <a:r>
              <a:rPr lang="zh-CN" altLang="en-US" sz="1800" dirty="0" smtClean="0">
                <a:latin typeface="Times New Roman" panose="02020603050405020304" pitchFamily="18" charset="0"/>
                <a:cs typeface="Times New Roman" panose="02020603050405020304" pitchFamily="18" charset="0"/>
              </a:rPr>
              <a:t> before. </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   </a:t>
            </a:r>
            <a:r>
              <a:rPr lang="en-US" altLang="zh-CN" sz="1800" i="1" dirty="0" smtClean="0">
                <a:solidFill>
                  <a:srgbClr val="0070C0"/>
                </a:solidFill>
                <a:latin typeface="Times New Roman" panose="02020603050405020304" pitchFamily="18" charset="0"/>
                <a:cs typeface="Times New Roman" panose="02020603050405020304" pitchFamily="18" charset="0"/>
              </a:rPr>
              <a:t>I bet I was touched. Automatically,</a:t>
            </a:r>
            <a:r>
              <a:rPr lang="en-US" altLang="zh-CN" sz="1800" dirty="0" smtClean="0">
                <a:latin typeface="Times New Roman" panose="02020603050405020304" pitchFamily="18" charset="0"/>
                <a:cs typeface="Times New Roman" panose="02020603050405020304" pitchFamily="18" charset="0"/>
              </a:rPr>
              <a:t> I raised my head and caught sight of her walking back to her desk. Wondering what to make of her, I </a:t>
            </a:r>
            <a:r>
              <a:rPr lang="en-US" altLang="zh-CN" sz="1800" b="1" dirty="0" smtClean="0">
                <a:solidFill>
                  <a:srgbClr val="7030A0"/>
                </a:solidFill>
                <a:latin typeface="Times New Roman" panose="02020603050405020304" pitchFamily="18" charset="0"/>
                <a:cs typeface="Times New Roman" panose="02020603050405020304" pitchFamily="18" charset="0"/>
              </a:rPr>
              <a:t>received another glance</a:t>
            </a:r>
            <a:r>
              <a:rPr lang="en-US" altLang="zh-CN" sz="1800" dirty="0" smtClean="0">
                <a:latin typeface="Times New Roman" panose="02020603050405020304" pitchFamily="18" charset="0"/>
                <a:cs typeface="Times New Roman" panose="02020603050405020304" pitchFamily="18" charset="0"/>
              </a:rPr>
              <a:t>. A sense of something different attacked. I looked out of the window. The trees, the rain, everything was in sight. Inspired, I rose from the seat. “I want to study the weather outside.” “You </a:t>
            </a:r>
            <a:r>
              <a:rPr lang="zh-CN" altLang="en-US" sz="1800" b="1" dirty="0" smtClean="0">
                <a:solidFill>
                  <a:srgbClr val="C00000"/>
                </a:solidFill>
                <a:latin typeface="Times New Roman" panose="02020603050405020304" pitchFamily="18" charset="0"/>
                <a:cs typeface="Times New Roman" panose="02020603050405020304" pitchFamily="18" charset="0"/>
              </a:rPr>
              <a:t>really</a:t>
            </a:r>
            <a:r>
              <a:rPr lang="en-US" altLang="zh-CN" sz="1800" dirty="0" smtClean="0">
                <a:latin typeface="Times New Roman" panose="02020603050405020304" pitchFamily="18" charset="0"/>
                <a:cs typeface="Times New Roman" panose="02020603050405020304" pitchFamily="18" charset="0"/>
              </a:rPr>
              <a:t> like that? But </a:t>
            </a:r>
            <a:r>
              <a:rPr lang="zh-CN" altLang="en-US" sz="1800" b="1" dirty="0" smtClean="0">
                <a:solidFill>
                  <a:srgbClr val="C00000"/>
                </a:solidFill>
                <a:latin typeface="Times New Roman" panose="02020603050405020304" pitchFamily="18" charset="0"/>
                <a:cs typeface="Times New Roman" panose="02020603050405020304" pitchFamily="18" charset="0"/>
              </a:rPr>
              <a:t>promise</a:t>
            </a:r>
            <a:r>
              <a:rPr lang="en-US" altLang="zh-CN" sz="1800" dirty="0" smtClean="0">
                <a:latin typeface="Times New Roman" panose="02020603050405020304" pitchFamily="18" charset="0"/>
                <a:cs typeface="Times New Roman" panose="02020603050405020304" pitchFamily="18" charset="0"/>
              </a:rPr>
              <a:t> to </a:t>
            </a:r>
            <a:r>
              <a:rPr lang="zh-CN" altLang="en-US" sz="1800" b="1" dirty="0" smtClean="0">
                <a:solidFill>
                  <a:srgbClr val="C00000"/>
                </a:solidFill>
                <a:latin typeface="Times New Roman" panose="02020603050405020304" pitchFamily="18" charset="0"/>
                <a:cs typeface="Times New Roman" panose="02020603050405020304" pitchFamily="18" charset="0"/>
              </a:rPr>
              <a:t>write down what you learn</a:t>
            </a:r>
            <a:r>
              <a:rPr lang="en-US" altLang="zh-CN" sz="1800" dirty="0" smtClean="0">
                <a:latin typeface="Times New Roman" panose="02020603050405020304" pitchFamily="18" charset="0"/>
                <a:cs typeface="Times New Roman" panose="02020603050405020304" pitchFamily="18" charset="0"/>
              </a:rPr>
              <a:t> on that blank paper.</a:t>
            </a:r>
            <a:r>
              <a:rPr lang="en-US" altLang="zh-CN" sz="1800" u="sng" dirty="0" smtClean="0">
                <a:latin typeface="Times New Roman" panose="02020603050405020304" pitchFamily="18" charset="0"/>
                <a:cs typeface="Times New Roman" panose="02020603050405020304" pitchFamily="18" charset="0"/>
              </a:rPr>
              <a:t> </a:t>
            </a:r>
            <a:r>
              <a:rPr lang="zh-CN" altLang="en-US" sz="1800" b="1" u="sng" dirty="0" smtClean="0">
                <a:solidFill>
                  <a:srgbClr val="C00000"/>
                </a:solidFill>
                <a:latin typeface="Times New Roman" panose="02020603050405020304" pitchFamily="18" charset="0"/>
                <a:cs typeface="Times New Roman" panose="02020603050405020304" pitchFamily="18" charset="0"/>
              </a:rPr>
              <a:t>Deal</a:t>
            </a:r>
            <a:r>
              <a:rPr lang="en-US" altLang="zh-CN" sz="1800" dirty="0" smtClean="0">
                <a:latin typeface="Times New Roman" panose="02020603050405020304" pitchFamily="18" charset="0"/>
                <a:cs typeface="Times New Roman" panose="02020603050405020304" pitchFamily="18" charset="0"/>
              </a:rPr>
              <a:t>?” “Deal!” All that afternoon I studied clouds, winds and the rain. Amazingly, a rainbow hung above like an upside-down smile. For the first time in years, I was really concentrating on my school work.</a:t>
            </a:r>
            <a:endParaRPr lang="en-US" altLang="zh-CN" sz="1800" dirty="0" smtClean="0">
              <a:latin typeface="Times New Roman" panose="02020603050405020304" pitchFamily="18" charset="0"/>
              <a:cs typeface="Times New Roman" panose="02020603050405020304" pitchFamily="18" charset="0"/>
            </a:endParaRPr>
          </a:p>
        </p:txBody>
      </p: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Tree>
    <p:custDataLst>
      <p:tags r:id="rId5"/>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5" name="PA_两首“成功”.wav">
            <a:hlinkClick r:id="" action="ppaction://media"/>
          </p:cNvPr>
          <p:cNvPicPr>
            <a:picLocks noChangeAspect="1"/>
          </p:cNvPicPr>
          <p:nvPr>
            <a:audioFile r:link="rId1"/>
            <p:extLst>
              <p:ext uri="{DAA4B4D4-6D71-4841-9C94-3DE7FCFB9230}">
                <p14:media xmlns:p14="http://schemas.microsoft.com/office/powerpoint/2010/main" r:embed="rId2"/>
              </p:ext>
            </p:extLst>
            <p:custDataLst>
              <p:tags r:id="rId3"/>
            </p:custDataLst>
          </p:nvPr>
        </p:nvPicPr>
        <p:blipFill>
          <a:blip r:embed="rId4"/>
          <a:stretch>
            <a:fillRect/>
          </a:stretch>
        </p:blipFill>
        <p:spPr>
          <a:xfrm>
            <a:off x="11484158" y="696059"/>
            <a:ext cx="609441" cy="548498"/>
          </a:xfrm>
          <a:prstGeom prst="rect">
            <a:avLst/>
          </a:prstGeom>
          <a:solidFill>
            <a:schemeClr val="accent5">
              <a:lumMod val="75000"/>
            </a:schemeClr>
          </a:solidFill>
        </p:spPr>
      </p:pic>
      <p:pic>
        <p:nvPicPr>
          <p:cNvPr id="6" name="PA_图片 5"/>
          <p:cNvPicPr>
            <a:picLocks noChangeAspect="1"/>
          </p:cNvPicPr>
          <p:nvPr>
            <p:custDataLst>
              <p:tags r:id="rId5"/>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30166" t="22083" r="56876" b="67617"/>
          <a:stretch>
            <a:fillRect/>
          </a:stretch>
        </p:blipFill>
        <p:spPr>
          <a:xfrm>
            <a:off x="6128063" y="671"/>
            <a:ext cx="1412767" cy="706202"/>
          </a:xfrm>
          <a:custGeom>
            <a:avLst/>
            <a:gdLst>
              <a:gd name="connsiteX0" fmla="*/ 0 w 1413135"/>
              <a:gd name="connsiteY0" fmla="*/ 0 h 706385"/>
              <a:gd name="connsiteX1" fmla="*/ 1413135 w 1413135"/>
              <a:gd name="connsiteY1" fmla="*/ 0 h 706385"/>
              <a:gd name="connsiteX2" fmla="*/ 690511 w 1413135"/>
              <a:gd name="connsiteY2" fmla="*/ 706385 h 706385"/>
              <a:gd name="connsiteX3" fmla="*/ 0 w 1413135"/>
              <a:gd name="connsiteY3" fmla="*/ 0 h 706385"/>
            </a:gdLst>
            <a:ahLst/>
            <a:cxnLst>
              <a:cxn ang="0">
                <a:pos x="connsiteX0" y="connsiteY0"/>
              </a:cxn>
              <a:cxn ang="0">
                <a:pos x="connsiteX1" y="connsiteY1"/>
              </a:cxn>
              <a:cxn ang="0">
                <a:pos x="connsiteX2" y="connsiteY2"/>
              </a:cxn>
              <a:cxn ang="0">
                <a:pos x="connsiteX3" y="connsiteY3"/>
              </a:cxn>
            </a:cxnLst>
            <a:rect l="l" t="t" r="r" b="b"/>
            <a:pathLst>
              <a:path w="1413135" h="706385">
                <a:moveTo>
                  <a:pt x="0" y="0"/>
                </a:moveTo>
                <a:lnTo>
                  <a:pt x="1413135" y="0"/>
                </a:lnTo>
                <a:lnTo>
                  <a:pt x="690511" y="706385"/>
                </a:lnTo>
                <a:lnTo>
                  <a:pt x="0" y="0"/>
                </a:lnTo>
                <a:close/>
              </a:path>
            </a:pathLst>
          </a:custGeom>
          <a:solidFill>
            <a:schemeClr val="accent5">
              <a:lumMod val="75000"/>
            </a:schemeClr>
          </a:solidFill>
        </p:spPr>
      </p:pic>
      <p:pic>
        <p:nvPicPr>
          <p:cNvPr id="7" name="PA_图片 6"/>
          <p:cNvPicPr>
            <a:picLocks noChangeAspect="1"/>
          </p:cNvPicPr>
          <p:nvPr>
            <p:custDataLst>
              <p:tags r:id="rId8"/>
            </p:custDataLst>
          </p:nvPr>
        </p:nvPicPr>
        <p:blipFill>
          <a:blip r:embed="rId6">
            <a:extLst>
              <a:ext uri="{BEBA8EAE-BF5A-486C-A8C5-ECC9F3942E4B}">
                <a14:imgProps xmlns:a14="http://schemas.microsoft.com/office/drawing/2010/main">
                  <a14:imgLayer r:embed="rId7">
                    <a14:imgEffect>
                      <a14:brightnessContrast contrast="20000"/>
                    </a14:imgEffect>
                  </a14:imgLayer>
                </a14:imgProps>
              </a:ext>
              <a:ext uri="{28A0092B-C50C-407E-A947-70E740481C1C}">
                <a14:useLocalDpi xmlns:a14="http://schemas.microsoft.com/office/drawing/2010/main" val="0"/>
              </a:ext>
            </a:extLst>
          </a:blip>
          <a:srcRect l="40398" t="22083" r="36072" b="33091"/>
          <a:stretch>
            <a:fillRect/>
          </a:stretch>
        </p:blipFill>
        <p:spPr>
          <a:xfrm>
            <a:off x="7243602" y="671"/>
            <a:ext cx="2565341" cy="3073338"/>
          </a:xfrm>
          <a:custGeom>
            <a:avLst/>
            <a:gdLst>
              <a:gd name="connsiteX0" fmla="*/ 468300 w 2566009"/>
              <a:gd name="connsiteY0" fmla="*/ 0 h 3074138"/>
              <a:gd name="connsiteX1" fmla="*/ 2566009 w 2566009"/>
              <a:gd name="connsiteY1" fmla="*/ 0 h 3074138"/>
              <a:gd name="connsiteX2" fmla="*/ 2566009 w 2566009"/>
              <a:gd name="connsiteY2" fmla="*/ 3065886 h 3074138"/>
              <a:gd name="connsiteX3" fmla="*/ 2557567 w 2566009"/>
              <a:gd name="connsiteY3" fmla="*/ 3074138 h 3074138"/>
              <a:gd name="connsiteX4" fmla="*/ 0 w 2566009"/>
              <a:gd name="connsiteY4" fmla="*/ 457776 h 3074138"/>
              <a:gd name="connsiteX5" fmla="*/ 468300 w 2566009"/>
              <a:gd name="connsiteY5" fmla="*/ 0 h 30741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2566009" h="3074138">
                <a:moveTo>
                  <a:pt x="468300" y="0"/>
                </a:moveTo>
                <a:lnTo>
                  <a:pt x="2566009" y="0"/>
                </a:lnTo>
                <a:lnTo>
                  <a:pt x="2566009" y="3065886"/>
                </a:lnTo>
                <a:lnTo>
                  <a:pt x="2557567" y="3074138"/>
                </a:lnTo>
                <a:lnTo>
                  <a:pt x="0" y="457776"/>
                </a:lnTo>
                <a:lnTo>
                  <a:pt x="468300" y="0"/>
                </a:lnTo>
                <a:close/>
              </a:path>
            </a:pathLst>
          </a:custGeom>
          <a:solidFill>
            <a:schemeClr val="accent5">
              <a:lumMod val="75000"/>
            </a:schemeClr>
          </a:solidFill>
        </p:spPr>
      </p:pic>
      <p:pic>
        <p:nvPicPr>
          <p:cNvPr id="8" name="PA_图片 7"/>
          <p:cNvPicPr>
            <a:picLocks noChangeAspect="1"/>
          </p:cNvPicPr>
          <p:nvPr>
            <p:custDataLst>
              <p:tags r:id="rId9"/>
            </p:custDataLst>
          </p:nvPr>
        </p:nvPicPr>
        <p:blipFill>
          <a:blip r:embed="rId10">
            <a:extLst>
              <a:ext uri="{28A0092B-C50C-407E-A947-70E740481C1C}">
                <a14:useLocalDpi xmlns:a14="http://schemas.microsoft.com/office/drawing/2010/main" val="0"/>
              </a:ext>
            </a:extLst>
          </a:blip>
          <a:srcRect l="22860" t="23467" r="64545" b="56491"/>
          <a:stretch>
            <a:fillRect/>
          </a:stretch>
        </p:blipFill>
        <p:spPr>
          <a:xfrm>
            <a:off x="5331490" y="95575"/>
            <a:ext cx="1373201" cy="1374069"/>
          </a:xfrm>
          <a:custGeom>
            <a:avLst/>
            <a:gdLst>
              <a:gd name="connsiteX0" fmla="*/ 675477 w 1373558"/>
              <a:gd name="connsiteY0" fmla="*/ 0 h 1374427"/>
              <a:gd name="connsiteX1" fmla="*/ 1373558 w 1373558"/>
              <a:gd name="connsiteY1" fmla="*/ 714129 h 1374427"/>
              <a:gd name="connsiteX2" fmla="*/ 698081 w 1373558"/>
              <a:gd name="connsiteY2" fmla="*/ 1374427 h 1374427"/>
              <a:gd name="connsiteX3" fmla="*/ 0 w 1373558"/>
              <a:gd name="connsiteY3" fmla="*/ 660298 h 1374427"/>
              <a:gd name="connsiteX4" fmla="*/ 675477 w 1373558"/>
              <a:gd name="connsiteY4" fmla="*/ 0 h 137442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373558" h="1374427">
                <a:moveTo>
                  <a:pt x="675477" y="0"/>
                </a:moveTo>
                <a:lnTo>
                  <a:pt x="1373558" y="714129"/>
                </a:lnTo>
                <a:lnTo>
                  <a:pt x="698081" y="1374427"/>
                </a:lnTo>
                <a:lnTo>
                  <a:pt x="0" y="660298"/>
                </a:lnTo>
                <a:lnTo>
                  <a:pt x="675477" y="0"/>
                </a:lnTo>
                <a:close/>
              </a:path>
            </a:pathLst>
          </a:custGeom>
          <a:solidFill>
            <a:schemeClr val="accent5">
              <a:lumMod val="75000"/>
            </a:schemeClr>
          </a:solidFill>
        </p:spPr>
      </p:pic>
      <p:pic>
        <p:nvPicPr>
          <p:cNvPr id="13" name="PA_图片 12"/>
          <p:cNvPicPr>
            <a:picLocks noChangeAspect="1"/>
          </p:cNvPicPr>
          <p:nvPr>
            <p:custDataLst>
              <p:tags r:id="rId11"/>
            </p:custDataLst>
          </p:nvPr>
        </p:nvPicPr>
        <p:blipFill>
          <a:blip r:embed="rId10">
            <a:extLst>
              <a:ext uri="{28A0092B-C50C-407E-A947-70E740481C1C}">
                <a14:useLocalDpi xmlns:a14="http://schemas.microsoft.com/office/drawing/2010/main" val="0"/>
              </a:ext>
            </a:extLst>
          </a:blip>
          <a:srcRect l="19079" t="34136" r="75228" b="56812"/>
          <a:stretch>
            <a:fillRect/>
          </a:stretch>
        </p:blipFill>
        <p:spPr>
          <a:xfrm>
            <a:off x="4919306" y="827049"/>
            <a:ext cx="620616" cy="620616"/>
          </a:xfrm>
          <a:custGeom>
            <a:avLst/>
            <a:gdLst>
              <a:gd name="connsiteX0" fmla="*/ 313915 w 620777"/>
              <a:gd name="connsiteY0" fmla="*/ 0 h 620777"/>
              <a:gd name="connsiteX1" fmla="*/ 620777 w 620777"/>
              <a:gd name="connsiteY1" fmla="*/ 313915 h 620777"/>
              <a:gd name="connsiteX2" fmla="*/ 306861 w 620777"/>
              <a:gd name="connsiteY2" fmla="*/ 620777 h 620777"/>
              <a:gd name="connsiteX3" fmla="*/ 0 w 620777"/>
              <a:gd name="connsiteY3" fmla="*/ 306861 h 620777"/>
              <a:gd name="connsiteX4" fmla="*/ 313915 w 620777"/>
              <a:gd name="connsiteY4" fmla="*/ 0 h 620777"/>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620777" h="620777">
                <a:moveTo>
                  <a:pt x="313915" y="0"/>
                </a:moveTo>
                <a:lnTo>
                  <a:pt x="620777" y="313915"/>
                </a:lnTo>
                <a:lnTo>
                  <a:pt x="306861" y="620777"/>
                </a:lnTo>
                <a:lnTo>
                  <a:pt x="0" y="306861"/>
                </a:lnTo>
                <a:lnTo>
                  <a:pt x="313915" y="0"/>
                </a:lnTo>
                <a:close/>
              </a:path>
            </a:pathLst>
          </a:custGeom>
          <a:solidFill>
            <a:schemeClr val="accent5">
              <a:lumMod val="75000"/>
            </a:schemeClr>
          </a:solidFill>
        </p:spPr>
      </p:pic>
      <p:sp>
        <p:nvSpPr>
          <p:cNvPr id="14" name="PA_矩形 13"/>
          <p:cNvSpPr/>
          <p:nvPr>
            <p:custDataLst>
              <p:tags r:id="rId12"/>
            </p:custDataLst>
          </p:nvPr>
        </p:nvSpPr>
        <p:spPr>
          <a:xfrm rot="2685974">
            <a:off x="8480108" y="2550795"/>
            <a:ext cx="887730" cy="914400"/>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5" name="PA_矩形 14"/>
          <p:cNvSpPr/>
          <p:nvPr>
            <p:custDataLst>
              <p:tags r:id="rId13"/>
            </p:custDataLst>
          </p:nvPr>
        </p:nvSpPr>
        <p:spPr>
          <a:xfrm rot="2685974">
            <a:off x="6540218" y="2424023"/>
            <a:ext cx="328943" cy="328943"/>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6" name="PA_矩形 15"/>
          <p:cNvSpPr/>
          <p:nvPr>
            <p:custDataLst>
              <p:tags r:id="rId14"/>
            </p:custDataLst>
          </p:nvPr>
        </p:nvSpPr>
        <p:spPr>
          <a:xfrm rot="2657183">
            <a:off x="5387135" y="1341874"/>
            <a:ext cx="481397" cy="406512"/>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7" name="PA_矩形 16"/>
          <p:cNvSpPr/>
          <p:nvPr>
            <p:custDataLst>
              <p:tags r:id="rId15"/>
            </p:custDataLst>
          </p:nvPr>
        </p:nvSpPr>
        <p:spPr>
          <a:xfrm rot="2685974">
            <a:off x="4535268" y="1005446"/>
            <a:ext cx="255635" cy="255635"/>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8" name="PA_矩形 17"/>
          <p:cNvSpPr/>
          <p:nvPr>
            <p:custDataLst>
              <p:tags r:id="rId16"/>
            </p:custDataLst>
          </p:nvPr>
        </p:nvSpPr>
        <p:spPr>
          <a:xfrm rot="2685974">
            <a:off x="4513497" y="554376"/>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19" name="PA_矩形 18"/>
          <p:cNvSpPr/>
          <p:nvPr>
            <p:custDataLst>
              <p:tags r:id="rId17"/>
            </p:custDataLst>
          </p:nvPr>
        </p:nvSpPr>
        <p:spPr>
          <a:xfrm rot="2685974">
            <a:off x="9198017" y="2723177"/>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2" name="PA_矩形 21"/>
          <p:cNvSpPr/>
          <p:nvPr>
            <p:custDataLst>
              <p:tags r:id="rId18"/>
            </p:custDataLst>
          </p:nvPr>
        </p:nvSpPr>
        <p:spPr>
          <a:xfrm rot="2685974">
            <a:off x="4920751" y="2490581"/>
            <a:ext cx="123924" cy="123924"/>
          </a:xfrm>
          <a:prstGeom prst="rect">
            <a:avLst/>
          </a:pr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sp>
        <p:nvSpPr>
          <p:cNvPr id="23" name="PA_任意多边形 22"/>
          <p:cNvSpPr/>
          <p:nvPr>
            <p:custDataLst>
              <p:tags r:id="rId19"/>
            </p:custDataLst>
          </p:nvPr>
        </p:nvSpPr>
        <p:spPr>
          <a:xfrm rot="2680233">
            <a:off x="5056697" y="3653895"/>
            <a:ext cx="5392006" cy="4748016"/>
          </a:xfrm>
          <a:custGeom>
            <a:avLst/>
            <a:gdLst>
              <a:gd name="connsiteX0" fmla="*/ 0 w 5393410"/>
              <a:gd name="connsiteY0" fmla="*/ 0 h 4749253"/>
              <a:gd name="connsiteX1" fmla="*/ 4406292 w 5393410"/>
              <a:gd name="connsiteY1" fmla="*/ 0 h 4749253"/>
              <a:gd name="connsiteX2" fmla="*/ 5393410 w 5393410"/>
              <a:gd name="connsiteY2" fmla="*/ 998536 h 4749253"/>
              <a:gd name="connsiteX3" fmla="*/ 1599309 w 5393410"/>
              <a:gd name="connsiteY3" fmla="*/ 4749253 h 4749253"/>
              <a:gd name="connsiteX4" fmla="*/ 0 w 5393410"/>
              <a:gd name="connsiteY4" fmla="*/ 4749253 h 4749253"/>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5393410" h="4749253">
                <a:moveTo>
                  <a:pt x="0" y="0"/>
                </a:moveTo>
                <a:lnTo>
                  <a:pt x="4406292" y="0"/>
                </a:lnTo>
                <a:lnTo>
                  <a:pt x="5393410" y="998536"/>
                </a:lnTo>
                <a:lnTo>
                  <a:pt x="1599309" y="4749253"/>
                </a:lnTo>
                <a:lnTo>
                  <a:pt x="0" y="4749253"/>
                </a:lnTo>
                <a:close/>
              </a:path>
            </a:pathLst>
          </a:custGeom>
          <a:solidFill>
            <a:schemeClr val="accent5">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1800"/>
          </a:p>
        </p:txBody>
      </p:sp>
      <p:cxnSp>
        <p:nvCxnSpPr>
          <p:cNvPr id="24" name="PA_直接连接符 23"/>
          <p:cNvCxnSpPr/>
          <p:nvPr>
            <p:custDataLst>
              <p:tags r:id="rId20"/>
            </p:custDataLst>
          </p:nvPr>
        </p:nvCxnSpPr>
        <p:spPr>
          <a:xfrm>
            <a:off x="7500347" y="2697825"/>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5" name="PA_直接连接符 24"/>
          <p:cNvCxnSpPr/>
          <p:nvPr>
            <p:custDataLst>
              <p:tags r:id="rId21"/>
            </p:custDataLst>
          </p:nvPr>
        </p:nvCxnSpPr>
        <p:spPr>
          <a:xfrm flipH="1">
            <a:off x="4447534" y="2727980"/>
            <a:ext cx="3054192" cy="3067634"/>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cxnSp>
        <p:nvCxnSpPr>
          <p:cNvPr id="26" name="PA_直接连接符 25"/>
          <p:cNvCxnSpPr/>
          <p:nvPr>
            <p:custDataLst>
              <p:tags r:id="rId22"/>
            </p:custDataLst>
          </p:nvPr>
        </p:nvCxnSpPr>
        <p:spPr>
          <a:xfrm>
            <a:off x="3785910" y="5803457"/>
            <a:ext cx="3136826" cy="3061525"/>
          </a:xfrm>
          <a:prstGeom prst="line">
            <a:avLst/>
          </a:prstGeom>
          <a:ln w="19050">
            <a:solidFill>
              <a:schemeClr val="bg1"/>
            </a:solidFill>
            <a:prstDash val="dash"/>
          </a:ln>
        </p:spPr>
        <p:style>
          <a:lnRef idx="1">
            <a:schemeClr val="accent1"/>
          </a:lnRef>
          <a:fillRef idx="0">
            <a:schemeClr val="accent1"/>
          </a:fillRef>
          <a:effectRef idx="0">
            <a:schemeClr val="accent1"/>
          </a:effectRef>
          <a:fontRef idx="minor">
            <a:schemeClr val="tx1"/>
          </a:fontRef>
        </p:style>
      </p:cxnSp>
      <p:sp>
        <p:nvSpPr>
          <p:cNvPr id="28" name="PA_文本框 27"/>
          <p:cNvSpPr txBox="1"/>
          <p:nvPr>
            <p:custDataLst>
              <p:tags r:id="rId23"/>
            </p:custDataLst>
          </p:nvPr>
        </p:nvSpPr>
        <p:spPr>
          <a:xfrm>
            <a:off x="445538" y="1613608"/>
            <a:ext cx="6695000" cy="1753235"/>
          </a:xfrm>
          <a:prstGeom prst="rect">
            <a:avLst/>
          </a:prstGeom>
          <a:noFill/>
        </p:spPr>
        <p:txBody>
          <a:bodyPr wrap="square" rtlCol="0">
            <a:spAutoFit/>
          </a:bodyPr>
          <a:lstStyle/>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奇迹总在拼搏之后；</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成功蕴于进取之中。</a:t>
            </a:r>
            <a:endParaRPr lang="zh-CN" altLang="en-US" sz="3600" b="1" smtClean="0">
              <a:solidFill>
                <a:schemeClr val="accent5">
                  <a:lumMod val="75000"/>
                </a:schemeClr>
              </a:solidFill>
              <a:latin typeface="微软雅黑" panose="020B0503020204020204" pitchFamily="34" charset="-122"/>
              <a:ea typeface="微软雅黑" panose="020B0503020204020204" pitchFamily="34" charset="-122"/>
            </a:endParaRPr>
          </a:p>
          <a:p>
            <a:r>
              <a:rPr lang="zh-CN" altLang="en-US" sz="3600" b="1" smtClean="0">
                <a:solidFill>
                  <a:schemeClr val="accent5">
                    <a:lumMod val="75000"/>
                  </a:schemeClr>
                </a:solidFill>
                <a:latin typeface="微软雅黑" panose="020B0503020204020204" pitchFamily="34" charset="-122"/>
                <a:ea typeface="微软雅黑" panose="020B0503020204020204" pitchFamily="34" charset="-122"/>
              </a:rPr>
              <a:t>     </a:t>
            </a:r>
            <a:r>
              <a:rPr lang="zh-CN" altLang="en-US" sz="2100" b="1" smtClean="0">
                <a:solidFill>
                  <a:schemeClr val="accent5">
                    <a:lumMod val="75000"/>
                  </a:schemeClr>
                </a:solidFill>
                <a:latin typeface="微软雅黑" panose="020B0503020204020204" pitchFamily="34" charset="-122"/>
                <a:ea typeface="微软雅黑" panose="020B0503020204020204" pitchFamily="34" charset="-122"/>
              </a:rPr>
              <a:t>——“溯恩高中英语”寄语高三考生</a:t>
            </a:r>
            <a:endParaRPr lang="zh-CN" altLang="en-US" sz="2100" b="1" smtClean="0">
              <a:solidFill>
                <a:schemeClr val="accent5">
                  <a:lumMod val="75000"/>
                </a:schemeClr>
              </a:solidFill>
              <a:latin typeface="微软雅黑" panose="020B0503020204020204" pitchFamily="34" charset="-122"/>
              <a:ea typeface="微软雅黑" panose="020B0503020204020204" pitchFamily="34" charset="-122"/>
            </a:endParaRPr>
          </a:p>
        </p:txBody>
      </p:sp>
      <p:pic>
        <p:nvPicPr>
          <p:cNvPr id="100" name="图片 99"/>
          <p:cNvPicPr/>
          <p:nvPr/>
        </p:nvPicPr>
        <p:blipFill>
          <a:blip r:embed="rId24"/>
          <a:stretch>
            <a:fillRect/>
          </a:stretch>
        </p:blipFill>
        <p:spPr>
          <a:xfrm rot="2520000">
            <a:off x="5541645" y="674846"/>
            <a:ext cx="3673316" cy="2815590"/>
          </a:xfrm>
          <a:prstGeom prst="rect">
            <a:avLst/>
          </a:prstGeom>
          <a:noFill/>
          <a:ln w="9525">
            <a:noFill/>
          </a:ln>
        </p:spPr>
      </p:pic>
      <p:pic>
        <p:nvPicPr>
          <p:cNvPr id="5" name="图片 4"/>
          <p:cNvPicPr>
            <a:picLocks noChangeAspect="1"/>
          </p:cNvPicPr>
          <p:nvPr/>
        </p:nvPicPr>
        <p:blipFill>
          <a:blip r:embed="rId25"/>
          <a:stretch>
            <a:fillRect/>
          </a:stretch>
        </p:blipFill>
        <p:spPr>
          <a:xfrm>
            <a:off x="6287453" y="1408271"/>
            <a:ext cx="2711291" cy="2457450"/>
          </a:xfrm>
          <a:prstGeom prst="ellipse">
            <a:avLst/>
          </a:prstGeom>
          <a:solidFill>
            <a:schemeClr val="accent5">
              <a:lumMod val="75000"/>
            </a:schemeClr>
          </a:solidFill>
          <a:effectLst>
            <a:softEdge rad="215900"/>
          </a:effectLst>
        </p:spPr>
      </p:pic>
    </p:spTree>
  </p:cSld>
  <p:clrMapOvr>
    <a:masterClrMapping/>
  </p:clrMapOvr>
  <mc:AlternateContent xmlns:mc="http://schemas.openxmlformats.org/markup-compatibility/2006">
    <mc:Choice xmlns:p14="http://schemas.microsoft.com/office/powerpoint/2010/main" Requires="p14">
      <p:transition spd="slow" p14:dur="4000">
        <p14:vortex dir="u"/>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after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ppt_w</p:attrName>
                                        </p:attrNameLst>
                                      </p:cBhvr>
                                      <p:tavLst>
                                        <p:tav tm="0">
                                          <p:val>
                                            <p:fltVal val="0"/>
                                          </p:val>
                                        </p:tav>
                                        <p:tav tm="100000">
                                          <p:val>
                                            <p:strVal val="#ppt_w"/>
                                          </p:val>
                                        </p:tav>
                                      </p:tavLst>
                                    </p:anim>
                                    <p:anim calcmode="lin" valueType="num">
                                      <p:cBhvr>
                                        <p:cTn id="8" dur="1000" fill="hold"/>
                                        <p:tgtEl>
                                          <p:spTgt spid="6"/>
                                        </p:tgtEl>
                                        <p:attrNameLst>
                                          <p:attrName>ppt_h</p:attrName>
                                        </p:attrNameLst>
                                      </p:cBhvr>
                                      <p:tavLst>
                                        <p:tav tm="0">
                                          <p:val>
                                            <p:fltVal val="0"/>
                                          </p:val>
                                        </p:tav>
                                        <p:tav tm="100000">
                                          <p:val>
                                            <p:strVal val="#ppt_h"/>
                                          </p:val>
                                        </p:tav>
                                      </p:tavLst>
                                    </p:anim>
                                    <p:anim calcmode="lin" valueType="num">
                                      <p:cBhvr>
                                        <p:cTn id="9" dur="1000" fill="hold"/>
                                        <p:tgtEl>
                                          <p:spTgt spid="6"/>
                                        </p:tgtEl>
                                        <p:attrNameLst>
                                          <p:attrName>style.rotation</p:attrName>
                                        </p:attrNameLst>
                                      </p:cBhvr>
                                      <p:tavLst>
                                        <p:tav tm="0">
                                          <p:val>
                                            <p:fltVal val="90"/>
                                          </p:val>
                                        </p:tav>
                                        <p:tav tm="100000">
                                          <p:val>
                                            <p:fltVal val="0"/>
                                          </p:val>
                                        </p:tav>
                                      </p:tavLst>
                                    </p:anim>
                                    <p:animEffect transition="in" filter="fade">
                                      <p:cBhvr>
                                        <p:cTn id="10" dur="1000"/>
                                        <p:tgtEl>
                                          <p:spTgt spid="6"/>
                                        </p:tgtEl>
                                      </p:cBhvr>
                                    </p:animEffect>
                                  </p:childTnLst>
                                </p:cTn>
                              </p:par>
                              <p:par>
                                <p:cTn id="11" presetID="31" presetClass="entr" presetSubtype="0" fill="hold" nodeType="withEffect">
                                  <p:stCondLst>
                                    <p:cond delay="200"/>
                                  </p:stCondLst>
                                  <p:childTnLst>
                                    <p:set>
                                      <p:cBhvr>
                                        <p:cTn id="12" dur="1" fill="hold">
                                          <p:stCondLst>
                                            <p:cond delay="0"/>
                                          </p:stCondLst>
                                        </p:cTn>
                                        <p:tgtEl>
                                          <p:spTgt spid="7"/>
                                        </p:tgtEl>
                                        <p:attrNameLst>
                                          <p:attrName>style.visibility</p:attrName>
                                        </p:attrNameLst>
                                      </p:cBhvr>
                                      <p:to>
                                        <p:strVal val="visible"/>
                                      </p:to>
                                    </p:set>
                                    <p:anim calcmode="lin" valueType="num">
                                      <p:cBhvr>
                                        <p:cTn id="13" dur="1000" fill="hold"/>
                                        <p:tgtEl>
                                          <p:spTgt spid="7"/>
                                        </p:tgtEl>
                                        <p:attrNameLst>
                                          <p:attrName>ppt_w</p:attrName>
                                        </p:attrNameLst>
                                      </p:cBhvr>
                                      <p:tavLst>
                                        <p:tav tm="0">
                                          <p:val>
                                            <p:fltVal val="0"/>
                                          </p:val>
                                        </p:tav>
                                        <p:tav tm="100000">
                                          <p:val>
                                            <p:strVal val="#ppt_w"/>
                                          </p:val>
                                        </p:tav>
                                      </p:tavLst>
                                    </p:anim>
                                    <p:anim calcmode="lin" valueType="num">
                                      <p:cBhvr>
                                        <p:cTn id="14" dur="1000" fill="hold"/>
                                        <p:tgtEl>
                                          <p:spTgt spid="7"/>
                                        </p:tgtEl>
                                        <p:attrNameLst>
                                          <p:attrName>ppt_h</p:attrName>
                                        </p:attrNameLst>
                                      </p:cBhvr>
                                      <p:tavLst>
                                        <p:tav tm="0">
                                          <p:val>
                                            <p:fltVal val="0"/>
                                          </p:val>
                                        </p:tav>
                                        <p:tav tm="100000">
                                          <p:val>
                                            <p:strVal val="#ppt_h"/>
                                          </p:val>
                                        </p:tav>
                                      </p:tavLst>
                                    </p:anim>
                                    <p:anim calcmode="lin" valueType="num">
                                      <p:cBhvr>
                                        <p:cTn id="15" dur="1000" fill="hold"/>
                                        <p:tgtEl>
                                          <p:spTgt spid="7"/>
                                        </p:tgtEl>
                                        <p:attrNameLst>
                                          <p:attrName>style.rotation</p:attrName>
                                        </p:attrNameLst>
                                      </p:cBhvr>
                                      <p:tavLst>
                                        <p:tav tm="0">
                                          <p:val>
                                            <p:fltVal val="90"/>
                                          </p:val>
                                        </p:tav>
                                        <p:tav tm="100000">
                                          <p:val>
                                            <p:fltVal val="0"/>
                                          </p:val>
                                        </p:tav>
                                      </p:tavLst>
                                    </p:anim>
                                    <p:animEffect transition="in" filter="fade">
                                      <p:cBhvr>
                                        <p:cTn id="16" dur="1000"/>
                                        <p:tgtEl>
                                          <p:spTgt spid="7"/>
                                        </p:tgtEl>
                                      </p:cBhvr>
                                    </p:animEffect>
                                  </p:childTnLst>
                                </p:cTn>
                              </p:par>
                              <p:par>
                                <p:cTn id="17" presetID="31" presetClass="entr" presetSubtype="0" fill="hold" nodeType="withEffect">
                                  <p:stCondLst>
                                    <p:cond delay="300"/>
                                  </p:stCondLst>
                                  <p:childTnLst>
                                    <p:set>
                                      <p:cBhvr>
                                        <p:cTn id="18" dur="1" fill="hold">
                                          <p:stCondLst>
                                            <p:cond delay="0"/>
                                          </p:stCondLst>
                                        </p:cTn>
                                        <p:tgtEl>
                                          <p:spTgt spid="8"/>
                                        </p:tgtEl>
                                        <p:attrNameLst>
                                          <p:attrName>style.visibility</p:attrName>
                                        </p:attrNameLst>
                                      </p:cBhvr>
                                      <p:to>
                                        <p:strVal val="visible"/>
                                      </p:to>
                                    </p:set>
                                    <p:anim calcmode="lin" valueType="num">
                                      <p:cBhvr>
                                        <p:cTn id="19" dur="1000" fill="hold"/>
                                        <p:tgtEl>
                                          <p:spTgt spid="8"/>
                                        </p:tgtEl>
                                        <p:attrNameLst>
                                          <p:attrName>ppt_w</p:attrName>
                                        </p:attrNameLst>
                                      </p:cBhvr>
                                      <p:tavLst>
                                        <p:tav tm="0">
                                          <p:val>
                                            <p:fltVal val="0"/>
                                          </p:val>
                                        </p:tav>
                                        <p:tav tm="100000">
                                          <p:val>
                                            <p:strVal val="#ppt_w"/>
                                          </p:val>
                                        </p:tav>
                                      </p:tavLst>
                                    </p:anim>
                                    <p:anim calcmode="lin" valueType="num">
                                      <p:cBhvr>
                                        <p:cTn id="20" dur="1000" fill="hold"/>
                                        <p:tgtEl>
                                          <p:spTgt spid="8"/>
                                        </p:tgtEl>
                                        <p:attrNameLst>
                                          <p:attrName>ppt_h</p:attrName>
                                        </p:attrNameLst>
                                      </p:cBhvr>
                                      <p:tavLst>
                                        <p:tav tm="0">
                                          <p:val>
                                            <p:fltVal val="0"/>
                                          </p:val>
                                        </p:tav>
                                        <p:tav tm="100000">
                                          <p:val>
                                            <p:strVal val="#ppt_h"/>
                                          </p:val>
                                        </p:tav>
                                      </p:tavLst>
                                    </p:anim>
                                    <p:anim calcmode="lin" valueType="num">
                                      <p:cBhvr>
                                        <p:cTn id="21" dur="1000" fill="hold"/>
                                        <p:tgtEl>
                                          <p:spTgt spid="8"/>
                                        </p:tgtEl>
                                        <p:attrNameLst>
                                          <p:attrName>style.rotation</p:attrName>
                                        </p:attrNameLst>
                                      </p:cBhvr>
                                      <p:tavLst>
                                        <p:tav tm="0">
                                          <p:val>
                                            <p:fltVal val="90"/>
                                          </p:val>
                                        </p:tav>
                                        <p:tav tm="100000">
                                          <p:val>
                                            <p:fltVal val="0"/>
                                          </p:val>
                                        </p:tav>
                                      </p:tavLst>
                                    </p:anim>
                                    <p:animEffect transition="in" filter="fade">
                                      <p:cBhvr>
                                        <p:cTn id="22" dur="1000"/>
                                        <p:tgtEl>
                                          <p:spTgt spid="8"/>
                                        </p:tgtEl>
                                      </p:cBhvr>
                                    </p:animEffect>
                                  </p:childTnLst>
                                </p:cTn>
                              </p:par>
                              <p:par>
                                <p:cTn id="23" presetID="31" presetClass="entr" presetSubtype="0" fill="hold" nodeType="withEffect">
                                  <p:stCondLst>
                                    <p:cond delay="400"/>
                                  </p:stCondLst>
                                  <p:childTnLst>
                                    <p:set>
                                      <p:cBhvr>
                                        <p:cTn id="24" dur="1" fill="hold">
                                          <p:stCondLst>
                                            <p:cond delay="0"/>
                                          </p:stCondLst>
                                        </p:cTn>
                                        <p:tgtEl>
                                          <p:spTgt spid="13"/>
                                        </p:tgtEl>
                                        <p:attrNameLst>
                                          <p:attrName>style.visibility</p:attrName>
                                        </p:attrNameLst>
                                      </p:cBhvr>
                                      <p:to>
                                        <p:strVal val="visible"/>
                                      </p:to>
                                    </p:set>
                                    <p:anim calcmode="lin" valueType="num">
                                      <p:cBhvr>
                                        <p:cTn id="25" dur="1000" fill="hold"/>
                                        <p:tgtEl>
                                          <p:spTgt spid="13"/>
                                        </p:tgtEl>
                                        <p:attrNameLst>
                                          <p:attrName>ppt_w</p:attrName>
                                        </p:attrNameLst>
                                      </p:cBhvr>
                                      <p:tavLst>
                                        <p:tav tm="0">
                                          <p:val>
                                            <p:fltVal val="0"/>
                                          </p:val>
                                        </p:tav>
                                        <p:tav tm="100000">
                                          <p:val>
                                            <p:strVal val="#ppt_w"/>
                                          </p:val>
                                        </p:tav>
                                      </p:tavLst>
                                    </p:anim>
                                    <p:anim calcmode="lin" valueType="num">
                                      <p:cBhvr>
                                        <p:cTn id="26" dur="1000" fill="hold"/>
                                        <p:tgtEl>
                                          <p:spTgt spid="13"/>
                                        </p:tgtEl>
                                        <p:attrNameLst>
                                          <p:attrName>ppt_h</p:attrName>
                                        </p:attrNameLst>
                                      </p:cBhvr>
                                      <p:tavLst>
                                        <p:tav tm="0">
                                          <p:val>
                                            <p:fltVal val="0"/>
                                          </p:val>
                                        </p:tav>
                                        <p:tav tm="100000">
                                          <p:val>
                                            <p:strVal val="#ppt_h"/>
                                          </p:val>
                                        </p:tav>
                                      </p:tavLst>
                                    </p:anim>
                                    <p:anim calcmode="lin" valueType="num">
                                      <p:cBhvr>
                                        <p:cTn id="27" dur="1000" fill="hold"/>
                                        <p:tgtEl>
                                          <p:spTgt spid="13"/>
                                        </p:tgtEl>
                                        <p:attrNameLst>
                                          <p:attrName>style.rotation</p:attrName>
                                        </p:attrNameLst>
                                      </p:cBhvr>
                                      <p:tavLst>
                                        <p:tav tm="0">
                                          <p:val>
                                            <p:fltVal val="90"/>
                                          </p:val>
                                        </p:tav>
                                        <p:tav tm="100000">
                                          <p:val>
                                            <p:fltVal val="0"/>
                                          </p:val>
                                        </p:tav>
                                      </p:tavLst>
                                    </p:anim>
                                    <p:animEffect transition="in" filter="fade">
                                      <p:cBhvr>
                                        <p:cTn id="28" dur="1000"/>
                                        <p:tgtEl>
                                          <p:spTgt spid="13"/>
                                        </p:tgtEl>
                                      </p:cBhvr>
                                    </p:animEffect>
                                  </p:childTnLst>
                                </p:cTn>
                              </p:par>
                              <p:par>
                                <p:cTn id="29" presetID="31" presetClass="entr" presetSubtype="0" fill="hold" grpId="0" nodeType="withEffect">
                                  <p:stCondLst>
                                    <p:cond delay="0"/>
                                  </p:stCondLst>
                                  <p:childTnLst>
                                    <p:set>
                                      <p:cBhvr>
                                        <p:cTn id="30" dur="1" fill="hold">
                                          <p:stCondLst>
                                            <p:cond delay="0"/>
                                          </p:stCondLst>
                                        </p:cTn>
                                        <p:tgtEl>
                                          <p:spTgt spid="14"/>
                                        </p:tgtEl>
                                        <p:attrNameLst>
                                          <p:attrName>style.visibility</p:attrName>
                                        </p:attrNameLst>
                                      </p:cBhvr>
                                      <p:to>
                                        <p:strVal val="visible"/>
                                      </p:to>
                                    </p:set>
                                    <p:anim calcmode="lin" valueType="num">
                                      <p:cBhvr>
                                        <p:cTn id="31" dur="1000" fill="hold"/>
                                        <p:tgtEl>
                                          <p:spTgt spid="14"/>
                                        </p:tgtEl>
                                        <p:attrNameLst>
                                          <p:attrName>ppt_w</p:attrName>
                                        </p:attrNameLst>
                                      </p:cBhvr>
                                      <p:tavLst>
                                        <p:tav tm="0">
                                          <p:val>
                                            <p:fltVal val="0"/>
                                          </p:val>
                                        </p:tav>
                                        <p:tav tm="100000">
                                          <p:val>
                                            <p:strVal val="#ppt_w"/>
                                          </p:val>
                                        </p:tav>
                                      </p:tavLst>
                                    </p:anim>
                                    <p:anim calcmode="lin" valueType="num">
                                      <p:cBhvr>
                                        <p:cTn id="32" dur="1000" fill="hold"/>
                                        <p:tgtEl>
                                          <p:spTgt spid="14"/>
                                        </p:tgtEl>
                                        <p:attrNameLst>
                                          <p:attrName>ppt_h</p:attrName>
                                        </p:attrNameLst>
                                      </p:cBhvr>
                                      <p:tavLst>
                                        <p:tav tm="0">
                                          <p:val>
                                            <p:fltVal val="0"/>
                                          </p:val>
                                        </p:tav>
                                        <p:tav tm="100000">
                                          <p:val>
                                            <p:strVal val="#ppt_h"/>
                                          </p:val>
                                        </p:tav>
                                      </p:tavLst>
                                    </p:anim>
                                    <p:anim calcmode="lin" valueType="num">
                                      <p:cBhvr>
                                        <p:cTn id="33" dur="1000" fill="hold"/>
                                        <p:tgtEl>
                                          <p:spTgt spid="14"/>
                                        </p:tgtEl>
                                        <p:attrNameLst>
                                          <p:attrName>style.rotation</p:attrName>
                                        </p:attrNameLst>
                                      </p:cBhvr>
                                      <p:tavLst>
                                        <p:tav tm="0">
                                          <p:val>
                                            <p:fltVal val="90"/>
                                          </p:val>
                                        </p:tav>
                                        <p:tav tm="100000">
                                          <p:val>
                                            <p:fltVal val="0"/>
                                          </p:val>
                                        </p:tav>
                                      </p:tavLst>
                                    </p:anim>
                                    <p:animEffect transition="in" filter="fade">
                                      <p:cBhvr>
                                        <p:cTn id="34" dur="1000"/>
                                        <p:tgtEl>
                                          <p:spTgt spid="14"/>
                                        </p:tgtEl>
                                      </p:cBhvr>
                                    </p:animEffect>
                                  </p:childTnLst>
                                </p:cTn>
                              </p:par>
                              <p:par>
                                <p:cTn id="35" presetID="31" presetClass="entr" presetSubtype="0" fill="hold" grpId="0" nodeType="withEffect">
                                  <p:stCondLst>
                                    <p:cond delay="0"/>
                                  </p:stCondLst>
                                  <p:childTnLst>
                                    <p:set>
                                      <p:cBhvr>
                                        <p:cTn id="36" dur="1" fill="hold">
                                          <p:stCondLst>
                                            <p:cond delay="0"/>
                                          </p:stCondLst>
                                        </p:cTn>
                                        <p:tgtEl>
                                          <p:spTgt spid="15"/>
                                        </p:tgtEl>
                                        <p:attrNameLst>
                                          <p:attrName>style.visibility</p:attrName>
                                        </p:attrNameLst>
                                      </p:cBhvr>
                                      <p:to>
                                        <p:strVal val="visible"/>
                                      </p:to>
                                    </p:set>
                                    <p:anim calcmode="lin" valueType="num">
                                      <p:cBhvr>
                                        <p:cTn id="37" dur="1200" fill="hold"/>
                                        <p:tgtEl>
                                          <p:spTgt spid="15"/>
                                        </p:tgtEl>
                                        <p:attrNameLst>
                                          <p:attrName>ppt_w</p:attrName>
                                        </p:attrNameLst>
                                      </p:cBhvr>
                                      <p:tavLst>
                                        <p:tav tm="0">
                                          <p:val>
                                            <p:fltVal val="0"/>
                                          </p:val>
                                        </p:tav>
                                        <p:tav tm="100000">
                                          <p:val>
                                            <p:strVal val="#ppt_w"/>
                                          </p:val>
                                        </p:tav>
                                      </p:tavLst>
                                    </p:anim>
                                    <p:anim calcmode="lin" valueType="num">
                                      <p:cBhvr>
                                        <p:cTn id="38" dur="1200" fill="hold"/>
                                        <p:tgtEl>
                                          <p:spTgt spid="15"/>
                                        </p:tgtEl>
                                        <p:attrNameLst>
                                          <p:attrName>ppt_h</p:attrName>
                                        </p:attrNameLst>
                                      </p:cBhvr>
                                      <p:tavLst>
                                        <p:tav tm="0">
                                          <p:val>
                                            <p:fltVal val="0"/>
                                          </p:val>
                                        </p:tav>
                                        <p:tav tm="100000">
                                          <p:val>
                                            <p:strVal val="#ppt_h"/>
                                          </p:val>
                                        </p:tav>
                                      </p:tavLst>
                                    </p:anim>
                                    <p:anim calcmode="lin" valueType="num">
                                      <p:cBhvr>
                                        <p:cTn id="39" dur="1200" fill="hold"/>
                                        <p:tgtEl>
                                          <p:spTgt spid="15"/>
                                        </p:tgtEl>
                                        <p:attrNameLst>
                                          <p:attrName>style.rotation</p:attrName>
                                        </p:attrNameLst>
                                      </p:cBhvr>
                                      <p:tavLst>
                                        <p:tav tm="0">
                                          <p:val>
                                            <p:fltVal val="90"/>
                                          </p:val>
                                        </p:tav>
                                        <p:tav tm="100000">
                                          <p:val>
                                            <p:fltVal val="0"/>
                                          </p:val>
                                        </p:tav>
                                      </p:tavLst>
                                    </p:anim>
                                    <p:animEffect transition="in" filter="fade">
                                      <p:cBhvr>
                                        <p:cTn id="40" dur="1200"/>
                                        <p:tgtEl>
                                          <p:spTgt spid="15"/>
                                        </p:tgtEl>
                                      </p:cBhvr>
                                    </p:animEffect>
                                  </p:childTnLst>
                                </p:cTn>
                              </p:par>
                              <p:par>
                                <p:cTn id="41" presetID="31" presetClass="entr" presetSubtype="0" fill="hold" grpId="0" nodeType="withEffect">
                                  <p:stCondLst>
                                    <p:cond delay="300"/>
                                  </p:stCondLst>
                                  <p:childTnLst>
                                    <p:set>
                                      <p:cBhvr>
                                        <p:cTn id="42" dur="1" fill="hold">
                                          <p:stCondLst>
                                            <p:cond delay="0"/>
                                          </p:stCondLst>
                                        </p:cTn>
                                        <p:tgtEl>
                                          <p:spTgt spid="16"/>
                                        </p:tgtEl>
                                        <p:attrNameLst>
                                          <p:attrName>style.visibility</p:attrName>
                                        </p:attrNameLst>
                                      </p:cBhvr>
                                      <p:to>
                                        <p:strVal val="visible"/>
                                      </p:to>
                                    </p:set>
                                    <p:anim calcmode="lin" valueType="num">
                                      <p:cBhvr>
                                        <p:cTn id="43" dur="1000" fill="hold"/>
                                        <p:tgtEl>
                                          <p:spTgt spid="16"/>
                                        </p:tgtEl>
                                        <p:attrNameLst>
                                          <p:attrName>ppt_w</p:attrName>
                                        </p:attrNameLst>
                                      </p:cBhvr>
                                      <p:tavLst>
                                        <p:tav tm="0">
                                          <p:val>
                                            <p:fltVal val="0"/>
                                          </p:val>
                                        </p:tav>
                                        <p:tav tm="100000">
                                          <p:val>
                                            <p:strVal val="#ppt_w"/>
                                          </p:val>
                                        </p:tav>
                                      </p:tavLst>
                                    </p:anim>
                                    <p:anim calcmode="lin" valueType="num">
                                      <p:cBhvr>
                                        <p:cTn id="44" dur="1000" fill="hold"/>
                                        <p:tgtEl>
                                          <p:spTgt spid="16"/>
                                        </p:tgtEl>
                                        <p:attrNameLst>
                                          <p:attrName>ppt_h</p:attrName>
                                        </p:attrNameLst>
                                      </p:cBhvr>
                                      <p:tavLst>
                                        <p:tav tm="0">
                                          <p:val>
                                            <p:fltVal val="0"/>
                                          </p:val>
                                        </p:tav>
                                        <p:tav tm="100000">
                                          <p:val>
                                            <p:strVal val="#ppt_h"/>
                                          </p:val>
                                        </p:tav>
                                      </p:tavLst>
                                    </p:anim>
                                    <p:anim calcmode="lin" valueType="num">
                                      <p:cBhvr>
                                        <p:cTn id="45" dur="1000" fill="hold"/>
                                        <p:tgtEl>
                                          <p:spTgt spid="16"/>
                                        </p:tgtEl>
                                        <p:attrNameLst>
                                          <p:attrName>style.rotation</p:attrName>
                                        </p:attrNameLst>
                                      </p:cBhvr>
                                      <p:tavLst>
                                        <p:tav tm="0">
                                          <p:val>
                                            <p:fltVal val="90"/>
                                          </p:val>
                                        </p:tav>
                                        <p:tav tm="100000">
                                          <p:val>
                                            <p:fltVal val="0"/>
                                          </p:val>
                                        </p:tav>
                                      </p:tavLst>
                                    </p:anim>
                                    <p:animEffect transition="in" filter="fade">
                                      <p:cBhvr>
                                        <p:cTn id="46" dur="1000"/>
                                        <p:tgtEl>
                                          <p:spTgt spid="16"/>
                                        </p:tgtEl>
                                      </p:cBhvr>
                                    </p:animEffect>
                                  </p:childTnLst>
                                </p:cTn>
                              </p:par>
                              <p:par>
                                <p:cTn id="47" presetID="31" presetClass="entr" presetSubtype="0" fill="hold" grpId="0" nodeType="withEffect">
                                  <p:stCondLst>
                                    <p:cond delay="0"/>
                                  </p:stCondLst>
                                  <p:childTnLst>
                                    <p:set>
                                      <p:cBhvr>
                                        <p:cTn id="48" dur="1" fill="hold">
                                          <p:stCondLst>
                                            <p:cond delay="0"/>
                                          </p:stCondLst>
                                        </p:cTn>
                                        <p:tgtEl>
                                          <p:spTgt spid="17"/>
                                        </p:tgtEl>
                                        <p:attrNameLst>
                                          <p:attrName>style.visibility</p:attrName>
                                        </p:attrNameLst>
                                      </p:cBhvr>
                                      <p:to>
                                        <p:strVal val="visible"/>
                                      </p:to>
                                    </p:set>
                                    <p:anim calcmode="lin" valueType="num">
                                      <p:cBhvr>
                                        <p:cTn id="49" dur="1000" fill="hold"/>
                                        <p:tgtEl>
                                          <p:spTgt spid="17"/>
                                        </p:tgtEl>
                                        <p:attrNameLst>
                                          <p:attrName>ppt_w</p:attrName>
                                        </p:attrNameLst>
                                      </p:cBhvr>
                                      <p:tavLst>
                                        <p:tav tm="0">
                                          <p:val>
                                            <p:fltVal val="0"/>
                                          </p:val>
                                        </p:tav>
                                        <p:tav tm="100000">
                                          <p:val>
                                            <p:strVal val="#ppt_w"/>
                                          </p:val>
                                        </p:tav>
                                      </p:tavLst>
                                    </p:anim>
                                    <p:anim calcmode="lin" valueType="num">
                                      <p:cBhvr>
                                        <p:cTn id="50" dur="1000" fill="hold"/>
                                        <p:tgtEl>
                                          <p:spTgt spid="17"/>
                                        </p:tgtEl>
                                        <p:attrNameLst>
                                          <p:attrName>ppt_h</p:attrName>
                                        </p:attrNameLst>
                                      </p:cBhvr>
                                      <p:tavLst>
                                        <p:tav tm="0">
                                          <p:val>
                                            <p:fltVal val="0"/>
                                          </p:val>
                                        </p:tav>
                                        <p:tav tm="100000">
                                          <p:val>
                                            <p:strVal val="#ppt_h"/>
                                          </p:val>
                                        </p:tav>
                                      </p:tavLst>
                                    </p:anim>
                                    <p:anim calcmode="lin" valueType="num">
                                      <p:cBhvr>
                                        <p:cTn id="51" dur="1000" fill="hold"/>
                                        <p:tgtEl>
                                          <p:spTgt spid="17"/>
                                        </p:tgtEl>
                                        <p:attrNameLst>
                                          <p:attrName>style.rotation</p:attrName>
                                        </p:attrNameLst>
                                      </p:cBhvr>
                                      <p:tavLst>
                                        <p:tav tm="0">
                                          <p:val>
                                            <p:fltVal val="90"/>
                                          </p:val>
                                        </p:tav>
                                        <p:tav tm="100000">
                                          <p:val>
                                            <p:fltVal val="0"/>
                                          </p:val>
                                        </p:tav>
                                      </p:tavLst>
                                    </p:anim>
                                    <p:animEffect transition="in" filter="fade">
                                      <p:cBhvr>
                                        <p:cTn id="52" dur="1000"/>
                                        <p:tgtEl>
                                          <p:spTgt spid="17"/>
                                        </p:tgtEl>
                                      </p:cBhvr>
                                    </p:animEffect>
                                  </p:childTnLst>
                                </p:cTn>
                              </p:par>
                              <p:par>
                                <p:cTn id="53" presetID="31" presetClass="entr" presetSubtype="0" fill="hold" grpId="0" nodeType="withEffect">
                                  <p:stCondLst>
                                    <p:cond delay="700"/>
                                  </p:stCondLst>
                                  <p:childTnLst>
                                    <p:set>
                                      <p:cBhvr>
                                        <p:cTn id="54" dur="1" fill="hold">
                                          <p:stCondLst>
                                            <p:cond delay="0"/>
                                          </p:stCondLst>
                                        </p:cTn>
                                        <p:tgtEl>
                                          <p:spTgt spid="18"/>
                                        </p:tgtEl>
                                        <p:attrNameLst>
                                          <p:attrName>style.visibility</p:attrName>
                                        </p:attrNameLst>
                                      </p:cBhvr>
                                      <p:to>
                                        <p:strVal val="visible"/>
                                      </p:to>
                                    </p:set>
                                    <p:anim calcmode="lin" valueType="num">
                                      <p:cBhvr>
                                        <p:cTn id="55" dur="1000" fill="hold"/>
                                        <p:tgtEl>
                                          <p:spTgt spid="18"/>
                                        </p:tgtEl>
                                        <p:attrNameLst>
                                          <p:attrName>ppt_w</p:attrName>
                                        </p:attrNameLst>
                                      </p:cBhvr>
                                      <p:tavLst>
                                        <p:tav tm="0">
                                          <p:val>
                                            <p:fltVal val="0"/>
                                          </p:val>
                                        </p:tav>
                                        <p:tav tm="100000">
                                          <p:val>
                                            <p:strVal val="#ppt_w"/>
                                          </p:val>
                                        </p:tav>
                                      </p:tavLst>
                                    </p:anim>
                                    <p:anim calcmode="lin" valueType="num">
                                      <p:cBhvr>
                                        <p:cTn id="56" dur="1000" fill="hold"/>
                                        <p:tgtEl>
                                          <p:spTgt spid="18"/>
                                        </p:tgtEl>
                                        <p:attrNameLst>
                                          <p:attrName>ppt_h</p:attrName>
                                        </p:attrNameLst>
                                      </p:cBhvr>
                                      <p:tavLst>
                                        <p:tav tm="0">
                                          <p:val>
                                            <p:fltVal val="0"/>
                                          </p:val>
                                        </p:tav>
                                        <p:tav tm="100000">
                                          <p:val>
                                            <p:strVal val="#ppt_h"/>
                                          </p:val>
                                        </p:tav>
                                      </p:tavLst>
                                    </p:anim>
                                    <p:anim calcmode="lin" valueType="num">
                                      <p:cBhvr>
                                        <p:cTn id="57" dur="1000" fill="hold"/>
                                        <p:tgtEl>
                                          <p:spTgt spid="18"/>
                                        </p:tgtEl>
                                        <p:attrNameLst>
                                          <p:attrName>style.rotation</p:attrName>
                                        </p:attrNameLst>
                                      </p:cBhvr>
                                      <p:tavLst>
                                        <p:tav tm="0">
                                          <p:val>
                                            <p:fltVal val="90"/>
                                          </p:val>
                                        </p:tav>
                                        <p:tav tm="100000">
                                          <p:val>
                                            <p:fltVal val="0"/>
                                          </p:val>
                                        </p:tav>
                                      </p:tavLst>
                                    </p:anim>
                                    <p:animEffect transition="in" filter="fade">
                                      <p:cBhvr>
                                        <p:cTn id="58" dur="1000"/>
                                        <p:tgtEl>
                                          <p:spTgt spid="18"/>
                                        </p:tgtEl>
                                      </p:cBhvr>
                                    </p:animEffect>
                                  </p:childTnLst>
                                </p:cTn>
                              </p:par>
                              <p:par>
                                <p:cTn id="59" presetID="31" presetClass="entr" presetSubtype="0" fill="hold" grpId="0" nodeType="withEffect">
                                  <p:stCondLst>
                                    <p:cond delay="200"/>
                                  </p:stCondLst>
                                  <p:childTnLst>
                                    <p:set>
                                      <p:cBhvr>
                                        <p:cTn id="60" dur="1" fill="hold">
                                          <p:stCondLst>
                                            <p:cond delay="0"/>
                                          </p:stCondLst>
                                        </p:cTn>
                                        <p:tgtEl>
                                          <p:spTgt spid="19"/>
                                        </p:tgtEl>
                                        <p:attrNameLst>
                                          <p:attrName>style.visibility</p:attrName>
                                        </p:attrNameLst>
                                      </p:cBhvr>
                                      <p:to>
                                        <p:strVal val="visible"/>
                                      </p:to>
                                    </p:set>
                                    <p:anim calcmode="lin" valueType="num">
                                      <p:cBhvr>
                                        <p:cTn id="61" dur="1000" fill="hold"/>
                                        <p:tgtEl>
                                          <p:spTgt spid="19"/>
                                        </p:tgtEl>
                                        <p:attrNameLst>
                                          <p:attrName>ppt_w</p:attrName>
                                        </p:attrNameLst>
                                      </p:cBhvr>
                                      <p:tavLst>
                                        <p:tav tm="0">
                                          <p:val>
                                            <p:fltVal val="0"/>
                                          </p:val>
                                        </p:tav>
                                        <p:tav tm="100000">
                                          <p:val>
                                            <p:strVal val="#ppt_w"/>
                                          </p:val>
                                        </p:tav>
                                      </p:tavLst>
                                    </p:anim>
                                    <p:anim calcmode="lin" valueType="num">
                                      <p:cBhvr>
                                        <p:cTn id="62" dur="1000" fill="hold"/>
                                        <p:tgtEl>
                                          <p:spTgt spid="19"/>
                                        </p:tgtEl>
                                        <p:attrNameLst>
                                          <p:attrName>ppt_h</p:attrName>
                                        </p:attrNameLst>
                                      </p:cBhvr>
                                      <p:tavLst>
                                        <p:tav tm="0">
                                          <p:val>
                                            <p:fltVal val="0"/>
                                          </p:val>
                                        </p:tav>
                                        <p:tav tm="100000">
                                          <p:val>
                                            <p:strVal val="#ppt_h"/>
                                          </p:val>
                                        </p:tav>
                                      </p:tavLst>
                                    </p:anim>
                                    <p:anim calcmode="lin" valueType="num">
                                      <p:cBhvr>
                                        <p:cTn id="63" dur="1000" fill="hold"/>
                                        <p:tgtEl>
                                          <p:spTgt spid="19"/>
                                        </p:tgtEl>
                                        <p:attrNameLst>
                                          <p:attrName>style.rotation</p:attrName>
                                        </p:attrNameLst>
                                      </p:cBhvr>
                                      <p:tavLst>
                                        <p:tav tm="0">
                                          <p:val>
                                            <p:fltVal val="90"/>
                                          </p:val>
                                        </p:tav>
                                        <p:tav tm="100000">
                                          <p:val>
                                            <p:fltVal val="0"/>
                                          </p:val>
                                        </p:tav>
                                      </p:tavLst>
                                    </p:anim>
                                    <p:animEffect transition="in" filter="fade">
                                      <p:cBhvr>
                                        <p:cTn id="64" dur="1000"/>
                                        <p:tgtEl>
                                          <p:spTgt spid="19"/>
                                        </p:tgtEl>
                                      </p:cBhvr>
                                    </p:animEffect>
                                  </p:childTnLst>
                                </p:cTn>
                              </p:par>
                              <p:par>
                                <p:cTn id="65" presetID="31" presetClass="entr" presetSubtype="0" fill="hold" grpId="0" nodeType="withEffect">
                                  <p:stCondLst>
                                    <p:cond delay="0"/>
                                  </p:stCondLst>
                                  <p:childTnLst>
                                    <p:set>
                                      <p:cBhvr>
                                        <p:cTn id="66" dur="1" fill="hold">
                                          <p:stCondLst>
                                            <p:cond delay="0"/>
                                          </p:stCondLst>
                                        </p:cTn>
                                        <p:tgtEl>
                                          <p:spTgt spid="22"/>
                                        </p:tgtEl>
                                        <p:attrNameLst>
                                          <p:attrName>style.visibility</p:attrName>
                                        </p:attrNameLst>
                                      </p:cBhvr>
                                      <p:to>
                                        <p:strVal val="visible"/>
                                      </p:to>
                                    </p:set>
                                    <p:anim calcmode="lin" valueType="num">
                                      <p:cBhvr>
                                        <p:cTn id="67" dur="1000" fill="hold"/>
                                        <p:tgtEl>
                                          <p:spTgt spid="22"/>
                                        </p:tgtEl>
                                        <p:attrNameLst>
                                          <p:attrName>ppt_w</p:attrName>
                                        </p:attrNameLst>
                                      </p:cBhvr>
                                      <p:tavLst>
                                        <p:tav tm="0">
                                          <p:val>
                                            <p:fltVal val="0"/>
                                          </p:val>
                                        </p:tav>
                                        <p:tav tm="100000">
                                          <p:val>
                                            <p:strVal val="#ppt_w"/>
                                          </p:val>
                                        </p:tav>
                                      </p:tavLst>
                                    </p:anim>
                                    <p:anim calcmode="lin" valueType="num">
                                      <p:cBhvr>
                                        <p:cTn id="68" dur="1000" fill="hold"/>
                                        <p:tgtEl>
                                          <p:spTgt spid="22"/>
                                        </p:tgtEl>
                                        <p:attrNameLst>
                                          <p:attrName>ppt_h</p:attrName>
                                        </p:attrNameLst>
                                      </p:cBhvr>
                                      <p:tavLst>
                                        <p:tav tm="0">
                                          <p:val>
                                            <p:fltVal val="0"/>
                                          </p:val>
                                        </p:tav>
                                        <p:tav tm="100000">
                                          <p:val>
                                            <p:strVal val="#ppt_h"/>
                                          </p:val>
                                        </p:tav>
                                      </p:tavLst>
                                    </p:anim>
                                    <p:anim calcmode="lin" valueType="num">
                                      <p:cBhvr>
                                        <p:cTn id="69" dur="1000" fill="hold"/>
                                        <p:tgtEl>
                                          <p:spTgt spid="22"/>
                                        </p:tgtEl>
                                        <p:attrNameLst>
                                          <p:attrName>style.rotation</p:attrName>
                                        </p:attrNameLst>
                                      </p:cBhvr>
                                      <p:tavLst>
                                        <p:tav tm="0">
                                          <p:val>
                                            <p:fltVal val="90"/>
                                          </p:val>
                                        </p:tav>
                                        <p:tav tm="100000">
                                          <p:val>
                                            <p:fltVal val="0"/>
                                          </p:val>
                                        </p:tav>
                                      </p:tavLst>
                                    </p:anim>
                                    <p:animEffect transition="in" filter="fade">
                                      <p:cBhvr>
                                        <p:cTn id="70" dur="1000"/>
                                        <p:tgtEl>
                                          <p:spTgt spid="22"/>
                                        </p:tgtEl>
                                      </p:cBhvr>
                                    </p:animEffect>
                                  </p:childTnLst>
                                </p:cTn>
                              </p:par>
                            </p:childTnLst>
                          </p:cTn>
                        </p:par>
                        <p:par>
                          <p:cTn id="71" fill="hold">
                            <p:stCondLst>
                              <p:cond delay="1000"/>
                            </p:stCondLst>
                            <p:childTnLst>
                              <p:par>
                                <p:cTn id="72" presetID="42" presetClass="entr" presetSubtype="0" fill="hold" grpId="0" nodeType="afterEffect">
                                  <p:stCondLst>
                                    <p:cond delay="0"/>
                                  </p:stCondLst>
                                  <p:childTnLst>
                                    <p:set>
                                      <p:cBhvr>
                                        <p:cTn id="73" dur="1" fill="hold">
                                          <p:stCondLst>
                                            <p:cond delay="0"/>
                                          </p:stCondLst>
                                        </p:cTn>
                                        <p:tgtEl>
                                          <p:spTgt spid="23"/>
                                        </p:tgtEl>
                                        <p:attrNameLst>
                                          <p:attrName>style.visibility</p:attrName>
                                        </p:attrNameLst>
                                      </p:cBhvr>
                                      <p:to>
                                        <p:strVal val="visible"/>
                                      </p:to>
                                    </p:set>
                                    <p:animEffect transition="in" filter="fade">
                                      <p:cBhvr>
                                        <p:cTn id="74" dur="1000"/>
                                        <p:tgtEl>
                                          <p:spTgt spid="23"/>
                                        </p:tgtEl>
                                      </p:cBhvr>
                                    </p:animEffect>
                                    <p:anim calcmode="lin" valueType="num">
                                      <p:cBhvr>
                                        <p:cTn id="75" dur="1000" fill="hold"/>
                                        <p:tgtEl>
                                          <p:spTgt spid="23"/>
                                        </p:tgtEl>
                                        <p:attrNameLst>
                                          <p:attrName>ppt_x</p:attrName>
                                        </p:attrNameLst>
                                      </p:cBhvr>
                                      <p:tavLst>
                                        <p:tav tm="0">
                                          <p:val>
                                            <p:strVal val="#ppt_x"/>
                                          </p:val>
                                        </p:tav>
                                        <p:tav tm="100000">
                                          <p:val>
                                            <p:strVal val="#ppt_x"/>
                                          </p:val>
                                        </p:tav>
                                      </p:tavLst>
                                    </p:anim>
                                    <p:anim calcmode="lin" valueType="num">
                                      <p:cBhvr>
                                        <p:cTn id="76" dur="1000" fill="hold"/>
                                        <p:tgtEl>
                                          <p:spTgt spid="23"/>
                                        </p:tgtEl>
                                        <p:attrNameLst>
                                          <p:attrName>ppt_y</p:attrName>
                                        </p:attrNameLst>
                                      </p:cBhvr>
                                      <p:tavLst>
                                        <p:tav tm="0">
                                          <p:val>
                                            <p:strVal val="#ppt_y+.1"/>
                                          </p:val>
                                        </p:tav>
                                        <p:tav tm="100000">
                                          <p:val>
                                            <p:strVal val="#ppt_y"/>
                                          </p:val>
                                        </p:tav>
                                      </p:tavLst>
                                    </p:anim>
                                  </p:childTnLst>
                                </p:cTn>
                              </p:par>
                              <p:par>
                                <p:cTn id="77" presetID="42" presetClass="entr" presetSubtype="0" fill="hold" nodeType="withEffect">
                                  <p:stCondLst>
                                    <p:cond delay="0"/>
                                  </p:stCondLst>
                                  <p:childTnLst>
                                    <p:set>
                                      <p:cBhvr>
                                        <p:cTn id="78" dur="1" fill="hold">
                                          <p:stCondLst>
                                            <p:cond delay="0"/>
                                          </p:stCondLst>
                                        </p:cTn>
                                        <p:tgtEl>
                                          <p:spTgt spid="25"/>
                                        </p:tgtEl>
                                        <p:attrNameLst>
                                          <p:attrName>style.visibility</p:attrName>
                                        </p:attrNameLst>
                                      </p:cBhvr>
                                      <p:to>
                                        <p:strVal val="visible"/>
                                      </p:to>
                                    </p:set>
                                    <p:animEffect transition="in" filter="fade">
                                      <p:cBhvr>
                                        <p:cTn id="79" dur="1000"/>
                                        <p:tgtEl>
                                          <p:spTgt spid="25"/>
                                        </p:tgtEl>
                                      </p:cBhvr>
                                    </p:animEffect>
                                    <p:anim calcmode="lin" valueType="num">
                                      <p:cBhvr>
                                        <p:cTn id="80" dur="1000" fill="hold"/>
                                        <p:tgtEl>
                                          <p:spTgt spid="25"/>
                                        </p:tgtEl>
                                        <p:attrNameLst>
                                          <p:attrName>ppt_x</p:attrName>
                                        </p:attrNameLst>
                                      </p:cBhvr>
                                      <p:tavLst>
                                        <p:tav tm="0">
                                          <p:val>
                                            <p:strVal val="#ppt_x"/>
                                          </p:val>
                                        </p:tav>
                                        <p:tav tm="100000">
                                          <p:val>
                                            <p:strVal val="#ppt_x"/>
                                          </p:val>
                                        </p:tav>
                                      </p:tavLst>
                                    </p:anim>
                                    <p:anim calcmode="lin" valueType="num">
                                      <p:cBhvr>
                                        <p:cTn id="81" dur="1000" fill="hold"/>
                                        <p:tgtEl>
                                          <p:spTgt spid="25"/>
                                        </p:tgtEl>
                                        <p:attrNameLst>
                                          <p:attrName>ppt_y</p:attrName>
                                        </p:attrNameLst>
                                      </p:cBhvr>
                                      <p:tavLst>
                                        <p:tav tm="0">
                                          <p:val>
                                            <p:strVal val="#ppt_y+.1"/>
                                          </p:val>
                                        </p:tav>
                                        <p:tav tm="100000">
                                          <p:val>
                                            <p:strVal val="#ppt_y"/>
                                          </p:val>
                                        </p:tav>
                                      </p:tavLst>
                                    </p:anim>
                                  </p:childTnLst>
                                </p:cTn>
                              </p:par>
                              <p:par>
                                <p:cTn id="82" presetID="42" presetClass="entr" presetSubtype="0" fill="hold" nodeType="withEffect">
                                  <p:stCondLst>
                                    <p:cond delay="0"/>
                                  </p:stCondLst>
                                  <p:childTnLst>
                                    <p:set>
                                      <p:cBhvr>
                                        <p:cTn id="83" dur="1" fill="hold">
                                          <p:stCondLst>
                                            <p:cond delay="0"/>
                                          </p:stCondLst>
                                        </p:cTn>
                                        <p:tgtEl>
                                          <p:spTgt spid="24"/>
                                        </p:tgtEl>
                                        <p:attrNameLst>
                                          <p:attrName>style.visibility</p:attrName>
                                        </p:attrNameLst>
                                      </p:cBhvr>
                                      <p:to>
                                        <p:strVal val="visible"/>
                                      </p:to>
                                    </p:set>
                                    <p:animEffect transition="in" filter="fade">
                                      <p:cBhvr>
                                        <p:cTn id="84" dur="1000"/>
                                        <p:tgtEl>
                                          <p:spTgt spid="24"/>
                                        </p:tgtEl>
                                      </p:cBhvr>
                                    </p:animEffect>
                                    <p:anim calcmode="lin" valueType="num">
                                      <p:cBhvr>
                                        <p:cTn id="85" dur="1000" fill="hold"/>
                                        <p:tgtEl>
                                          <p:spTgt spid="24"/>
                                        </p:tgtEl>
                                        <p:attrNameLst>
                                          <p:attrName>ppt_x</p:attrName>
                                        </p:attrNameLst>
                                      </p:cBhvr>
                                      <p:tavLst>
                                        <p:tav tm="0">
                                          <p:val>
                                            <p:strVal val="#ppt_x"/>
                                          </p:val>
                                        </p:tav>
                                        <p:tav tm="100000">
                                          <p:val>
                                            <p:strVal val="#ppt_x"/>
                                          </p:val>
                                        </p:tav>
                                      </p:tavLst>
                                    </p:anim>
                                    <p:anim calcmode="lin" valueType="num">
                                      <p:cBhvr>
                                        <p:cTn id="86" dur="1000" fill="hold"/>
                                        <p:tgtEl>
                                          <p:spTgt spid="24"/>
                                        </p:tgtEl>
                                        <p:attrNameLst>
                                          <p:attrName>ppt_y</p:attrName>
                                        </p:attrNameLst>
                                      </p:cBhvr>
                                      <p:tavLst>
                                        <p:tav tm="0">
                                          <p:val>
                                            <p:strVal val="#ppt_y+.1"/>
                                          </p:val>
                                        </p:tav>
                                        <p:tav tm="100000">
                                          <p:val>
                                            <p:strVal val="#ppt_y"/>
                                          </p:val>
                                        </p:tav>
                                      </p:tavLst>
                                    </p:anim>
                                  </p:childTnLst>
                                </p:cTn>
                              </p:par>
                            </p:childTnLst>
                          </p:cTn>
                        </p:par>
                        <p:par>
                          <p:cTn id="87" fill="hold">
                            <p:stCondLst>
                              <p:cond delay="2000"/>
                            </p:stCondLst>
                            <p:childTnLst>
                              <p:par>
                                <p:cTn id="88" presetID="41" presetClass="entr" presetSubtype="0" fill="hold" grpId="0" nodeType="afterEffect">
                                  <p:stCondLst>
                                    <p:cond delay="0"/>
                                  </p:stCondLst>
                                  <p:iterate type="lt">
                                    <p:tmPct val="10000"/>
                                  </p:iterate>
                                  <p:childTnLst>
                                    <p:set>
                                      <p:cBhvr>
                                        <p:cTn id="89" dur="1" fill="hold">
                                          <p:stCondLst>
                                            <p:cond delay="0"/>
                                          </p:stCondLst>
                                        </p:cTn>
                                        <p:tgtEl>
                                          <p:spTgt spid="28"/>
                                        </p:tgtEl>
                                        <p:attrNameLst>
                                          <p:attrName>style.visibility</p:attrName>
                                        </p:attrNameLst>
                                      </p:cBhvr>
                                      <p:to>
                                        <p:strVal val="visible"/>
                                      </p:to>
                                    </p:set>
                                    <p:anim calcmode="lin" valueType="num">
                                      <p:cBhvr>
                                        <p:cTn id="90" dur="500" fill="hold"/>
                                        <p:tgtEl>
                                          <p:spTgt spid="28"/>
                                        </p:tgtEl>
                                        <p:attrNameLst>
                                          <p:attrName>ppt_x</p:attrName>
                                        </p:attrNameLst>
                                      </p:cBhvr>
                                      <p:tavLst>
                                        <p:tav tm="0">
                                          <p:val>
                                            <p:strVal val="#ppt_x"/>
                                          </p:val>
                                        </p:tav>
                                        <p:tav tm="50000">
                                          <p:val>
                                            <p:strVal val="#ppt_x+.1"/>
                                          </p:val>
                                        </p:tav>
                                        <p:tav tm="100000">
                                          <p:val>
                                            <p:strVal val="#ppt_x"/>
                                          </p:val>
                                        </p:tav>
                                      </p:tavLst>
                                    </p:anim>
                                    <p:anim calcmode="lin" valueType="num">
                                      <p:cBhvr>
                                        <p:cTn id="91" dur="500" fill="hold"/>
                                        <p:tgtEl>
                                          <p:spTgt spid="28"/>
                                        </p:tgtEl>
                                        <p:attrNameLst>
                                          <p:attrName>ppt_y</p:attrName>
                                        </p:attrNameLst>
                                      </p:cBhvr>
                                      <p:tavLst>
                                        <p:tav tm="0">
                                          <p:val>
                                            <p:strVal val="#ppt_y"/>
                                          </p:val>
                                        </p:tav>
                                        <p:tav tm="100000">
                                          <p:val>
                                            <p:strVal val="#ppt_y"/>
                                          </p:val>
                                        </p:tav>
                                      </p:tavLst>
                                    </p:anim>
                                    <p:anim calcmode="lin" valueType="num">
                                      <p:cBhvr>
                                        <p:cTn id="92" dur="500" fill="hold"/>
                                        <p:tgtEl>
                                          <p:spTgt spid="28"/>
                                        </p:tgtEl>
                                        <p:attrNameLst>
                                          <p:attrName>ppt_h</p:attrName>
                                        </p:attrNameLst>
                                      </p:cBhvr>
                                      <p:tavLst>
                                        <p:tav tm="0">
                                          <p:val>
                                            <p:strVal val="#ppt_h/10"/>
                                          </p:val>
                                        </p:tav>
                                        <p:tav tm="50000">
                                          <p:val>
                                            <p:strVal val="#ppt_h+.01"/>
                                          </p:val>
                                        </p:tav>
                                        <p:tav tm="100000">
                                          <p:val>
                                            <p:strVal val="#ppt_h"/>
                                          </p:val>
                                        </p:tav>
                                      </p:tavLst>
                                    </p:anim>
                                    <p:anim calcmode="lin" valueType="num">
                                      <p:cBhvr>
                                        <p:cTn id="93" dur="500" fill="hold"/>
                                        <p:tgtEl>
                                          <p:spTgt spid="28"/>
                                        </p:tgtEl>
                                        <p:attrNameLst>
                                          <p:attrName>ppt_w</p:attrName>
                                        </p:attrNameLst>
                                      </p:cBhvr>
                                      <p:tavLst>
                                        <p:tav tm="0">
                                          <p:val>
                                            <p:strVal val="#ppt_w/10"/>
                                          </p:val>
                                        </p:tav>
                                        <p:tav tm="50000">
                                          <p:val>
                                            <p:strVal val="#ppt_w+.01"/>
                                          </p:val>
                                        </p:tav>
                                        <p:tav tm="100000">
                                          <p:val>
                                            <p:strVal val="#ppt_w"/>
                                          </p:val>
                                        </p:tav>
                                      </p:tavLst>
                                    </p:anim>
                                    <p:animEffect transition="in" filter="fade">
                                      <p:cBhvr>
                                        <p:cTn id="94" dur="500" tmFilter="0,0; .5, 1; 1, 1"/>
                                        <p:tgtEl>
                                          <p:spTgt spid="28"/>
                                        </p:tgtEl>
                                      </p:cBhvr>
                                    </p:animEffect>
                                  </p:childTnLst>
                                </p:cTn>
                              </p:par>
                              <p:par>
                                <p:cTn id="95" presetID="2" presetClass="entr" presetSubtype="4" fill="hold" nodeType="withEffect">
                                  <p:stCondLst>
                                    <p:cond delay="0"/>
                                  </p:stCondLst>
                                  <p:childTnLst>
                                    <p:set>
                                      <p:cBhvr>
                                        <p:cTn id="96" dur="1" fill="hold">
                                          <p:stCondLst>
                                            <p:cond delay="0"/>
                                          </p:stCondLst>
                                        </p:cTn>
                                        <p:tgtEl>
                                          <p:spTgt spid="5"/>
                                        </p:tgtEl>
                                        <p:attrNameLst>
                                          <p:attrName>style.visibility</p:attrName>
                                        </p:attrNameLst>
                                      </p:cBhvr>
                                      <p:to>
                                        <p:strVal val="visible"/>
                                      </p:to>
                                    </p:set>
                                    <p:anim calcmode="lin" valueType="num">
                                      <p:cBhvr additive="base">
                                        <p:cTn id="97" dur="500" fill="hold"/>
                                        <p:tgtEl>
                                          <p:spTgt spid="5"/>
                                        </p:tgtEl>
                                        <p:attrNameLst>
                                          <p:attrName>ppt_x</p:attrName>
                                        </p:attrNameLst>
                                      </p:cBhvr>
                                      <p:tavLst>
                                        <p:tav tm="0">
                                          <p:val>
                                            <p:strVal val="#ppt_x"/>
                                          </p:val>
                                        </p:tav>
                                        <p:tav tm="100000">
                                          <p:val>
                                            <p:strVal val="#ppt_x"/>
                                          </p:val>
                                        </p:tav>
                                      </p:tavLst>
                                    </p:anim>
                                    <p:anim calcmode="lin" valueType="num">
                                      <p:cBhvr additive="base">
                                        <p:cTn id="9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p:cTn id="99" repeatCount="indefinite" fill="hold" display="0">
                  <p:stCondLst>
                    <p:cond delay="indefinite"/>
                  </p:stCondLst>
                  <p:endCondLst>
                    <p:cond evt="onPrev" delay="0">
                      <p:tgtEl>
                        <p:sldTgt/>
                      </p:tgtEl>
                    </p:cond>
                    <p:cond evt="onStopAudio" delay="0">
                      <p:tgtEl>
                        <p:sldTgt/>
                      </p:tgtEl>
                    </p:cond>
                  </p:endCondLst>
                </p:cTn>
                <p:tgtEl>
                  <p:spTgt spid="45"/>
                </p:tgtEl>
              </p:cMediaNode>
            </p:audio>
          </p:childTnLst>
        </p:cTn>
      </p:par>
    </p:tnLst>
    <p:bldLst>
      <p:bldP spid="14" grpId="0" bldLvl="0" animBg="1"/>
      <p:bldP spid="15" grpId="0" bldLvl="0" animBg="1"/>
      <p:bldP spid="16" grpId="0" bldLvl="0" animBg="1"/>
      <p:bldP spid="17" grpId="0" bldLvl="0" animBg="1"/>
      <p:bldP spid="18" grpId="0" bldLvl="0" animBg="1"/>
      <p:bldP spid="19" grpId="0" bldLvl="0" animBg="1"/>
      <p:bldP spid="22" grpId="0" bldLvl="0" animBg="1"/>
      <p:bldP spid="23" grpId="0" bldLvl="0" animBg="1"/>
      <p:bldP spid="28" grpId="0"/>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5" name="TextBox 3"/>
          <p:cNvSpPr txBox="1"/>
          <p:nvPr/>
        </p:nvSpPr>
        <p:spPr>
          <a:xfrm>
            <a:off x="534035" y="144780"/>
            <a:ext cx="8128635" cy="398780"/>
          </a:xfrm>
          <a:prstGeom prst="rect">
            <a:avLst/>
          </a:prstGeom>
          <a:noFill/>
        </p:spPr>
        <p:txBody>
          <a:bodyPr wrap="square" rtlCol="0">
            <a:spAutoFit/>
          </a:bodyPr>
          <a:p>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 </a:t>
            </a:r>
            <a:r>
              <a:rPr sz="2000" b="1" dirty="0">
                <a:solidFill>
                  <a:schemeClr val="accent5">
                    <a:lumMod val="75000"/>
                  </a:schemeClr>
                </a:solidFill>
                <a:latin typeface="微软雅黑" panose="020B0503020204020204" pitchFamily="34" charset="-122"/>
                <a:ea typeface="微软雅黑" panose="020B0503020204020204" pitchFamily="34" charset="-122"/>
              </a:rPr>
              <a:t>语篇衔接的三个“一定”</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以202</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1</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年</a:t>
            </a:r>
            <a:r>
              <a:rPr lang="en-US" altLang="zh-CN" sz="2000" b="1" baseline="-25000" dirty="0">
                <a:solidFill>
                  <a:schemeClr val="accent5">
                    <a:lumMod val="75000"/>
                  </a:schemeClr>
                </a:solidFill>
                <a:latin typeface="微软雅黑" panose="020B0503020204020204" pitchFamily="34" charset="-122"/>
                <a:ea typeface="微软雅黑" panose="020B0503020204020204" pitchFamily="34" charset="-122"/>
              </a:rPr>
              <a:t>6</a:t>
            </a:r>
            <a:r>
              <a:rPr lang="zh-CN" altLang="en-US" sz="2000" b="1" baseline="-25000" dirty="0">
                <a:solidFill>
                  <a:schemeClr val="accent5">
                    <a:lumMod val="75000"/>
                  </a:schemeClr>
                </a:solidFill>
                <a:latin typeface="微软雅黑" panose="020B0503020204020204" pitchFamily="34" charset="-122"/>
                <a:ea typeface="微软雅黑" panose="020B0503020204020204" pitchFamily="34" charset="-122"/>
              </a:rPr>
              <a:t>月浙江高考读后续写“我的假日薪水”为例</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a:t>
            </a:r>
            <a:endParaRPr lang="en-US" sz="2000" b="1" baseline="-25000" dirty="0">
              <a:solidFill>
                <a:schemeClr val="accent5">
                  <a:lumMod val="75000"/>
                </a:schemeClr>
              </a:solidFill>
              <a:latin typeface="微软雅黑" panose="020B0503020204020204" pitchFamily="34" charset="-122"/>
              <a:ea typeface="微软雅黑" panose="020B0503020204020204" pitchFamily="34" charset="-122"/>
            </a:endParaRPr>
          </a:p>
        </p:txBody>
      </p:sp>
      <p:graphicFrame>
        <p:nvGraphicFramePr>
          <p:cNvPr id="2" name="表格 1"/>
          <p:cNvGraphicFramePr/>
          <p:nvPr>
            <p:custDataLst>
              <p:tags r:id="rId5"/>
            </p:custDataLst>
          </p:nvPr>
        </p:nvGraphicFramePr>
        <p:xfrm>
          <a:off x="155575" y="574675"/>
          <a:ext cx="8833485" cy="4541520"/>
        </p:xfrm>
        <a:graphic>
          <a:graphicData uri="http://schemas.openxmlformats.org/drawingml/2006/table">
            <a:tbl>
              <a:tblPr firstRow="1" bandRow="1">
                <a:tableStyleId>{5C22544A-7EE6-4342-B048-85BDC9FD1C3A}</a:tableStyleId>
              </a:tblPr>
              <a:tblGrid>
                <a:gridCol w="973455"/>
                <a:gridCol w="7860030"/>
              </a:tblGrid>
              <a:tr h="381000">
                <a:tc>
                  <a:txBody>
                    <a:bodyPr/>
                    <a:p>
                      <a:pPr algn="ctr">
                        <a:buNone/>
                      </a:pPr>
                      <a:r>
                        <a:rPr lang="zh-CN" altLang="en-US"/>
                        <a:t>原文</a:t>
                      </a:r>
                      <a:r>
                        <a:rPr lang="zh-CN" altLang="en-US" sz="1400"/>
                        <a:t>（第一段</a:t>
                      </a:r>
                      <a:endParaRPr lang="zh-CN" altLang="en-US" sz="1400"/>
                    </a:p>
                    <a:p>
                      <a:pPr algn="ctr">
                        <a:buNone/>
                      </a:pPr>
                      <a:r>
                        <a:rPr lang="zh-CN" altLang="en-US" sz="1400"/>
                        <a:t>第二段）</a:t>
                      </a:r>
                      <a:endParaRPr lang="zh-CN" altLang="en-US" sz="1400"/>
                    </a:p>
                  </a:txBody>
                  <a:tcPr>
                    <a:solidFill>
                      <a:schemeClr val="accent5">
                        <a:lumMod val="75000"/>
                      </a:schemeClr>
                    </a:solidFill>
                  </a:tcPr>
                </a:tc>
                <a:tc>
                  <a:txBody>
                    <a:bodyPr/>
                    <a:p>
                      <a:pPr>
                        <a:buNone/>
                      </a:pPr>
                      <a:r>
                        <a:rPr lang="en-US" altLang="zh-CN" sz="1400" b="0">
                          <a:latin typeface="Times New Roman" panose="02020603050405020304" pitchFamily="18" charset="0"/>
                          <a:cs typeface="Times New Roman" panose="02020603050405020304" pitchFamily="18" charset="0"/>
                        </a:rPr>
                        <a:t>   </a:t>
                      </a:r>
                      <a:r>
                        <a:rPr lang="zh-CN" altLang="en-US" sz="1400" b="0">
                          <a:latin typeface="Times New Roman" panose="02020603050405020304" pitchFamily="18" charset="0"/>
                          <a:cs typeface="Times New Roman" panose="02020603050405020304" pitchFamily="18" charset="0"/>
                        </a:rPr>
                        <a:t>My dad, George, only had an eighth grade education. A quiet man, he didn’t understand my world of school activities. From age 14, he worked. And his dad, Albert, took the money my dad earned and used it to pay family expenses. </a:t>
                      </a:r>
                      <a:endParaRPr lang="zh-CN" altLang="en-US" sz="1400" b="0">
                        <a:latin typeface="Times New Roman" panose="02020603050405020304" pitchFamily="18" charset="0"/>
                        <a:cs typeface="Times New Roman" panose="02020603050405020304" pitchFamily="18" charset="0"/>
                      </a:endParaRPr>
                    </a:p>
                    <a:p>
                      <a:pPr>
                        <a:buNone/>
                      </a:pPr>
                      <a:r>
                        <a:rPr lang="en-US" altLang="zh-CN" sz="1400" b="0">
                          <a:latin typeface="Times New Roman" panose="02020603050405020304" pitchFamily="18" charset="0"/>
                          <a:cs typeface="Times New Roman" panose="02020603050405020304" pitchFamily="18" charset="0"/>
                        </a:rPr>
                        <a:t>   </a:t>
                      </a:r>
                      <a:r>
                        <a:rPr lang="zh-CN" altLang="en-US" sz="1400" b="0">
                          <a:latin typeface="Times New Roman" panose="02020603050405020304" pitchFamily="18" charset="0"/>
                          <a:cs typeface="Times New Roman" panose="02020603050405020304" pitchFamily="18" charset="0"/>
                        </a:rPr>
                        <a:t>I didn’t really understand his world either： He was a livestock trucker, and I thought that I would surpass</a:t>
                      </a:r>
                      <a:r>
                        <a:rPr lang="zh-CN" altLang="en-US" sz="1400" b="0" baseline="-25000">
                          <a:latin typeface="Times New Roman" panose="02020603050405020304" pitchFamily="18" charset="0"/>
                          <a:cs typeface="Times New Roman" panose="02020603050405020304" pitchFamily="18" charset="0"/>
                        </a:rPr>
                        <a:t>（超过）</a:t>
                      </a:r>
                      <a:r>
                        <a:rPr lang="zh-CN" altLang="en-US" sz="1400" b="0">
                          <a:latin typeface="Times New Roman" panose="02020603050405020304" pitchFamily="18" charset="0"/>
                          <a:cs typeface="Times New Roman" panose="02020603050405020304" pitchFamily="18" charset="0"/>
                        </a:rPr>
                        <a:t>anything he had accomplished by the time I walked across the stage at high school graduation. </a:t>
                      </a:r>
                      <a:r>
                        <a:rPr lang="zh-CN" altLang="en-US" sz="1600" b="0">
                          <a:latin typeface="Times New Roman" panose="02020603050405020304" pitchFamily="18" charset="0"/>
                          <a:cs typeface="Times New Roman" panose="02020603050405020304" pitchFamily="18" charset="0"/>
                        </a:rPr>
                        <a:t> </a:t>
                      </a:r>
                      <a:endParaRPr lang="zh-CN" altLang="en-US" sz="1600" b="0">
                        <a:latin typeface="Times New Roman" panose="02020603050405020304" pitchFamily="18" charset="0"/>
                        <a:cs typeface="Times New Roman" panose="02020603050405020304" pitchFamily="18" charset="0"/>
                      </a:endParaRPr>
                    </a:p>
                  </a:txBody>
                  <a:tcPr>
                    <a:solidFill>
                      <a:schemeClr val="accent5">
                        <a:lumMod val="75000"/>
                      </a:schemeClr>
                    </a:solidFill>
                  </a:tcPr>
                </a:tc>
              </a:tr>
              <a:tr h="381000">
                <a:tc>
                  <a:txBody>
                    <a:bodyPr/>
                    <a:p>
                      <a:pPr>
                        <a:buNone/>
                      </a:pPr>
                      <a:r>
                        <a:rPr lang="zh-CN" altLang="en-US"/>
                        <a:t>第一段</a:t>
                      </a:r>
                      <a:endParaRPr lang="zh-CN" altLang="en-US"/>
                    </a:p>
                  </a:txBody>
                  <a:tcPr/>
                </a:tc>
                <a:tc>
                  <a:txBody>
                    <a:bodyPr/>
                    <a:p>
                      <a:pPr>
                        <a:buNone/>
                      </a:pPr>
                      <a:r>
                        <a:rPr lang="en-US" altLang="zh-CN" sz="1600" i="1"/>
                        <a:t>    </a:t>
                      </a:r>
                      <a:r>
                        <a:rPr lang="zh-CN" altLang="en-US" sz="1600" i="1"/>
                        <a:t>When I brought my </a:t>
                      </a:r>
                      <a:r>
                        <a:rPr lang="zh-CN" altLang="en-US" sz="1600" b="1" i="1">
                          <a:solidFill>
                            <a:srgbClr val="7030A0"/>
                          </a:solidFill>
                        </a:rPr>
                        <a:t>paycheck</a:t>
                      </a:r>
                      <a:r>
                        <a:rPr lang="zh-CN" altLang="en-US" sz="1600" i="1"/>
                        <a:t> home —</a:t>
                      </a:r>
                      <a:r>
                        <a:rPr lang="zh-CN" altLang="en-US" sz="1600" b="1" i="1">
                          <a:solidFill>
                            <a:srgbClr val="7030A0"/>
                          </a:solidFill>
                        </a:rPr>
                        <a:t> it was $119</a:t>
                      </a:r>
                      <a:r>
                        <a:rPr lang="zh-CN" altLang="en-US" sz="1600" i="1"/>
                        <a:t> — </a:t>
                      </a:r>
                      <a:r>
                        <a:rPr lang="zh-CN" altLang="en-US" sz="1600" b="1" i="1">
                          <a:solidFill>
                            <a:srgbClr val="C00000"/>
                          </a:solidFill>
                        </a:rPr>
                        <a:t>my dad </a:t>
                      </a:r>
                      <a:r>
                        <a:rPr lang="zh-CN" altLang="en-US" sz="1600" i="1"/>
                        <a:t>wanted to </a:t>
                      </a:r>
                      <a:r>
                        <a:rPr lang="zh-CN" altLang="en-US" sz="1600" b="1" i="1">
                          <a:solidFill>
                            <a:srgbClr val="0070C0"/>
                          </a:solidFill>
                        </a:rPr>
                        <a:t>talk to</a:t>
                      </a:r>
                      <a:r>
                        <a:rPr lang="zh-CN" altLang="en-US" sz="1600" i="1"/>
                        <a:t> me. </a:t>
                      </a:r>
                      <a:r>
                        <a:rPr lang="zh-CN" altLang="en-US" sz="1600">
                          <a:solidFill>
                            <a:srgbClr val="0070C0"/>
                          </a:solidFill>
                          <a:latin typeface="Times New Roman" panose="02020603050405020304" pitchFamily="18" charset="0"/>
                          <a:cs typeface="Times New Roman" panose="02020603050405020304" pitchFamily="18" charset="0"/>
                        </a:rPr>
                        <a:t>“</a:t>
                      </a:r>
                      <a:r>
                        <a:rPr lang="zh-CN" altLang="en-US" sz="1600" b="1">
                          <a:solidFill>
                            <a:srgbClr val="0070C0"/>
                          </a:solidFill>
                          <a:latin typeface="Times New Roman" panose="02020603050405020304" pitchFamily="18" charset="0"/>
                          <a:cs typeface="Times New Roman" panose="02020603050405020304" pitchFamily="18" charset="0"/>
                        </a:rPr>
                        <a:t>Good for you</a:t>
                      </a:r>
                      <a:r>
                        <a:rPr lang="zh-CN" altLang="en-US" sz="1600">
                          <a:latin typeface="Times New Roman" panose="02020603050405020304" pitchFamily="18" charset="0"/>
                          <a:cs typeface="Times New Roman" panose="02020603050405020304" pitchFamily="18" charset="0"/>
                        </a:rPr>
                        <a:t>, </a:t>
                      </a:r>
                      <a:r>
                        <a:rPr lang="zh-CN" altLang="en-US" sz="1600" b="1">
                          <a:solidFill>
                            <a:srgbClr val="7030A0"/>
                          </a:solidFill>
                          <a:latin typeface="Times New Roman" panose="02020603050405020304" pitchFamily="18" charset="0"/>
                          <a:cs typeface="Times New Roman" panose="02020603050405020304" pitchFamily="18" charset="0"/>
                        </a:rPr>
                        <a:t>breadwinner</a:t>
                      </a:r>
                      <a:r>
                        <a:rPr lang="zh-CN" altLang="en-US" sz="1600">
                          <a:latin typeface="Times New Roman" panose="02020603050405020304" pitchFamily="18" charset="0"/>
                          <a:cs typeface="Times New Roman" panose="02020603050405020304" pitchFamily="18" charset="0"/>
                        </a:rPr>
                        <a:t>!” </a:t>
                      </a:r>
                      <a:r>
                        <a:rPr lang="zh-CN" altLang="en-US" sz="1600" b="1">
                          <a:solidFill>
                            <a:srgbClr val="C00000"/>
                          </a:solidFill>
                          <a:latin typeface="Times New Roman" panose="02020603050405020304" pitchFamily="18" charset="0"/>
                          <a:cs typeface="Times New Roman" panose="02020603050405020304" pitchFamily="18" charset="0"/>
                        </a:rPr>
                        <a:t>He</a:t>
                      </a:r>
                      <a:r>
                        <a:rPr lang="zh-CN" altLang="en-US" sz="1600">
                          <a:latin typeface="Times New Roman" panose="02020603050405020304" pitchFamily="18" charset="0"/>
                          <a:cs typeface="Times New Roman" panose="02020603050405020304" pitchFamily="18" charset="0"/>
                        </a:rPr>
                        <a:t> </a:t>
                      </a:r>
                      <a:r>
                        <a:rPr lang="zh-CN" altLang="en-US" sz="1600" b="1">
                          <a:solidFill>
                            <a:srgbClr val="0070C0"/>
                          </a:solidFill>
                          <a:latin typeface="Times New Roman" panose="02020603050405020304" pitchFamily="18" charset="0"/>
                          <a:cs typeface="Times New Roman" panose="02020603050405020304" pitchFamily="18" charset="0"/>
                        </a:rPr>
                        <a:t>said</a:t>
                      </a:r>
                      <a:r>
                        <a:rPr lang="zh-CN" altLang="en-US" sz="1600">
                          <a:latin typeface="Times New Roman" panose="02020603050405020304" pitchFamily="18" charset="0"/>
                          <a:cs typeface="Times New Roman" panose="02020603050405020304" pitchFamily="18" charset="0"/>
                        </a:rPr>
                        <a:t>, an absolute gaiety spreading across his face. </a:t>
                      </a:r>
                      <a:r>
                        <a:rPr lang="en-US" altLang="zh-CN" sz="1600">
                          <a:latin typeface="Times New Roman" panose="02020603050405020304" pitchFamily="18" charset="0"/>
                          <a:cs typeface="Times New Roman" panose="02020603050405020304" pitchFamily="18" charset="0"/>
                        </a:rPr>
                        <a:t>.....</a:t>
                      </a:r>
                      <a:endParaRPr lang="en-US" altLang="zh-CN" sz="1600">
                        <a:latin typeface="Times New Roman" panose="02020603050405020304" pitchFamily="18" charset="0"/>
                        <a:cs typeface="Times New Roman" panose="02020603050405020304" pitchFamily="18" charset="0"/>
                      </a:endParaRPr>
                    </a:p>
                    <a:p>
                      <a:pPr>
                        <a:buNone/>
                      </a:pPr>
                      <a:endParaRPr lang="zh-CN" altLang="en-US" sz="1600" i="1"/>
                    </a:p>
                    <a:p>
                      <a:pPr algn="l">
                        <a:buClrTx/>
                        <a:buSzTx/>
                        <a:buFontTx/>
                        <a:buNone/>
                      </a:pPr>
                      <a:r>
                        <a:rPr lang="en-US" altLang="zh-CN" sz="1600">
                          <a:latin typeface="Times New Roman" panose="02020603050405020304" pitchFamily="18" charset="0"/>
                          <a:cs typeface="Times New Roman" panose="02020603050405020304" pitchFamily="18" charset="0"/>
                        </a:rPr>
                        <a:t>.... </a:t>
                      </a:r>
                      <a:r>
                        <a:rPr sz="1600">
                          <a:latin typeface="Times New Roman" panose="02020603050405020304" pitchFamily="18" charset="0"/>
                          <a:cs typeface="Times New Roman" panose="02020603050405020304" pitchFamily="18" charset="0"/>
                        </a:rPr>
                        <a:t>Then, he gripped my wrist, with his eyes full of love. “Now that you have grown up, and I'm sure you will </a:t>
                      </a:r>
                      <a:r>
                        <a:rPr sz="1600" b="1">
                          <a:solidFill>
                            <a:srgbClr val="0070C0"/>
                          </a:solidFill>
                          <a:latin typeface="Times New Roman" panose="02020603050405020304" pitchFamily="18" charset="0"/>
                          <a:cs typeface="Times New Roman" panose="02020603050405020304" pitchFamily="18" charset="0"/>
                        </a:rPr>
                        <a:t>manage your money successfully</a:t>
                      </a:r>
                      <a:r>
                        <a:rPr sz="1600">
                          <a:latin typeface="Times New Roman" panose="02020603050405020304" pitchFamily="18" charset="0"/>
                          <a:cs typeface="Times New Roman" panose="02020603050405020304" pitchFamily="18" charset="0"/>
                        </a:rPr>
                        <a:t>!”</a:t>
                      </a:r>
                      <a:endParaRPr sz="1600">
                        <a:latin typeface="Times New Roman" panose="02020603050405020304" pitchFamily="18" charset="0"/>
                        <a:cs typeface="Times New Roman" panose="02020603050405020304" pitchFamily="18" charset="0"/>
                      </a:endParaRPr>
                    </a:p>
                  </a:txBody>
                  <a:tcPr/>
                </a:tc>
              </a:tr>
              <a:tr h="381000">
                <a:tc>
                  <a:txBody>
                    <a:bodyPr/>
                    <a:p>
                      <a:pPr>
                        <a:buNone/>
                      </a:pPr>
                      <a:r>
                        <a:rPr lang="zh-CN" altLang="en-US"/>
                        <a:t>第二段</a:t>
                      </a:r>
                      <a:endParaRPr lang="zh-CN" altLang="en-US"/>
                    </a:p>
                  </a:txBody>
                  <a:tcPr/>
                </a:tc>
                <a:tc>
                  <a:txBody>
                    <a:bodyPr/>
                    <a:p>
                      <a:pPr>
                        <a:buNone/>
                      </a:pPr>
                      <a:r>
                        <a:rPr lang="zh-CN" altLang="en-US" sz="1600"/>
                        <a:t> </a:t>
                      </a:r>
                      <a:r>
                        <a:rPr lang="zh-CN" altLang="en-US" sz="1600" i="1"/>
                        <a:t>I </a:t>
                      </a:r>
                      <a:r>
                        <a:rPr lang="zh-CN" altLang="en-US" sz="1600" b="1" i="1">
                          <a:solidFill>
                            <a:srgbClr val="C00000"/>
                          </a:solidFill>
                        </a:rPr>
                        <a:t>was surprised </a:t>
                      </a:r>
                      <a:r>
                        <a:rPr lang="zh-CN" altLang="en-US" sz="1600" i="1"/>
                        <a:t>that my dad</a:t>
                      </a:r>
                      <a:r>
                        <a:rPr lang="zh-CN" altLang="en-US" sz="1600" b="1" i="1">
                          <a:solidFill>
                            <a:srgbClr val="0070C0"/>
                          </a:solidFill>
                        </a:rPr>
                        <a:t> allowed me to use the money</a:t>
                      </a:r>
                      <a:r>
                        <a:rPr lang="zh-CN" altLang="en-US" sz="1600" i="1"/>
                        <a:t> </a:t>
                      </a:r>
                      <a:r>
                        <a:rPr lang="zh-CN" altLang="en-US" sz="1600" b="1" i="1">
                          <a:solidFill>
                            <a:srgbClr val="7030A0"/>
                          </a:solidFill>
                        </a:rPr>
                        <a:t>as I wished</a:t>
                      </a:r>
                      <a:r>
                        <a:rPr lang="zh-CN" altLang="en-US" sz="1600" i="1"/>
                        <a:t>. </a:t>
                      </a:r>
                      <a:r>
                        <a:rPr lang="zh-CN" altLang="en-US" sz="1600">
                          <a:latin typeface="Times New Roman" panose="02020603050405020304" pitchFamily="18" charset="0"/>
                          <a:cs typeface="Times New Roman" panose="02020603050405020304" pitchFamily="18" charset="0"/>
                        </a:rPr>
                        <a:t> I </a:t>
                      </a:r>
                      <a:r>
                        <a:rPr lang="zh-CN" altLang="en-US" sz="1600" b="1">
                          <a:solidFill>
                            <a:srgbClr val="C00000"/>
                          </a:solidFill>
                          <a:latin typeface="Times New Roman" panose="02020603050405020304" pitchFamily="18" charset="0"/>
                          <a:cs typeface="Times New Roman" panose="02020603050405020304" pitchFamily="18" charset="0"/>
                        </a:rPr>
                        <a:t>jumped a mile. my mouth wide open in amazement</a:t>
                      </a:r>
                      <a:r>
                        <a:rPr lang="zh-CN" altLang="en-US" sz="1600">
                          <a:latin typeface="Times New Roman" panose="02020603050405020304" pitchFamily="18" charset="0"/>
                          <a:cs typeface="Times New Roman" panose="02020603050405020304" pitchFamily="18" charset="0"/>
                        </a:rPr>
                        <a:t>. After a pregnant pause, we began to laugh together, </a:t>
                      </a:r>
                      <a:r>
                        <a:rPr lang="zh-CN" altLang="en-US" sz="1600" b="1">
                          <a:solidFill>
                            <a:srgbClr val="7030A0"/>
                          </a:solidFill>
                          <a:latin typeface="Times New Roman" panose="02020603050405020304" pitchFamily="18" charset="0"/>
                          <a:cs typeface="Times New Roman" panose="02020603050405020304" pitchFamily="18" charset="0"/>
                        </a:rPr>
                        <a:t>ideas of buying new shoes, a football and a basketball flooded into my mind.</a:t>
                      </a:r>
                      <a:r>
                        <a:rPr lang="en-US" altLang="zh-CN" sz="1600">
                          <a:latin typeface="Times New Roman" panose="02020603050405020304" pitchFamily="18" charset="0"/>
                          <a:cs typeface="Times New Roman" panose="02020603050405020304" pitchFamily="18" charset="0"/>
                        </a:rPr>
                        <a:t> ...</a:t>
                      </a:r>
                      <a:endParaRPr lang="en-US" altLang="zh-CN" sz="1600">
                        <a:latin typeface="Times New Roman" panose="02020603050405020304" pitchFamily="18" charset="0"/>
                        <a:cs typeface="Times New Roman" panose="02020603050405020304" pitchFamily="18" charset="0"/>
                      </a:endParaRPr>
                    </a:p>
                    <a:p>
                      <a:pPr>
                        <a:buNone/>
                      </a:pPr>
                      <a:endParaRPr lang="zh-CN" altLang="en-US" sz="1600" i="1"/>
                    </a:p>
                    <a:p>
                      <a:pPr>
                        <a:buNone/>
                      </a:pPr>
                      <a:r>
                        <a:rPr lang="en-US" altLang="zh-CN" sz="1600">
                          <a:latin typeface="Times New Roman" panose="02020603050405020304" pitchFamily="18" charset="0"/>
                          <a:cs typeface="Times New Roman" panose="02020603050405020304" pitchFamily="18" charset="0"/>
                        </a:rPr>
                        <a:t>....</a:t>
                      </a:r>
                      <a:r>
                        <a:rPr sz="1600">
                          <a:latin typeface="Times New Roman" panose="02020603050405020304" pitchFamily="18" charset="0"/>
                          <a:cs typeface="Times New Roman" panose="02020603050405020304" pitchFamily="18" charset="0"/>
                        </a:rPr>
                        <a:t>At exactly that moment, I </a:t>
                      </a:r>
                      <a:r>
                        <a:rPr lang="en-US" sz="1600">
                          <a:latin typeface="Times New Roman" panose="02020603050405020304" pitchFamily="18" charset="0"/>
                          <a:cs typeface="Times New Roman" panose="02020603050405020304" pitchFamily="18" charset="0"/>
                        </a:rPr>
                        <a:t>understoo</a:t>
                      </a:r>
                      <a:r>
                        <a:rPr sz="1600">
                          <a:latin typeface="Times New Roman" panose="02020603050405020304" pitchFamily="18" charset="0"/>
                          <a:cs typeface="Times New Roman" panose="02020603050405020304" pitchFamily="18" charset="0"/>
                        </a:rPr>
                        <a:t>d why my father let me have the money—it was his expectation for my future, his encouragement and quiet love. And that was something I never surpass</a:t>
                      </a:r>
                      <a:r>
                        <a:rPr lang="zh-CN" altLang="en-US" sz="1600">
                          <a:latin typeface="Times New Roman" panose="02020603050405020304" pitchFamily="18" charset="0"/>
                          <a:cs typeface="Times New Roman" panose="02020603050405020304" pitchFamily="18" charset="0"/>
                        </a:rPr>
                        <a:t>. </a:t>
                      </a:r>
                      <a:endParaRPr lang="zh-CN" altLang="en-US" sz="1600" i="1"/>
                    </a:p>
                  </a:txBody>
                  <a:tcPr/>
                </a:tc>
              </a:tr>
            </a:tbl>
          </a:graphicData>
        </a:graphic>
      </p:graphicFrame>
      <p:cxnSp>
        <p:nvCxnSpPr>
          <p:cNvPr id="6" name="直接箭头连接符 5"/>
          <p:cNvCxnSpPr/>
          <p:nvPr/>
        </p:nvCxnSpPr>
        <p:spPr>
          <a:xfrm>
            <a:off x="4067810" y="3236595"/>
            <a:ext cx="1478915" cy="215900"/>
          </a:xfrm>
          <a:prstGeom prst="straightConnector1">
            <a:avLst/>
          </a:prstGeom>
          <a:noFill/>
          <a:ln w="31750" cap="flat" cmpd="sng" algn="ctr">
            <a:solidFill>
              <a:srgbClr val="0070C0"/>
            </a:solidFill>
            <a:prstDash val="solid"/>
            <a:tailEnd type="arrow"/>
          </a:ln>
          <a:effectLst/>
        </p:spPr>
        <p:style>
          <a:lnRef idx="1">
            <a:schemeClr val="accent1"/>
          </a:lnRef>
          <a:fillRef idx="0">
            <a:schemeClr val="accent1"/>
          </a:fillRef>
          <a:effectRef idx="0">
            <a:schemeClr val="accent1"/>
          </a:effectRef>
          <a:fontRef idx="minor">
            <a:schemeClr val="tx1"/>
          </a:fontRef>
        </p:style>
      </p:cxnSp>
      <p:sp>
        <p:nvSpPr>
          <p:cNvPr id="16" name="圆角矩形 15"/>
          <p:cNvSpPr/>
          <p:nvPr/>
        </p:nvSpPr>
        <p:spPr>
          <a:xfrm>
            <a:off x="1206500" y="1473200"/>
            <a:ext cx="803275" cy="273685"/>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a:p>
        </p:txBody>
      </p:sp>
      <p:sp>
        <p:nvSpPr>
          <p:cNvPr id="3" name="圆角矩形 2"/>
          <p:cNvSpPr/>
          <p:nvPr/>
        </p:nvSpPr>
        <p:spPr>
          <a:xfrm>
            <a:off x="1109980" y="4790440"/>
            <a:ext cx="803275" cy="273685"/>
          </a:xfrm>
          <a:prstGeom prst="roundRect">
            <a:avLst/>
          </a:prstGeom>
          <a:solidFill>
            <a:srgbClr val="FFFF00">
              <a:alpha val="36000"/>
            </a:srgbClr>
          </a:solidFill>
          <a:ln w="25400" cap="flat" cmpd="sng" algn="ctr">
            <a:noFill/>
            <a:prstDash val="solid"/>
          </a:ln>
          <a:effectLst/>
        </p:spPr>
        <p:txBody>
          <a:bodyPr rtlCol="0" anchor="ctr"/>
          <a:p>
            <a:pPr algn="ctr"/>
            <a:endParaRPr lang="zh-CN" altLang="en-US"/>
          </a:p>
        </p:txBody>
      </p:sp>
      <p:sp>
        <p:nvSpPr>
          <p:cNvPr id="7" name="圆角矩形 6"/>
          <p:cNvSpPr/>
          <p:nvPr/>
        </p:nvSpPr>
        <p:spPr>
          <a:xfrm>
            <a:off x="3573780" y="4352925"/>
            <a:ext cx="803275" cy="273685"/>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sp>
        <p:nvSpPr>
          <p:cNvPr id="8" name="圆角矩形 7"/>
          <p:cNvSpPr/>
          <p:nvPr/>
        </p:nvSpPr>
        <p:spPr>
          <a:xfrm>
            <a:off x="6901180" y="631825"/>
            <a:ext cx="803275" cy="273685"/>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sp>
        <p:nvSpPr>
          <p:cNvPr id="9" name="圆角矩形 8"/>
          <p:cNvSpPr/>
          <p:nvPr/>
        </p:nvSpPr>
        <p:spPr>
          <a:xfrm>
            <a:off x="2421890" y="1199515"/>
            <a:ext cx="803275" cy="273685"/>
          </a:xfrm>
          <a:prstGeom prst="roundRect">
            <a:avLst/>
          </a:prstGeom>
          <a:solidFill>
            <a:srgbClr val="FF0000">
              <a:alpha val="36000"/>
            </a:srgbClr>
          </a:solidFill>
          <a:ln w="25400" cap="flat" cmpd="sng" algn="ctr">
            <a:noFill/>
            <a:prstDash val="solid"/>
          </a:ln>
          <a:effectLst/>
        </p:spPr>
        <p:txBody>
          <a:bodyPr rtlCol="0" anchor="ctr"/>
          <a:p>
            <a:pPr algn="ctr"/>
            <a:endParaRPr lang="zh-CN" altLang="en-US"/>
          </a:p>
        </p:txBody>
      </p:sp>
      <p:cxnSp>
        <p:nvCxnSpPr>
          <p:cNvPr id="10" name="直接箭头连接符 9"/>
          <p:cNvCxnSpPr/>
          <p:nvPr/>
        </p:nvCxnSpPr>
        <p:spPr>
          <a:xfrm flipV="1">
            <a:off x="1321435" y="1754505"/>
            <a:ext cx="108585" cy="3035935"/>
          </a:xfrm>
          <a:prstGeom prst="straightConnector1">
            <a:avLst/>
          </a:prstGeom>
          <a:noFill/>
          <a:ln w="31750" cap="flat" cmpd="sng" algn="ctr">
            <a:solidFill>
              <a:srgbClr val="FFFF00">
                <a:alpha val="82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1" name="直接箭头连接符 10"/>
          <p:cNvCxnSpPr/>
          <p:nvPr/>
        </p:nvCxnSpPr>
        <p:spPr>
          <a:xfrm flipV="1">
            <a:off x="4064635" y="837565"/>
            <a:ext cx="2827020" cy="3497580"/>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cxnSp>
        <p:nvCxnSpPr>
          <p:cNvPr id="12" name="直接箭头连接符 11"/>
          <p:cNvCxnSpPr/>
          <p:nvPr/>
        </p:nvCxnSpPr>
        <p:spPr>
          <a:xfrm flipH="1" flipV="1">
            <a:off x="2839720" y="1538605"/>
            <a:ext cx="1208405" cy="2884805"/>
          </a:xfrm>
          <a:prstGeom prst="straightConnector1">
            <a:avLst/>
          </a:prstGeom>
          <a:noFill/>
          <a:ln w="31750" cap="flat" cmpd="sng" algn="ctr">
            <a:solidFill>
              <a:srgbClr val="FF0000">
                <a:alpha val="31000"/>
              </a:srgbClr>
            </a:solidFill>
            <a:prstDash val="solid"/>
            <a:tailEnd type="arrow"/>
          </a:ln>
          <a:effectLst/>
        </p:spPr>
        <p:style>
          <a:lnRef idx="1">
            <a:schemeClr val="accent1"/>
          </a:lnRef>
          <a:fillRef idx="0">
            <a:schemeClr val="accent1"/>
          </a:fillRef>
          <a:effectRef idx="0">
            <a:schemeClr val="accent1"/>
          </a:effectRef>
          <a:fontRef idx="minor">
            <a:schemeClr val="tx1"/>
          </a:fontRef>
        </p:style>
      </p:cxnSp>
    </p:spTree>
    <p:custDataLst>
      <p:tags r:id="rId6"/>
    </p:custData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2" presetClass="entr" presetSubtype="8" fill="hold" grpId="0" nodeType="afterEffect">
                                  <p:stCondLst>
                                    <p:cond delay="0"/>
                                  </p:stCondLst>
                                  <p:iterate type="lt">
                                    <p:tmPct val="10000"/>
                                  </p:iterate>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p:tgtEl>
                                          <p:spTgt spid="5"/>
                                        </p:tgtEl>
                                        <p:attrNameLst>
                                          <p:attrName>ppt_x</p:attrName>
                                        </p:attrNameLst>
                                      </p:cBhvr>
                                      <p:tavLst>
                                        <p:tav tm="0">
                                          <p:val>
                                            <p:strVal val="#ppt_x-#ppt_w*1.125000"/>
                                          </p:val>
                                        </p:tav>
                                        <p:tav tm="100000">
                                          <p:val>
                                            <p:strVal val="#ppt_x"/>
                                          </p:val>
                                        </p:tav>
                                      </p:tavLst>
                                    </p:anim>
                                    <p:animEffect transition="in" filter="wipe(right)">
                                      <p:cBhvr>
                                        <p:cTn id="8" dur="500"/>
                                        <p:tgtEl>
                                          <p:spTgt spid="5"/>
                                        </p:tgtEl>
                                      </p:cBhvr>
                                    </p:animEffect>
                                  </p:childTnLst>
                                </p:cTn>
                              </p:par>
                            </p:childTnLst>
                          </p:cTn>
                        </p:par>
                      </p:childTnLst>
                    </p:cTn>
                  </p:par>
                  <p:par>
                    <p:cTn id="9" fill="hold">
                      <p:stCondLst>
                        <p:cond delay="indefinite"/>
                      </p:stCondLst>
                      <p:childTnLst>
                        <p:par>
                          <p:cTn id="10" fill="hold">
                            <p:stCondLst>
                              <p:cond delay="0"/>
                            </p:stCondLst>
                            <p:childTnLst>
                              <p:par>
                                <p:cTn id="11" presetID="16" presetClass="entr" presetSubtype="21" fill="hold" nodeType="clickEffect">
                                  <p:stCondLst>
                                    <p:cond delay="0"/>
                                  </p:stCondLst>
                                  <p:childTnLst>
                                    <p:set>
                                      <p:cBhvr>
                                        <p:cTn id="12" dur="1" fill="hold">
                                          <p:stCondLst>
                                            <p:cond delay="0"/>
                                          </p:stCondLst>
                                        </p:cTn>
                                        <p:tgtEl>
                                          <p:spTgt spid="6"/>
                                        </p:tgtEl>
                                        <p:attrNameLst>
                                          <p:attrName>style.visibility</p:attrName>
                                        </p:attrNameLst>
                                      </p:cBhvr>
                                      <p:to>
                                        <p:strVal val="visible"/>
                                      </p:to>
                                    </p:set>
                                    <p:animEffect transition="in" filter="barn(inVertical)">
                                      <p:cBhvr>
                                        <p:cTn id="13" dur="500"/>
                                        <p:tgtEl>
                                          <p:spTgt spid="6"/>
                                        </p:tgtEl>
                                      </p:cBhvr>
                                    </p:animEffect>
                                  </p:childTnLst>
                                </p:cTn>
                              </p:par>
                            </p:childTnLst>
                          </p:cTn>
                        </p:par>
                      </p:childTnLst>
                    </p:cTn>
                  </p:par>
                  <p:par>
                    <p:cTn id="14" fill="hold">
                      <p:stCondLst>
                        <p:cond delay="indefinite"/>
                      </p:stCondLst>
                      <p:childTnLst>
                        <p:par>
                          <p:cTn id="15" fill="hold">
                            <p:stCondLst>
                              <p:cond delay="0"/>
                            </p:stCondLst>
                            <p:childTnLst>
                              <p:par>
                                <p:cTn id="16" presetID="16" presetClass="entr" presetSubtype="21" fill="hold" grpId="0" nodeType="clickEffect">
                                  <p:stCondLst>
                                    <p:cond delay="0"/>
                                  </p:stCondLst>
                                  <p:childTnLst>
                                    <p:set>
                                      <p:cBhvr>
                                        <p:cTn id="17" dur="1" fill="hold">
                                          <p:stCondLst>
                                            <p:cond delay="0"/>
                                          </p:stCondLst>
                                        </p:cTn>
                                        <p:tgtEl>
                                          <p:spTgt spid="7"/>
                                        </p:tgtEl>
                                        <p:attrNameLst>
                                          <p:attrName>style.visibility</p:attrName>
                                        </p:attrNameLst>
                                      </p:cBhvr>
                                      <p:to>
                                        <p:strVal val="visible"/>
                                      </p:to>
                                    </p:set>
                                    <p:animEffect transition="in" filter="barn(inVertical)">
                                      <p:cBhvr>
                                        <p:cTn id="18" dur="500"/>
                                        <p:tgtEl>
                                          <p:spTgt spid="7"/>
                                        </p:tgtEl>
                                      </p:cBhvr>
                                    </p:animEffect>
                                  </p:childTnLst>
                                </p:cTn>
                              </p:par>
                              <p:par>
                                <p:cTn id="19" presetID="16" presetClass="entr" presetSubtype="21" fill="hold" grpId="0" nodeType="withEffect">
                                  <p:stCondLst>
                                    <p:cond delay="0"/>
                                  </p:stCondLst>
                                  <p:childTnLst>
                                    <p:set>
                                      <p:cBhvr>
                                        <p:cTn id="20" dur="1" fill="hold">
                                          <p:stCondLst>
                                            <p:cond delay="0"/>
                                          </p:stCondLst>
                                        </p:cTn>
                                        <p:tgtEl>
                                          <p:spTgt spid="9"/>
                                        </p:tgtEl>
                                        <p:attrNameLst>
                                          <p:attrName>style.visibility</p:attrName>
                                        </p:attrNameLst>
                                      </p:cBhvr>
                                      <p:to>
                                        <p:strVal val="visible"/>
                                      </p:to>
                                    </p:set>
                                    <p:animEffect transition="in" filter="barn(inVertical)">
                                      <p:cBhvr>
                                        <p:cTn id="21" dur="500"/>
                                        <p:tgtEl>
                                          <p:spTgt spid="9"/>
                                        </p:tgtEl>
                                      </p:cBhvr>
                                    </p:animEffect>
                                  </p:childTnLst>
                                </p:cTn>
                              </p:par>
                              <p:par>
                                <p:cTn id="22" presetID="16" presetClass="entr" presetSubtype="21" fill="hold" grpId="0" nodeType="withEffect">
                                  <p:stCondLst>
                                    <p:cond delay="0"/>
                                  </p:stCondLst>
                                  <p:childTnLst>
                                    <p:set>
                                      <p:cBhvr>
                                        <p:cTn id="23" dur="1" fill="hold">
                                          <p:stCondLst>
                                            <p:cond delay="0"/>
                                          </p:stCondLst>
                                        </p:cTn>
                                        <p:tgtEl>
                                          <p:spTgt spid="8"/>
                                        </p:tgtEl>
                                        <p:attrNameLst>
                                          <p:attrName>style.visibility</p:attrName>
                                        </p:attrNameLst>
                                      </p:cBhvr>
                                      <p:to>
                                        <p:strVal val="visible"/>
                                      </p:to>
                                    </p:set>
                                    <p:animEffect transition="in" filter="barn(inVertical)">
                                      <p:cBhvr>
                                        <p:cTn id="24" dur="500"/>
                                        <p:tgtEl>
                                          <p:spTgt spid="8"/>
                                        </p:tgtEl>
                                      </p:cBhvr>
                                    </p:animEffect>
                                  </p:childTnLst>
                                </p:cTn>
                              </p:par>
                              <p:par>
                                <p:cTn id="25" presetID="16" presetClass="entr" presetSubtype="21" fill="hold" nodeType="withEffect">
                                  <p:stCondLst>
                                    <p:cond delay="0"/>
                                  </p:stCondLst>
                                  <p:childTnLst>
                                    <p:set>
                                      <p:cBhvr>
                                        <p:cTn id="26" dur="1" fill="hold">
                                          <p:stCondLst>
                                            <p:cond delay="0"/>
                                          </p:stCondLst>
                                        </p:cTn>
                                        <p:tgtEl>
                                          <p:spTgt spid="12"/>
                                        </p:tgtEl>
                                        <p:attrNameLst>
                                          <p:attrName>style.visibility</p:attrName>
                                        </p:attrNameLst>
                                      </p:cBhvr>
                                      <p:to>
                                        <p:strVal val="visible"/>
                                      </p:to>
                                    </p:set>
                                    <p:animEffect transition="in" filter="barn(inVertical)">
                                      <p:cBhvr>
                                        <p:cTn id="27" dur="500"/>
                                        <p:tgtEl>
                                          <p:spTgt spid="12"/>
                                        </p:tgtEl>
                                      </p:cBhvr>
                                    </p:animEffect>
                                  </p:childTnLst>
                                </p:cTn>
                              </p:par>
                              <p:par>
                                <p:cTn id="28" presetID="16" presetClass="entr" presetSubtype="21" fill="hold" nodeType="withEffect">
                                  <p:stCondLst>
                                    <p:cond delay="0"/>
                                  </p:stCondLst>
                                  <p:childTnLst>
                                    <p:set>
                                      <p:cBhvr>
                                        <p:cTn id="29" dur="1" fill="hold">
                                          <p:stCondLst>
                                            <p:cond delay="0"/>
                                          </p:stCondLst>
                                        </p:cTn>
                                        <p:tgtEl>
                                          <p:spTgt spid="11"/>
                                        </p:tgtEl>
                                        <p:attrNameLst>
                                          <p:attrName>style.visibility</p:attrName>
                                        </p:attrNameLst>
                                      </p:cBhvr>
                                      <p:to>
                                        <p:strVal val="visible"/>
                                      </p:to>
                                    </p:set>
                                    <p:animEffect transition="in" filter="barn(inVertical)">
                                      <p:cBhvr>
                                        <p:cTn id="30" dur="500"/>
                                        <p:tgtEl>
                                          <p:spTgt spid="11"/>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16"/>
                                        </p:tgtEl>
                                        <p:attrNameLst>
                                          <p:attrName>style.visibility</p:attrName>
                                        </p:attrNameLst>
                                      </p:cBhvr>
                                      <p:to>
                                        <p:strVal val="visible"/>
                                      </p:to>
                                    </p:set>
                                    <p:animEffect transition="in" filter="barn(inVertical)">
                                      <p:cBhvr>
                                        <p:cTn id="35" dur="500"/>
                                        <p:tgtEl>
                                          <p:spTgt spid="16"/>
                                        </p:tgtEl>
                                      </p:cBhvr>
                                    </p:animEffect>
                                  </p:childTnLst>
                                </p:cTn>
                              </p:par>
                              <p:par>
                                <p:cTn id="36" presetID="16" presetClass="entr" presetSubtype="21" fill="hold" grpId="0" nodeType="withEffect">
                                  <p:stCondLst>
                                    <p:cond delay="0"/>
                                  </p:stCondLst>
                                  <p:childTnLst>
                                    <p:set>
                                      <p:cBhvr>
                                        <p:cTn id="37" dur="1" fill="hold">
                                          <p:stCondLst>
                                            <p:cond delay="0"/>
                                          </p:stCondLst>
                                        </p:cTn>
                                        <p:tgtEl>
                                          <p:spTgt spid="3"/>
                                        </p:tgtEl>
                                        <p:attrNameLst>
                                          <p:attrName>style.visibility</p:attrName>
                                        </p:attrNameLst>
                                      </p:cBhvr>
                                      <p:to>
                                        <p:strVal val="visible"/>
                                      </p:to>
                                    </p:set>
                                    <p:animEffect transition="in" filter="barn(inVertical)">
                                      <p:cBhvr>
                                        <p:cTn id="38" dur="500"/>
                                        <p:tgtEl>
                                          <p:spTgt spid="3"/>
                                        </p:tgtEl>
                                      </p:cBhvr>
                                    </p:animEffect>
                                  </p:childTnLst>
                                </p:cTn>
                              </p:par>
                              <p:par>
                                <p:cTn id="39" presetID="16" presetClass="entr" presetSubtype="21" fill="hold" nodeType="withEffect">
                                  <p:stCondLst>
                                    <p:cond delay="0"/>
                                  </p:stCondLst>
                                  <p:childTnLst>
                                    <p:set>
                                      <p:cBhvr>
                                        <p:cTn id="40" dur="1" fill="hold">
                                          <p:stCondLst>
                                            <p:cond delay="0"/>
                                          </p:stCondLst>
                                        </p:cTn>
                                        <p:tgtEl>
                                          <p:spTgt spid="10"/>
                                        </p:tgtEl>
                                        <p:attrNameLst>
                                          <p:attrName>style.visibility</p:attrName>
                                        </p:attrNameLst>
                                      </p:cBhvr>
                                      <p:to>
                                        <p:strVal val="visible"/>
                                      </p:to>
                                    </p:set>
                                    <p:animEffect transition="in" filter="barn(inVertical)">
                                      <p:cBhvr>
                                        <p:cTn id="41"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7" grpId="0" animBg="1"/>
      <p:bldP spid="7" grpId="1" animBg="1"/>
      <p:bldP spid="9" grpId="0" animBg="1"/>
      <p:bldP spid="9" grpId="1" animBg="1"/>
      <p:bldP spid="8" grpId="0" animBg="1"/>
      <p:bldP spid="8" grpId="1" animBg="1"/>
      <p:bldP spid="16" grpId="0" animBg="1"/>
      <p:bldP spid="16" grpId="1" animBg="1"/>
      <p:bldP spid="3" grpId="0" animBg="1"/>
      <p:bldP spid="3" grpId="1"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Freeform 8"/>
          <p:cNvSpPr/>
          <p:nvPr>
            <p:custDataLst>
              <p:tags r:id="rId1"/>
            </p:custDataLst>
          </p:nvPr>
        </p:nvSpPr>
        <p:spPr bwMode="auto">
          <a:xfrm>
            <a:off x="1658109" y="743426"/>
            <a:ext cx="1831585" cy="201739"/>
          </a:xfrm>
          <a:custGeom>
            <a:avLst/>
            <a:gdLst>
              <a:gd name="T0" fmla="*/ 0 w 230"/>
              <a:gd name="T1" fmla="*/ 0 h 17"/>
              <a:gd name="T2" fmla="*/ 211 w 230"/>
              <a:gd name="T3" fmla="*/ 0 h 17"/>
              <a:gd name="T4" fmla="*/ 230 w 230"/>
              <a:gd name="T5" fmla="*/ 17 h 17"/>
              <a:gd name="T6" fmla="*/ 0 w 230"/>
              <a:gd name="T7" fmla="*/ 17 h 17"/>
              <a:gd name="T8" fmla="*/ 0 w 230"/>
              <a:gd name="T9" fmla="*/ 0 h 17"/>
            </a:gdLst>
            <a:ahLst/>
            <a:cxnLst>
              <a:cxn ang="0">
                <a:pos x="T0" y="T1"/>
              </a:cxn>
              <a:cxn ang="0">
                <a:pos x="T2" y="T3"/>
              </a:cxn>
              <a:cxn ang="0">
                <a:pos x="T4" y="T5"/>
              </a:cxn>
              <a:cxn ang="0">
                <a:pos x="T6" y="T7"/>
              </a:cxn>
              <a:cxn ang="0">
                <a:pos x="T8" y="T9"/>
              </a:cxn>
            </a:cxnLst>
            <a:rect l="0" t="0" r="r" b="b"/>
            <a:pathLst>
              <a:path w="230" h="17">
                <a:moveTo>
                  <a:pt x="0" y="0"/>
                </a:moveTo>
                <a:lnTo>
                  <a:pt x="211" y="0"/>
                </a:lnTo>
                <a:lnTo>
                  <a:pt x="230" y="17"/>
                </a:lnTo>
                <a:lnTo>
                  <a:pt x="0" y="1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19" name="Freeform 10"/>
          <p:cNvSpPr/>
          <p:nvPr>
            <p:custDataLst>
              <p:tags r:id="rId2"/>
            </p:custDataLst>
          </p:nvPr>
        </p:nvSpPr>
        <p:spPr bwMode="auto">
          <a:xfrm>
            <a:off x="1772379" y="857696"/>
            <a:ext cx="5833777" cy="3741289"/>
          </a:xfrm>
          <a:custGeom>
            <a:avLst/>
            <a:gdLst>
              <a:gd name="T0" fmla="*/ 660 w 668"/>
              <a:gd name="T1" fmla="*/ 0 h 331"/>
              <a:gd name="T2" fmla="*/ 8 w 668"/>
              <a:gd name="T3" fmla="*/ 0 h 331"/>
              <a:gd name="T4" fmla="*/ 0 w 668"/>
              <a:gd name="T5" fmla="*/ 9 h 331"/>
              <a:gd name="T6" fmla="*/ 0 w 668"/>
              <a:gd name="T7" fmla="*/ 323 h 331"/>
              <a:gd name="T8" fmla="*/ 8 w 668"/>
              <a:gd name="T9" fmla="*/ 331 h 331"/>
              <a:gd name="T10" fmla="*/ 660 w 668"/>
              <a:gd name="T11" fmla="*/ 331 h 331"/>
              <a:gd name="T12" fmla="*/ 668 w 668"/>
              <a:gd name="T13" fmla="*/ 323 h 331"/>
              <a:gd name="T14" fmla="*/ 668 w 668"/>
              <a:gd name="T15" fmla="*/ 9 h 331"/>
              <a:gd name="T16" fmla="*/ 660 w 668"/>
              <a:gd name="T17" fmla="*/ 0 h 331"/>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Lst>
            <a:rect l="0" t="0" r="r" b="b"/>
            <a:pathLst>
              <a:path w="668" h="331">
                <a:moveTo>
                  <a:pt x="660" y="0"/>
                </a:moveTo>
                <a:lnTo>
                  <a:pt x="8" y="0"/>
                </a:lnTo>
                <a:cubicBezTo>
                  <a:pt x="4" y="0"/>
                  <a:pt x="0" y="4"/>
                  <a:pt x="0" y="9"/>
                </a:cubicBezTo>
                <a:lnTo>
                  <a:pt x="0" y="323"/>
                </a:lnTo>
                <a:cubicBezTo>
                  <a:pt x="0" y="327"/>
                  <a:pt x="4" y="331"/>
                  <a:pt x="8" y="331"/>
                </a:cubicBezTo>
                <a:lnTo>
                  <a:pt x="660" y="331"/>
                </a:lnTo>
                <a:cubicBezTo>
                  <a:pt x="665" y="331"/>
                  <a:pt x="668" y="327"/>
                  <a:pt x="668" y="323"/>
                </a:cubicBezTo>
                <a:lnTo>
                  <a:pt x="668" y="9"/>
                </a:lnTo>
                <a:cubicBezTo>
                  <a:pt x="668" y="4"/>
                  <a:pt x="665" y="0"/>
                  <a:pt x="660" y="0"/>
                </a:cubicBezTo>
              </a:path>
            </a:pathLst>
          </a:custGeom>
          <a:gradFill flip="none" rotWithShape="1">
            <a:gsLst>
              <a:gs pos="64000">
                <a:srgbClr val="FFFFFF"/>
              </a:gs>
              <a:gs pos="0">
                <a:srgbClr val="DEDFE1"/>
              </a:gs>
            </a:gsLst>
            <a:path path="circle">
              <a:fillToRect l="100000" b="100000"/>
            </a:path>
            <a:tileRect t="-100000" r="-100000"/>
          </a:gradFill>
          <a:ln w="1270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25400"/>
          </a:sp3d>
        </p:spPr>
        <p:txBody>
          <a:bodyPr/>
          <a:lstStyle/>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30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en-US" altLang="zh-CN" sz="16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rPr>
              <a:t>            </a:t>
            </a:r>
            <a:r>
              <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rPr>
              <a:t>               </a:t>
            </a:r>
            <a:endParaRPr kumimoji="0" lang="en-US" altLang="zh-CN" sz="30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70C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endParaRPr kumimoji="0" lang="en-US" altLang="zh-CN" sz="1800" b="1" i="0" u="none" strike="noStrike" kern="1200" cap="none" spc="0" normalizeH="0" baseline="0" noProof="0">
              <a:ln>
                <a:noFill/>
              </a:ln>
              <a:solidFill>
                <a:srgbClr val="008000"/>
              </a:solidFill>
              <a:effectLst/>
              <a:uLnTx/>
              <a:uFillTx/>
              <a:latin typeface="微软雅黑" panose="020B0503020204020204" pitchFamily="34" charset="-122"/>
              <a:ea typeface="微软雅黑" panose="020B0503020204020204" pitchFamily="34" charset="-122"/>
              <a:cs typeface="+mn-cs"/>
            </a:endParaRPr>
          </a:p>
          <a:p>
            <a:pPr marL="0" marR="0" lvl="0" indent="0" algn="ctr" defTabSz="914400" rtl="0" eaLnBrk="1" fontAlgn="base" latinLnBrk="0" hangingPunct="1">
              <a:lnSpc>
                <a:spcPct val="100000"/>
              </a:lnSpc>
              <a:spcBef>
                <a:spcPct val="0"/>
              </a:spcBef>
              <a:spcAft>
                <a:spcPct val="0"/>
              </a:spcAft>
              <a:buClrTx/>
              <a:buSzTx/>
              <a:buFontTx/>
              <a:buNone/>
              <a:defRPr/>
            </a:pPr>
            <a:r>
              <a:rPr kumimoji="0" lang="zh-CN" altLang="en-US" sz="3300" b="1" i="0" u="none" strike="noStrike" kern="1200" cap="none" spc="0" normalizeH="0" baseline="0" noProof="0">
                <a:ln>
                  <a:noFill/>
                </a:ln>
                <a:solidFill>
                  <a:schemeClr val="bg1"/>
                </a:solidFill>
                <a:effectLst/>
                <a:uLnTx/>
                <a:uFillTx/>
                <a:latin typeface="楷体" panose="02010609060101010101" pitchFamily="49" charset="-122"/>
                <a:ea typeface="楷体" panose="02010609060101010101" pitchFamily="49" charset="-122"/>
                <a:cs typeface="+mn-cs"/>
              </a:rPr>
              <a:t>认识寿春，从此我是寿春人</a:t>
            </a:r>
            <a:endParaRPr kumimoji="0" lang="zh-CN" altLang="en-US" sz="3300" b="1" i="0" u="none" strike="noStrike" kern="1200" cap="none" spc="0" normalizeH="0" baseline="0" noProof="0">
              <a:ln>
                <a:noFill/>
              </a:ln>
              <a:solidFill>
                <a:srgbClr val="0070C0"/>
              </a:solidFill>
              <a:effectLst/>
              <a:uLnTx/>
              <a:uFillTx/>
              <a:latin typeface="楷体" panose="02010609060101010101" pitchFamily="49" charset="-122"/>
              <a:ea typeface="楷体" panose="02010609060101010101" pitchFamily="49" charset="-122"/>
              <a:cs typeface="+mn-cs"/>
            </a:endParaRPr>
          </a:p>
        </p:txBody>
      </p:sp>
      <p:sp>
        <p:nvSpPr>
          <p:cNvPr id="20" name="Freeform 11"/>
          <p:cNvSpPr/>
          <p:nvPr>
            <p:custDataLst>
              <p:tags r:id="rId3"/>
            </p:custDataLst>
          </p:nvPr>
        </p:nvSpPr>
        <p:spPr bwMode="auto">
          <a:xfrm>
            <a:off x="7371621" y="4285804"/>
            <a:ext cx="437988" cy="594601"/>
          </a:xfrm>
          <a:custGeom>
            <a:avLst/>
            <a:gdLst>
              <a:gd name="T0" fmla="*/ 55 w 55"/>
              <a:gd name="T1" fmla="*/ 0 h 56"/>
              <a:gd name="T2" fmla="*/ 0 w 55"/>
              <a:gd name="T3" fmla="*/ 56 h 56"/>
              <a:gd name="T4" fmla="*/ 3 w 55"/>
              <a:gd name="T5" fmla="*/ 56 h 56"/>
              <a:gd name="T6" fmla="*/ 49 w 55"/>
              <a:gd name="T7" fmla="*/ 56 h 56"/>
              <a:gd name="T8" fmla="*/ 55 w 55"/>
              <a:gd name="T9" fmla="*/ 50 h 56"/>
              <a:gd name="T10" fmla="*/ 55 w 55"/>
              <a:gd name="T11" fmla="*/ 2 h 56"/>
              <a:gd name="T12" fmla="*/ 55 w 55"/>
              <a:gd name="T13" fmla="*/ 0 h 56"/>
            </a:gdLst>
            <a:ahLst/>
            <a:cxnLst>
              <a:cxn ang="0">
                <a:pos x="T0" y="T1"/>
              </a:cxn>
              <a:cxn ang="0">
                <a:pos x="T2" y="T3"/>
              </a:cxn>
              <a:cxn ang="0">
                <a:pos x="T4" y="T5"/>
              </a:cxn>
              <a:cxn ang="0">
                <a:pos x="T6" y="T7"/>
              </a:cxn>
              <a:cxn ang="0">
                <a:pos x="T8" y="T9"/>
              </a:cxn>
              <a:cxn ang="0">
                <a:pos x="T10" y="T11"/>
              </a:cxn>
              <a:cxn ang="0">
                <a:pos x="T12" y="T13"/>
              </a:cxn>
            </a:cxnLst>
            <a:rect l="0" t="0" r="r" b="b"/>
            <a:pathLst>
              <a:path w="55" h="56">
                <a:moveTo>
                  <a:pt x="55" y="0"/>
                </a:moveTo>
                <a:cubicBezTo>
                  <a:pt x="37" y="19"/>
                  <a:pt x="19" y="37"/>
                  <a:pt x="0" y="56"/>
                </a:cubicBezTo>
                <a:cubicBezTo>
                  <a:pt x="1" y="56"/>
                  <a:pt x="2" y="56"/>
                  <a:pt x="3" y="56"/>
                </a:cubicBezTo>
                <a:lnTo>
                  <a:pt x="49" y="56"/>
                </a:lnTo>
                <a:cubicBezTo>
                  <a:pt x="52" y="56"/>
                  <a:pt x="55" y="51"/>
                  <a:pt x="55" y="50"/>
                </a:cubicBezTo>
                <a:lnTo>
                  <a:pt x="55" y="2"/>
                </a:lnTo>
                <a:lnTo>
                  <a:pt x="55"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sp>
        <p:nvSpPr>
          <p:cNvPr id="21" name="Freeform 9"/>
          <p:cNvSpPr/>
          <p:nvPr>
            <p:custDataLst>
              <p:tags r:id="rId4"/>
            </p:custDataLst>
          </p:nvPr>
        </p:nvSpPr>
        <p:spPr bwMode="auto">
          <a:xfrm>
            <a:off x="1600974" y="743426"/>
            <a:ext cx="1680280" cy="1560829"/>
          </a:xfrm>
          <a:custGeom>
            <a:avLst/>
            <a:gdLst>
              <a:gd name="T0" fmla="*/ 0 w 211"/>
              <a:gd name="T1" fmla="*/ 0 h 147"/>
              <a:gd name="T2" fmla="*/ 211 w 211"/>
              <a:gd name="T3" fmla="*/ 0 h 147"/>
              <a:gd name="T4" fmla="*/ 152 w 211"/>
              <a:gd name="T5" fmla="*/ 147 h 147"/>
              <a:gd name="T6" fmla="*/ 0 w 211"/>
              <a:gd name="T7" fmla="*/ 147 h 147"/>
              <a:gd name="T8" fmla="*/ 0 w 211"/>
              <a:gd name="T9" fmla="*/ 0 h 147"/>
            </a:gdLst>
            <a:ahLst/>
            <a:cxnLst>
              <a:cxn ang="0">
                <a:pos x="T0" y="T1"/>
              </a:cxn>
              <a:cxn ang="0">
                <a:pos x="T2" y="T3"/>
              </a:cxn>
              <a:cxn ang="0">
                <a:pos x="T4" y="T5"/>
              </a:cxn>
              <a:cxn ang="0">
                <a:pos x="T6" y="T7"/>
              </a:cxn>
              <a:cxn ang="0">
                <a:pos x="T8" y="T9"/>
              </a:cxn>
            </a:cxnLst>
            <a:rect l="0" t="0" r="r" b="b"/>
            <a:pathLst>
              <a:path w="211" h="147">
                <a:moveTo>
                  <a:pt x="0" y="0"/>
                </a:moveTo>
                <a:lnTo>
                  <a:pt x="211" y="0"/>
                </a:lnTo>
                <a:lnTo>
                  <a:pt x="152" y="147"/>
                </a:lnTo>
                <a:lnTo>
                  <a:pt x="0" y="147"/>
                </a:lnTo>
                <a:lnTo>
                  <a:pt x="0" y="0"/>
                </a:lnTo>
              </a:path>
            </a:pathLst>
          </a:custGeom>
          <a:solidFill>
            <a:srgbClr val="4F81BD"/>
          </a:solidFill>
          <a:ln w="0">
            <a:noFill/>
            <a:prstDash val="solid"/>
            <a:round/>
          </a:ln>
          <a:effectLst>
            <a:outerShdw blurRad="190500" dist="228600" dir="2700000" algn="ctr">
              <a:srgbClr val="000000">
                <a:alpha val="30000"/>
              </a:srgbClr>
            </a:outerShdw>
          </a:effectLst>
          <a:scene3d>
            <a:camera prst="orthographicFront">
              <a:rot lat="0" lon="0" rev="0"/>
            </a:camera>
            <a:lightRig rig="glow" dir="t">
              <a:rot lat="0" lon="0" rev="4800000"/>
            </a:lightRig>
          </a:scene3d>
          <a:sp3d prstMaterial="matte">
            <a:bevelT w="127000" h="63500"/>
          </a:sp3d>
        </p:spPr>
        <p:txBody>
          <a:bodyPr/>
          <a:lstStyle/>
          <a:p>
            <a:pPr marL="0" marR="0" lvl="0" indent="0" algn="ctr" defTabSz="914400" rtl="0" eaLnBrk="1" fontAlgn="auto" latinLnBrk="0" hangingPunct="1">
              <a:lnSpc>
                <a:spcPct val="100000"/>
              </a:lnSpc>
              <a:spcBef>
                <a:spcPct val="0"/>
              </a:spcBef>
              <a:spcAft>
                <a:spcPct val="0"/>
              </a:spcAft>
              <a:buClrTx/>
              <a:buSzTx/>
              <a:buFontTx/>
              <a:buNone/>
              <a:defRPr/>
            </a:pPr>
            <a:endParaRPr kumimoji="0" lang="zh-CN" altLang="en-US" sz="3000" b="1" i="0" u="none" strike="noStrike" kern="1200" cap="none" spc="0" normalizeH="0" baseline="0" noProof="0">
              <a:ln>
                <a:noFill/>
              </a:ln>
              <a:solidFill>
                <a:schemeClr val="bg1"/>
              </a:solidFill>
              <a:effectLst/>
              <a:uLnTx/>
              <a:uFillTx/>
              <a:latin typeface="+mn-lt"/>
              <a:ea typeface="+mn-ea"/>
              <a:cs typeface="+mn-cs"/>
            </a:endParaRPr>
          </a:p>
        </p:txBody>
      </p:sp>
      <p:pic>
        <p:nvPicPr>
          <p:cNvPr id="38929" name="Picture 2" descr="u=3776418923,2299817528&amp;fm=21&amp;gp=0"/>
          <p:cNvPicPr>
            <a:picLocks noChangeAspect="1"/>
          </p:cNvPicPr>
          <p:nvPr>
            <p:custDataLst>
              <p:tags r:id="rId5"/>
            </p:custDataLst>
          </p:nvPr>
        </p:nvPicPr>
        <p:blipFill>
          <a:blip r:embed="rId6"/>
          <a:srcRect b="9521"/>
          <a:stretch>
            <a:fillRect/>
          </a:stretch>
        </p:blipFill>
        <p:spPr>
          <a:xfrm>
            <a:off x="5714" y="3273560"/>
            <a:ext cx="9138286" cy="1942594"/>
          </a:xfrm>
          <a:prstGeom prst="rect">
            <a:avLst/>
          </a:prstGeom>
          <a:noFill/>
          <a:ln w="9525">
            <a:noFill/>
          </a:ln>
        </p:spPr>
      </p:pic>
      <p:pic>
        <p:nvPicPr>
          <p:cNvPr id="4" name="图片 3" descr="未标题-1.png"/>
          <p:cNvPicPr>
            <a:picLocks noChangeAspect="1"/>
          </p:cNvPicPr>
          <p:nvPr/>
        </p:nvPicPr>
        <p:blipFill>
          <a:blip r:embed="rId7" cstate="print"/>
          <a:stretch>
            <a:fillRect/>
          </a:stretch>
        </p:blipFill>
        <p:spPr>
          <a:xfrm>
            <a:off x="1818325" y="-19804"/>
            <a:ext cx="1125086" cy="2249695"/>
          </a:xfrm>
          <a:prstGeom prst="rect">
            <a:avLst/>
          </a:prstGeom>
        </p:spPr>
      </p:pic>
      <p:sp>
        <p:nvSpPr>
          <p:cNvPr id="23" name="TextBox 22"/>
          <p:cNvSpPr txBox="1"/>
          <p:nvPr>
            <p:custDataLst>
              <p:tags r:id="rId8"/>
            </p:custDataLst>
          </p:nvPr>
        </p:nvSpPr>
        <p:spPr>
          <a:xfrm>
            <a:off x="2233702" y="1143372"/>
            <a:ext cx="642620" cy="1198880"/>
          </a:xfrm>
          <a:prstGeom prst="rect">
            <a:avLst/>
          </a:prstGeom>
          <a:noFill/>
          <a:ln w="9525">
            <a:noFill/>
          </a:ln>
        </p:spPr>
        <p:txBody>
          <a:bodyPr wrap="none">
            <a:spAutoFit/>
          </a:bodyPr>
          <a:lstStyle>
            <a:lvl1pPr marL="342900" indent="-342900" algn="l" rtl="0" eaLnBrk="0" fontAlgn="base" hangingPunct="0">
              <a:spcBef>
                <a:spcPct val="20000"/>
              </a:spcBef>
              <a:spcAft>
                <a:spcPct val="0"/>
              </a:spcAft>
              <a:buClr>
                <a:schemeClr val="folHlink"/>
              </a:buClr>
              <a:buFont typeface="Wingdings" panose="05000000000000000000" pitchFamily="2" charset="2"/>
              <a:buChar char="v"/>
              <a:defRPr sz="3200" b="0">
                <a:solidFill>
                  <a:schemeClr val="tx1"/>
                </a:solidFill>
                <a:latin typeface="+mn-lt"/>
                <a:ea typeface="+mn-ea"/>
                <a:cs typeface="+mn-cs"/>
              </a:defRPr>
            </a:lvl1pPr>
            <a:lvl2pPr marL="742950" indent="-285750" algn="l" rtl="0" eaLnBrk="0" fontAlgn="base" hangingPunct="0">
              <a:spcBef>
                <a:spcPct val="20000"/>
              </a:spcBef>
              <a:spcAft>
                <a:spcPct val="0"/>
              </a:spcAft>
              <a:buClr>
                <a:schemeClr val="tx2"/>
              </a:buClr>
              <a:buFont typeface="Wingdings" panose="05000000000000000000" pitchFamily="2" charset="2"/>
              <a:buChar char="§"/>
              <a:defRPr sz="2800">
                <a:solidFill>
                  <a:schemeClr val="tx1"/>
                </a:solidFill>
                <a:latin typeface="+mn-lt"/>
              </a:defRPr>
            </a:lvl2pPr>
            <a:lvl3pPr marL="1143000" indent="-228600" algn="l" rtl="0" eaLnBrk="0" fontAlgn="base" hangingPunct="0">
              <a:spcBef>
                <a:spcPct val="20000"/>
              </a:spcBef>
              <a:spcAft>
                <a:spcPct val="0"/>
              </a:spcAft>
              <a:buChar char="•"/>
              <a:defRPr sz="2400">
                <a:solidFill>
                  <a:schemeClr val="tx1"/>
                </a:solidFill>
                <a:latin typeface="+mn-lt"/>
              </a:defRPr>
            </a:lvl3pPr>
            <a:lvl4pPr marL="1600200" indent="-228600" algn="l" rtl="0" eaLnBrk="0" fontAlgn="base" hangingPunct="0">
              <a:spcBef>
                <a:spcPct val="20000"/>
              </a:spcBef>
              <a:spcAft>
                <a:spcPct val="0"/>
              </a:spcAft>
              <a:buChar char="–"/>
              <a:defRPr sz="2000">
                <a:solidFill>
                  <a:schemeClr val="tx1"/>
                </a:solidFill>
                <a:latin typeface="+mn-lt"/>
              </a:defRPr>
            </a:lvl4pPr>
            <a:lvl5pPr marL="2057400" indent="-228600" algn="l" rtl="0" eaLnBrk="0" fontAlgn="base" hangingPunct="0">
              <a:spcBef>
                <a:spcPct val="20000"/>
              </a:spcBef>
              <a:spcAft>
                <a:spcPct val="0"/>
              </a:spcAft>
              <a:buChar char="»"/>
              <a:defRPr sz="2000">
                <a:solidFill>
                  <a:schemeClr val="tx1"/>
                </a:solidFill>
                <a:latin typeface="+mn-lt"/>
              </a:defRPr>
            </a:lvl5pPr>
          </a:lstStyle>
          <a:p>
            <a:pPr marL="0" lvl="0" indent="0" algn="ctr" eaLnBrk="1" hangingPunct="1">
              <a:spcBef>
                <a:spcPct val="0"/>
              </a:spcBef>
              <a:buClrTx/>
              <a:buFontTx/>
              <a:buNone/>
            </a:pPr>
            <a:r>
              <a:rPr lang="en-US" altLang="zh-CN" sz="7200" b="1">
                <a:solidFill>
                  <a:srgbClr val="0070C0"/>
                </a:solidFill>
                <a:latin typeface="Impact" panose="020B0806030902050204" pitchFamily="34" charset="0"/>
                <a:ea typeface="宋体" panose="02010600030101010101" pitchFamily="2" charset="-122"/>
              </a:rPr>
              <a:t>2</a:t>
            </a:r>
            <a:endParaRPr lang="en-US" altLang="zh-CN" sz="7200" b="1">
              <a:solidFill>
                <a:srgbClr val="0070C0"/>
              </a:solidFill>
              <a:latin typeface="Impact" panose="020B0806030902050204" pitchFamily="34" charset="0"/>
              <a:ea typeface="宋体" panose="02010600030101010101" pitchFamily="2" charset="-122"/>
            </a:endParaRPr>
          </a:p>
        </p:txBody>
      </p:sp>
      <p:pic>
        <p:nvPicPr>
          <p:cNvPr id="7" name="矩形 1"/>
          <p:cNvPicPr>
            <a:picLocks noChangeArrowheads="1"/>
          </p:cNvPicPr>
          <p:nvPr/>
        </p:nvPicPr>
        <p:blipFill>
          <a:blip r:embed="rId9" cstate="print"/>
          <a:srcRect/>
          <a:stretch>
            <a:fillRect/>
          </a:stretch>
        </p:blipFill>
        <p:spPr bwMode="auto">
          <a:xfrm>
            <a:off x="2272344" y="2567623"/>
            <a:ext cx="5596576" cy="528687"/>
          </a:xfrm>
          <a:prstGeom prst="rect">
            <a:avLst/>
          </a:prstGeom>
          <a:noFill/>
          <a:ln w="9525" cmpd="sng">
            <a:noFill/>
            <a:miter lim="800000"/>
            <a:headEnd/>
            <a:tailEnd/>
          </a:ln>
        </p:spPr>
      </p:pic>
      <p:sp>
        <p:nvSpPr>
          <p:cNvPr id="11" name="TextBox 34"/>
          <p:cNvSpPr txBox="1">
            <a:spLocks noChangeArrowheads="1"/>
          </p:cNvSpPr>
          <p:nvPr/>
        </p:nvSpPr>
        <p:spPr bwMode="auto">
          <a:xfrm>
            <a:off x="3169285" y="1488440"/>
            <a:ext cx="4345305" cy="1197610"/>
          </a:xfrm>
          <a:prstGeom prst="rect">
            <a:avLst/>
          </a:prstGeom>
          <a:noFill/>
          <a:ln w="9525">
            <a:noFill/>
            <a:miter lim="800000"/>
          </a:ln>
        </p:spPr>
        <p:txBody>
          <a:bodyPr wrap="square" lIns="91438" tIns="45719" rIns="91438" bIns="45719">
            <a:spAutoFit/>
          </a:bodyPr>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句式高级的</a:t>
            </a:r>
            <a:endParaRPr lang="zh-CN" altLang="en-US" sz="3600" b="1" dirty="0">
              <a:solidFill>
                <a:srgbClr val="002060"/>
              </a:solidFill>
              <a:latin typeface="微软雅黑" panose="020B0503020204020204" pitchFamily="34" charset="-122"/>
              <a:ea typeface="微软雅黑" panose="020B0503020204020204" pitchFamily="34" charset="-122"/>
            </a:endParaRPr>
          </a:p>
          <a:p>
            <a:pPr eaLnBrk="0" hangingPunct="0"/>
            <a:r>
              <a:rPr lang="zh-CN" altLang="en-US" sz="3600" b="1" dirty="0">
                <a:solidFill>
                  <a:srgbClr val="002060"/>
                </a:solidFill>
                <a:latin typeface="微软雅黑" panose="020B0503020204020204" pitchFamily="34" charset="-122"/>
                <a:ea typeface="微软雅黑" panose="020B0503020204020204" pitchFamily="34" charset="-122"/>
              </a:rPr>
              <a:t> </a:t>
            </a:r>
            <a:r>
              <a:rPr lang="en-US" altLang="zh-CN" sz="3600" b="1" dirty="0">
                <a:solidFill>
                  <a:srgbClr val="002060"/>
                </a:solidFill>
                <a:latin typeface="微软雅黑" panose="020B0503020204020204" pitchFamily="34" charset="-122"/>
                <a:ea typeface="微软雅黑" panose="020B0503020204020204" pitchFamily="34" charset="-122"/>
              </a:rPr>
              <a:t>         </a:t>
            </a:r>
            <a:r>
              <a:rPr lang="zh-CN" altLang="en-US" sz="3600" b="1" dirty="0">
                <a:solidFill>
                  <a:srgbClr val="FFC000"/>
                </a:solidFill>
                <a:latin typeface="微软雅黑" panose="020B0503020204020204" pitchFamily="34" charset="-122"/>
                <a:ea typeface="微软雅黑" panose="020B0503020204020204" pitchFamily="34" charset="-122"/>
              </a:rPr>
              <a:t>四种“表达”</a:t>
            </a:r>
            <a:endParaRPr lang="zh-CN" altLang="en-US" sz="3600" b="1" dirty="0">
              <a:solidFill>
                <a:srgbClr val="FFC000"/>
              </a:solidFill>
              <a:latin typeface="微软雅黑" panose="020B0503020204020204" pitchFamily="34" charset="-122"/>
              <a:ea typeface="微软雅黑" panose="020B0503020204020204" pitchFamily="34" charset="-122"/>
            </a:endParaRPr>
          </a:p>
        </p:txBody>
      </p:sp>
    </p:spTree>
    <p:custDataLst>
      <p:tags r:id="rId10"/>
    </p:custData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53" presetClass="entr" presetSubtype="16" fill="hold" nodeType="after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500" fill="hold"/>
                                        <p:tgtEl>
                                          <p:spTgt spid="19"/>
                                        </p:tgtEl>
                                        <p:attrNameLst>
                                          <p:attrName>ppt_w</p:attrName>
                                        </p:attrNameLst>
                                      </p:cBhvr>
                                      <p:tavLst>
                                        <p:tav tm="0">
                                          <p:val>
                                            <p:fltVal val="0"/>
                                          </p:val>
                                        </p:tav>
                                        <p:tav tm="100000">
                                          <p:val>
                                            <p:strVal val="#ppt_w"/>
                                          </p:val>
                                        </p:tav>
                                      </p:tavLst>
                                    </p:anim>
                                    <p:anim calcmode="lin" valueType="num">
                                      <p:cBhvr>
                                        <p:cTn id="8" dur="500" fill="hold"/>
                                        <p:tgtEl>
                                          <p:spTgt spid="19"/>
                                        </p:tgtEl>
                                        <p:attrNameLst>
                                          <p:attrName>ppt_h</p:attrName>
                                        </p:attrNameLst>
                                      </p:cBhvr>
                                      <p:tavLst>
                                        <p:tav tm="0">
                                          <p:val>
                                            <p:fltVal val="0"/>
                                          </p:val>
                                        </p:tav>
                                        <p:tav tm="100000">
                                          <p:val>
                                            <p:strVal val="#ppt_h"/>
                                          </p:val>
                                        </p:tav>
                                      </p:tavLst>
                                    </p:anim>
                                    <p:animEffect transition="in" filter="fade">
                                      <p:cBhvr>
                                        <p:cTn id="9" dur="500"/>
                                        <p:tgtEl>
                                          <p:spTgt spid="19"/>
                                        </p:tgtEl>
                                      </p:cBhvr>
                                    </p:animEffect>
                                  </p:childTnLst>
                                </p:cTn>
                              </p:par>
                            </p:childTnLst>
                          </p:cTn>
                        </p:par>
                        <p:par>
                          <p:cTn id="10" fill="hold">
                            <p:stCondLst>
                              <p:cond delay="500"/>
                            </p:stCondLst>
                            <p:childTnLst>
                              <p:par>
                                <p:cTn id="11" presetID="22" presetClass="entr" presetSubtype="4" fill="hold" nodeType="afterEffect">
                                  <p:stCondLst>
                                    <p:cond delay="0"/>
                                  </p:stCondLst>
                                  <p:childTnLst>
                                    <p:set>
                                      <p:cBhvr>
                                        <p:cTn id="12" dur="1" fill="hold">
                                          <p:stCondLst>
                                            <p:cond delay="0"/>
                                          </p:stCondLst>
                                        </p:cTn>
                                        <p:tgtEl>
                                          <p:spTgt spid="18"/>
                                        </p:tgtEl>
                                        <p:attrNameLst>
                                          <p:attrName>style.visibility</p:attrName>
                                        </p:attrNameLst>
                                      </p:cBhvr>
                                      <p:to>
                                        <p:strVal val="visible"/>
                                      </p:to>
                                    </p:set>
                                    <p:animEffect transition="in" filter="wipe(down)">
                                      <p:cBhvr>
                                        <p:cTn id="13" dur="500"/>
                                        <p:tgtEl>
                                          <p:spTgt spid="18"/>
                                        </p:tgtEl>
                                      </p:cBhvr>
                                    </p:animEffect>
                                  </p:childTnLst>
                                </p:cTn>
                              </p:par>
                            </p:childTnLst>
                          </p:cTn>
                        </p:par>
                        <p:par>
                          <p:cTn id="14" fill="hold">
                            <p:stCondLst>
                              <p:cond delay="1000"/>
                            </p:stCondLst>
                            <p:childTnLst>
                              <p:par>
                                <p:cTn id="15" presetID="22" presetClass="entr" presetSubtype="1" fill="hold" nodeType="afterEffect">
                                  <p:stCondLst>
                                    <p:cond delay="0"/>
                                  </p:stCondLst>
                                  <p:childTnLst>
                                    <p:set>
                                      <p:cBhvr>
                                        <p:cTn id="16" dur="1" fill="hold">
                                          <p:stCondLst>
                                            <p:cond delay="0"/>
                                          </p:stCondLst>
                                        </p:cTn>
                                        <p:tgtEl>
                                          <p:spTgt spid="21"/>
                                        </p:tgtEl>
                                        <p:attrNameLst>
                                          <p:attrName>style.visibility</p:attrName>
                                        </p:attrNameLst>
                                      </p:cBhvr>
                                      <p:to>
                                        <p:strVal val="visible"/>
                                      </p:to>
                                    </p:set>
                                    <p:animEffect transition="in" filter="wipe(up)">
                                      <p:cBhvr>
                                        <p:cTn id="17" dur="500"/>
                                        <p:tgtEl>
                                          <p:spTgt spid="21"/>
                                        </p:tgtEl>
                                      </p:cBhvr>
                                    </p:animEffect>
                                  </p:childTnLst>
                                </p:cTn>
                              </p:par>
                              <p:par>
                                <p:cTn id="18" presetID="10" presetClass="entr" presetSubtype="0" fill="hold" nodeType="withEffect">
                                  <p:stCondLst>
                                    <p:cond delay="0"/>
                                  </p:stCondLst>
                                  <p:childTnLst>
                                    <p:set>
                                      <p:cBhvr>
                                        <p:cTn id="19" dur="1" fill="hold">
                                          <p:stCondLst>
                                            <p:cond delay="0"/>
                                          </p:stCondLst>
                                        </p:cTn>
                                        <p:tgtEl>
                                          <p:spTgt spid="20"/>
                                        </p:tgtEl>
                                        <p:attrNameLst>
                                          <p:attrName>style.visibility</p:attrName>
                                        </p:attrNameLst>
                                      </p:cBhvr>
                                      <p:to>
                                        <p:strVal val="visible"/>
                                      </p:to>
                                    </p:set>
                                    <p:animEffect transition="in" filter="fade">
                                      <p:cBhvr>
                                        <p:cTn id="20" dur="500"/>
                                        <p:tgtEl>
                                          <p:spTgt spid="20"/>
                                        </p:tgtEl>
                                      </p:cBhvr>
                                    </p:animEffect>
                                  </p:childTnLst>
                                </p:cTn>
                              </p:par>
                            </p:childTnLst>
                          </p:cTn>
                        </p:par>
                        <p:par>
                          <p:cTn id="21" fill="hold">
                            <p:stCondLst>
                              <p:cond delay="1500"/>
                            </p:stCondLst>
                            <p:childTnLst>
                              <p:par>
                                <p:cTn id="22" presetID="53" presetClass="entr" presetSubtype="16" fill="hold" grpId="0" nodeType="afterEffect">
                                  <p:stCondLst>
                                    <p:cond delay="0"/>
                                  </p:stCondLst>
                                  <p:childTnLst>
                                    <p:set>
                                      <p:cBhvr>
                                        <p:cTn id="23" dur="1" fill="hold">
                                          <p:stCondLst>
                                            <p:cond delay="0"/>
                                          </p:stCondLst>
                                        </p:cTn>
                                        <p:tgtEl>
                                          <p:spTgt spid="23"/>
                                        </p:tgtEl>
                                        <p:attrNameLst>
                                          <p:attrName>style.visibility</p:attrName>
                                        </p:attrNameLst>
                                      </p:cBhvr>
                                      <p:to>
                                        <p:strVal val="visible"/>
                                      </p:to>
                                    </p:set>
                                    <p:anim calcmode="lin" valueType="num">
                                      <p:cBhvr>
                                        <p:cTn id="24" dur="500" fill="hold"/>
                                        <p:tgtEl>
                                          <p:spTgt spid="23"/>
                                        </p:tgtEl>
                                        <p:attrNameLst>
                                          <p:attrName>ppt_w</p:attrName>
                                        </p:attrNameLst>
                                      </p:cBhvr>
                                      <p:tavLst>
                                        <p:tav tm="0">
                                          <p:val>
                                            <p:fltVal val="0"/>
                                          </p:val>
                                        </p:tav>
                                        <p:tav tm="100000">
                                          <p:val>
                                            <p:strVal val="#ppt_w"/>
                                          </p:val>
                                        </p:tav>
                                      </p:tavLst>
                                    </p:anim>
                                    <p:anim calcmode="lin" valueType="num">
                                      <p:cBhvr>
                                        <p:cTn id="25" dur="500" fill="hold"/>
                                        <p:tgtEl>
                                          <p:spTgt spid="23"/>
                                        </p:tgtEl>
                                        <p:attrNameLst>
                                          <p:attrName>ppt_h</p:attrName>
                                        </p:attrNameLst>
                                      </p:cBhvr>
                                      <p:tavLst>
                                        <p:tav tm="0">
                                          <p:val>
                                            <p:fltVal val="0"/>
                                          </p:val>
                                        </p:tav>
                                        <p:tav tm="100000">
                                          <p:val>
                                            <p:strVal val="#ppt_h"/>
                                          </p:val>
                                        </p:tav>
                                      </p:tavLst>
                                    </p:anim>
                                    <p:animEffect transition="in" filter="fade">
                                      <p:cBhvr>
                                        <p:cTn id="26" dur="500"/>
                                        <p:tgtEl>
                                          <p:spTgt spid="23"/>
                                        </p:tgtEl>
                                      </p:cBhvr>
                                    </p:animEffect>
                                  </p:childTnLst>
                                </p:cTn>
                              </p:par>
                            </p:childTnLst>
                          </p:cTn>
                        </p:par>
                        <p:par>
                          <p:cTn id="27" fill="hold">
                            <p:stCondLst>
                              <p:cond delay="2000"/>
                            </p:stCondLst>
                            <p:childTnLst>
                              <p:par>
                                <p:cTn id="28" presetID="42" presetClass="entr" presetSubtype="0" fill="hold" nodeType="afterEffect">
                                  <p:stCondLst>
                                    <p:cond delay="0"/>
                                  </p:stCondLst>
                                  <p:childTnLst>
                                    <p:set>
                                      <p:cBhvr>
                                        <p:cTn id="29" dur="1" fill="hold">
                                          <p:stCondLst>
                                            <p:cond delay="0"/>
                                          </p:stCondLst>
                                        </p:cTn>
                                        <p:tgtEl>
                                          <p:spTgt spid="7"/>
                                        </p:tgtEl>
                                        <p:attrNameLst>
                                          <p:attrName>style.visibility</p:attrName>
                                        </p:attrNameLst>
                                      </p:cBhvr>
                                      <p:to>
                                        <p:strVal val="visible"/>
                                      </p:to>
                                    </p:set>
                                    <p:animEffect transition="in" filter="fade">
                                      <p:cBhvr>
                                        <p:cTn id="30" dur="1000"/>
                                        <p:tgtEl>
                                          <p:spTgt spid="7"/>
                                        </p:tgtEl>
                                      </p:cBhvr>
                                    </p:animEffect>
                                    <p:anim calcmode="lin" valueType="num">
                                      <p:cBhvr>
                                        <p:cTn id="31" dur="1000" fill="hold"/>
                                        <p:tgtEl>
                                          <p:spTgt spid="7"/>
                                        </p:tgtEl>
                                        <p:attrNameLst>
                                          <p:attrName>ppt_x</p:attrName>
                                        </p:attrNameLst>
                                      </p:cBhvr>
                                      <p:tavLst>
                                        <p:tav tm="0">
                                          <p:val>
                                            <p:strVal val="#ppt_x"/>
                                          </p:val>
                                        </p:tav>
                                        <p:tav tm="100000">
                                          <p:val>
                                            <p:strVal val="#ppt_x"/>
                                          </p:val>
                                        </p:tav>
                                      </p:tavLst>
                                    </p:anim>
                                    <p:anim calcmode="lin" valueType="num">
                                      <p:cBhvr>
                                        <p:cTn id="32" dur="1000" fill="hold"/>
                                        <p:tgtEl>
                                          <p:spTgt spid="7"/>
                                        </p:tgtEl>
                                        <p:attrNameLst>
                                          <p:attrName>ppt_y</p:attrName>
                                        </p:attrNameLst>
                                      </p:cBhvr>
                                      <p:tavLst>
                                        <p:tav tm="0">
                                          <p:val>
                                            <p:strVal val="#ppt_y+.1"/>
                                          </p:val>
                                        </p:tav>
                                        <p:tav tm="100000">
                                          <p:val>
                                            <p:strVal val="#ppt_y"/>
                                          </p:val>
                                        </p:tav>
                                      </p:tavLst>
                                    </p:anim>
                                  </p:childTnLst>
                                </p:cTn>
                              </p:par>
                            </p:childTnLst>
                          </p:cTn>
                        </p:par>
                        <p:par>
                          <p:cTn id="33" fill="hold">
                            <p:stCondLst>
                              <p:cond delay="3000"/>
                            </p:stCondLst>
                            <p:childTnLst>
                              <p:par>
                                <p:cTn id="34" presetID="27" presetClass="entr" presetSubtype="0" fill="hold" grpId="0" nodeType="afterEffect">
                                  <p:stCondLst>
                                    <p:cond delay="0"/>
                                  </p:stCondLst>
                                  <p:iterate type="lt">
                                    <p:tmPct val="50000"/>
                                  </p:iterate>
                                  <p:childTnLst>
                                    <p:set>
                                      <p:cBhvr>
                                        <p:cTn id="35" dur="1" fill="hold">
                                          <p:stCondLst>
                                            <p:cond delay="0"/>
                                          </p:stCondLst>
                                        </p:cTn>
                                        <p:tgtEl>
                                          <p:spTgt spid="11"/>
                                        </p:tgtEl>
                                        <p:attrNameLst>
                                          <p:attrName>style.visibility</p:attrName>
                                        </p:attrNameLst>
                                      </p:cBhvr>
                                      <p:to>
                                        <p:strVal val="visible"/>
                                      </p:to>
                                    </p:set>
                                    <p:anim calcmode="discrete" valueType="clr">
                                      <p:cBhvr override="childStyle">
                                        <p:cTn id="36" dur="500"/>
                                        <p:tgtEl>
                                          <p:spTgt spid="11"/>
                                        </p:tgtEl>
                                        <p:attrNameLst>
                                          <p:attrName>style.color</p:attrName>
                                        </p:attrNameLst>
                                      </p:cBhvr>
                                      <p:tavLst>
                                        <p:tav tm="0">
                                          <p:val>
                                            <p:clrVal>
                                              <a:schemeClr val="accent2"/>
                                            </p:clrVal>
                                          </p:val>
                                        </p:tav>
                                        <p:tav tm="50000">
                                          <p:val>
                                            <p:clrVal>
                                              <a:schemeClr val="hlink"/>
                                            </p:clrVal>
                                          </p:val>
                                        </p:tav>
                                      </p:tavLst>
                                    </p:anim>
                                    <p:anim calcmode="discrete" valueType="clr">
                                      <p:cBhvr>
                                        <p:cTn id="37" dur="500"/>
                                        <p:tgtEl>
                                          <p:spTgt spid="11"/>
                                        </p:tgtEl>
                                        <p:attrNameLst>
                                          <p:attrName>fillcolor</p:attrName>
                                        </p:attrNameLst>
                                      </p:cBhvr>
                                      <p:tavLst>
                                        <p:tav tm="0">
                                          <p:val>
                                            <p:clrVal>
                                              <a:schemeClr val="accent2"/>
                                            </p:clrVal>
                                          </p:val>
                                        </p:tav>
                                        <p:tav tm="50000">
                                          <p:val>
                                            <p:clrVal>
                                              <a:schemeClr val="hlink"/>
                                            </p:clrVal>
                                          </p:val>
                                        </p:tav>
                                      </p:tavLst>
                                    </p:anim>
                                    <p:set>
                                      <p:cBhvr>
                                        <p:cTn id="38" dur="500"/>
                                        <p:tgtEl>
                                          <p:spTgt spid="11"/>
                                        </p:tgtEl>
                                        <p:attrNameLst>
                                          <p:attrName>fill.type</p:attrName>
                                        </p:attrNameLst>
                                      </p:cBhvr>
                                      <p:to>
                                        <p:strVal val="solid"/>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p:sp>
        <p:nvSpPr>
          <p:cNvPr id="17" name="矩形 16"/>
          <p:cNvSpPr/>
          <p:nvPr>
            <p:custDataLst>
              <p:tags r:id="rId1"/>
            </p:custDataLst>
          </p:nvPr>
        </p:nvSpPr>
        <p:spPr>
          <a:xfrm>
            <a:off x="-16957" y="249984"/>
            <a:ext cx="425102" cy="302284"/>
          </a:xfrm>
          <a:prstGeom prst="rect">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tlCol="0" anchor="ctr"/>
          <a:p>
            <a:pPr algn="ctr"/>
            <a:endParaRPr lang="zh-CN" altLang="en-US" sz="1800"/>
          </a:p>
        </p:txBody>
      </p:sp>
      <p:cxnSp>
        <p:nvCxnSpPr>
          <p:cNvPr id="28" name="直接连接符 17"/>
          <p:cNvCxnSpPr/>
          <p:nvPr>
            <p:custDataLst>
              <p:tags r:id="rId2"/>
            </p:custDataLst>
          </p:nvPr>
        </p:nvCxnSpPr>
        <p:spPr>
          <a:xfrm flipH="1" flipV="1">
            <a:off x="-45720" y="545465"/>
            <a:ext cx="8559165" cy="29210"/>
          </a:xfrm>
          <a:prstGeom prst="line">
            <a:avLst/>
          </a:prstGeom>
          <a:noFill/>
          <a:ln w="12700" cap="flat" cmpd="sng" algn="ctr">
            <a:solidFill>
              <a:schemeClr val="accent5">
                <a:lumMod val="75000"/>
              </a:schemeClr>
            </a:solidFill>
            <a:prstDash val="solid"/>
          </a:ln>
          <a:effectLst/>
        </p:spPr>
        <p:style>
          <a:lnRef idx="1">
            <a:schemeClr val="accent1"/>
          </a:lnRef>
          <a:fillRef idx="0">
            <a:schemeClr val="accent1"/>
          </a:fillRef>
          <a:effectRef idx="0">
            <a:schemeClr val="accent1"/>
          </a:effectRef>
          <a:fontRef idx="minor">
            <a:schemeClr val="tx1"/>
          </a:fontRef>
        </p:style>
      </p:cxnSp>
      <p:sp>
        <p:nvSpPr>
          <p:cNvPr id="29" name="平行四边形 28"/>
          <p:cNvSpPr/>
          <p:nvPr>
            <p:custDataLst>
              <p:tags r:id="rId3"/>
            </p:custDataLst>
          </p:nvPr>
        </p:nvSpPr>
        <p:spPr>
          <a:xfrm rot="3600000">
            <a:off x="7918137" y="148624"/>
            <a:ext cx="746626" cy="1051480"/>
          </a:xfrm>
          <a:prstGeom prst="parallelogram">
            <a:avLst>
              <a:gd name="adj" fmla="val 81010"/>
            </a:avLst>
          </a:prstGeom>
          <a:solidFill>
            <a:schemeClr val="accent5">
              <a:lumMod val="75000"/>
            </a:schemeClr>
          </a:solidFill>
          <a:ln w="25400" cap="flat" cmpd="sng" algn="ctr">
            <a:noFill/>
            <a:prstDash val="solid"/>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46" tIns="34272" rIns="68546" bIns="34272" numCol="1" spcCol="0" rtlCol="0" fromWordArt="0" anchor="ctr" anchorCtr="0" forceAA="0" compatLnSpc="1">
            <a:noAutofit/>
          </a:bodyPr>
          <a:p>
            <a:pPr algn="ctr" defTabSz="1218565"/>
            <a:endParaRPr lang="zh-CN" altLang="en-US">
              <a:solidFill>
                <a:prstClr val="white"/>
              </a:solidFill>
            </a:endParaRPr>
          </a:p>
        </p:txBody>
      </p:sp>
      <p:pic>
        <p:nvPicPr>
          <p:cNvPr id="4" name="图片 3" descr="未标题-1.png"/>
          <p:cNvPicPr>
            <a:picLocks noChangeAspect="1"/>
          </p:cNvPicPr>
          <p:nvPr/>
        </p:nvPicPr>
        <p:blipFill>
          <a:blip r:embed="rId4" cstate="print"/>
          <a:stretch>
            <a:fillRect/>
          </a:stretch>
        </p:blipFill>
        <p:spPr>
          <a:xfrm>
            <a:off x="8150225" y="0"/>
            <a:ext cx="459740" cy="749935"/>
          </a:xfrm>
          <a:prstGeom prst="rect">
            <a:avLst/>
          </a:prstGeom>
        </p:spPr>
      </p:pic>
      <p:sp>
        <p:nvSpPr>
          <p:cNvPr id="2" name="文本框 1"/>
          <p:cNvSpPr txBox="1"/>
          <p:nvPr/>
        </p:nvSpPr>
        <p:spPr>
          <a:xfrm>
            <a:off x="1071880" y="782955"/>
            <a:ext cx="8032115" cy="922020"/>
          </a:xfrm>
          <a:prstGeom prst="rect">
            <a:avLst/>
          </a:prstGeom>
          <a:noFill/>
          <a:ln>
            <a:solidFill>
              <a:schemeClr val="accent5">
                <a:lumMod val="60000"/>
                <a:lumOff val="40000"/>
              </a:schemeClr>
            </a:solidFill>
          </a:ln>
        </p:spPr>
        <p:txBody>
          <a:bodyPr wrap="square" rtlCol="0" anchor="t">
            <a:spAutoFit/>
          </a:bodyPr>
          <a:p>
            <a:r>
              <a:rPr lang="zh-CN" altLang="en-US" sz="1800" b="1" dirty="0" smtClean="0">
                <a:latin typeface="Times New Roman" panose="02020603050405020304" pitchFamily="18" charset="0"/>
                <a:cs typeface="Times New Roman" panose="02020603050405020304" pitchFamily="18" charset="0"/>
              </a:rPr>
              <a:t> If +主语+ had +过去分词，主语 + would/could/might/should+ have + 过去分词</a:t>
            </a:r>
            <a:endParaRPr lang="zh-CN" altLang="en-US" sz="1800" b="1" dirty="0" smtClean="0">
              <a:latin typeface="Times New Roman" panose="02020603050405020304" pitchFamily="18" charset="0"/>
              <a:cs typeface="Times New Roman" panose="02020603050405020304" pitchFamily="18" charset="0"/>
            </a:endParaRPr>
          </a:p>
          <a:p>
            <a:r>
              <a:rPr lang="zh-CN" altLang="en-US" sz="1800" b="1" dirty="0" smtClean="0">
                <a:latin typeface="Times New Roman" panose="02020603050405020304" pitchFamily="18" charset="0"/>
                <a:cs typeface="Times New Roman" panose="02020603050405020304" pitchFamily="18" charset="0"/>
              </a:rPr>
              <a:t>  </a:t>
            </a:r>
            <a:r>
              <a:rPr lang="zh-CN" altLang="en-US" sz="1800" b="1" dirty="0" smtClean="0">
                <a:solidFill>
                  <a:srgbClr val="C00000"/>
                </a:solidFill>
                <a:latin typeface="Times New Roman" panose="02020603050405020304" pitchFamily="18" charset="0"/>
                <a:cs typeface="Times New Roman" panose="02020603050405020304" pitchFamily="18" charset="0"/>
              </a:rPr>
              <a:t>升级句式，高级表达 →（省略</a:t>
            </a:r>
            <a:r>
              <a:rPr lang="en-US" altLang="zh-CN" sz="1800" b="1" dirty="0" smtClean="0">
                <a:solidFill>
                  <a:srgbClr val="C00000"/>
                </a:solidFill>
                <a:latin typeface="Times New Roman" panose="02020603050405020304" pitchFamily="18" charset="0"/>
                <a:cs typeface="Times New Roman" panose="02020603050405020304" pitchFamily="18" charset="0"/>
              </a:rPr>
              <a:t>if, </a:t>
            </a:r>
            <a:r>
              <a:rPr lang="zh-CN" altLang="en-US" sz="1800" b="1" dirty="0" smtClean="0">
                <a:solidFill>
                  <a:srgbClr val="C00000"/>
                </a:solidFill>
                <a:latin typeface="Times New Roman" panose="02020603050405020304" pitchFamily="18" charset="0"/>
                <a:cs typeface="Times New Roman" panose="02020603050405020304" pitchFamily="18" charset="0"/>
              </a:rPr>
              <a:t>部分倒装）</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r>
              <a:rPr lang="en-US" altLang="zh-CN" sz="1800" b="1" dirty="0" smtClean="0">
                <a:latin typeface="Times New Roman" panose="02020603050405020304" pitchFamily="18" charset="0"/>
                <a:cs typeface="Times New Roman" panose="02020603050405020304" pitchFamily="18" charset="0"/>
              </a:rPr>
              <a:t>     </a:t>
            </a:r>
            <a:r>
              <a:rPr lang="zh-CN" altLang="en-US" sz="1800" b="1" dirty="0" smtClean="0">
                <a:latin typeface="Times New Roman" panose="02020603050405020304" pitchFamily="18" charset="0"/>
                <a:cs typeface="Times New Roman" panose="02020603050405020304" pitchFamily="18" charset="0"/>
              </a:rPr>
              <a:t>Had +主语 +过去分词，主语 + would/could/might/should + have + 过去分词</a:t>
            </a:r>
            <a:endParaRPr lang="zh-CN" altLang="en-US" sz="1800" b="1" dirty="0" smtClean="0">
              <a:latin typeface="Times New Roman" panose="02020603050405020304" pitchFamily="18" charset="0"/>
              <a:cs typeface="Times New Roman" panose="02020603050405020304" pitchFamily="18" charset="0"/>
            </a:endParaRPr>
          </a:p>
        </p:txBody>
      </p:sp>
      <p:sp>
        <p:nvSpPr>
          <p:cNvPr id="3" name="文本框 2"/>
          <p:cNvSpPr txBox="1"/>
          <p:nvPr/>
        </p:nvSpPr>
        <p:spPr>
          <a:xfrm>
            <a:off x="301625" y="1788160"/>
            <a:ext cx="8756650" cy="2306955"/>
          </a:xfrm>
          <a:prstGeom prst="rect">
            <a:avLst/>
          </a:prstGeom>
          <a:noFill/>
        </p:spPr>
        <p:txBody>
          <a:bodyPr wrap="square" rtlCol="0" anchor="t">
            <a:spAutoFit/>
          </a:bodyPr>
          <a:p>
            <a:pPr marL="285750" indent="-285750" algn="l">
              <a:buFont typeface="Wingdings" panose="05000000000000000000" charset="0"/>
              <a:buChar char="Ø"/>
            </a:pPr>
            <a:r>
              <a:rPr lang="en-US" altLang="zh-CN" sz="1800" b="1" dirty="0" smtClean="0">
                <a:solidFill>
                  <a:srgbClr val="C00000"/>
                </a:solidFill>
                <a:latin typeface="Times New Roman" panose="02020603050405020304" pitchFamily="18" charset="0"/>
                <a:cs typeface="Times New Roman" panose="02020603050405020304" pitchFamily="18" charset="0"/>
              </a:rPr>
              <a:t>1. </a:t>
            </a:r>
            <a:r>
              <a:rPr lang="zh-CN" altLang="en-US" sz="1800" b="1" dirty="0" smtClean="0">
                <a:solidFill>
                  <a:srgbClr val="C00000"/>
                </a:solidFill>
                <a:latin typeface="Times New Roman" panose="02020603050405020304" pitchFamily="18" charset="0"/>
                <a:cs typeface="Times New Roman" panose="02020603050405020304" pitchFamily="18" charset="0"/>
              </a:rPr>
              <a:t>突显</a:t>
            </a:r>
            <a:r>
              <a:rPr lang="en-US" altLang="zh-CN" sz="1800" b="1" dirty="0" smtClean="0">
                <a:solidFill>
                  <a:srgbClr val="C00000"/>
                </a:solidFill>
                <a:latin typeface="Times New Roman" panose="02020603050405020304" pitchFamily="18" charset="0"/>
                <a:cs typeface="Times New Roman" panose="02020603050405020304" pitchFamily="18" charset="0"/>
              </a:rPr>
              <a:t>“后悔、遗憾”</a:t>
            </a:r>
            <a:r>
              <a:rPr lang="zh-CN" altLang="en-US" sz="1800" b="1" dirty="0" smtClean="0">
                <a:solidFill>
                  <a:srgbClr val="C00000"/>
                </a:solidFill>
                <a:latin typeface="Times New Roman" panose="02020603050405020304" pitchFamily="18" charset="0"/>
                <a:cs typeface="Times New Roman" panose="02020603050405020304" pitchFamily="18" charset="0"/>
              </a:rPr>
              <a:t>的心理活动和归因</a:t>
            </a:r>
            <a:endParaRPr lang="zh-CN" altLang="en-US" sz="1800" b="1" dirty="0" smtClean="0">
              <a:solidFill>
                <a:srgbClr val="C00000"/>
              </a:solidFill>
              <a:latin typeface="Times New Roman" panose="02020603050405020304" pitchFamily="18" charset="0"/>
              <a:cs typeface="Times New Roman" panose="02020603050405020304" pitchFamily="18" charset="0"/>
            </a:endParaRPr>
          </a:p>
          <a:p>
            <a:pPr marL="285750" indent="-285750" algn="l">
              <a:buFont typeface="Arial" panose="020B0604020202020204" pitchFamily="34" charset="0"/>
              <a:buChar char="•"/>
            </a:pPr>
            <a:r>
              <a:rPr lang="en-US" altLang="zh-CN" sz="1800" dirty="0" smtClean="0">
                <a:latin typeface="Times New Roman" panose="02020603050405020304" pitchFamily="18" charset="0"/>
                <a:cs typeface="Times New Roman" panose="02020603050405020304" pitchFamily="18" charset="0"/>
              </a:rPr>
              <a:t>“如果我没有做.../去了...，我就不会陷入如此窘迫的境地”，Jane充满了后悔与焦虑，渐渐地眼泪湿了眼眶。</a:t>
            </a:r>
            <a:r>
              <a:rPr lang="zh-CN" altLang="en-US" sz="1800" baseline="-25000">
                <a:latin typeface="Times New Roman" panose="02020603050405020304" pitchFamily="18" charset="0"/>
                <a:cs typeface="Times New Roman" panose="02020603050405020304" pitchFamily="18" charset="0"/>
                <a:sym typeface="+mn-ea"/>
              </a:rPr>
              <a:t>（</a:t>
            </a:r>
            <a:r>
              <a:rPr lang="en-US" altLang="zh-CN" sz="1800" baseline="-25000">
                <a:latin typeface="Times New Roman" panose="02020603050405020304" pitchFamily="18" charset="0"/>
                <a:cs typeface="Times New Roman" panose="02020603050405020304" pitchFamily="18" charset="0"/>
                <a:sym typeface="+mn-ea"/>
              </a:rPr>
              <a:t>2016</a:t>
            </a:r>
            <a:r>
              <a:rPr lang="zh-CN" altLang="en-US" sz="1800" baseline="-25000">
                <a:latin typeface="Times New Roman" panose="02020603050405020304" pitchFamily="18" charset="0"/>
                <a:cs typeface="Times New Roman" panose="02020603050405020304" pitchFamily="18" charset="0"/>
                <a:sym typeface="+mn-ea"/>
              </a:rPr>
              <a:t>年</a:t>
            </a:r>
            <a:r>
              <a:rPr lang="en-US" altLang="zh-CN" sz="1800" baseline="-25000">
                <a:latin typeface="Times New Roman" panose="02020603050405020304" pitchFamily="18" charset="0"/>
                <a:cs typeface="Times New Roman" panose="02020603050405020304" pitchFamily="18" charset="0"/>
                <a:sym typeface="+mn-ea"/>
              </a:rPr>
              <a:t>10</a:t>
            </a:r>
            <a:r>
              <a:rPr lang="zh-CN" altLang="en-US" sz="1800" baseline="-25000">
                <a:latin typeface="Times New Roman" panose="02020603050405020304" pitchFamily="18" charset="0"/>
                <a:cs typeface="Times New Roman" panose="02020603050405020304" pitchFamily="18" charset="0"/>
                <a:sym typeface="+mn-ea"/>
              </a:rPr>
              <a:t>月浙江</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夫妻吵架而迷路</a:t>
            </a:r>
            <a:r>
              <a:rPr lang="en-US" altLang="zh-CN" sz="1800" baseline="-25000">
                <a:latin typeface="Times New Roman" panose="02020603050405020304" pitchFamily="18" charset="0"/>
                <a:cs typeface="Times New Roman" panose="02020603050405020304" pitchFamily="18" charset="0"/>
                <a:sym typeface="+mn-ea"/>
              </a:rPr>
              <a:t>”</a:t>
            </a:r>
            <a:r>
              <a:rPr lang="zh-CN" altLang="en-US" sz="1800" baseline="-25000">
                <a:latin typeface="Times New Roman" panose="02020603050405020304" pitchFamily="18" charset="0"/>
                <a:cs typeface="Times New Roman" panose="02020603050405020304" pitchFamily="18" charset="0"/>
                <a:sym typeface="+mn-ea"/>
              </a:rPr>
              <a:t>）</a:t>
            </a:r>
            <a:endParaRPr lang="zh-CN" altLang="en-US" sz="1800" dirty="0" smtClean="0">
              <a:latin typeface="Times New Roman" panose="02020603050405020304" pitchFamily="18" charset="0"/>
              <a:cs typeface="Times New Roman" panose="02020603050405020304" pitchFamily="18" charset="0"/>
            </a:endParaRPr>
          </a:p>
          <a:p>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C00000"/>
                </a:solidFill>
                <a:latin typeface="Times New Roman" panose="02020603050405020304" pitchFamily="18" charset="0"/>
                <a:cs typeface="Times New Roman" panose="02020603050405020304" pitchFamily="18" charset="0"/>
              </a:rPr>
              <a:t>Hadn’t</a:t>
            </a:r>
            <a:r>
              <a:rPr lang="en-US" altLang="zh-CN" sz="1800" dirty="0" smtClean="0">
                <a:latin typeface="Times New Roman" panose="02020603050405020304" pitchFamily="18" charset="0"/>
                <a:cs typeface="Times New Roman" panose="02020603050405020304" pitchFamily="18" charset="0"/>
              </a:rPr>
              <a:t> </a:t>
            </a:r>
            <a:r>
              <a:rPr lang="en-US" altLang="zh-CN" sz="1800" dirty="0" smtClean="0">
                <a:solidFill>
                  <a:srgbClr val="C00000"/>
                </a:solidFill>
                <a:latin typeface="Times New Roman" panose="02020603050405020304" pitchFamily="18" charset="0"/>
                <a:cs typeface="Times New Roman" panose="02020603050405020304" pitchFamily="18" charset="0"/>
              </a:rPr>
              <a:t>done</a:t>
            </a:r>
            <a:r>
              <a:rPr lang="en-US" altLang="zh-CN" sz="1800" u="sng" dirty="0" smtClean="0">
                <a:latin typeface="Times New Roman" panose="02020603050405020304" pitchFamily="18" charset="0"/>
                <a:cs typeface="Times New Roman" panose="02020603050405020304" pitchFamily="18" charset="0"/>
              </a:rPr>
              <a:t> sth</a:t>
            </a:r>
            <a:r>
              <a:rPr lang="en-US" altLang="zh-CN" sz="1800" dirty="0" smtClean="0">
                <a:latin typeface="Times New Roman" panose="02020603050405020304" pitchFamily="18" charset="0"/>
                <a:cs typeface="Times New Roman" panose="02020603050405020304" pitchFamily="18" charset="0"/>
              </a:rPr>
              <a:t>/</a:t>
            </a:r>
            <a:r>
              <a:rPr lang="en-US" altLang="zh-CN" sz="1800" dirty="0" smtClean="0">
                <a:solidFill>
                  <a:srgbClr val="C00000"/>
                </a:solidFill>
                <a:latin typeface="Times New Roman" panose="02020603050405020304" pitchFamily="18" charset="0"/>
                <a:cs typeface="Times New Roman" panose="02020603050405020304" pitchFamily="18" charset="0"/>
              </a:rPr>
              <a:t>gone</a:t>
            </a:r>
            <a:r>
              <a:rPr lang="en-US" altLang="zh-CN" sz="1800" u="sng" dirty="0" smtClean="0">
                <a:latin typeface="Times New Roman" panose="02020603050405020304" pitchFamily="18" charset="0"/>
                <a:cs typeface="Times New Roman" panose="02020603050405020304" pitchFamily="18" charset="0"/>
              </a:rPr>
              <a:t> to the+地方</a:t>
            </a:r>
            <a:r>
              <a:rPr lang="en-US" altLang="zh-CN" sz="1800" dirty="0" smtClean="0">
                <a:latin typeface="Times New Roman" panose="02020603050405020304" pitchFamily="18" charset="0"/>
                <a:cs typeface="Times New Roman" panose="02020603050405020304" pitchFamily="18" charset="0"/>
              </a:rPr>
              <a:t>, I </a:t>
            </a:r>
            <a:r>
              <a:rPr lang="en-US" altLang="zh-CN" sz="1800" dirty="0" smtClean="0">
                <a:solidFill>
                  <a:srgbClr val="C00000"/>
                </a:solidFill>
                <a:latin typeface="Times New Roman" panose="02020603050405020304" pitchFamily="18" charset="0"/>
                <a:cs typeface="Times New Roman" panose="02020603050405020304" pitchFamily="18" charset="0"/>
              </a:rPr>
              <a:t>wouldn't have been trapped</a:t>
            </a:r>
            <a:r>
              <a:rPr lang="en-US" altLang="zh-CN" sz="1800" dirty="0" smtClean="0">
                <a:latin typeface="Times New Roman" panose="02020603050405020304" pitchFamily="18" charset="0"/>
                <a:cs typeface="Times New Roman" panose="02020603050405020304" pitchFamily="18" charset="0"/>
              </a:rPr>
              <a:t> in the awful situation now!" Jane said </a:t>
            </a:r>
            <a:r>
              <a:rPr lang="en-US" altLang="zh-CN" sz="1800" dirty="0" smtClean="0">
                <a:solidFill>
                  <a:srgbClr val="0070C0"/>
                </a:solidFill>
                <a:latin typeface="Times New Roman" panose="02020603050405020304" pitchFamily="18" charset="0"/>
                <a:cs typeface="Times New Roman" panose="02020603050405020304" pitchFamily="18" charset="0"/>
              </a:rPr>
              <a:t>with anxiety and regret</a:t>
            </a:r>
            <a:r>
              <a:rPr lang="en-US" altLang="zh-CN" sz="1800" dirty="0" smtClean="0">
                <a:latin typeface="Times New Roman" panose="02020603050405020304" pitchFamily="18" charset="0"/>
                <a:cs typeface="Times New Roman" panose="02020603050405020304" pitchFamily="18" charset="0"/>
              </a:rPr>
              <a:t>,  and gradually her tears welled up in her eyes.</a:t>
            </a:r>
            <a:endParaRPr lang="en-US" altLang="zh-CN" sz="1800" dirty="0" smtClean="0">
              <a:latin typeface="Times New Roman" panose="02020603050405020304" pitchFamily="18" charset="0"/>
              <a:cs typeface="Times New Roman" panose="02020603050405020304" pitchFamily="18" charset="0"/>
            </a:endParaRPr>
          </a:p>
          <a:p>
            <a:endParaRPr lang="en-US" altLang="zh-CN" sz="1800" dirty="0" smtClean="0">
              <a:latin typeface="Times New Roman" panose="02020603050405020304" pitchFamily="18" charset="0"/>
              <a:cs typeface="Times New Roman" panose="02020603050405020304" pitchFamily="18" charset="0"/>
            </a:endParaRPr>
          </a:p>
          <a:p>
            <a:pPr marL="285750" indent="-285750">
              <a:buFont typeface="Arial" panose="020B0604020202020204" pitchFamily="34" charset="0"/>
              <a:buChar char="•"/>
            </a:pPr>
            <a:r>
              <a:rPr lang="zh-CN" altLang="en-US" sz="1800" dirty="0" smtClean="0">
                <a:latin typeface="Times New Roman" panose="02020603050405020304" pitchFamily="18" charset="0"/>
                <a:cs typeface="Times New Roman" panose="02020603050405020304" pitchFamily="18" charset="0"/>
              </a:rPr>
              <a:t>很长一段时间，她很懊恼悔恨地呆在原地。“如果不是我那么固执/粗心，我不会把它们都弄死了” </a:t>
            </a:r>
            <a:endParaRPr lang="zh-CN" altLang="en-US" sz="1800" dirty="0" smtClean="0">
              <a:latin typeface="Times New Roman" panose="02020603050405020304" pitchFamily="18" charset="0"/>
              <a:cs typeface="Times New Roman" panose="02020603050405020304" pitchFamily="18" charset="0"/>
            </a:endParaRPr>
          </a:p>
        </p:txBody>
      </p:sp>
      <p:pic>
        <p:nvPicPr>
          <p:cNvPr id="11" name="图片 10"/>
          <p:cNvPicPr>
            <a:picLocks noChangeAspect="1"/>
          </p:cNvPicPr>
          <p:nvPr/>
        </p:nvPicPr>
        <p:blipFill>
          <a:blip r:embed="rId5">
            <a:clrChange>
              <a:clrFrom>
                <a:srgbClr val="FFFFFF">
                  <a:alpha val="100000"/>
                </a:srgbClr>
              </a:clrFrom>
              <a:clrTo>
                <a:srgbClr val="FFFFFF">
                  <a:alpha val="100000"/>
                  <a:alpha val="0"/>
                </a:srgbClr>
              </a:clrTo>
            </a:clrChange>
          </a:blip>
          <a:srcRect l="33472" t="43259" r="39014" b="10840"/>
          <a:stretch>
            <a:fillRect/>
          </a:stretch>
        </p:blipFill>
        <p:spPr>
          <a:xfrm>
            <a:off x="92075" y="545465"/>
            <a:ext cx="1257935" cy="1384935"/>
          </a:xfrm>
          <a:prstGeom prst="rect">
            <a:avLst/>
          </a:prstGeom>
        </p:spPr>
      </p:pic>
      <p:pic>
        <p:nvPicPr>
          <p:cNvPr id="6" name="图片 5"/>
          <p:cNvPicPr>
            <a:picLocks noChangeAspect="1"/>
          </p:cNvPicPr>
          <p:nvPr>
            <p:custDataLst>
              <p:tags r:id="rId6"/>
            </p:custDataLst>
          </p:nvPr>
        </p:nvPicPr>
        <p:blipFill>
          <a:blip r:embed="rId7">
            <a:clrChange>
              <a:clrFrom>
                <a:srgbClr val="FFFFFF">
                  <a:alpha val="100000"/>
                </a:srgbClr>
              </a:clrFrom>
              <a:clrTo>
                <a:srgbClr val="FFFFFF">
                  <a:alpha val="100000"/>
                  <a:alpha val="0"/>
                </a:srgbClr>
              </a:clrTo>
            </a:clrChange>
          </a:blip>
          <a:srcRect l="19486" t="22346" r="56097" b="8543"/>
          <a:stretch>
            <a:fillRect/>
          </a:stretch>
        </p:blipFill>
        <p:spPr>
          <a:xfrm>
            <a:off x="7889875" y="3319780"/>
            <a:ext cx="1253490" cy="1777365"/>
          </a:xfrm>
          <a:prstGeom prst="rect">
            <a:avLst/>
          </a:prstGeom>
        </p:spPr>
      </p:pic>
      <p:sp>
        <p:nvSpPr>
          <p:cNvPr id="8" name="文本框 7"/>
          <p:cNvSpPr txBox="1"/>
          <p:nvPr/>
        </p:nvSpPr>
        <p:spPr>
          <a:xfrm>
            <a:off x="474980" y="4013835"/>
            <a:ext cx="7414895" cy="959485"/>
          </a:xfrm>
          <a:prstGeom prst="rect">
            <a:avLst/>
          </a:prstGeom>
          <a:noFill/>
        </p:spPr>
        <p:txBody>
          <a:bodyPr wrap="square" rtlCol="0" anchor="t">
            <a:spAutoFit/>
          </a:bodyPr>
          <a:p>
            <a:r>
              <a:rPr lang="zh-CN" altLang="en-US" sz="1800" dirty="0" smtClean="0">
                <a:latin typeface="Times New Roman" panose="02020603050405020304" pitchFamily="18" charset="0"/>
                <a:cs typeface="Times New Roman" panose="02020603050405020304" pitchFamily="18" charset="0"/>
                <a:sym typeface="+mn-ea"/>
              </a:rPr>
              <a:t>✍For a long while, she was rooted in the spot, </a:t>
            </a:r>
            <a:r>
              <a:rPr lang="zh-CN" altLang="en-US" sz="1800" dirty="0" smtClean="0">
                <a:solidFill>
                  <a:srgbClr val="0070C0"/>
                </a:solidFill>
                <a:latin typeface="Times New Roman" panose="02020603050405020304" pitchFamily="18" charset="0"/>
                <a:cs typeface="Times New Roman" panose="02020603050405020304" pitchFamily="18" charset="0"/>
                <a:sym typeface="+mn-ea"/>
              </a:rPr>
              <a:t>regretfully</a:t>
            </a:r>
            <a:r>
              <a:rPr lang="zh-CN" altLang="en-US" sz="1800" dirty="0" smtClean="0">
                <a:latin typeface="Times New Roman" panose="02020603050405020304" pitchFamily="18" charset="0"/>
                <a:cs typeface="Times New Roman" panose="02020603050405020304" pitchFamily="18" charset="0"/>
                <a:sym typeface="+mn-ea"/>
              </a:rPr>
              <a:t>.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Hadn</a:t>
            </a:r>
            <a:r>
              <a:rPr lang="en-US" altLang="zh-CN" sz="1800" dirty="0" smtClean="0">
                <a:solidFill>
                  <a:srgbClr val="C00000"/>
                </a:solidFill>
                <a:latin typeface="Times New Roman" panose="02020603050405020304" pitchFamily="18" charset="0"/>
                <a:cs typeface="Times New Roman" panose="02020603050405020304" pitchFamily="18" charset="0"/>
                <a:sym typeface="+mn-ea"/>
              </a:rPr>
              <a:t>’</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t I been</a:t>
            </a:r>
            <a:r>
              <a:rPr lang="zh-CN" altLang="en-US" sz="1800" dirty="0" smtClean="0">
                <a:latin typeface="Times New Roman" panose="02020603050405020304" pitchFamily="18" charset="0"/>
                <a:cs typeface="Times New Roman" panose="02020603050405020304" pitchFamily="18" charset="0"/>
                <a:sym typeface="+mn-ea"/>
              </a:rPr>
              <a:t> so stubborn/</a:t>
            </a:r>
            <a:r>
              <a:rPr lang="en-US" altLang="zh-CN" sz="1800" dirty="0" smtClean="0">
                <a:latin typeface="Times New Roman" panose="02020603050405020304" pitchFamily="18" charset="0"/>
                <a:cs typeface="Times New Roman" panose="02020603050405020304" pitchFamily="18" charset="0"/>
                <a:sym typeface="+mn-ea"/>
              </a:rPr>
              <a:t> </a:t>
            </a:r>
            <a:r>
              <a:rPr lang="zh-CN" altLang="en-US" sz="1800" dirty="0" smtClean="0">
                <a:latin typeface="Times New Roman" panose="02020603050405020304" pitchFamily="18" charset="0"/>
                <a:cs typeface="Times New Roman" panose="02020603050405020304" pitchFamily="18" charset="0"/>
                <a:sym typeface="+mn-ea"/>
              </a:rPr>
              <a:t>careless, I </a:t>
            </a:r>
            <a:r>
              <a:rPr lang="zh-CN" altLang="en-US" sz="1800" dirty="0" smtClean="0">
                <a:solidFill>
                  <a:srgbClr val="C00000"/>
                </a:solidFill>
                <a:latin typeface="Times New Roman" panose="02020603050405020304" pitchFamily="18" charset="0"/>
                <a:cs typeface="Times New Roman" panose="02020603050405020304" pitchFamily="18" charset="0"/>
                <a:sym typeface="+mn-ea"/>
              </a:rPr>
              <a:t>would not have killed </a:t>
            </a:r>
            <a:r>
              <a:rPr lang="zh-CN" altLang="en-US" sz="1800" dirty="0" smtClean="0">
                <a:latin typeface="Times New Roman" panose="02020603050405020304" pitchFamily="18" charset="0"/>
                <a:cs typeface="Times New Roman" panose="02020603050405020304" pitchFamily="18" charset="0"/>
                <a:sym typeface="+mn-ea"/>
              </a:rPr>
              <a:t>them all.”</a:t>
            </a:r>
            <a:r>
              <a:rPr lang="zh-CN" altLang="en-US" sz="1800" baseline="-25000" dirty="0" smtClean="0">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C00000"/>
                </a:solidFill>
                <a:latin typeface="Times New Roman" panose="02020603050405020304" pitchFamily="18" charset="0"/>
                <a:cs typeface="Times New Roman" panose="02020603050405020304" pitchFamily="18" charset="0"/>
                <a:sym typeface="+mn-ea"/>
              </a:rPr>
              <a:t>倒装+虚拟</a:t>
            </a:r>
            <a:r>
              <a:rPr lang="en-US" altLang="zh-CN" sz="1800" baseline="-25000" dirty="0" smtClean="0">
                <a:latin typeface="Times New Roman" panose="02020603050405020304" pitchFamily="18" charset="0"/>
                <a:cs typeface="Times New Roman" panose="02020603050405020304" pitchFamily="18" charset="0"/>
                <a:sym typeface="+mn-ea"/>
              </a:rPr>
              <a:t>, </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表示</a:t>
            </a:r>
            <a:r>
              <a:rPr lang="en-US" altLang="zh-CN" sz="1800" baseline="-25000" dirty="0" smtClean="0">
                <a:solidFill>
                  <a:srgbClr val="0070C0"/>
                </a:solidFill>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后悔</a:t>
            </a:r>
            <a:r>
              <a:rPr lang="en-US" altLang="zh-CN" sz="1800" baseline="-25000" dirty="0" smtClean="0">
                <a:solidFill>
                  <a:srgbClr val="0070C0"/>
                </a:solidFill>
                <a:latin typeface="Times New Roman" panose="02020603050405020304" pitchFamily="18" charset="0"/>
                <a:cs typeface="Times New Roman" panose="02020603050405020304" pitchFamily="18" charset="0"/>
                <a:sym typeface="+mn-ea"/>
              </a:rPr>
              <a:t>”</a:t>
            </a:r>
            <a:r>
              <a:rPr lang="zh-CN" altLang="en-US" sz="1800" baseline="-25000" dirty="0" smtClean="0">
                <a:solidFill>
                  <a:srgbClr val="0070C0"/>
                </a:solidFill>
                <a:latin typeface="Times New Roman" panose="02020603050405020304" pitchFamily="18" charset="0"/>
                <a:cs typeface="Times New Roman" panose="02020603050405020304" pitchFamily="18" charset="0"/>
                <a:sym typeface="+mn-ea"/>
              </a:rPr>
              <a:t>的心理活动描写</a:t>
            </a:r>
            <a:r>
              <a:rPr lang="zh-CN" altLang="en-US" sz="1800" baseline="-25000" dirty="0" smtClean="0">
                <a:latin typeface="Times New Roman" panose="02020603050405020304" pitchFamily="18" charset="0"/>
                <a:cs typeface="Times New Roman" panose="02020603050405020304" pitchFamily="18" charset="0"/>
                <a:sym typeface="+mn-ea"/>
              </a:rPr>
              <a:t>)</a:t>
            </a:r>
            <a:endParaRPr lang="zh-CN" altLang="en-US" sz="1800" baseline="-25000" dirty="0" smtClean="0">
              <a:latin typeface="Times New Roman" panose="02020603050405020304" pitchFamily="18" charset="0"/>
              <a:cs typeface="Times New Roman" panose="02020603050405020304" pitchFamily="18" charset="0"/>
            </a:endParaRPr>
          </a:p>
          <a:p>
            <a:endParaRPr lang="zh-CN" altLang="en-US" baseline="-25000" dirty="0" smtClean="0">
              <a:latin typeface="Times New Roman" panose="02020603050405020304" pitchFamily="18" charset="0"/>
              <a:cs typeface="Times New Roman" panose="02020603050405020304" pitchFamily="18" charset="0"/>
            </a:endParaRPr>
          </a:p>
        </p:txBody>
      </p:sp>
      <p:sp>
        <p:nvSpPr>
          <p:cNvPr id="9" name="TextBox 3"/>
          <p:cNvSpPr txBox="1"/>
          <p:nvPr/>
        </p:nvSpPr>
        <p:spPr>
          <a:xfrm>
            <a:off x="340360" y="146685"/>
            <a:ext cx="8105140" cy="398780"/>
          </a:xfrm>
          <a:prstGeom prst="rect">
            <a:avLst/>
          </a:prstGeom>
          <a:noFill/>
        </p:spPr>
        <p:txBody>
          <a:bodyPr wrap="square" rtlCol="0">
            <a:spAutoFit/>
          </a:bodyPr>
          <a:p>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省略</a:t>
            </a:r>
            <a:r>
              <a:rPr lang="en-US" altLang="zh-CN" sz="2000" b="1" dirty="0">
                <a:solidFill>
                  <a:schemeClr val="accent5">
                    <a:lumMod val="75000"/>
                  </a:schemeClr>
                </a:solidFill>
                <a:latin typeface="微软雅黑" panose="020B0503020204020204" pitchFamily="34" charset="-122"/>
                <a:ea typeface="微软雅黑" panose="020B0503020204020204" pitchFamily="34" charset="-122"/>
              </a:rPr>
              <a:t>if</a:t>
            </a:r>
            <a:r>
              <a:rPr lang="zh-CN" altLang="en-US" sz="2000" b="1" dirty="0">
                <a:solidFill>
                  <a:schemeClr val="accent5">
                    <a:lumMod val="75000"/>
                  </a:schemeClr>
                </a:solidFill>
                <a:latin typeface="微软雅黑" panose="020B0503020204020204" pitchFamily="34" charset="-122"/>
                <a:ea typeface="微软雅黑" panose="020B0503020204020204" pitchFamily="34" charset="-122"/>
              </a:rPr>
              <a:t>对过去的虚拟句：</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突显“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①</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后悔、遗憾</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②</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生气、愤怒</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rPr>
              <a:t>; </a:t>
            </a:r>
            <a:r>
              <a:rPr lang="en-US" sz="2000" b="1" baseline="-25000" dirty="0">
                <a:solidFill>
                  <a:schemeClr val="accent5">
                    <a:lumMod val="75000"/>
                  </a:schemeClr>
                </a:solidFill>
                <a:latin typeface="微软雅黑" panose="020B0503020204020204" pitchFamily="34" charset="-122"/>
                <a:ea typeface="微软雅黑" panose="020B0503020204020204" pitchFamily="34" charset="-122"/>
                <a:sym typeface="+mn-ea"/>
              </a:rPr>
              <a:t>③</a:t>
            </a:r>
            <a:r>
              <a:rPr sz="2000" b="1" baseline="-25000" dirty="0">
                <a:solidFill>
                  <a:schemeClr val="accent5">
                    <a:lumMod val="75000"/>
                  </a:schemeClr>
                </a:solidFill>
                <a:latin typeface="微软雅黑" panose="020B0503020204020204" pitchFamily="34" charset="-122"/>
                <a:ea typeface="微软雅黑" panose="020B0503020204020204" pitchFamily="34" charset="-122"/>
              </a:rPr>
              <a:t>成功的感激”的</a:t>
            </a:r>
            <a:r>
              <a:rPr sz="2000" b="1" baseline="-25000" dirty="0">
                <a:solidFill>
                  <a:srgbClr val="C00000"/>
                </a:solidFill>
                <a:latin typeface="微软雅黑" panose="020B0503020204020204" pitchFamily="34" charset="-122"/>
                <a:ea typeface="微软雅黑" panose="020B0503020204020204" pitchFamily="34" charset="-122"/>
              </a:rPr>
              <a:t>心理活动和归因</a:t>
            </a:r>
            <a:endParaRPr sz="2000" b="1" baseline="-25000" dirty="0">
              <a:solidFill>
                <a:srgbClr val="C00000"/>
              </a:solidFill>
              <a:latin typeface="微软雅黑" panose="020B0503020204020204" pitchFamily="34" charset="-122"/>
              <a:ea typeface="微软雅黑" panose="020B0503020204020204" pitchFamily="34" charset="-122"/>
            </a:endParaRPr>
          </a:p>
        </p:txBody>
      </p:sp>
    </p:spTree>
    <p:custDataLst>
      <p:tags r:id="rId8"/>
    </p:custData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1" end="1"/>
                                            </p:txEl>
                                          </p:spTgt>
                                        </p:tgtEl>
                                        <p:attrNameLst>
                                          <p:attrName>style.visibility</p:attrName>
                                        </p:attrNameLst>
                                      </p:cBhvr>
                                      <p:to>
                                        <p:strVal val="visible"/>
                                      </p:to>
                                    </p:set>
                                    <p:animEffect transition="in" filter="barn(inVertical)">
                                      <p:cBhvr>
                                        <p:cTn id="7" dur="500"/>
                                        <p:tgtEl>
                                          <p:spTgt spid="2">
                                            <p:txEl>
                                              <p:pRg st="1" end="1"/>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
                                            <p:txEl>
                                              <p:pRg st="2" end="2"/>
                                            </p:txEl>
                                          </p:spTgt>
                                        </p:tgtEl>
                                        <p:attrNameLst>
                                          <p:attrName>style.visibility</p:attrName>
                                        </p:attrNameLst>
                                      </p:cBhvr>
                                      <p:to>
                                        <p:strVal val="visible"/>
                                      </p:to>
                                    </p:set>
                                    <p:animEffect transition="in" filter="barn(inVertical)">
                                      <p:cBhvr>
                                        <p:cTn id="12" dur="500"/>
                                        <p:tgtEl>
                                          <p:spTgt spid="2">
                                            <p:txEl>
                                              <p:pRg st="2" end="2"/>
                                            </p:txEl>
                                          </p:spTgt>
                                        </p:tgtEl>
                                      </p:cBhvr>
                                    </p:animEffect>
                                  </p:childTnLst>
                                </p:cTn>
                              </p:par>
                            </p:childTnLst>
                          </p:cTn>
                        </p:par>
                        <p:par>
                          <p:cTn id="13" fill="hold">
                            <p:stCondLst>
                              <p:cond delay="500"/>
                            </p:stCondLst>
                            <p:childTnLst>
                              <p:par>
                                <p:cTn id="14" presetID="12" presetClass="entr" presetSubtype="8" fill="hold" grpId="0" nodeType="afterEffect">
                                  <p:stCondLst>
                                    <p:cond delay="0"/>
                                  </p:stCondLst>
                                  <p:iterate type="lt">
                                    <p:tmPct val="10000"/>
                                  </p:iterate>
                                  <p:childTnLst>
                                    <p:set>
                                      <p:cBhvr>
                                        <p:cTn id="15" dur="1" fill="hold">
                                          <p:stCondLst>
                                            <p:cond delay="0"/>
                                          </p:stCondLst>
                                        </p:cTn>
                                        <p:tgtEl>
                                          <p:spTgt spid="9"/>
                                        </p:tgtEl>
                                        <p:attrNameLst>
                                          <p:attrName>style.visibility</p:attrName>
                                        </p:attrNameLst>
                                      </p:cBhvr>
                                      <p:to>
                                        <p:strVal val="visible"/>
                                      </p:to>
                                    </p:set>
                                    <p:anim calcmode="lin" valueType="num">
                                      <p:cBhvr additive="base">
                                        <p:cTn id="16" dur="500"/>
                                        <p:tgtEl>
                                          <p:spTgt spid="9"/>
                                        </p:tgtEl>
                                        <p:attrNameLst>
                                          <p:attrName>ppt_x</p:attrName>
                                        </p:attrNameLst>
                                      </p:cBhvr>
                                      <p:tavLst>
                                        <p:tav tm="0">
                                          <p:val>
                                            <p:strVal val="#ppt_x-#ppt_w*1.125000"/>
                                          </p:val>
                                        </p:tav>
                                        <p:tav tm="100000">
                                          <p:val>
                                            <p:strVal val="#ppt_x"/>
                                          </p:val>
                                        </p:tav>
                                      </p:tavLst>
                                    </p:anim>
                                    <p:animEffect transition="in" filter="wipe(right)">
                                      <p:cBhvr>
                                        <p:cTn id="17" dur="500"/>
                                        <p:tgtEl>
                                          <p:spTgt spid="9"/>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3">
                                            <p:txEl>
                                              <p:pRg st="2" end="2"/>
                                            </p:txEl>
                                          </p:spTgt>
                                        </p:tgtEl>
                                        <p:attrNameLst>
                                          <p:attrName>style.visibility</p:attrName>
                                        </p:attrNameLst>
                                      </p:cBhvr>
                                      <p:to>
                                        <p:strVal val="visible"/>
                                      </p:to>
                                    </p:set>
                                    <p:animEffect transition="in" filter="barn(inVertical)">
                                      <p:cBhvr>
                                        <p:cTn id="22" dur="500"/>
                                        <p:tgtEl>
                                          <p:spTgt spid="3">
                                            <p:txEl>
                                              <p:pRg st="2" end="2"/>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8">
                                            <p:txEl>
                                              <p:pRg st="0" end="0"/>
                                            </p:txEl>
                                          </p:spTgt>
                                        </p:tgtEl>
                                        <p:attrNameLst>
                                          <p:attrName>style.visibility</p:attrName>
                                        </p:attrNameLst>
                                      </p:cBhvr>
                                      <p:to>
                                        <p:strVal val="visible"/>
                                      </p:to>
                                    </p:set>
                                    <p:animEffect transition="in" filter="barn(inVertical)">
                                      <p:cBhvr>
                                        <p:cTn id="27" dur="500"/>
                                        <p:tgtEl>
                                          <p:spTgt spid="8">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tags/tag1.xml><?xml version="1.0" encoding="utf-8"?>
<p:tagLst xmlns:p="http://schemas.openxmlformats.org/presentationml/2006/main">
  <p:tag name="AS_UNIQUEID" val="91"/>
</p:tagLst>
</file>

<file path=ppt/tags/tag10.xml><?xml version="1.0" encoding="utf-8"?>
<p:tagLst xmlns:p="http://schemas.openxmlformats.org/presentationml/2006/main">
  <p:tag name="AS_UNIQUEID" val="101"/>
</p:tagLst>
</file>

<file path=ppt/tags/tag100.xml><?xml version="1.0" encoding="utf-8"?>
<p:tagLst xmlns:p="http://schemas.openxmlformats.org/presentationml/2006/main">
  <p:tag name="KSO_WM_FULL_TEXT_BEAUTIFY_COPY_ID" val="28"/>
</p:tagLst>
</file>

<file path=ppt/tags/tag101.xml><?xml version="1.0" encoding="utf-8"?>
<p:tagLst xmlns:p="http://schemas.openxmlformats.org/presentationml/2006/main">
  <p:tag name="KSO_WM_FULL_TEXT_BEAUTIFY_COPY_ID" val="29"/>
</p:tagLst>
</file>

<file path=ppt/tags/tag102.xml><?xml version="1.0" encoding="utf-8"?>
<p:tagLst xmlns:p="http://schemas.openxmlformats.org/presentationml/2006/main">
  <p:tag name="KSO_WM_UNIT_PLACING_PICTURE_USER_VIEWPORT" val="{&quot;height&quot;:4050,&quot;width&quot;:7200}"/>
</p:tagLst>
</file>

<file path=ppt/tags/tag103.xml><?xml version="1.0" encoding="utf-8"?>
<p:tagLst xmlns:p="http://schemas.openxmlformats.org/presentationml/2006/main">
  <p:tag name="KSO_WM_FULL_TEXT_BEAUTIFY_COPY_ID" val="150995792"/>
</p:tagLst>
</file>

<file path=ppt/tags/tag104.xml><?xml version="1.0" encoding="utf-8"?>
<p:tagLst xmlns:p="http://schemas.openxmlformats.org/presentationml/2006/main">
  <p:tag name="KSO_WM_FULL_TEXT_BEAUTIFY_COPY_ID" val="17"/>
</p:tagLst>
</file>

<file path=ppt/tags/tag105.xml><?xml version="1.0" encoding="utf-8"?>
<p:tagLst xmlns:p="http://schemas.openxmlformats.org/presentationml/2006/main">
  <p:tag name="KSO_WM_FULL_TEXT_BEAUTIFY_COPY_ID" val="28"/>
</p:tagLst>
</file>

<file path=ppt/tags/tag106.xml><?xml version="1.0" encoding="utf-8"?>
<p:tagLst xmlns:p="http://schemas.openxmlformats.org/presentationml/2006/main">
  <p:tag name="KSO_WM_FULL_TEXT_BEAUTIFY_COPY_ID" val="29"/>
</p:tagLst>
</file>

<file path=ppt/tags/tag107.xml><?xml version="1.0" encoding="utf-8"?>
<p:tagLst xmlns:p="http://schemas.openxmlformats.org/presentationml/2006/main">
  <p:tag name="KSO_WM_UNIT_PLACING_PICTURE_USER_VIEWPORT" val="{&quot;height&quot;:4050,&quot;width&quot;:7200}"/>
</p:tagLst>
</file>

<file path=ppt/tags/tag108.xml><?xml version="1.0" encoding="utf-8"?>
<p:tagLst xmlns:p="http://schemas.openxmlformats.org/presentationml/2006/main">
  <p:tag name="KSO_WM_FULL_TEXT_BEAUTIFY_COPY_ID" val="150995792"/>
</p:tagLst>
</file>

<file path=ppt/tags/tag109.xml><?xml version="1.0" encoding="utf-8"?>
<p:tagLst xmlns:p="http://schemas.openxmlformats.org/presentationml/2006/main">
  <p:tag name="KSO_WM_FULL_TEXT_BEAUTIFY_COPY_ID" val="17"/>
</p:tagLst>
</file>

<file path=ppt/tags/tag11.xml><?xml version="1.0" encoding="utf-8"?>
<p:tagLst xmlns:p="http://schemas.openxmlformats.org/presentationml/2006/main">
  <p:tag name="AS_UNIQUEID" val="103"/>
</p:tagLst>
</file>

<file path=ppt/tags/tag110.xml><?xml version="1.0" encoding="utf-8"?>
<p:tagLst xmlns:p="http://schemas.openxmlformats.org/presentationml/2006/main">
  <p:tag name="KSO_WM_FULL_TEXT_BEAUTIFY_COPY_ID" val="28"/>
</p:tagLst>
</file>

<file path=ppt/tags/tag111.xml><?xml version="1.0" encoding="utf-8"?>
<p:tagLst xmlns:p="http://schemas.openxmlformats.org/presentationml/2006/main">
  <p:tag name="KSO_WM_FULL_TEXT_BEAUTIFY_COPY_ID" val="29"/>
</p:tagLst>
</file>

<file path=ppt/tags/tag112.xml><?xml version="1.0" encoding="utf-8"?>
<p:tagLst xmlns:p="http://schemas.openxmlformats.org/presentationml/2006/main">
  <p:tag name="KSO_WM_FULL_TEXT_BEAUTIFY_COPY_ID" val="150995792"/>
</p:tagLst>
</file>

<file path=ppt/tags/tag113.xml><?xml version="1.0" encoding="utf-8"?>
<p:tagLst xmlns:p="http://schemas.openxmlformats.org/presentationml/2006/main">
  <p:tag name="KSO_WM_FULL_TEXT_BEAUTIFY_COPY_ID" val="17"/>
</p:tagLst>
</file>

<file path=ppt/tags/tag114.xml><?xml version="1.0" encoding="utf-8"?>
<p:tagLst xmlns:p="http://schemas.openxmlformats.org/presentationml/2006/main">
  <p:tag name="KSO_WM_FULL_TEXT_BEAUTIFY_COPY_ID" val="28"/>
</p:tagLst>
</file>

<file path=ppt/tags/tag115.xml><?xml version="1.0" encoding="utf-8"?>
<p:tagLst xmlns:p="http://schemas.openxmlformats.org/presentationml/2006/main">
  <p:tag name="KSO_WM_FULL_TEXT_BEAUTIFY_COPY_ID" val="29"/>
</p:tagLst>
</file>

<file path=ppt/tags/tag116.xml><?xml version="1.0" encoding="utf-8"?>
<p:tagLst xmlns:p="http://schemas.openxmlformats.org/presentationml/2006/main">
  <p:tag name="KSO_WM_FULL_TEXT_BEAUTIFY_COPY_ID" val="150995792"/>
</p:tagLst>
</file>

<file path=ppt/tags/tag117.xml><?xml version="1.0" encoding="utf-8"?>
<p:tagLst xmlns:p="http://schemas.openxmlformats.org/presentationml/2006/main">
  <p:tag name="KSO_WM_FULL_TEXT_BEAUTIFY_COPY_ID" val="17"/>
</p:tagLst>
</file>

<file path=ppt/tags/tag118.xml><?xml version="1.0" encoding="utf-8"?>
<p:tagLst xmlns:p="http://schemas.openxmlformats.org/presentationml/2006/main">
  <p:tag name="KSO_WM_FULL_TEXT_BEAUTIFY_COPY_ID" val="28"/>
</p:tagLst>
</file>

<file path=ppt/tags/tag119.xml><?xml version="1.0" encoding="utf-8"?>
<p:tagLst xmlns:p="http://schemas.openxmlformats.org/presentationml/2006/main">
  <p:tag name="KSO_WM_FULL_TEXT_BEAUTIFY_COPY_ID" val="29"/>
</p:tagLst>
</file>

<file path=ppt/tags/tag12.xml><?xml version="1.0" encoding="utf-8"?>
<p:tagLst xmlns:p="http://schemas.openxmlformats.org/presentationml/2006/main">
  <p:tag name="AS_UNIQUEID" val="104"/>
</p:tagLst>
</file>

<file path=ppt/tags/tag120.xml><?xml version="1.0" encoding="utf-8"?>
<p:tagLst xmlns:p="http://schemas.openxmlformats.org/presentationml/2006/main">
  <p:tag name="KSO_WM_UNIT_PLACING_PICTURE_USER_VIEWPORT" val="{&quot;height&quot;:4050,&quot;width&quot;:7200}"/>
</p:tagLst>
</file>

<file path=ppt/tags/tag121.xml><?xml version="1.0" encoding="utf-8"?>
<p:tagLst xmlns:p="http://schemas.openxmlformats.org/presentationml/2006/main">
  <p:tag name="KSO_WM_FULL_TEXT_BEAUTIFY_COPY_ID" val="150995792"/>
</p:tagLst>
</file>

<file path=ppt/tags/tag122.xml><?xml version="1.0" encoding="utf-8"?>
<p:tagLst xmlns:p="http://schemas.openxmlformats.org/presentationml/2006/main">
  <p:tag name="KSO_WM_FULL_TEXT_BEAUTIFY_COPY_ID" val="17"/>
</p:tagLst>
</file>

<file path=ppt/tags/tag123.xml><?xml version="1.0" encoding="utf-8"?>
<p:tagLst xmlns:p="http://schemas.openxmlformats.org/presentationml/2006/main">
  <p:tag name="KSO_WM_FULL_TEXT_BEAUTIFY_COPY_ID" val="28"/>
</p:tagLst>
</file>

<file path=ppt/tags/tag124.xml><?xml version="1.0" encoding="utf-8"?>
<p:tagLst xmlns:p="http://schemas.openxmlformats.org/presentationml/2006/main">
  <p:tag name="KSO_WM_FULL_TEXT_BEAUTIFY_COPY_ID" val="29"/>
</p:tagLst>
</file>

<file path=ppt/tags/tag125.xml><?xml version="1.0" encoding="utf-8"?>
<p:tagLst xmlns:p="http://schemas.openxmlformats.org/presentationml/2006/main">
  <p:tag name="KSO_WM_FULL_TEXT_BEAUTIFY_COPY_ID" val="150995792"/>
</p:tagLst>
</file>

<file path=ppt/tags/tag126.xml><?xml version="1.0" encoding="utf-8"?>
<p:tagLst xmlns:p="http://schemas.openxmlformats.org/presentationml/2006/main">
  <p:tag name="KSO_WM_FULL_TEXT_BEAUTIFY_COPY_ID" val="17"/>
</p:tagLst>
</file>

<file path=ppt/tags/tag127.xml><?xml version="1.0" encoding="utf-8"?>
<p:tagLst xmlns:p="http://schemas.openxmlformats.org/presentationml/2006/main">
  <p:tag name="KSO_WM_FULL_TEXT_BEAUTIFY_COPY_ID" val="28"/>
</p:tagLst>
</file>

<file path=ppt/tags/tag128.xml><?xml version="1.0" encoding="utf-8"?>
<p:tagLst xmlns:p="http://schemas.openxmlformats.org/presentationml/2006/main">
  <p:tag name="KSO_WM_FULL_TEXT_BEAUTIFY_COPY_ID" val="29"/>
</p:tagLst>
</file>

<file path=ppt/tags/tag129.xml><?xml version="1.0" encoding="utf-8"?>
<p:tagLst xmlns:p="http://schemas.openxmlformats.org/presentationml/2006/main">
  <p:tag name="KSO_WM_FULL_TEXT_BEAUTIFY_COPY_ID" val="150995792"/>
</p:tagLst>
</file>

<file path=ppt/tags/tag13.xml><?xml version="1.0" encoding="utf-8"?>
<p:tagLst xmlns:p="http://schemas.openxmlformats.org/presentationml/2006/main">
  <p:tag name="AS_UNIQUEID" val="105"/>
</p:tagLst>
</file>

<file path=ppt/tags/tag130.xml><?xml version="1.0" encoding="utf-8"?>
<p:tagLst xmlns:p="http://schemas.openxmlformats.org/presentationml/2006/main">
  <p:tag name="KSO_WM_FULL_TEXT_BEAUTIFY_COPY_ID" val="17"/>
</p:tagLst>
</file>

<file path=ppt/tags/tag131.xml><?xml version="1.0" encoding="utf-8"?>
<p:tagLst xmlns:p="http://schemas.openxmlformats.org/presentationml/2006/main">
  <p:tag name="KSO_WM_FULL_TEXT_BEAUTIFY_COPY_ID" val="28"/>
</p:tagLst>
</file>

<file path=ppt/tags/tag132.xml><?xml version="1.0" encoding="utf-8"?>
<p:tagLst xmlns:p="http://schemas.openxmlformats.org/presentationml/2006/main">
  <p:tag name="KSO_WM_FULL_TEXT_BEAUTIFY_COPY_ID" val="29"/>
</p:tagLst>
</file>

<file path=ppt/tags/tag133.xml><?xml version="1.0" encoding="utf-8"?>
<p:tagLst xmlns:p="http://schemas.openxmlformats.org/presentationml/2006/main">
  <p:tag name="KSO_WM_FULL_TEXT_BEAUTIFY_COPY_ID" val="150995792"/>
</p:tagLst>
</file>

<file path=ppt/tags/tag134.xml><?xml version="1.0" encoding="utf-8"?>
<p:tagLst xmlns:p="http://schemas.openxmlformats.org/presentationml/2006/main">
  <p:tag name="KSO_WM_FULL_TEXT_BEAUTIFY_COPY_ID" val="18"/>
</p:tagLst>
</file>

<file path=ppt/tags/tag135.xml><?xml version="1.0" encoding="utf-8"?>
<p:tagLst xmlns:p="http://schemas.openxmlformats.org/presentationml/2006/main">
  <p:tag name="KSO_WM_FULL_TEXT_BEAUTIFY_COPY_ID" val="19"/>
</p:tagLst>
</file>

<file path=ppt/tags/tag136.xml><?xml version="1.0" encoding="utf-8"?>
<p:tagLst xmlns:p="http://schemas.openxmlformats.org/presentationml/2006/main">
  <p:tag name="KSO_WM_FULL_TEXT_BEAUTIFY_COPY_ID" val="20"/>
</p:tagLst>
</file>

<file path=ppt/tags/tag137.xml><?xml version="1.0" encoding="utf-8"?>
<p:tagLst xmlns:p="http://schemas.openxmlformats.org/presentationml/2006/main">
  <p:tag name="KSO_WM_FULL_TEXT_BEAUTIFY_COPY_ID" val="21"/>
</p:tagLst>
</file>

<file path=ppt/tags/tag138.xml><?xml version="1.0" encoding="utf-8"?>
<p:tagLst xmlns:p="http://schemas.openxmlformats.org/presentationml/2006/main">
  <p:tag name="KSO_WM_UNIT_PLACING_PICTURE_USER_VIEWPORT" val="{&quot;height&quot;:2880,&quot;width&quot;:14400}"/>
  <p:tag name="KSO_WM_FULL_TEXT_BEAUTIFY_COPY_ID" val="38929"/>
</p:tagLst>
</file>

<file path=ppt/tags/tag139.xml><?xml version="1.0" encoding="utf-8"?>
<p:tagLst xmlns:p="http://schemas.openxmlformats.org/presentationml/2006/main">
  <p:tag name="KSO_WM_FULL_TEXT_BEAUTIFY_COPY_ID" val="23"/>
</p:tagLst>
</file>

<file path=ppt/tags/tag14.xml><?xml version="1.0" encoding="utf-8"?>
<p:tagLst xmlns:p="http://schemas.openxmlformats.org/presentationml/2006/main">
  <p:tag name="AS_UNIQUEID" val="106"/>
</p:tagLst>
</file>

<file path=ppt/tags/tag140.xml><?xml version="1.0" encoding="utf-8"?>
<p:tagLst xmlns:p="http://schemas.openxmlformats.org/presentationml/2006/main">
  <p:tag name="KSO_WM_FULL_TEXT_BEAUTIFY_COPY_ID" val="150996028"/>
</p:tagLst>
</file>

<file path=ppt/tags/tag141.xml><?xml version="1.0" encoding="utf-8"?>
<p:tagLst xmlns:p="http://schemas.openxmlformats.org/presentationml/2006/main">
  <p:tag name="KSO_WM_FULL_TEXT_BEAUTIFY_COPY_ID" val="17"/>
</p:tagLst>
</file>

<file path=ppt/tags/tag142.xml><?xml version="1.0" encoding="utf-8"?>
<p:tagLst xmlns:p="http://schemas.openxmlformats.org/presentationml/2006/main">
  <p:tag name="KSO_WM_FULL_TEXT_BEAUTIFY_COPY_ID" val="28"/>
</p:tagLst>
</file>

<file path=ppt/tags/tag143.xml><?xml version="1.0" encoding="utf-8"?>
<p:tagLst xmlns:p="http://schemas.openxmlformats.org/presentationml/2006/main">
  <p:tag name="KSO_WM_FULL_TEXT_BEAUTIFY_COPY_ID" val="29"/>
</p:tagLst>
</file>

<file path=ppt/tags/tag144.xml><?xml version="1.0" encoding="utf-8"?>
<p:tagLst xmlns:p="http://schemas.openxmlformats.org/presentationml/2006/main">
  <p:tag name="KSO_WM_UNIT_TABLE_BEAUTIFY" val="smartTable{ee6b6bc1-f4b2-4238-99ec-26660d09ee36}"/>
</p:tagLst>
</file>

<file path=ppt/tags/tag145.xml><?xml version="1.0" encoding="utf-8"?>
<p:tagLst xmlns:p="http://schemas.openxmlformats.org/presentationml/2006/main">
  <p:tag name="KSO_WM_FULL_TEXT_BEAUTIFY_COPY_ID" val="150995792"/>
</p:tagLst>
</file>

<file path=ppt/tags/tag146.xml><?xml version="1.0" encoding="utf-8"?>
<p:tagLst xmlns:p="http://schemas.openxmlformats.org/presentationml/2006/main">
  <p:tag name="KSO_WM_FULL_TEXT_BEAUTIFY_COPY_ID" val="17"/>
</p:tagLst>
</file>

<file path=ppt/tags/tag147.xml><?xml version="1.0" encoding="utf-8"?>
<p:tagLst xmlns:p="http://schemas.openxmlformats.org/presentationml/2006/main">
  <p:tag name="KSO_WM_FULL_TEXT_BEAUTIFY_COPY_ID" val="28"/>
</p:tagLst>
</file>

<file path=ppt/tags/tag148.xml><?xml version="1.0" encoding="utf-8"?>
<p:tagLst xmlns:p="http://schemas.openxmlformats.org/presentationml/2006/main">
  <p:tag name="KSO_WM_FULL_TEXT_BEAUTIFY_COPY_ID" val="29"/>
</p:tagLst>
</file>

<file path=ppt/tags/tag149.xml><?xml version="1.0" encoding="utf-8"?>
<p:tagLst xmlns:p="http://schemas.openxmlformats.org/presentationml/2006/main">
  <p:tag name="KSO_WM_FULL_TEXT_BEAUTIFY_COPY_ID" val="150995792"/>
</p:tagLst>
</file>

<file path=ppt/tags/tag15.xml><?xml version="1.0" encoding="utf-8"?>
<p:tagLst xmlns:p="http://schemas.openxmlformats.org/presentationml/2006/main">
  <p:tag name="AS_UNIQUEID" val="107"/>
</p:tagLst>
</file>

<file path=ppt/tags/tag150.xml><?xml version="1.0" encoding="utf-8"?>
<p:tagLst xmlns:p="http://schemas.openxmlformats.org/presentationml/2006/main">
  <p:tag name="KSO_WM_FULL_TEXT_BEAUTIFY_COPY_ID" val="17"/>
</p:tagLst>
</file>

<file path=ppt/tags/tag151.xml><?xml version="1.0" encoding="utf-8"?>
<p:tagLst xmlns:p="http://schemas.openxmlformats.org/presentationml/2006/main">
  <p:tag name="KSO_WM_FULL_TEXT_BEAUTIFY_COPY_ID" val="28"/>
</p:tagLst>
</file>

<file path=ppt/tags/tag152.xml><?xml version="1.0" encoding="utf-8"?>
<p:tagLst xmlns:p="http://schemas.openxmlformats.org/presentationml/2006/main">
  <p:tag name="KSO_WM_FULL_TEXT_BEAUTIFY_COPY_ID" val="29"/>
</p:tagLst>
</file>

<file path=ppt/tags/tag153.xml><?xml version="1.0" encoding="utf-8"?>
<p:tagLst xmlns:p="http://schemas.openxmlformats.org/presentationml/2006/main">
  <p:tag name="KSO_WM_FULL_TEXT_BEAUTIFY_COPY_ID" val="150995792"/>
</p:tagLst>
</file>

<file path=ppt/tags/tag154.xml><?xml version="1.0" encoding="utf-8"?>
<p:tagLst xmlns:p="http://schemas.openxmlformats.org/presentationml/2006/main">
  <p:tag name="KSO_WM_FULL_TEXT_BEAUTIFY_COPY_ID" val="17"/>
</p:tagLst>
</file>

<file path=ppt/tags/tag155.xml><?xml version="1.0" encoding="utf-8"?>
<p:tagLst xmlns:p="http://schemas.openxmlformats.org/presentationml/2006/main">
  <p:tag name="KSO_WM_FULL_TEXT_BEAUTIFY_COPY_ID" val="28"/>
</p:tagLst>
</file>

<file path=ppt/tags/tag156.xml><?xml version="1.0" encoding="utf-8"?>
<p:tagLst xmlns:p="http://schemas.openxmlformats.org/presentationml/2006/main">
  <p:tag name="KSO_WM_FULL_TEXT_BEAUTIFY_COPY_ID" val="29"/>
</p:tagLst>
</file>

<file path=ppt/tags/tag157.xml><?xml version="1.0" encoding="utf-8"?>
<p:tagLst xmlns:p="http://schemas.openxmlformats.org/presentationml/2006/main">
  <p:tag name="KSO_WM_FULL_TEXT_BEAUTIFY_COPY_ID" val="150995792"/>
</p:tagLst>
</file>

<file path=ppt/tags/tag158.xml><?xml version="1.0" encoding="utf-8"?>
<p:tagLst xmlns:p="http://schemas.openxmlformats.org/presentationml/2006/main">
  <p:tag name="KSO_WM_FULL_TEXT_BEAUTIFY_COPY_ID" val="17"/>
</p:tagLst>
</file>

<file path=ppt/tags/tag159.xml><?xml version="1.0" encoding="utf-8"?>
<p:tagLst xmlns:p="http://schemas.openxmlformats.org/presentationml/2006/main">
  <p:tag name="KSO_WM_FULL_TEXT_BEAUTIFY_COPY_ID" val="28"/>
</p:tagLst>
</file>

<file path=ppt/tags/tag16.xml><?xml version="1.0" encoding="utf-8"?>
<p:tagLst xmlns:p="http://schemas.openxmlformats.org/presentationml/2006/main">
  <p:tag name="AS_UNIQUEID" val="109"/>
</p:tagLst>
</file>

<file path=ppt/tags/tag160.xml><?xml version="1.0" encoding="utf-8"?>
<p:tagLst xmlns:p="http://schemas.openxmlformats.org/presentationml/2006/main">
  <p:tag name="KSO_WM_FULL_TEXT_BEAUTIFY_COPY_ID" val="29"/>
</p:tagLst>
</file>

<file path=ppt/tags/tag161.xml><?xml version="1.0" encoding="utf-8"?>
<p:tagLst xmlns:p="http://schemas.openxmlformats.org/presentationml/2006/main">
  <p:tag name="KSO_WM_FULL_TEXT_BEAUTIFY_COPY_ID" val="150995792"/>
</p:tagLst>
</file>

<file path=ppt/tags/tag162.xml><?xml version="1.0" encoding="utf-8"?>
<p:tagLst xmlns:p="http://schemas.openxmlformats.org/presentationml/2006/main">
  <p:tag name="KSO_WM_FULL_TEXT_BEAUTIFY_COPY_ID" val="17"/>
</p:tagLst>
</file>

<file path=ppt/tags/tag163.xml><?xml version="1.0" encoding="utf-8"?>
<p:tagLst xmlns:p="http://schemas.openxmlformats.org/presentationml/2006/main">
  <p:tag name="KSO_WM_FULL_TEXT_BEAUTIFY_COPY_ID" val="28"/>
</p:tagLst>
</file>

<file path=ppt/tags/tag164.xml><?xml version="1.0" encoding="utf-8"?>
<p:tagLst xmlns:p="http://schemas.openxmlformats.org/presentationml/2006/main">
  <p:tag name="KSO_WM_FULL_TEXT_BEAUTIFY_COPY_ID" val="29"/>
</p:tagLst>
</file>

<file path=ppt/tags/tag165.xml><?xml version="1.0" encoding="utf-8"?>
<p:tagLst xmlns:p="http://schemas.openxmlformats.org/presentationml/2006/main">
  <p:tag name="KSO_WM_FULL_TEXT_BEAUTIFY_COPY_ID" val="150995792"/>
</p:tagLst>
</file>

<file path=ppt/tags/tag166.xml><?xml version="1.0" encoding="utf-8"?>
<p:tagLst xmlns:p="http://schemas.openxmlformats.org/presentationml/2006/main">
  <p:tag name="KSO_WM_FULL_TEXT_BEAUTIFY_COPY_ID" val="17"/>
</p:tagLst>
</file>

<file path=ppt/tags/tag167.xml><?xml version="1.0" encoding="utf-8"?>
<p:tagLst xmlns:p="http://schemas.openxmlformats.org/presentationml/2006/main">
  <p:tag name="KSO_WM_FULL_TEXT_BEAUTIFY_COPY_ID" val="28"/>
</p:tagLst>
</file>

<file path=ppt/tags/tag168.xml><?xml version="1.0" encoding="utf-8"?>
<p:tagLst xmlns:p="http://schemas.openxmlformats.org/presentationml/2006/main">
  <p:tag name="KSO_WM_FULL_TEXT_BEAUTIFY_COPY_ID" val="29"/>
</p:tagLst>
</file>

<file path=ppt/tags/tag169.xml><?xml version="1.0" encoding="utf-8"?>
<p:tagLst xmlns:p="http://schemas.openxmlformats.org/presentationml/2006/main">
  <p:tag name="KSO_WM_FULL_TEXT_BEAUTIFY_COPY_ID" val="150995792"/>
</p:tagLst>
</file>

<file path=ppt/tags/tag17.xml><?xml version="1.0" encoding="utf-8"?>
<p:tagLst xmlns:p="http://schemas.openxmlformats.org/presentationml/2006/main">
  <p:tag name="AS_UNIQUEID" val="110"/>
</p:tagLst>
</file>

<file path=ppt/tags/tag170.xml><?xml version="1.0" encoding="utf-8"?>
<p:tagLst xmlns:p="http://schemas.openxmlformats.org/presentationml/2006/main">
  <p:tag name="KSO_WM_FULL_TEXT_BEAUTIFY_COPY_ID" val="17"/>
</p:tagLst>
</file>

<file path=ppt/tags/tag171.xml><?xml version="1.0" encoding="utf-8"?>
<p:tagLst xmlns:p="http://schemas.openxmlformats.org/presentationml/2006/main">
  <p:tag name="KSO_WM_FULL_TEXT_BEAUTIFY_COPY_ID" val="28"/>
</p:tagLst>
</file>

<file path=ppt/tags/tag172.xml><?xml version="1.0" encoding="utf-8"?>
<p:tagLst xmlns:p="http://schemas.openxmlformats.org/presentationml/2006/main">
  <p:tag name="KSO_WM_FULL_TEXT_BEAUTIFY_COPY_ID" val="29"/>
</p:tagLst>
</file>

<file path=ppt/tags/tag173.xml><?xml version="1.0" encoding="utf-8"?>
<p:tagLst xmlns:p="http://schemas.openxmlformats.org/presentationml/2006/main">
  <p:tag name="KSO_WM_FULL_TEXT_BEAUTIFY_COPY_ID" val="150995792"/>
</p:tagLst>
</file>

<file path=ppt/tags/tag174.xml><?xml version="1.0" encoding="utf-8"?>
<p:tagLst xmlns:p="http://schemas.openxmlformats.org/presentationml/2006/main">
  <p:tag name="KSO_WM_FULL_TEXT_BEAUTIFY_COPY_ID" val="17"/>
</p:tagLst>
</file>

<file path=ppt/tags/tag175.xml><?xml version="1.0" encoding="utf-8"?>
<p:tagLst xmlns:p="http://schemas.openxmlformats.org/presentationml/2006/main">
  <p:tag name="KSO_WM_FULL_TEXT_BEAUTIFY_COPY_ID" val="28"/>
</p:tagLst>
</file>

<file path=ppt/tags/tag176.xml><?xml version="1.0" encoding="utf-8"?>
<p:tagLst xmlns:p="http://schemas.openxmlformats.org/presentationml/2006/main">
  <p:tag name="KSO_WM_FULL_TEXT_BEAUTIFY_COPY_ID" val="29"/>
</p:tagLst>
</file>

<file path=ppt/tags/tag177.xml><?xml version="1.0" encoding="utf-8"?>
<p:tagLst xmlns:p="http://schemas.openxmlformats.org/presentationml/2006/main">
  <p:tag name="KSO_WM_FULL_TEXT_BEAUTIFY_COPY_ID" val="150995792"/>
</p:tagLst>
</file>

<file path=ppt/tags/tag178.xml><?xml version="1.0" encoding="utf-8"?>
<p:tagLst xmlns:p="http://schemas.openxmlformats.org/presentationml/2006/main">
  <p:tag name="KSO_WM_FULL_TEXT_BEAUTIFY_COPY_ID" val="17"/>
</p:tagLst>
</file>

<file path=ppt/tags/tag179.xml><?xml version="1.0" encoding="utf-8"?>
<p:tagLst xmlns:p="http://schemas.openxmlformats.org/presentationml/2006/main">
  <p:tag name="KSO_WM_FULL_TEXT_BEAUTIFY_COPY_ID" val="28"/>
</p:tagLst>
</file>

<file path=ppt/tags/tag18.xml><?xml version="1.0" encoding="utf-8"?>
<p:tagLst xmlns:p="http://schemas.openxmlformats.org/presentationml/2006/main">
  <p:tag name="AS_UNIQUEID" val="111"/>
</p:tagLst>
</file>

<file path=ppt/tags/tag180.xml><?xml version="1.0" encoding="utf-8"?>
<p:tagLst xmlns:p="http://schemas.openxmlformats.org/presentationml/2006/main">
  <p:tag name="KSO_WM_FULL_TEXT_BEAUTIFY_COPY_ID" val="29"/>
</p:tagLst>
</file>

<file path=ppt/tags/tag181.xml><?xml version="1.0" encoding="utf-8"?>
<p:tagLst xmlns:p="http://schemas.openxmlformats.org/presentationml/2006/main">
  <p:tag name="KSO_WM_FULL_TEXT_BEAUTIFY_COPY_ID" val="150995792"/>
</p:tagLst>
</file>

<file path=ppt/tags/tag182.xml><?xml version="1.0" encoding="utf-8"?>
<p:tagLst xmlns:p="http://schemas.openxmlformats.org/presentationml/2006/main">
  <p:tag name="KSO_WM_FULL_TEXT_BEAUTIFY_COPY_ID" val="17"/>
</p:tagLst>
</file>

<file path=ppt/tags/tag183.xml><?xml version="1.0" encoding="utf-8"?>
<p:tagLst xmlns:p="http://schemas.openxmlformats.org/presentationml/2006/main">
  <p:tag name="KSO_WM_FULL_TEXT_BEAUTIFY_COPY_ID" val="28"/>
</p:tagLst>
</file>

<file path=ppt/tags/tag184.xml><?xml version="1.0" encoding="utf-8"?>
<p:tagLst xmlns:p="http://schemas.openxmlformats.org/presentationml/2006/main">
  <p:tag name="KSO_WM_FULL_TEXT_BEAUTIFY_COPY_ID" val="29"/>
</p:tagLst>
</file>

<file path=ppt/tags/tag185.xml><?xml version="1.0" encoding="utf-8"?>
<p:tagLst xmlns:p="http://schemas.openxmlformats.org/presentationml/2006/main">
  <p:tag name="KSO_WM_FULL_TEXT_BEAUTIFY_COPY_ID" val="150995792"/>
</p:tagLst>
</file>

<file path=ppt/tags/tag186.xml><?xml version="1.0" encoding="utf-8"?>
<p:tagLst xmlns:p="http://schemas.openxmlformats.org/presentationml/2006/main">
  <p:tag name="KSO_WM_FULL_TEXT_BEAUTIFY_COPY_ID" val="17"/>
</p:tagLst>
</file>

<file path=ppt/tags/tag187.xml><?xml version="1.0" encoding="utf-8"?>
<p:tagLst xmlns:p="http://schemas.openxmlformats.org/presentationml/2006/main">
  <p:tag name="KSO_WM_FULL_TEXT_BEAUTIFY_COPY_ID" val="28"/>
</p:tagLst>
</file>

<file path=ppt/tags/tag188.xml><?xml version="1.0" encoding="utf-8"?>
<p:tagLst xmlns:p="http://schemas.openxmlformats.org/presentationml/2006/main">
  <p:tag name="KSO_WM_FULL_TEXT_BEAUTIFY_COPY_ID" val="29"/>
</p:tagLst>
</file>

<file path=ppt/tags/tag189.xml><?xml version="1.0" encoding="utf-8"?>
<p:tagLst xmlns:p="http://schemas.openxmlformats.org/presentationml/2006/main">
  <p:tag name="KSO_WM_FULL_TEXT_BEAUTIFY_COPY_ID" val="150995792"/>
</p:tagLst>
</file>

<file path=ppt/tags/tag19.xml><?xml version="1.0" encoding="utf-8"?>
<p:tagLst xmlns:p="http://schemas.openxmlformats.org/presentationml/2006/main">
  <p:tag name="AS_UNIQUEID" val="112"/>
</p:tagLst>
</file>

<file path=ppt/tags/tag190.xml><?xml version="1.0" encoding="utf-8"?>
<p:tagLst xmlns:p="http://schemas.openxmlformats.org/presentationml/2006/main">
  <p:tag name="KSO_WM_FULL_TEXT_BEAUTIFY_COPY_ID" val="17"/>
</p:tagLst>
</file>

<file path=ppt/tags/tag191.xml><?xml version="1.0" encoding="utf-8"?>
<p:tagLst xmlns:p="http://schemas.openxmlformats.org/presentationml/2006/main">
  <p:tag name="KSO_WM_FULL_TEXT_BEAUTIFY_COPY_ID" val="28"/>
</p:tagLst>
</file>

<file path=ppt/tags/tag192.xml><?xml version="1.0" encoding="utf-8"?>
<p:tagLst xmlns:p="http://schemas.openxmlformats.org/presentationml/2006/main">
  <p:tag name="KSO_WM_FULL_TEXT_BEAUTIFY_COPY_ID" val="29"/>
</p:tagLst>
</file>

<file path=ppt/tags/tag193.xml><?xml version="1.0" encoding="utf-8"?>
<p:tagLst xmlns:p="http://schemas.openxmlformats.org/presentationml/2006/main">
  <p:tag name="KSO_WM_FULL_TEXT_BEAUTIFY_COPY_ID" val="150995792"/>
</p:tagLst>
</file>

<file path=ppt/tags/tag194.xml><?xml version="1.0" encoding="utf-8"?>
<p:tagLst xmlns:p="http://schemas.openxmlformats.org/presentationml/2006/main">
  <p:tag name="KSO_WM_FULL_TEXT_BEAUTIFY_COPY_ID" val="17"/>
</p:tagLst>
</file>

<file path=ppt/tags/tag195.xml><?xml version="1.0" encoding="utf-8"?>
<p:tagLst xmlns:p="http://schemas.openxmlformats.org/presentationml/2006/main">
  <p:tag name="KSO_WM_FULL_TEXT_BEAUTIFY_COPY_ID" val="28"/>
</p:tagLst>
</file>

<file path=ppt/tags/tag196.xml><?xml version="1.0" encoding="utf-8"?>
<p:tagLst xmlns:p="http://schemas.openxmlformats.org/presentationml/2006/main">
  <p:tag name="KSO_WM_FULL_TEXT_BEAUTIFY_COPY_ID" val="29"/>
</p:tagLst>
</file>

<file path=ppt/tags/tag197.xml><?xml version="1.0" encoding="utf-8"?>
<p:tagLst xmlns:p="http://schemas.openxmlformats.org/presentationml/2006/main">
  <p:tag name="KSO_WM_FULL_TEXT_BEAUTIFY_COPY_ID" val="150995792"/>
</p:tagLst>
</file>

<file path=ppt/tags/tag198.xml><?xml version="1.0" encoding="utf-8"?>
<p:tagLst xmlns:p="http://schemas.openxmlformats.org/presentationml/2006/main">
  <p:tag name="KSO_WM_FULL_TEXT_BEAUTIFY_COPY_ID" val="17"/>
</p:tagLst>
</file>

<file path=ppt/tags/tag199.xml><?xml version="1.0" encoding="utf-8"?>
<p:tagLst xmlns:p="http://schemas.openxmlformats.org/presentationml/2006/main">
  <p:tag name="KSO_WM_FULL_TEXT_BEAUTIFY_COPY_ID" val="28"/>
</p:tagLst>
</file>

<file path=ppt/tags/tag2.xml><?xml version="1.0" encoding="utf-8"?>
<p:tagLst xmlns:p="http://schemas.openxmlformats.org/presentationml/2006/main">
  <p:tag name="AS_UNIQUEID" val="92"/>
</p:tagLst>
</file>

<file path=ppt/tags/tag20.xml><?xml version="1.0" encoding="utf-8"?>
<p:tagLst xmlns:p="http://schemas.openxmlformats.org/presentationml/2006/main">
  <p:tag name="AS_UNIQUEID" val="113"/>
</p:tagLst>
</file>

<file path=ppt/tags/tag200.xml><?xml version="1.0" encoding="utf-8"?>
<p:tagLst xmlns:p="http://schemas.openxmlformats.org/presentationml/2006/main">
  <p:tag name="KSO_WM_FULL_TEXT_BEAUTIFY_COPY_ID" val="29"/>
</p:tagLst>
</file>

<file path=ppt/tags/tag201.xml><?xml version="1.0" encoding="utf-8"?>
<p:tagLst xmlns:p="http://schemas.openxmlformats.org/presentationml/2006/main">
  <p:tag name="KSO_WM_FULL_TEXT_BEAUTIFY_COPY_ID" val="150995792"/>
</p:tagLst>
</file>

<file path=ppt/tags/tag202.xml><?xml version="1.0" encoding="utf-8"?>
<p:tagLst xmlns:p="http://schemas.openxmlformats.org/presentationml/2006/main">
  <p:tag name="KSO_WM_FULL_TEXT_BEAUTIFY_COPY_ID" val="17"/>
</p:tagLst>
</file>

<file path=ppt/tags/tag203.xml><?xml version="1.0" encoding="utf-8"?>
<p:tagLst xmlns:p="http://schemas.openxmlformats.org/presentationml/2006/main">
  <p:tag name="KSO_WM_FULL_TEXT_BEAUTIFY_COPY_ID" val="28"/>
</p:tagLst>
</file>

<file path=ppt/tags/tag204.xml><?xml version="1.0" encoding="utf-8"?>
<p:tagLst xmlns:p="http://schemas.openxmlformats.org/presentationml/2006/main">
  <p:tag name="KSO_WM_FULL_TEXT_BEAUTIFY_COPY_ID" val="29"/>
</p:tagLst>
</file>

<file path=ppt/tags/tag205.xml><?xml version="1.0" encoding="utf-8"?>
<p:tagLst xmlns:p="http://schemas.openxmlformats.org/presentationml/2006/main">
  <p:tag name="KSO_WM_FULL_TEXT_BEAUTIFY_COPY_ID" val="150995792"/>
</p:tagLst>
</file>

<file path=ppt/tags/tag206.xml><?xml version="1.0" encoding="utf-8"?>
<p:tagLst xmlns:p="http://schemas.openxmlformats.org/presentationml/2006/main">
  <p:tag name="KSO_WM_FULL_TEXT_BEAUTIFY_COPY_ID" val="17"/>
</p:tagLst>
</file>

<file path=ppt/tags/tag207.xml><?xml version="1.0" encoding="utf-8"?>
<p:tagLst xmlns:p="http://schemas.openxmlformats.org/presentationml/2006/main">
  <p:tag name="KSO_WM_FULL_TEXT_BEAUTIFY_COPY_ID" val="28"/>
</p:tagLst>
</file>

<file path=ppt/tags/tag208.xml><?xml version="1.0" encoding="utf-8"?>
<p:tagLst xmlns:p="http://schemas.openxmlformats.org/presentationml/2006/main">
  <p:tag name="KSO_WM_FULL_TEXT_BEAUTIFY_COPY_ID" val="29"/>
</p:tagLst>
</file>

<file path=ppt/tags/tag209.xml><?xml version="1.0" encoding="utf-8"?>
<p:tagLst xmlns:p="http://schemas.openxmlformats.org/presentationml/2006/main">
  <p:tag name="KSO_WM_FULL_TEXT_BEAUTIFY_COPY_ID" val="150995792"/>
</p:tagLst>
</file>

<file path=ppt/tags/tag21.xml><?xml version="1.0" encoding="utf-8"?>
<p:tagLst xmlns:p="http://schemas.openxmlformats.org/presentationml/2006/main">
  <p:tag name="AS_UNIQUEID" val="114"/>
</p:tagLst>
</file>

<file path=ppt/tags/tag210.xml><?xml version="1.0" encoding="utf-8"?>
<p:tagLst xmlns:p="http://schemas.openxmlformats.org/presentationml/2006/main">
  <p:tag name="KSO_WM_FULL_TEXT_BEAUTIFY_COPY_ID" val="17"/>
</p:tagLst>
</file>

<file path=ppt/tags/tag211.xml><?xml version="1.0" encoding="utf-8"?>
<p:tagLst xmlns:p="http://schemas.openxmlformats.org/presentationml/2006/main">
  <p:tag name="KSO_WM_FULL_TEXT_BEAUTIFY_COPY_ID" val="28"/>
</p:tagLst>
</file>

<file path=ppt/tags/tag212.xml><?xml version="1.0" encoding="utf-8"?>
<p:tagLst xmlns:p="http://schemas.openxmlformats.org/presentationml/2006/main">
  <p:tag name="KSO_WM_FULL_TEXT_BEAUTIFY_COPY_ID" val="29"/>
</p:tagLst>
</file>

<file path=ppt/tags/tag213.xml><?xml version="1.0" encoding="utf-8"?>
<p:tagLst xmlns:p="http://schemas.openxmlformats.org/presentationml/2006/main">
  <p:tag name="KSO_WM_FULL_TEXT_BEAUTIFY_COPY_ID" val="150995792"/>
</p:tagLst>
</file>

<file path=ppt/tags/tag214.xml><?xml version="1.0" encoding="utf-8"?>
<p:tagLst xmlns:p="http://schemas.openxmlformats.org/presentationml/2006/main">
  <p:tag name="KSO_WM_FULL_TEXT_BEAUTIFY_COPY_ID" val="17"/>
</p:tagLst>
</file>

<file path=ppt/tags/tag215.xml><?xml version="1.0" encoding="utf-8"?>
<p:tagLst xmlns:p="http://schemas.openxmlformats.org/presentationml/2006/main">
  <p:tag name="KSO_WM_FULL_TEXT_BEAUTIFY_COPY_ID" val="28"/>
</p:tagLst>
</file>

<file path=ppt/tags/tag216.xml><?xml version="1.0" encoding="utf-8"?>
<p:tagLst xmlns:p="http://schemas.openxmlformats.org/presentationml/2006/main">
  <p:tag name="KSO_WM_FULL_TEXT_BEAUTIFY_COPY_ID" val="29"/>
</p:tagLst>
</file>

<file path=ppt/tags/tag217.xml><?xml version="1.0" encoding="utf-8"?>
<p:tagLst xmlns:p="http://schemas.openxmlformats.org/presentationml/2006/main">
  <p:tag name="KSO_WM_FULL_TEXT_BEAUTIFY_COPY_ID" val="150995792"/>
</p:tagLst>
</file>

<file path=ppt/tags/tag218.xml><?xml version="1.0" encoding="utf-8"?>
<p:tagLst xmlns:p="http://schemas.openxmlformats.org/presentationml/2006/main">
  <p:tag name="KSO_WM_FULL_TEXT_BEAUTIFY_COPY_ID" val="17"/>
</p:tagLst>
</file>

<file path=ppt/tags/tag219.xml><?xml version="1.0" encoding="utf-8"?>
<p:tagLst xmlns:p="http://schemas.openxmlformats.org/presentationml/2006/main">
  <p:tag name="KSO_WM_FULL_TEXT_BEAUTIFY_COPY_ID" val="28"/>
</p:tagLst>
</file>

<file path=ppt/tags/tag22.xml><?xml version="1.0" encoding="utf-8"?>
<p:tagLst xmlns:p="http://schemas.openxmlformats.org/presentationml/2006/main">
  <p:tag name="AS_UNIQUEID" val="116"/>
</p:tagLst>
</file>

<file path=ppt/tags/tag220.xml><?xml version="1.0" encoding="utf-8"?>
<p:tagLst xmlns:p="http://schemas.openxmlformats.org/presentationml/2006/main">
  <p:tag name="KSO_WM_FULL_TEXT_BEAUTIFY_COPY_ID" val="29"/>
</p:tagLst>
</file>

<file path=ppt/tags/tag221.xml><?xml version="1.0" encoding="utf-8"?>
<p:tagLst xmlns:p="http://schemas.openxmlformats.org/presentationml/2006/main">
  <p:tag name="KSO_WM_FULL_TEXT_BEAUTIFY_COPY_ID" val="150995792"/>
</p:tagLst>
</file>

<file path=ppt/tags/tag222.xml><?xml version="1.0" encoding="utf-8"?>
<p:tagLst xmlns:p="http://schemas.openxmlformats.org/presentationml/2006/main">
  <p:tag name="KSO_WM_FULL_TEXT_BEAUTIFY_COPY_ID" val="17"/>
</p:tagLst>
</file>

<file path=ppt/tags/tag223.xml><?xml version="1.0" encoding="utf-8"?>
<p:tagLst xmlns:p="http://schemas.openxmlformats.org/presentationml/2006/main">
  <p:tag name="KSO_WM_FULL_TEXT_BEAUTIFY_COPY_ID" val="28"/>
</p:tagLst>
</file>

<file path=ppt/tags/tag224.xml><?xml version="1.0" encoding="utf-8"?>
<p:tagLst xmlns:p="http://schemas.openxmlformats.org/presentationml/2006/main">
  <p:tag name="KSO_WM_FULL_TEXT_BEAUTIFY_COPY_ID" val="29"/>
</p:tagLst>
</file>

<file path=ppt/tags/tag225.xml><?xml version="1.0" encoding="utf-8"?>
<p:tagLst xmlns:p="http://schemas.openxmlformats.org/presentationml/2006/main">
  <p:tag name="KSO_WM_FULL_TEXT_BEAUTIFY_COPY_ID" val="150995792"/>
</p:tagLst>
</file>

<file path=ppt/tags/tag226.xml><?xml version="1.0" encoding="utf-8"?>
<p:tagLst xmlns:p="http://schemas.openxmlformats.org/presentationml/2006/main">
  <p:tag name="KSO_WM_FULL_TEXT_BEAUTIFY_COPY_ID" val="17"/>
</p:tagLst>
</file>

<file path=ppt/tags/tag227.xml><?xml version="1.0" encoding="utf-8"?>
<p:tagLst xmlns:p="http://schemas.openxmlformats.org/presentationml/2006/main">
  <p:tag name="KSO_WM_FULL_TEXT_BEAUTIFY_COPY_ID" val="28"/>
</p:tagLst>
</file>

<file path=ppt/tags/tag228.xml><?xml version="1.0" encoding="utf-8"?>
<p:tagLst xmlns:p="http://schemas.openxmlformats.org/presentationml/2006/main">
  <p:tag name="KSO_WM_FULL_TEXT_BEAUTIFY_COPY_ID" val="29"/>
</p:tagLst>
</file>

<file path=ppt/tags/tag229.xml><?xml version="1.0" encoding="utf-8"?>
<p:tagLst xmlns:p="http://schemas.openxmlformats.org/presentationml/2006/main">
  <p:tag name="KSO_WM_FULL_TEXT_BEAUTIFY_COPY_ID" val="150995792"/>
</p:tagLst>
</file>

<file path=ppt/tags/tag23.xml><?xml version="1.0" encoding="utf-8"?>
<p:tagLst xmlns:p="http://schemas.openxmlformats.org/presentationml/2006/main">
  <p:tag name="AS_UNIQUEID" val="117"/>
</p:tagLst>
</file>

<file path=ppt/tags/tag230.xml><?xml version="1.0" encoding="utf-8"?>
<p:tagLst xmlns:p="http://schemas.openxmlformats.org/presentationml/2006/main">
  <p:tag name="KSO_WM_FULL_TEXT_BEAUTIFY_COPY_ID" val="17"/>
</p:tagLst>
</file>

<file path=ppt/tags/tag231.xml><?xml version="1.0" encoding="utf-8"?>
<p:tagLst xmlns:p="http://schemas.openxmlformats.org/presentationml/2006/main">
  <p:tag name="KSO_WM_FULL_TEXT_BEAUTIFY_COPY_ID" val="28"/>
</p:tagLst>
</file>

<file path=ppt/tags/tag232.xml><?xml version="1.0" encoding="utf-8"?>
<p:tagLst xmlns:p="http://schemas.openxmlformats.org/presentationml/2006/main">
  <p:tag name="KSO_WM_FULL_TEXT_BEAUTIFY_COPY_ID" val="29"/>
</p:tagLst>
</file>

<file path=ppt/tags/tag233.xml><?xml version="1.0" encoding="utf-8"?>
<p:tagLst xmlns:p="http://schemas.openxmlformats.org/presentationml/2006/main">
  <p:tag name="KSO_WM_FULL_TEXT_BEAUTIFY_COPY_ID" val="150995792"/>
</p:tagLst>
</file>

<file path=ppt/tags/tag234.xml><?xml version="1.0" encoding="utf-8"?>
<p:tagLst xmlns:p="http://schemas.openxmlformats.org/presentationml/2006/main">
  <p:tag name="KSO_WM_FULL_TEXT_BEAUTIFY_COPY_ID" val="17"/>
</p:tagLst>
</file>

<file path=ppt/tags/tag235.xml><?xml version="1.0" encoding="utf-8"?>
<p:tagLst xmlns:p="http://schemas.openxmlformats.org/presentationml/2006/main">
  <p:tag name="KSO_WM_FULL_TEXT_BEAUTIFY_COPY_ID" val="28"/>
</p:tagLst>
</file>

<file path=ppt/tags/tag236.xml><?xml version="1.0" encoding="utf-8"?>
<p:tagLst xmlns:p="http://schemas.openxmlformats.org/presentationml/2006/main">
  <p:tag name="KSO_WM_FULL_TEXT_BEAUTIFY_COPY_ID" val="29"/>
</p:tagLst>
</file>

<file path=ppt/tags/tag237.xml><?xml version="1.0" encoding="utf-8"?>
<p:tagLst xmlns:p="http://schemas.openxmlformats.org/presentationml/2006/main">
  <p:tag name="KSO_WM_FULL_TEXT_BEAUTIFY_COPY_ID" val="150995792"/>
</p:tagLst>
</file>

<file path=ppt/tags/tag238.xml><?xml version="1.0" encoding="utf-8"?>
<p:tagLst xmlns:p="http://schemas.openxmlformats.org/presentationml/2006/main">
  <p:tag name="KSO_WM_FULL_TEXT_BEAUTIFY_COPY_ID" val="17"/>
</p:tagLst>
</file>

<file path=ppt/tags/tag239.xml><?xml version="1.0" encoding="utf-8"?>
<p:tagLst xmlns:p="http://schemas.openxmlformats.org/presentationml/2006/main">
  <p:tag name="KSO_WM_FULL_TEXT_BEAUTIFY_COPY_ID" val="28"/>
</p:tagLst>
</file>

<file path=ppt/tags/tag24.xml><?xml version="1.0" encoding="utf-8"?>
<p:tagLst xmlns:p="http://schemas.openxmlformats.org/presentationml/2006/main">
  <p:tag name="AS_UNIQUEID" val="118"/>
</p:tagLst>
</file>

<file path=ppt/tags/tag240.xml><?xml version="1.0" encoding="utf-8"?>
<p:tagLst xmlns:p="http://schemas.openxmlformats.org/presentationml/2006/main">
  <p:tag name="KSO_WM_FULL_TEXT_BEAUTIFY_COPY_ID" val="29"/>
</p:tagLst>
</file>

<file path=ppt/tags/tag241.xml><?xml version="1.0" encoding="utf-8"?>
<p:tagLst xmlns:p="http://schemas.openxmlformats.org/presentationml/2006/main">
  <p:tag name="KSO_WM_FULL_TEXT_BEAUTIFY_COPY_ID" val="150995792"/>
</p:tagLst>
</file>

<file path=ppt/tags/tag242.xml><?xml version="1.0" encoding="utf-8"?>
<p:tagLst xmlns:p="http://schemas.openxmlformats.org/presentationml/2006/main">
  <p:tag name="KSO_WM_FULL_TEXT_BEAUTIFY_COPY_ID" val="17"/>
</p:tagLst>
</file>

<file path=ppt/tags/tag243.xml><?xml version="1.0" encoding="utf-8"?>
<p:tagLst xmlns:p="http://schemas.openxmlformats.org/presentationml/2006/main">
  <p:tag name="KSO_WM_FULL_TEXT_BEAUTIFY_COPY_ID" val="28"/>
</p:tagLst>
</file>

<file path=ppt/tags/tag244.xml><?xml version="1.0" encoding="utf-8"?>
<p:tagLst xmlns:p="http://schemas.openxmlformats.org/presentationml/2006/main">
  <p:tag name="KSO_WM_FULL_TEXT_BEAUTIFY_COPY_ID" val="29"/>
</p:tagLst>
</file>

<file path=ppt/tags/tag245.xml><?xml version="1.0" encoding="utf-8"?>
<p:tagLst xmlns:p="http://schemas.openxmlformats.org/presentationml/2006/main">
  <p:tag name="KSO_WM_FULL_TEXT_BEAUTIFY_COPY_ID" val="150995792"/>
</p:tagLst>
</file>

<file path=ppt/tags/tag246.xml><?xml version="1.0" encoding="utf-8"?>
<p:tagLst xmlns:p="http://schemas.openxmlformats.org/presentationml/2006/main">
  <p:tag name="KSO_WM_FULL_TEXT_BEAUTIFY_COPY_ID" val="17"/>
</p:tagLst>
</file>

<file path=ppt/tags/tag247.xml><?xml version="1.0" encoding="utf-8"?>
<p:tagLst xmlns:p="http://schemas.openxmlformats.org/presentationml/2006/main">
  <p:tag name="KSO_WM_FULL_TEXT_BEAUTIFY_COPY_ID" val="28"/>
</p:tagLst>
</file>

<file path=ppt/tags/tag248.xml><?xml version="1.0" encoding="utf-8"?>
<p:tagLst xmlns:p="http://schemas.openxmlformats.org/presentationml/2006/main">
  <p:tag name="KSO_WM_FULL_TEXT_BEAUTIFY_COPY_ID" val="29"/>
</p:tagLst>
</file>

<file path=ppt/tags/tag249.xml><?xml version="1.0" encoding="utf-8"?>
<p:tagLst xmlns:p="http://schemas.openxmlformats.org/presentationml/2006/main">
  <p:tag name="KSO_WM_FULL_TEXT_BEAUTIFY_COPY_ID" val="150995792"/>
</p:tagLst>
</file>

<file path=ppt/tags/tag25.xml><?xml version="1.0" encoding="utf-8"?>
<p:tagLst xmlns:p="http://schemas.openxmlformats.org/presentationml/2006/main">
  <p:tag name="AS_UNIQUEID" val="119"/>
</p:tagLst>
</file>

<file path=ppt/tags/tag250.xml><?xml version="1.0" encoding="utf-8"?>
<p:tagLst xmlns:p="http://schemas.openxmlformats.org/presentationml/2006/main">
  <p:tag name="KSO_WM_FULL_TEXT_BEAUTIFY_COPY_ID" val="17"/>
</p:tagLst>
</file>

<file path=ppt/tags/tag251.xml><?xml version="1.0" encoding="utf-8"?>
<p:tagLst xmlns:p="http://schemas.openxmlformats.org/presentationml/2006/main">
  <p:tag name="KSO_WM_FULL_TEXT_BEAUTIFY_COPY_ID" val="28"/>
</p:tagLst>
</file>

<file path=ppt/tags/tag252.xml><?xml version="1.0" encoding="utf-8"?>
<p:tagLst xmlns:p="http://schemas.openxmlformats.org/presentationml/2006/main">
  <p:tag name="KSO_WM_FULL_TEXT_BEAUTIFY_COPY_ID" val="29"/>
</p:tagLst>
</file>

<file path=ppt/tags/tag253.xml><?xml version="1.0" encoding="utf-8"?>
<p:tagLst xmlns:p="http://schemas.openxmlformats.org/presentationml/2006/main">
  <p:tag name="KSO_WM_FULL_TEXT_BEAUTIFY_COPY_ID" val="150995792"/>
</p:tagLst>
</file>

<file path=ppt/tags/tag254.xml><?xml version="1.0" encoding="utf-8"?>
<p:tagLst xmlns:p="http://schemas.openxmlformats.org/presentationml/2006/main">
  <p:tag name="KSO_WM_FULL_TEXT_BEAUTIFY_COPY_ID" val="17"/>
</p:tagLst>
</file>

<file path=ppt/tags/tag255.xml><?xml version="1.0" encoding="utf-8"?>
<p:tagLst xmlns:p="http://schemas.openxmlformats.org/presentationml/2006/main">
  <p:tag name="KSO_WM_FULL_TEXT_BEAUTIFY_COPY_ID" val="28"/>
</p:tagLst>
</file>

<file path=ppt/tags/tag256.xml><?xml version="1.0" encoding="utf-8"?>
<p:tagLst xmlns:p="http://schemas.openxmlformats.org/presentationml/2006/main">
  <p:tag name="KSO_WM_FULL_TEXT_BEAUTIFY_COPY_ID" val="29"/>
</p:tagLst>
</file>

<file path=ppt/tags/tag257.xml><?xml version="1.0" encoding="utf-8"?>
<p:tagLst xmlns:p="http://schemas.openxmlformats.org/presentationml/2006/main">
  <p:tag name="KSO_WM_FULL_TEXT_BEAUTIFY_COPY_ID" val="150995792"/>
</p:tagLst>
</file>

<file path=ppt/tags/tag258.xml><?xml version="1.0" encoding="utf-8"?>
<p:tagLst xmlns:p="http://schemas.openxmlformats.org/presentationml/2006/main">
  <p:tag name="KSO_WM_FULL_TEXT_BEAUTIFY_COPY_ID" val="18"/>
</p:tagLst>
</file>

<file path=ppt/tags/tag259.xml><?xml version="1.0" encoding="utf-8"?>
<p:tagLst xmlns:p="http://schemas.openxmlformats.org/presentationml/2006/main">
  <p:tag name="KSO_WM_FULL_TEXT_BEAUTIFY_COPY_ID" val="19"/>
</p:tagLst>
</file>

<file path=ppt/tags/tag26.xml><?xml version="1.0" encoding="utf-8"?>
<p:tagLst xmlns:p="http://schemas.openxmlformats.org/presentationml/2006/main">
  <p:tag name="AS_UNIQUEID" val="120"/>
</p:tagLst>
</file>

<file path=ppt/tags/tag260.xml><?xml version="1.0" encoding="utf-8"?>
<p:tagLst xmlns:p="http://schemas.openxmlformats.org/presentationml/2006/main">
  <p:tag name="KSO_WM_FULL_TEXT_BEAUTIFY_COPY_ID" val="20"/>
</p:tagLst>
</file>

<file path=ppt/tags/tag261.xml><?xml version="1.0" encoding="utf-8"?>
<p:tagLst xmlns:p="http://schemas.openxmlformats.org/presentationml/2006/main">
  <p:tag name="KSO_WM_FULL_TEXT_BEAUTIFY_COPY_ID" val="21"/>
</p:tagLst>
</file>

<file path=ppt/tags/tag262.xml><?xml version="1.0" encoding="utf-8"?>
<p:tagLst xmlns:p="http://schemas.openxmlformats.org/presentationml/2006/main">
  <p:tag name="KSO_WM_UNIT_PLACING_PICTURE_USER_VIEWPORT" val="{&quot;height&quot;:2880,&quot;width&quot;:14400}"/>
  <p:tag name="KSO_WM_FULL_TEXT_BEAUTIFY_COPY_ID" val="38929"/>
</p:tagLst>
</file>

<file path=ppt/tags/tag263.xml><?xml version="1.0" encoding="utf-8"?>
<p:tagLst xmlns:p="http://schemas.openxmlformats.org/presentationml/2006/main">
  <p:tag name="KSO_WM_FULL_TEXT_BEAUTIFY_COPY_ID" val="23"/>
</p:tagLst>
</file>

<file path=ppt/tags/tag264.xml><?xml version="1.0" encoding="utf-8"?>
<p:tagLst xmlns:p="http://schemas.openxmlformats.org/presentationml/2006/main">
  <p:tag name="KSO_WM_FULL_TEXT_BEAUTIFY_COPY_ID" val="150996028"/>
</p:tagLst>
</file>

<file path=ppt/tags/tag265.xml><?xml version="1.0" encoding="utf-8"?>
<p:tagLst xmlns:p="http://schemas.openxmlformats.org/presentationml/2006/main">
  <p:tag name="KSO_WM_FULL_TEXT_BEAUTIFY_COPY_ID" val="17"/>
</p:tagLst>
</file>

<file path=ppt/tags/tag266.xml><?xml version="1.0" encoding="utf-8"?>
<p:tagLst xmlns:p="http://schemas.openxmlformats.org/presentationml/2006/main">
  <p:tag name="KSO_WM_FULL_TEXT_BEAUTIFY_COPY_ID" val="28"/>
</p:tagLst>
</file>

<file path=ppt/tags/tag267.xml><?xml version="1.0" encoding="utf-8"?>
<p:tagLst xmlns:p="http://schemas.openxmlformats.org/presentationml/2006/main">
  <p:tag name="KSO_WM_FULL_TEXT_BEAUTIFY_COPY_ID" val="29"/>
</p:tagLst>
</file>

<file path=ppt/tags/tag268.xml><?xml version="1.0" encoding="utf-8"?>
<p:tagLst xmlns:p="http://schemas.openxmlformats.org/presentationml/2006/main">
  <p:tag name="KSO_WM_FULL_TEXT_BEAUTIFY_COPY_ID" val="150995792"/>
</p:tagLst>
</file>

<file path=ppt/tags/tag269.xml><?xml version="1.0" encoding="utf-8"?>
<p:tagLst xmlns:p="http://schemas.openxmlformats.org/presentationml/2006/main">
  <p:tag name="KSO_WM_FULL_TEXT_BEAUTIFY_COPY_ID" val="17"/>
</p:tagLst>
</file>

<file path=ppt/tags/tag27.xml><?xml version="1.0" encoding="utf-8"?>
<p:tagLst xmlns:p="http://schemas.openxmlformats.org/presentationml/2006/main">
  <p:tag name="AS_UNIQUEID" val="121"/>
</p:tagLst>
</file>

<file path=ppt/tags/tag270.xml><?xml version="1.0" encoding="utf-8"?>
<p:tagLst xmlns:p="http://schemas.openxmlformats.org/presentationml/2006/main">
  <p:tag name="KSO_WM_FULL_TEXT_BEAUTIFY_COPY_ID" val="28"/>
</p:tagLst>
</file>

<file path=ppt/tags/tag271.xml><?xml version="1.0" encoding="utf-8"?>
<p:tagLst xmlns:p="http://schemas.openxmlformats.org/presentationml/2006/main">
  <p:tag name="KSO_WM_FULL_TEXT_BEAUTIFY_COPY_ID" val="29"/>
</p:tagLst>
</file>

<file path=ppt/tags/tag272.xml><?xml version="1.0" encoding="utf-8"?>
<p:tagLst xmlns:p="http://schemas.openxmlformats.org/presentationml/2006/main">
  <p:tag name="KSO_WM_FULL_TEXT_BEAUTIFY_COPY_ID" val="150995792"/>
</p:tagLst>
</file>

<file path=ppt/tags/tag273.xml><?xml version="1.0" encoding="utf-8"?>
<p:tagLst xmlns:p="http://schemas.openxmlformats.org/presentationml/2006/main">
  <p:tag name="KSO_WM_FULL_TEXT_BEAUTIFY_COPY_ID" val="17"/>
</p:tagLst>
</file>

<file path=ppt/tags/tag274.xml><?xml version="1.0" encoding="utf-8"?>
<p:tagLst xmlns:p="http://schemas.openxmlformats.org/presentationml/2006/main">
  <p:tag name="KSO_WM_FULL_TEXT_BEAUTIFY_COPY_ID" val="28"/>
</p:tagLst>
</file>

<file path=ppt/tags/tag275.xml><?xml version="1.0" encoding="utf-8"?>
<p:tagLst xmlns:p="http://schemas.openxmlformats.org/presentationml/2006/main">
  <p:tag name="KSO_WM_FULL_TEXT_BEAUTIFY_COPY_ID" val="29"/>
</p:tagLst>
</file>

<file path=ppt/tags/tag276.xml><?xml version="1.0" encoding="utf-8"?>
<p:tagLst xmlns:p="http://schemas.openxmlformats.org/presentationml/2006/main">
  <p:tag name="KSO_WM_FULL_TEXT_BEAUTIFY_COPY_ID" val="150995792"/>
</p:tagLst>
</file>

<file path=ppt/tags/tag277.xml><?xml version="1.0" encoding="utf-8"?>
<p:tagLst xmlns:p="http://schemas.openxmlformats.org/presentationml/2006/main">
  <p:tag name="KSO_WM_FULL_TEXT_BEAUTIFY_COPY_ID" val="17"/>
</p:tagLst>
</file>

<file path=ppt/tags/tag278.xml><?xml version="1.0" encoding="utf-8"?>
<p:tagLst xmlns:p="http://schemas.openxmlformats.org/presentationml/2006/main">
  <p:tag name="KSO_WM_FULL_TEXT_BEAUTIFY_COPY_ID" val="28"/>
</p:tagLst>
</file>

<file path=ppt/tags/tag279.xml><?xml version="1.0" encoding="utf-8"?>
<p:tagLst xmlns:p="http://schemas.openxmlformats.org/presentationml/2006/main">
  <p:tag name="KSO_WM_FULL_TEXT_BEAUTIFY_COPY_ID" val="29"/>
</p:tagLst>
</file>

<file path=ppt/tags/tag28.xml><?xml version="1.0" encoding="utf-8"?>
<p:tagLst xmlns:p="http://schemas.openxmlformats.org/presentationml/2006/main">
  <p:tag name="AS_UNIQUEID" val="122"/>
</p:tagLst>
</file>

<file path=ppt/tags/tag280.xml><?xml version="1.0" encoding="utf-8"?>
<p:tagLst xmlns:p="http://schemas.openxmlformats.org/presentationml/2006/main">
  <p:tag name="KSO_WM_FULL_TEXT_BEAUTIFY_COPY_ID" val="150995792"/>
</p:tagLst>
</file>

<file path=ppt/tags/tag281.xml><?xml version="1.0" encoding="utf-8"?>
<p:tagLst xmlns:p="http://schemas.openxmlformats.org/presentationml/2006/main">
  <p:tag name="KSO_WM_FULL_TEXT_BEAUTIFY_COPY_ID" val="17"/>
</p:tagLst>
</file>

<file path=ppt/tags/tag282.xml><?xml version="1.0" encoding="utf-8"?>
<p:tagLst xmlns:p="http://schemas.openxmlformats.org/presentationml/2006/main">
  <p:tag name="KSO_WM_FULL_TEXT_BEAUTIFY_COPY_ID" val="28"/>
</p:tagLst>
</file>

<file path=ppt/tags/tag283.xml><?xml version="1.0" encoding="utf-8"?>
<p:tagLst xmlns:p="http://schemas.openxmlformats.org/presentationml/2006/main">
  <p:tag name="KSO_WM_FULL_TEXT_BEAUTIFY_COPY_ID" val="29"/>
</p:tagLst>
</file>

<file path=ppt/tags/tag284.xml><?xml version="1.0" encoding="utf-8"?>
<p:tagLst xmlns:p="http://schemas.openxmlformats.org/presentationml/2006/main">
  <p:tag name="KSO_WM_FULL_TEXT_BEAUTIFY_COPY_ID" val="150995792"/>
</p:tagLst>
</file>

<file path=ppt/tags/tag285.xml><?xml version="1.0" encoding="utf-8"?>
<p:tagLst xmlns:p="http://schemas.openxmlformats.org/presentationml/2006/main">
  <p:tag name="KSO_WM_FULL_TEXT_BEAUTIFY_COPY_ID" val="17"/>
</p:tagLst>
</file>

<file path=ppt/tags/tag286.xml><?xml version="1.0" encoding="utf-8"?>
<p:tagLst xmlns:p="http://schemas.openxmlformats.org/presentationml/2006/main">
  <p:tag name="KSO_WM_FULL_TEXT_BEAUTIFY_COPY_ID" val="28"/>
</p:tagLst>
</file>

<file path=ppt/tags/tag287.xml><?xml version="1.0" encoding="utf-8"?>
<p:tagLst xmlns:p="http://schemas.openxmlformats.org/presentationml/2006/main">
  <p:tag name="KSO_WM_FULL_TEXT_BEAUTIFY_COPY_ID" val="150995792"/>
</p:tagLst>
</file>

<file path=ppt/tags/tag288.xml><?xml version="1.0" encoding="utf-8"?>
<p:tagLst xmlns:p="http://schemas.openxmlformats.org/presentationml/2006/main">
  <p:tag name="KSO_WM_FULL_TEXT_BEAUTIFY_COPY_ID" val="17"/>
</p:tagLst>
</file>

<file path=ppt/tags/tag289.xml><?xml version="1.0" encoding="utf-8"?>
<p:tagLst xmlns:p="http://schemas.openxmlformats.org/presentationml/2006/main">
  <p:tag name="KSO_WM_FULL_TEXT_BEAUTIFY_COPY_ID" val="28"/>
</p:tagLst>
</file>

<file path=ppt/tags/tag29.xml><?xml version="1.0" encoding="utf-8"?>
<p:tagLst xmlns:p="http://schemas.openxmlformats.org/presentationml/2006/main">
  <p:tag name="AS_UNIQUEID" val="123"/>
</p:tagLst>
</file>

<file path=ppt/tags/tag290.xml><?xml version="1.0" encoding="utf-8"?>
<p:tagLst xmlns:p="http://schemas.openxmlformats.org/presentationml/2006/main">
  <p:tag name="KSO_WM_FULL_TEXT_BEAUTIFY_COPY_ID" val="29"/>
</p:tagLst>
</file>

<file path=ppt/tags/tag291.xml><?xml version="1.0" encoding="utf-8"?>
<p:tagLst xmlns:p="http://schemas.openxmlformats.org/presentationml/2006/main">
  <p:tag name="KSO_WM_FULL_TEXT_BEAUTIFY_COPY_ID" val="150995792"/>
</p:tagLst>
</file>

<file path=ppt/tags/tag292.xml><?xml version="1.0" encoding="utf-8"?>
<p:tagLst xmlns:p="http://schemas.openxmlformats.org/presentationml/2006/main">
  <p:tag name="KSO_WM_FULL_TEXT_BEAUTIFY_COPY_ID" val="17"/>
</p:tagLst>
</file>

<file path=ppt/tags/tag293.xml><?xml version="1.0" encoding="utf-8"?>
<p:tagLst xmlns:p="http://schemas.openxmlformats.org/presentationml/2006/main">
  <p:tag name="KSO_WM_FULL_TEXT_BEAUTIFY_COPY_ID" val="28"/>
</p:tagLst>
</file>

<file path=ppt/tags/tag294.xml><?xml version="1.0" encoding="utf-8"?>
<p:tagLst xmlns:p="http://schemas.openxmlformats.org/presentationml/2006/main">
  <p:tag name="KSO_WM_FULL_TEXT_BEAUTIFY_COPY_ID" val="150995792"/>
</p:tagLst>
</file>

<file path=ppt/tags/tag295.xml><?xml version="1.0" encoding="utf-8"?>
<p:tagLst xmlns:p="http://schemas.openxmlformats.org/presentationml/2006/main">
  <p:tag name="KSO_WM_FULL_TEXT_BEAUTIFY_COPY_ID" val="17"/>
</p:tagLst>
</file>

<file path=ppt/tags/tag296.xml><?xml version="1.0" encoding="utf-8"?>
<p:tagLst xmlns:p="http://schemas.openxmlformats.org/presentationml/2006/main">
  <p:tag name="KSO_WM_FULL_TEXT_BEAUTIFY_COPY_ID" val="28"/>
</p:tagLst>
</file>

<file path=ppt/tags/tag297.xml><?xml version="1.0" encoding="utf-8"?>
<p:tagLst xmlns:p="http://schemas.openxmlformats.org/presentationml/2006/main">
  <p:tag name="KSO_WM_FULL_TEXT_BEAUTIFY_COPY_ID" val="29"/>
</p:tagLst>
</file>

<file path=ppt/tags/tag298.xml><?xml version="1.0" encoding="utf-8"?>
<p:tagLst xmlns:p="http://schemas.openxmlformats.org/presentationml/2006/main">
  <p:tag name="KSO_WM_FULL_TEXT_BEAUTIFY_COPY_ID" val="150995792"/>
</p:tagLst>
</file>

<file path=ppt/tags/tag299.xml><?xml version="1.0" encoding="utf-8"?>
<p:tagLst xmlns:p="http://schemas.openxmlformats.org/presentationml/2006/main">
  <p:tag name="KSO_WM_FULL_TEXT_BEAUTIFY_COPY_ID" val="17"/>
</p:tagLst>
</file>

<file path=ppt/tags/tag3.xml><?xml version="1.0" encoding="utf-8"?>
<p:tagLst xmlns:p="http://schemas.openxmlformats.org/presentationml/2006/main">
  <p:tag name="AS_UNIQUEID" val="93"/>
</p:tagLst>
</file>

<file path=ppt/tags/tag30.xml><?xml version="1.0" encoding="utf-8"?>
<p:tagLst xmlns:p="http://schemas.openxmlformats.org/presentationml/2006/main">
  <p:tag name="AS_UNIQUEID" val="125"/>
</p:tagLst>
</file>

<file path=ppt/tags/tag300.xml><?xml version="1.0" encoding="utf-8"?>
<p:tagLst xmlns:p="http://schemas.openxmlformats.org/presentationml/2006/main">
  <p:tag name="KSO_WM_FULL_TEXT_BEAUTIFY_COPY_ID" val="28"/>
</p:tagLst>
</file>

<file path=ppt/tags/tag301.xml><?xml version="1.0" encoding="utf-8"?>
<p:tagLst xmlns:p="http://schemas.openxmlformats.org/presentationml/2006/main">
  <p:tag name="KSO_WM_FULL_TEXT_BEAUTIFY_COPY_ID" val="150995792"/>
</p:tagLst>
</file>

<file path=ppt/tags/tag302.xml><?xml version="1.0" encoding="utf-8"?>
<p:tagLst xmlns:p="http://schemas.openxmlformats.org/presentationml/2006/main">
  <p:tag name="KSO_WM_FULL_TEXT_BEAUTIFY_COPY_ID" val="17"/>
</p:tagLst>
</file>

<file path=ppt/tags/tag303.xml><?xml version="1.0" encoding="utf-8"?>
<p:tagLst xmlns:p="http://schemas.openxmlformats.org/presentationml/2006/main">
  <p:tag name="KSO_WM_FULL_TEXT_BEAUTIFY_COPY_ID" val="28"/>
</p:tagLst>
</file>

<file path=ppt/tags/tag304.xml><?xml version="1.0" encoding="utf-8"?>
<p:tagLst xmlns:p="http://schemas.openxmlformats.org/presentationml/2006/main">
  <p:tag name="KSO_WM_FULL_TEXT_BEAUTIFY_COPY_ID" val="29"/>
</p:tagLst>
</file>

<file path=ppt/tags/tag305.xml><?xml version="1.0" encoding="utf-8"?>
<p:tagLst xmlns:p="http://schemas.openxmlformats.org/presentationml/2006/main">
  <p:tag name="KSO_WM_FULL_TEXT_BEAUTIFY_COPY_ID" val="150995792"/>
</p:tagLst>
</file>

<file path=ppt/tags/tag306.xml><?xml version="1.0" encoding="utf-8"?>
<p:tagLst xmlns:p="http://schemas.openxmlformats.org/presentationml/2006/main">
  <p:tag name="KSO_WM_FULL_TEXT_BEAUTIFY_COPY_ID" val="17"/>
</p:tagLst>
</file>

<file path=ppt/tags/tag307.xml><?xml version="1.0" encoding="utf-8"?>
<p:tagLst xmlns:p="http://schemas.openxmlformats.org/presentationml/2006/main">
  <p:tag name="KSO_WM_FULL_TEXT_BEAUTIFY_COPY_ID" val="28"/>
</p:tagLst>
</file>

<file path=ppt/tags/tag308.xml><?xml version="1.0" encoding="utf-8"?>
<p:tagLst xmlns:p="http://schemas.openxmlformats.org/presentationml/2006/main">
  <p:tag name="KSO_WM_FULL_TEXT_BEAUTIFY_COPY_ID" val="150995792"/>
</p:tagLst>
</file>

<file path=ppt/tags/tag309.xml><?xml version="1.0" encoding="utf-8"?>
<p:tagLst xmlns:p="http://schemas.openxmlformats.org/presentationml/2006/main">
  <p:tag name="KSO_WM_FULL_TEXT_BEAUTIFY_COPY_ID" val="17"/>
</p:tagLst>
</file>

<file path=ppt/tags/tag31.xml><?xml version="1.0" encoding="utf-8"?>
<p:tagLst xmlns:p="http://schemas.openxmlformats.org/presentationml/2006/main">
  <p:tag name="AS_UNIQUEID" val="126"/>
</p:tagLst>
</file>

<file path=ppt/tags/tag310.xml><?xml version="1.0" encoding="utf-8"?>
<p:tagLst xmlns:p="http://schemas.openxmlformats.org/presentationml/2006/main">
  <p:tag name="KSO_WM_FULL_TEXT_BEAUTIFY_COPY_ID" val="28"/>
</p:tagLst>
</file>

<file path=ppt/tags/tag311.xml><?xml version="1.0" encoding="utf-8"?>
<p:tagLst xmlns:p="http://schemas.openxmlformats.org/presentationml/2006/main">
  <p:tag name="KSO_WM_FULL_TEXT_BEAUTIFY_COPY_ID" val="29"/>
</p:tagLst>
</file>

<file path=ppt/tags/tag312.xml><?xml version="1.0" encoding="utf-8"?>
<p:tagLst xmlns:p="http://schemas.openxmlformats.org/presentationml/2006/main">
  <p:tag name="KSO_WM_FULL_TEXT_BEAUTIFY_COPY_ID" val="150995792"/>
</p:tagLst>
</file>

<file path=ppt/tags/tag313.xml><?xml version="1.0" encoding="utf-8"?>
<p:tagLst xmlns:p="http://schemas.openxmlformats.org/presentationml/2006/main">
  <p:tag name="AS_UNIQUEID" val="398"/>
</p:tagLst>
</file>

<file path=ppt/tags/tag314.xml><?xml version="1.0" encoding="utf-8"?>
<p:tagLst xmlns:p="http://schemas.openxmlformats.org/presentationml/2006/main">
  <p:tag name="AS_UNIQUEID" val="399"/>
  <p:tag name="PA" val="v3.0.1"/>
</p:tagLst>
</file>

<file path=ppt/tags/tag315.xml><?xml version="1.0" encoding="utf-8"?>
<p:tagLst xmlns:p="http://schemas.openxmlformats.org/presentationml/2006/main">
  <p:tag name="AS_UNIQUEID" val="400"/>
  <p:tag name="PA" val="v3.0.1"/>
</p:tagLst>
</file>

<file path=ppt/tags/tag316.xml><?xml version="1.0" encoding="utf-8"?>
<p:tagLst xmlns:p="http://schemas.openxmlformats.org/presentationml/2006/main">
  <p:tag name="AS_UNIQUEID" val="401"/>
  <p:tag name="PA" val="v3.0.1"/>
</p:tagLst>
</file>

<file path=ppt/tags/tag317.xml><?xml version="1.0" encoding="utf-8"?>
<p:tagLst xmlns:p="http://schemas.openxmlformats.org/presentationml/2006/main">
  <p:tag name="AS_UNIQUEID" val="403"/>
  <p:tag name="PA" val="v3.0.1"/>
</p:tagLst>
</file>

<file path=ppt/tags/tag318.xml><?xml version="1.0" encoding="utf-8"?>
<p:tagLst xmlns:p="http://schemas.openxmlformats.org/presentationml/2006/main">
  <p:tag name="AS_UNIQUEID" val="404"/>
  <p:tag name="PA" val="v3.0.1"/>
</p:tagLst>
</file>

<file path=ppt/tags/tag319.xml><?xml version="1.0" encoding="utf-8"?>
<p:tagLst xmlns:p="http://schemas.openxmlformats.org/presentationml/2006/main">
  <p:tag name="AS_UNIQUEID" val="405"/>
  <p:tag name="PA" val="v3.0.1"/>
</p:tagLst>
</file>

<file path=ppt/tags/tag32.xml><?xml version="1.0" encoding="utf-8"?>
<p:tagLst xmlns:p="http://schemas.openxmlformats.org/presentationml/2006/main">
  <p:tag name="AS_UNIQUEID" val="127"/>
</p:tagLst>
</file>

<file path=ppt/tags/tag320.xml><?xml version="1.0" encoding="utf-8"?>
<p:tagLst xmlns:p="http://schemas.openxmlformats.org/presentationml/2006/main">
  <p:tag name="AS_UNIQUEID" val="406"/>
  <p:tag name="PA" val="v3.0.1"/>
</p:tagLst>
</file>

<file path=ppt/tags/tag321.xml><?xml version="1.0" encoding="utf-8"?>
<p:tagLst xmlns:p="http://schemas.openxmlformats.org/presentationml/2006/main">
  <p:tag name="AS_UNIQUEID" val="407"/>
  <p:tag name="PA" val="v3.0.1"/>
</p:tagLst>
</file>

<file path=ppt/tags/tag322.xml><?xml version="1.0" encoding="utf-8"?>
<p:tagLst xmlns:p="http://schemas.openxmlformats.org/presentationml/2006/main">
  <p:tag name="AS_UNIQUEID" val="408"/>
  <p:tag name="PA" val="v3.0.1"/>
</p:tagLst>
</file>

<file path=ppt/tags/tag323.xml><?xml version="1.0" encoding="utf-8"?>
<p:tagLst xmlns:p="http://schemas.openxmlformats.org/presentationml/2006/main">
  <p:tag name="AS_UNIQUEID" val="409"/>
  <p:tag name="PA" val="v3.0.1"/>
</p:tagLst>
</file>

<file path=ppt/tags/tag324.xml><?xml version="1.0" encoding="utf-8"?>
<p:tagLst xmlns:p="http://schemas.openxmlformats.org/presentationml/2006/main">
  <p:tag name="AS_UNIQUEID" val="410"/>
  <p:tag name="PA" val="v3.0.1"/>
</p:tagLst>
</file>

<file path=ppt/tags/tag325.xml><?xml version="1.0" encoding="utf-8"?>
<p:tagLst xmlns:p="http://schemas.openxmlformats.org/presentationml/2006/main">
  <p:tag name="AS_UNIQUEID" val="411"/>
  <p:tag name="PA" val="v3.0.1"/>
</p:tagLst>
</file>

<file path=ppt/tags/tag326.xml><?xml version="1.0" encoding="utf-8"?>
<p:tagLst xmlns:p="http://schemas.openxmlformats.org/presentationml/2006/main">
  <p:tag name="AS_UNIQUEID" val="412"/>
  <p:tag name="PA" val="v3.0.1"/>
</p:tagLst>
</file>

<file path=ppt/tags/tag327.xml><?xml version="1.0" encoding="utf-8"?>
<p:tagLst xmlns:p="http://schemas.openxmlformats.org/presentationml/2006/main">
  <p:tag name="AS_UNIQUEID" val="413"/>
  <p:tag name="PA" val="v3.0.1"/>
</p:tagLst>
</file>

<file path=ppt/tags/tag328.xml><?xml version="1.0" encoding="utf-8"?>
<p:tagLst xmlns:p="http://schemas.openxmlformats.org/presentationml/2006/main">
  <p:tag name="AS_UNIQUEID" val="414"/>
  <p:tag name="PA" val="v3.0.1"/>
</p:tagLst>
</file>

<file path=ppt/tags/tag329.xml><?xml version="1.0" encoding="utf-8"?>
<p:tagLst xmlns:p="http://schemas.openxmlformats.org/presentationml/2006/main">
  <p:tag name="AS_UNIQUEID" val="416"/>
  <p:tag name="PA" val="v3.0.1"/>
</p:tagLst>
</file>

<file path=ppt/tags/tag33.xml><?xml version="1.0" encoding="utf-8"?>
<p:tagLst xmlns:p="http://schemas.openxmlformats.org/presentationml/2006/main">
  <p:tag name="AS_UNIQUEID" val="128"/>
</p:tagLst>
</file>

<file path=ppt/tags/tag330.xml><?xml version="1.0" encoding="utf-8"?>
<p:tagLst xmlns:p="http://schemas.openxmlformats.org/presentationml/2006/main">
  <p:tag name="AS_UNIQUEID" val="394"/>
</p:tagLst>
</file>

<file path=ppt/tags/tag331.xml><?xml version="1.0" encoding="utf-8"?>
<p:tagLst xmlns:p="http://schemas.openxmlformats.org/presentationml/2006/main">
  <p:tag name="AS_UNIQUEID" val="395"/>
</p:tagLst>
</file>

<file path=ppt/tags/tag332.xml><?xml version="1.0" encoding="utf-8"?>
<p:tagLst xmlns:p="http://schemas.openxmlformats.org/presentationml/2006/main">
  <p:tag name="AS_UNIQUEID" val="396"/>
</p:tagLst>
</file>

<file path=ppt/tags/tag34.xml><?xml version="1.0" encoding="utf-8"?>
<p:tagLst xmlns:p="http://schemas.openxmlformats.org/presentationml/2006/main">
  <p:tag name="AS_UNIQUEID" val="130"/>
</p:tagLst>
</file>

<file path=ppt/tags/tag35.xml><?xml version="1.0" encoding="utf-8"?>
<p:tagLst xmlns:p="http://schemas.openxmlformats.org/presentationml/2006/main">
  <p:tag name="AS_UNIQUEID" val="131"/>
</p:tagLst>
</file>

<file path=ppt/tags/tag36.xml><?xml version="1.0" encoding="utf-8"?>
<p:tagLst xmlns:p="http://schemas.openxmlformats.org/presentationml/2006/main">
  <p:tag name="AS_UNIQUEID" val="132"/>
</p:tagLst>
</file>

<file path=ppt/tags/tag37.xml><?xml version="1.0" encoding="utf-8"?>
<p:tagLst xmlns:p="http://schemas.openxmlformats.org/presentationml/2006/main">
  <p:tag name="AS_UNIQUEID" val="134"/>
</p:tagLst>
</file>

<file path=ppt/tags/tag38.xml><?xml version="1.0" encoding="utf-8"?>
<p:tagLst xmlns:p="http://schemas.openxmlformats.org/presentationml/2006/main">
  <p:tag name="AS_UNIQUEID" val="135"/>
</p:tagLst>
</file>

<file path=ppt/tags/tag39.xml><?xml version="1.0" encoding="utf-8"?>
<p:tagLst xmlns:p="http://schemas.openxmlformats.org/presentationml/2006/main">
  <p:tag name="AS_UNIQUEID" val="136"/>
</p:tagLst>
</file>

<file path=ppt/tags/tag4.xml><?xml version="1.0" encoding="utf-8"?>
<p:tagLst xmlns:p="http://schemas.openxmlformats.org/presentationml/2006/main">
  <p:tag name="AS_UNIQUEID" val="94"/>
</p:tagLst>
</file>

<file path=ppt/tags/tag40.xml><?xml version="1.0" encoding="utf-8"?>
<p:tagLst xmlns:p="http://schemas.openxmlformats.org/presentationml/2006/main">
  <p:tag name="AS_UNIQUEID" val="137"/>
</p:tagLst>
</file>

<file path=ppt/tags/tag41.xml><?xml version="1.0" encoding="utf-8"?>
<p:tagLst xmlns:p="http://schemas.openxmlformats.org/presentationml/2006/main">
  <p:tag name="AS_UNIQUEID" val="138"/>
</p:tagLst>
</file>

<file path=ppt/tags/tag42.xml><?xml version="1.0" encoding="utf-8"?>
<p:tagLst xmlns:p="http://schemas.openxmlformats.org/presentationml/2006/main">
  <p:tag name="AS_UNIQUEID" val="139"/>
</p:tagLst>
</file>

<file path=ppt/tags/tag43.xml><?xml version="1.0" encoding="utf-8"?>
<p:tagLst xmlns:p="http://schemas.openxmlformats.org/presentationml/2006/main">
  <p:tag name="AS_UNIQUEID" val="141"/>
</p:tagLst>
</file>

<file path=ppt/tags/tag44.xml><?xml version="1.0" encoding="utf-8"?>
<p:tagLst xmlns:p="http://schemas.openxmlformats.org/presentationml/2006/main">
  <p:tag name="AS_UNIQUEID" val="142"/>
</p:tagLst>
</file>

<file path=ppt/tags/tag45.xml><?xml version="1.0" encoding="utf-8"?>
<p:tagLst xmlns:p="http://schemas.openxmlformats.org/presentationml/2006/main">
  <p:tag name="AS_UNIQUEID" val="143"/>
</p:tagLst>
</file>

<file path=ppt/tags/tag46.xml><?xml version="1.0" encoding="utf-8"?>
<p:tagLst xmlns:p="http://schemas.openxmlformats.org/presentationml/2006/main">
  <p:tag name="AS_UNIQUEID" val="144"/>
</p:tagLst>
</file>

<file path=ppt/tags/tag47.xml><?xml version="1.0" encoding="utf-8"?>
<p:tagLst xmlns:p="http://schemas.openxmlformats.org/presentationml/2006/main">
  <p:tag name="AS_UNIQUEID" val="145"/>
</p:tagLst>
</file>

<file path=ppt/tags/tag48.xml><?xml version="1.0" encoding="utf-8"?>
<p:tagLst xmlns:p="http://schemas.openxmlformats.org/presentationml/2006/main">
  <p:tag name="AS_UNIQUEID" val="146"/>
</p:tagLst>
</file>

<file path=ppt/tags/tag49.xml><?xml version="1.0" encoding="utf-8"?>
<p:tagLst xmlns:p="http://schemas.openxmlformats.org/presentationml/2006/main">
  <p:tag name="AS_UNIQUEID" val="148"/>
</p:tagLst>
</file>

<file path=ppt/tags/tag5.xml><?xml version="1.0" encoding="utf-8"?>
<p:tagLst xmlns:p="http://schemas.openxmlformats.org/presentationml/2006/main">
  <p:tag name="AS_UNIQUEID" val="95"/>
</p:tagLst>
</file>

<file path=ppt/tags/tag50.xml><?xml version="1.0" encoding="utf-8"?>
<p:tagLst xmlns:p="http://schemas.openxmlformats.org/presentationml/2006/main">
  <p:tag name="AS_UNIQUEID" val="149"/>
</p:tagLst>
</file>

<file path=ppt/tags/tag51.xml><?xml version="1.0" encoding="utf-8"?>
<p:tagLst xmlns:p="http://schemas.openxmlformats.org/presentationml/2006/main">
  <p:tag name="AS_UNIQUEID" val="150"/>
</p:tagLst>
</file>

<file path=ppt/tags/tag52.xml><?xml version="1.0" encoding="utf-8"?>
<p:tagLst xmlns:p="http://schemas.openxmlformats.org/presentationml/2006/main">
  <p:tag name="AS_UNIQUEID" val="151"/>
</p:tagLst>
</file>

<file path=ppt/tags/tag53.xml><?xml version="1.0" encoding="utf-8"?>
<p:tagLst xmlns:p="http://schemas.openxmlformats.org/presentationml/2006/main">
  <p:tag name="AS_UNIQUEID" val="152"/>
</p:tagLst>
</file>

<file path=ppt/tags/tag54.xml><?xml version="1.0" encoding="utf-8"?>
<p:tagLst xmlns:p="http://schemas.openxmlformats.org/presentationml/2006/main">
  <p:tag name="AS_UNIQUEID" val="154"/>
</p:tagLst>
</file>

<file path=ppt/tags/tag55.xml><?xml version="1.0" encoding="utf-8"?>
<p:tagLst xmlns:p="http://schemas.openxmlformats.org/presentationml/2006/main">
  <p:tag name="AS_UNIQUEID" val="155"/>
</p:tagLst>
</file>

<file path=ppt/tags/tag56.xml><?xml version="1.0" encoding="utf-8"?>
<p:tagLst xmlns:p="http://schemas.openxmlformats.org/presentationml/2006/main">
  <p:tag name="AS_UNIQUEID" val="156"/>
</p:tagLst>
</file>

<file path=ppt/tags/tag57.xml><?xml version="1.0" encoding="utf-8"?>
<p:tagLst xmlns:p="http://schemas.openxmlformats.org/presentationml/2006/main">
  <p:tag name="AS_UNIQUEID" val="157"/>
</p:tagLst>
</file>

<file path=ppt/tags/tag58.xml><?xml version="1.0" encoding="utf-8"?>
<p:tagLst xmlns:p="http://schemas.openxmlformats.org/presentationml/2006/main">
  <p:tag name="AS_UNIQUEID" val="158"/>
</p:tagLst>
</file>

<file path=ppt/tags/tag59.xml><?xml version="1.0" encoding="utf-8"?>
<p:tagLst xmlns:p="http://schemas.openxmlformats.org/presentationml/2006/main">
  <p:tag name="AS_UNIQUEID" val="160"/>
</p:tagLst>
</file>

<file path=ppt/tags/tag6.xml><?xml version="1.0" encoding="utf-8"?>
<p:tagLst xmlns:p="http://schemas.openxmlformats.org/presentationml/2006/main">
  <p:tag name="AS_UNIQUEID" val="97"/>
</p:tagLst>
</file>

<file path=ppt/tags/tag60.xml><?xml version="1.0" encoding="utf-8"?>
<p:tagLst xmlns:p="http://schemas.openxmlformats.org/presentationml/2006/main">
  <p:tag name="AS_UNIQUEID" val="161"/>
</p:tagLst>
</file>

<file path=ppt/tags/tag61.xml><?xml version="1.0" encoding="utf-8"?>
<p:tagLst xmlns:p="http://schemas.openxmlformats.org/presentationml/2006/main">
  <p:tag name="AS_UNIQUEID" val="162"/>
</p:tagLst>
</file>

<file path=ppt/tags/tag62.xml><?xml version="1.0" encoding="utf-8"?>
<p:tagLst xmlns:p="http://schemas.openxmlformats.org/presentationml/2006/main">
  <p:tag name="AS_UNIQUEID" val="163"/>
</p:tagLst>
</file>

<file path=ppt/tags/tag63.xml><?xml version="1.0" encoding="utf-8"?>
<p:tagLst xmlns:p="http://schemas.openxmlformats.org/presentationml/2006/main">
  <p:tag name="AS_UNIQUEID" val="164"/>
</p:tagLst>
</file>

<file path=ppt/tags/tag64.xml><?xml version="1.0" encoding="utf-8"?>
<p:tagLst xmlns:p="http://schemas.openxmlformats.org/presentationml/2006/main">
  <p:tag name="KSO_WM_UNIT_DIAGRAM_MODELTYPE" val="dynamicNum"/>
  <p:tag name="KSO_WM_BEAUTIFY_FLAG" val="#wm#"/>
  <p:tag name="KSO_WM_UNIT_TYPE" val="ζ_h_f"/>
  <p:tag name="KSO_WM_UNIT_DYNMNUM_TYPE" val="1"/>
  <p:tag name="KSO_WM_DYNAMICNUM_SPEED" val="3"/>
  <p:tag name="KSO_WM_UNIT_DYNMNUM_DGM_ANIMTYPE" val="5"/>
  <p:tag name="KSO_WM_UNIT_INDEX" val="1654302606178_1_1"/>
</p:tagLst>
</file>

<file path=ppt/tags/tag65.xml><?xml version="1.0" encoding="utf-8"?>
<p:tagLst xmlns:p="http://schemas.openxmlformats.org/presentationml/2006/main">
  <p:tag name="KSO_WM_FULL_TEXT_BEAUTIFY_COPY_ID" val="150996029"/>
</p:tagLst>
</file>

<file path=ppt/tags/tag66.xml><?xml version="1.0" encoding="utf-8"?>
<p:tagLst xmlns:p="http://schemas.openxmlformats.org/presentationml/2006/main">
  <p:tag name="KSO_WM_FULL_TEXT_BEAUTIFY_COPY_ID" val="18"/>
</p:tagLst>
</file>

<file path=ppt/tags/tag67.xml><?xml version="1.0" encoding="utf-8"?>
<p:tagLst xmlns:p="http://schemas.openxmlformats.org/presentationml/2006/main">
  <p:tag name="KSO_WM_FULL_TEXT_BEAUTIFY_COPY_ID" val="19"/>
</p:tagLst>
</file>

<file path=ppt/tags/tag68.xml><?xml version="1.0" encoding="utf-8"?>
<p:tagLst xmlns:p="http://schemas.openxmlformats.org/presentationml/2006/main">
  <p:tag name="KSO_WM_FULL_TEXT_BEAUTIFY_COPY_ID" val="20"/>
</p:tagLst>
</file>

<file path=ppt/tags/tag69.xml><?xml version="1.0" encoding="utf-8"?>
<p:tagLst xmlns:p="http://schemas.openxmlformats.org/presentationml/2006/main">
  <p:tag name="KSO_WM_FULL_TEXT_BEAUTIFY_COPY_ID" val="21"/>
</p:tagLst>
</file>

<file path=ppt/tags/tag7.xml><?xml version="1.0" encoding="utf-8"?>
<p:tagLst xmlns:p="http://schemas.openxmlformats.org/presentationml/2006/main">
  <p:tag name="AS_UNIQUEID" val="98"/>
</p:tagLst>
</file>

<file path=ppt/tags/tag70.xml><?xml version="1.0" encoding="utf-8"?>
<p:tagLst xmlns:p="http://schemas.openxmlformats.org/presentationml/2006/main">
  <p:tag name="KSO_WM_UNIT_PLACING_PICTURE_USER_VIEWPORT" val="{&quot;height&quot;:2880,&quot;width&quot;:14400}"/>
  <p:tag name="KSO_WM_FULL_TEXT_BEAUTIFY_COPY_ID" val="38929"/>
</p:tagLst>
</file>

<file path=ppt/tags/tag71.xml><?xml version="1.0" encoding="utf-8"?>
<p:tagLst xmlns:p="http://schemas.openxmlformats.org/presentationml/2006/main">
  <p:tag name="KSO_WM_FULL_TEXT_BEAUTIFY_COPY_ID" val="23"/>
</p:tagLst>
</file>

<file path=ppt/tags/tag72.xml><?xml version="1.0" encoding="utf-8"?>
<p:tagLst xmlns:p="http://schemas.openxmlformats.org/presentationml/2006/main">
  <p:tag name="KSO_WM_FULL_TEXT_BEAUTIFY_COPY_ID" val="150996028"/>
</p:tagLst>
</file>

<file path=ppt/tags/tag73.xml><?xml version="1.0" encoding="utf-8"?>
<p:tagLst xmlns:p="http://schemas.openxmlformats.org/presentationml/2006/main">
  <p:tag name="KSO_WM_FULL_TEXT_BEAUTIFY_COPY_ID" val="17"/>
</p:tagLst>
</file>

<file path=ppt/tags/tag74.xml><?xml version="1.0" encoding="utf-8"?>
<p:tagLst xmlns:p="http://schemas.openxmlformats.org/presentationml/2006/main">
  <p:tag name="KSO_WM_FULL_TEXT_BEAUTIFY_COPY_ID" val="28"/>
</p:tagLst>
</file>

<file path=ppt/tags/tag75.xml><?xml version="1.0" encoding="utf-8"?>
<p:tagLst xmlns:p="http://schemas.openxmlformats.org/presentationml/2006/main">
  <p:tag name="KSO_WM_FULL_TEXT_BEAUTIFY_COPY_ID" val="29"/>
</p:tagLst>
</file>

<file path=ppt/tags/tag76.xml><?xml version="1.0" encoding="utf-8"?>
<p:tagLst xmlns:p="http://schemas.openxmlformats.org/presentationml/2006/main">
  <p:tag name="KSO_WM_FULL_TEXT_BEAUTIFY_COPY_ID" val="150995792"/>
</p:tagLst>
</file>

<file path=ppt/tags/tag77.xml><?xml version="1.0" encoding="utf-8"?>
<p:tagLst xmlns:p="http://schemas.openxmlformats.org/presentationml/2006/main">
  <p:tag name="KSO_WM_FULL_TEXT_BEAUTIFY_COPY_ID" val="17"/>
</p:tagLst>
</file>

<file path=ppt/tags/tag78.xml><?xml version="1.0" encoding="utf-8"?>
<p:tagLst xmlns:p="http://schemas.openxmlformats.org/presentationml/2006/main">
  <p:tag name="KSO_WM_FULL_TEXT_BEAUTIFY_COPY_ID" val="28"/>
</p:tagLst>
</file>

<file path=ppt/tags/tag79.xml><?xml version="1.0" encoding="utf-8"?>
<p:tagLst xmlns:p="http://schemas.openxmlformats.org/presentationml/2006/main">
  <p:tag name="KSO_WM_FULL_TEXT_BEAUTIFY_COPY_ID" val="29"/>
</p:tagLst>
</file>

<file path=ppt/tags/tag8.xml><?xml version="1.0" encoding="utf-8"?>
<p:tagLst xmlns:p="http://schemas.openxmlformats.org/presentationml/2006/main">
  <p:tag name="AS_UNIQUEID" val="99"/>
</p:tagLst>
</file>

<file path=ppt/tags/tag80.xml><?xml version="1.0" encoding="utf-8"?>
<p:tagLst xmlns:p="http://schemas.openxmlformats.org/presentationml/2006/main">
  <p:tag name="KSO_WM_UNIT_TABLE_BEAUTIFY" val="smartTable{b9973585-9680-4d3a-b9dc-6eeb9341ed96}"/>
</p:tagLst>
</file>

<file path=ppt/tags/tag81.xml><?xml version="1.0" encoding="utf-8"?>
<p:tagLst xmlns:p="http://schemas.openxmlformats.org/presentationml/2006/main">
  <p:tag name="KSO_WM_FULL_TEXT_BEAUTIFY_COPY_ID" val="150995792"/>
</p:tagLst>
</file>

<file path=ppt/tags/tag82.xml><?xml version="1.0" encoding="utf-8"?>
<p:tagLst xmlns:p="http://schemas.openxmlformats.org/presentationml/2006/main">
  <p:tag name="KSO_WM_FULL_TEXT_BEAUTIFY_COPY_ID" val="17"/>
</p:tagLst>
</file>

<file path=ppt/tags/tag83.xml><?xml version="1.0" encoding="utf-8"?>
<p:tagLst xmlns:p="http://schemas.openxmlformats.org/presentationml/2006/main">
  <p:tag name="KSO_WM_FULL_TEXT_BEAUTIFY_COPY_ID" val="28"/>
</p:tagLst>
</file>

<file path=ppt/tags/tag84.xml><?xml version="1.0" encoding="utf-8"?>
<p:tagLst xmlns:p="http://schemas.openxmlformats.org/presentationml/2006/main">
  <p:tag name="KSO_WM_FULL_TEXT_BEAUTIFY_COPY_ID" val="29"/>
</p:tagLst>
</file>

<file path=ppt/tags/tag85.xml><?xml version="1.0" encoding="utf-8"?>
<p:tagLst xmlns:p="http://schemas.openxmlformats.org/presentationml/2006/main">
  <p:tag name="KSO_WM_UNIT_TABLE_BEAUTIFY" val="smartTable{b9973585-9680-4d3a-b9dc-6eeb9341ed96}"/>
</p:tagLst>
</file>

<file path=ppt/tags/tag86.xml><?xml version="1.0" encoding="utf-8"?>
<p:tagLst xmlns:p="http://schemas.openxmlformats.org/presentationml/2006/main">
  <p:tag name="KSO_WM_FULL_TEXT_BEAUTIFY_COPY_ID" val="150995792"/>
</p:tagLst>
</file>

<file path=ppt/tags/tag87.xml><?xml version="1.0" encoding="utf-8"?>
<p:tagLst xmlns:p="http://schemas.openxmlformats.org/presentationml/2006/main">
  <p:tag name="KSO_WM_FULL_TEXT_BEAUTIFY_COPY_ID" val="18"/>
</p:tagLst>
</file>

<file path=ppt/tags/tag88.xml><?xml version="1.0" encoding="utf-8"?>
<p:tagLst xmlns:p="http://schemas.openxmlformats.org/presentationml/2006/main">
  <p:tag name="KSO_WM_FULL_TEXT_BEAUTIFY_COPY_ID" val="19"/>
</p:tagLst>
</file>

<file path=ppt/tags/tag89.xml><?xml version="1.0" encoding="utf-8"?>
<p:tagLst xmlns:p="http://schemas.openxmlformats.org/presentationml/2006/main">
  <p:tag name="KSO_WM_FULL_TEXT_BEAUTIFY_COPY_ID" val="20"/>
</p:tagLst>
</file>

<file path=ppt/tags/tag9.xml><?xml version="1.0" encoding="utf-8"?>
<p:tagLst xmlns:p="http://schemas.openxmlformats.org/presentationml/2006/main">
  <p:tag name="AS_UNIQUEID" val="100"/>
</p:tagLst>
</file>

<file path=ppt/tags/tag90.xml><?xml version="1.0" encoding="utf-8"?>
<p:tagLst xmlns:p="http://schemas.openxmlformats.org/presentationml/2006/main">
  <p:tag name="KSO_WM_FULL_TEXT_BEAUTIFY_COPY_ID" val="21"/>
</p:tagLst>
</file>

<file path=ppt/tags/tag91.xml><?xml version="1.0" encoding="utf-8"?>
<p:tagLst xmlns:p="http://schemas.openxmlformats.org/presentationml/2006/main">
  <p:tag name="KSO_WM_UNIT_PLACING_PICTURE_USER_VIEWPORT" val="{&quot;height&quot;:2880,&quot;width&quot;:14400}"/>
  <p:tag name="KSO_WM_FULL_TEXT_BEAUTIFY_COPY_ID" val="38929"/>
</p:tagLst>
</file>

<file path=ppt/tags/tag92.xml><?xml version="1.0" encoding="utf-8"?>
<p:tagLst xmlns:p="http://schemas.openxmlformats.org/presentationml/2006/main">
  <p:tag name="KSO_WM_FULL_TEXT_BEAUTIFY_COPY_ID" val="23"/>
</p:tagLst>
</file>

<file path=ppt/tags/tag93.xml><?xml version="1.0" encoding="utf-8"?>
<p:tagLst xmlns:p="http://schemas.openxmlformats.org/presentationml/2006/main">
  <p:tag name="KSO_WM_FULL_TEXT_BEAUTIFY_COPY_ID" val="150996028"/>
</p:tagLst>
</file>

<file path=ppt/tags/tag94.xml><?xml version="1.0" encoding="utf-8"?>
<p:tagLst xmlns:p="http://schemas.openxmlformats.org/presentationml/2006/main">
  <p:tag name="KSO_WM_FULL_TEXT_BEAUTIFY_COPY_ID" val="17"/>
</p:tagLst>
</file>

<file path=ppt/tags/tag95.xml><?xml version="1.0" encoding="utf-8"?>
<p:tagLst xmlns:p="http://schemas.openxmlformats.org/presentationml/2006/main">
  <p:tag name="KSO_WM_FULL_TEXT_BEAUTIFY_COPY_ID" val="28"/>
</p:tagLst>
</file>

<file path=ppt/tags/tag96.xml><?xml version="1.0" encoding="utf-8"?>
<p:tagLst xmlns:p="http://schemas.openxmlformats.org/presentationml/2006/main">
  <p:tag name="KSO_WM_FULL_TEXT_BEAUTIFY_COPY_ID" val="29"/>
</p:tagLst>
</file>

<file path=ppt/tags/tag97.xml><?xml version="1.0" encoding="utf-8"?>
<p:tagLst xmlns:p="http://schemas.openxmlformats.org/presentationml/2006/main">
  <p:tag name="KSO_WM_UNIT_PLACING_PICTURE_USER_VIEWPORT" val="{&quot;height&quot;:4050,&quot;width&quot;:7200}"/>
</p:tagLst>
</file>

<file path=ppt/tags/tag98.xml><?xml version="1.0" encoding="utf-8"?>
<p:tagLst xmlns:p="http://schemas.openxmlformats.org/presentationml/2006/main">
  <p:tag name="KSO_WM_FULL_TEXT_BEAUTIFY_COPY_ID" val="150995792"/>
</p:tagLst>
</file>

<file path=ppt/tags/tag99.xml><?xml version="1.0" encoding="utf-8"?>
<p:tagLst xmlns:p="http://schemas.openxmlformats.org/presentationml/2006/main">
  <p:tag name="KSO_WM_FULL_TEXT_BEAUTIFY_COPY_ID" val="17"/>
</p:tagLst>
</file>

<file path=ppt/theme/theme1.xml><?xml version="1.0" encoding="utf-8"?>
<a:theme xmlns:a="http://schemas.openxmlformats.org/drawingml/2006/main" name="3_Office 主题">
  <a:themeElements>
    <a:clrScheme name="Office 2007-2010">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基本">
      <a:majorFont>
        <a:latin typeface="Arial Black"/>
        <a:ea typeface=""/>
        <a:cs typeface=""/>
        <a:font script="Jpan" typeface="ＭＳ Ｐゴシック"/>
        <a:font script="Hang" typeface="HY견고딕"/>
        <a:font script="Hans" typeface="微软雅黑"/>
        <a:font script="Hant" typeface="微軟正黑體"/>
        <a:font script="Arab" typeface="Tahoma"/>
        <a:font script="Hebr" typeface="Tahoma"/>
        <a:font script="Thai" typeface="Tahoma"/>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돋움"/>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lnDef>
      <a:spPr>
        <a:ln w="38100">
          <a:solidFill>
            <a:srgbClr val="FF0000"/>
          </a:solidFill>
        </a:ln>
      </a:spPr>
      <a:bodyPr/>
      <a:lstStyle/>
      <a:style>
        <a:lnRef idx="1">
          <a:schemeClr val="accent1"/>
        </a:lnRef>
        <a:fillRef idx="0">
          <a:schemeClr val="accent1"/>
        </a:fillRef>
        <a:effectRef idx="0">
          <a:schemeClr val="accent1"/>
        </a:effectRef>
        <a:fontRef idx="minor">
          <a:schemeClr val="tx1"/>
        </a:fontRef>
      </a:style>
    </a:lnDef>
    <a:txDef>
      <a:spPr>
        <a:noFill/>
      </a:spPr>
      <a:bodyPr wrap="square" rtlCol="0">
        <a:spAutoFit/>
      </a:bodyPr>
      <a:lstStyle>
        <a:defPPr>
          <a:defRPr dirty="0" smtClean="0">
            <a:latin typeface="Times New Roman" panose="02020603050405020304" pitchFamily="18" charset="0"/>
            <a:cs typeface="Times New Roman" panose="02020603050405020304" pitchFamily="18" charset="0"/>
          </a:defRPr>
        </a:defPPr>
      </a:lstStyle>
    </a:txDef>
  </a:objectDefaults>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Default Design">
  <a:themeElements>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fontScheme name="Default Design">
      <a:majorFont>
        <a:latin typeface="Arial"/>
        <a:ea typeface="Arial"/>
        <a:cs typeface="Arial"/>
      </a:majorFont>
      <a:minorFont>
        <a:latin typeface="Arial"/>
        <a:ea typeface="Arial"/>
        <a:cs typeface="Arial"/>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spDef>
    <a:lnDef>
      <a:spPr bwMode="auto">
        <a:xfrm>
          <a:off x="0" y="0"/>
          <a:ext cx="1" cy="1"/>
        </a:xfrm>
        <a:custGeom>
          <a:avLst/>
          <a:gdLst/>
          <a:ahLst/>
          <a:cxnLst/>
          <a:rect l="0" t="0" r="0" b="0"/>
          <a:pathLst/>
        </a:custGeom>
        <a:solidFill>
          <a:schemeClr val="hlink"/>
        </a:solidFill>
        <a:ln w="9525" cap="flat" cmpd="sng" algn="ctr">
          <a:noFill/>
          <a:prstDash val="solid"/>
          <a:round/>
          <a:headEnd type="none" w="med" len="med"/>
          <a:tailEnd type="none" w="med" len="med"/>
        </a:ln>
        <a:scene3d>
          <a:camera prst="legacyObliqueTopRight"/>
          <a:lightRig rig="legacyFlat3" dir="b"/>
        </a:scene3d>
        <a:sp3d extrusionH="163500" prstMaterial="legacyMatte">
          <a:bevelT w="13500" h="13500" prst="angle"/>
          <a:bevelB w="13500" h="13500" prst="angle"/>
          <a:extrusionClr>
            <a:schemeClr val="hlink"/>
          </a:extrusionClr>
        </a:sp3d>
      </a:spPr>
      <a:bodyPr vert="horz" wrap="none" lIns="91440" tIns="45720" rIns="91440" bIns="45720" numCol="1" anchor="ctr" anchorCtr="0" compatLnSpc="1"/>
      <a:lstStyle>
        <a:defPPr marL="0" marR="0" indent="0" algn="ctr" defTabSz="914400" rtl="0" eaLnBrk="1" fontAlgn="base" latinLnBrk="0" hangingPunct="1">
          <a:lnSpc>
            <a:spcPct val="100000"/>
          </a:lnSpc>
          <a:spcBef>
            <a:spcPct val="0"/>
          </a:spcBef>
          <a:spcAft>
            <a:spcPct val="0"/>
          </a:spcAft>
          <a:buClrTx/>
          <a:buSzTx/>
          <a:buFontTx/>
          <a:buNone/>
          <a:defRPr kumimoji="0" lang="en-US" sz="4000" b="1" i="0" u="none" strike="noStrike" cap="none" normalizeH="0" baseline="0" smtClean="0">
            <a:ln>
              <a:noFill/>
            </a:ln>
            <a:solidFill>
              <a:schemeClr val="bg1"/>
            </a:solidFill>
            <a:effectLst/>
            <a:latin typeface="Impact" panose="020B0806030902050204" pitchFamily="34" charset="0"/>
            <a:ea typeface="宋体" panose="02010600030101010101" pitchFamily="2" charset="-122"/>
          </a:defRPr>
        </a:defPPr>
      </a:lstStyle>
    </a:lnDef>
  </a:objectDefaults>
  <a:extraClrSchemeLst>
    <a:extraClrScheme>
      <a:clrScheme name="Default Design 1">
        <a:dk1>
          <a:srgbClr val="5F5F5F"/>
        </a:dk1>
        <a:lt1>
          <a:srgbClr val="FFFFFF"/>
        </a:lt1>
        <a:dk2>
          <a:srgbClr val="C36609"/>
        </a:dk2>
        <a:lt2>
          <a:srgbClr val="DDDDDD"/>
        </a:lt2>
        <a:accent1>
          <a:srgbClr val="D2B94E"/>
        </a:accent1>
        <a:accent2>
          <a:srgbClr val="2395B9"/>
        </a:accent2>
        <a:accent3>
          <a:srgbClr val="FFFFFF"/>
        </a:accent3>
        <a:accent4>
          <a:srgbClr val="505050"/>
        </a:accent4>
        <a:accent5>
          <a:srgbClr val="E5D9B2"/>
        </a:accent5>
        <a:accent6>
          <a:srgbClr val="1F87A7"/>
        </a:accent6>
        <a:hlink>
          <a:srgbClr val="5C984E"/>
        </a:hlink>
        <a:folHlink>
          <a:srgbClr val="B5C77B"/>
        </a:folHlink>
      </a:clrScheme>
      <a:clrMap bg1="lt1" tx1="dk1" bg2="lt2" tx2="dk2" accent1="accent1" accent2="accent2" accent3="accent3" accent4="accent4" accent5="accent5" accent6="accent6" hlink="hlink" folHlink="folHlink"/>
    </a:extraClrScheme>
    <a:extraClrScheme>
      <a:clrScheme name="Default Design 2">
        <a:dk1>
          <a:srgbClr val="5F5F5F"/>
        </a:dk1>
        <a:lt1>
          <a:srgbClr val="FFFFFF"/>
        </a:lt1>
        <a:dk2>
          <a:srgbClr val="9FC591"/>
        </a:dk2>
        <a:lt2>
          <a:srgbClr val="DDDDDD"/>
        </a:lt2>
        <a:accent1>
          <a:srgbClr val="7B82B7"/>
        </a:accent1>
        <a:accent2>
          <a:srgbClr val="8D337C"/>
        </a:accent2>
        <a:accent3>
          <a:srgbClr val="FFFFFF"/>
        </a:accent3>
        <a:accent4>
          <a:srgbClr val="505050"/>
        </a:accent4>
        <a:accent5>
          <a:srgbClr val="BFC1D8"/>
        </a:accent5>
        <a:accent6>
          <a:srgbClr val="7F2D70"/>
        </a:accent6>
        <a:hlink>
          <a:srgbClr val="CC87E1"/>
        </a:hlink>
        <a:folHlink>
          <a:srgbClr val="76C5D0"/>
        </a:folHlink>
      </a:clrScheme>
      <a:clrMap bg1="lt1" tx1="dk1" bg2="lt2" tx2="dk2" accent1="accent1" accent2="accent2" accent3="accent3" accent4="accent4" accent5="accent5" accent6="accent6" hlink="hlink" folHlink="folHlink"/>
    </a:extraClrScheme>
    <a:extraClrScheme>
      <a:clrScheme name="Default Design 3">
        <a:dk1>
          <a:srgbClr val="080808"/>
        </a:dk1>
        <a:lt1>
          <a:srgbClr val="FFFFFF"/>
        </a:lt1>
        <a:dk2>
          <a:srgbClr val="A59A55"/>
        </a:dk2>
        <a:lt2>
          <a:srgbClr val="DDDDDD"/>
        </a:lt2>
        <a:accent1>
          <a:srgbClr val="4AB1E4"/>
        </a:accent1>
        <a:accent2>
          <a:srgbClr val="8F038F"/>
        </a:accent2>
        <a:accent3>
          <a:srgbClr val="FFFFFF"/>
        </a:accent3>
        <a:accent4>
          <a:srgbClr val="060606"/>
        </a:accent4>
        <a:accent5>
          <a:srgbClr val="B1D5EF"/>
        </a:accent5>
        <a:accent6>
          <a:srgbClr val="810281"/>
        </a:accent6>
        <a:hlink>
          <a:srgbClr val="F77A1D"/>
        </a:hlink>
        <a:folHlink>
          <a:srgbClr val="5BBE4E"/>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5_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Arial"/>
        <a:cs typeface="Arial"/>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Arial"/>
        <a:cs typeface="Arial"/>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0</TotalTime>
  <Words>41842</Words>
  <Application>WPS 演示</Application>
  <PresentationFormat>全屏显示(16:9)</PresentationFormat>
  <Paragraphs>1030</Paragraphs>
  <Slides>62</Slides>
  <Notes>21</Notes>
  <HiddenSlides>0</HiddenSlides>
  <MMClips>0</MMClips>
  <ScaleCrop>false</ScaleCrop>
  <HeadingPairs>
    <vt:vector size="6" baseType="variant">
      <vt:variant>
        <vt:lpstr>已用的字体</vt:lpstr>
      </vt:variant>
      <vt:variant>
        <vt:i4>16</vt:i4>
      </vt:variant>
      <vt:variant>
        <vt:lpstr>主题</vt:lpstr>
      </vt:variant>
      <vt:variant>
        <vt:i4>4</vt:i4>
      </vt:variant>
      <vt:variant>
        <vt:lpstr>幻灯片标题</vt:lpstr>
      </vt:variant>
      <vt:variant>
        <vt:i4>62</vt:i4>
      </vt:variant>
    </vt:vector>
  </HeadingPairs>
  <TitlesOfParts>
    <vt:vector size="82" baseType="lpstr">
      <vt:lpstr>Arial</vt:lpstr>
      <vt:lpstr>宋体</vt:lpstr>
      <vt:lpstr>Wingdings</vt:lpstr>
      <vt:lpstr>Times New Roman</vt:lpstr>
      <vt:lpstr>Impact</vt:lpstr>
      <vt:lpstr>微软雅黑</vt:lpstr>
      <vt:lpstr>等线 Light</vt:lpstr>
      <vt:lpstr>等线</vt:lpstr>
      <vt:lpstr>楷体</vt:lpstr>
      <vt:lpstr>Wingdings</vt:lpstr>
      <vt:lpstr>Arial Unicode MS</vt:lpstr>
      <vt:lpstr>黑体</vt:lpstr>
      <vt:lpstr>HelveticaNeue</vt:lpstr>
      <vt:lpstr>Corbel</vt:lpstr>
      <vt:lpstr>华文新魏</vt:lpstr>
      <vt:lpstr>Calibri</vt:lpstr>
      <vt:lpstr>3_Office 主题</vt:lpstr>
      <vt:lpstr>Default Design</vt:lpstr>
      <vt:lpstr>3_Office 主题​​</vt:lpstr>
      <vt:lpstr>5_Office 主题​​</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lpstr>PowerPoint 演示文稿</vt:lpstr>
    </vt:vector>
  </TitlesOfParts>
  <Company>User</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演示文稿</dc:title>
  <dc:creator>User</dc:creator>
  <cp:lastModifiedBy>24147</cp:lastModifiedBy>
  <cp:revision>41</cp:revision>
  <dcterms:created xsi:type="dcterms:W3CDTF">2016-12-25T02:27:00Z</dcterms:created>
  <dcterms:modified xsi:type="dcterms:W3CDTF">2022-06-07T07:56:54Z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ICV">
    <vt:lpwstr>8A3D7350E62D4B81ACED4745D1AEEBB7</vt:lpwstr>
  </property>
  <property fmtid="{D5CDD505-2E9C-101B-9397-08002B2CF9AE}" pid="3" name="KSOProductBuildVer">
    <vt:lpwstr>2052-11.8.2.8411</vt:lpwstr>
  </property>
</Properties>
</file>