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compatMode="1" saveSubsetFonts="1">
  <p:sldMasterIdLst>
    <p:sldMasterId id="2147483648" r:id="rId1"/>
    <p:sldMasterId id="2147483660" r:id="rId2"/>
    <p:sldMasterId id="2147483731" r:id="rId3"/>
  </p:sldMasterIdLst>
  <p:handoutMasterIdLst>
    <p:handoutMasterId r:id="rId30"/>
  </p:handoutMasterIdLst>
  <p:sldIdLst>
    <p:sldId id="287" r:id="rId4"/>
    <p:sldId id="286" r:id="rId5"/>
    <p:sldId id="256" r:id="rId6"/>
    <p:sldId id="257" r:id="rId7"/>
    <p:sldId id="258" r:id="rId8"/>
    <p:sldId id="259" r:id="rId9"/>
    <p:sldId id="261" r:id="rId10"/>
    <p:sldId id="262" r:id="rId11"/>
    <p:sldId id="265" r:id="rId12"/>
    <p:sldId id="263" r:id="rId13"/>
    <p:sldId id="268" r:id="rId14"/>
    <p:sldId id="285" r:id="rId15"/>
    <p:sldId id="281" r:id="rId16"/>
    <p:sldId id="270" r:id="rId17"/>
    <p:sldId id="271" r:id="rId18"/>
    <p:sldId id="274" r:id="rId19"/>
    <p:sldId id="282" r:id="rId20"/>
    <p:sldId id="275" r:id="rId21"/>
    <p:sldId id="288" r:id="rId22"/>
    <p:sldId id="284" r:id="rId23"/>
    <p:sldId id="283" r:id="rId24"/>
    <p:sldId id="266" r:id="rId25"/>
    <p:sldId id="303" r:id="rId26"/>
    <p:sldId id="305" r:id="rId27"/>
    <p:sldId id="1934" r:id="rId28"/>
    <p:sldId id="302" r:id="rId29"/>
  </p:sldIdLst>
  <p:sldSz cx="9144000" cy="5143500" type="screen16x9"/>
  <p:notesSz cx="6858000" cy="9144000"/>
  <p:defaultTex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310" autoAdjust="0"/>
    <p:restoredTop sz="94660" autoAdjust="0"/>
  </p:normalViewPr>
  <p:slideViewPr>
    <p:cSldViewPr>
      <p:cViewPr varScale="1">
        <p:scale>
          <a:sx n="138" d="100"/>
          <a:sy n="138" d="100"/>
        </p:scale>
        <p:origin x="1016" y="184"/>
      </p:cViewPr>
      <p:guideLst>
        <p:guide orient="horz" pos="1620"/>
        <p:guide pos="2880"/>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handoutMaster" Target="handoutMasters/handoutMaster1.xml"/><Relationship Id="rId8"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2" name="页眉占位符 1">
            <a:extLst>
              <a:ext uri="{FF2B5EF4-FFF2-40B4-BE49-F238E27FC236}">
                <a16:creationId xmlns:a16="http://schemas.microsoft.com/office/drawing/2014/main" id="{A2E186A5-980F-4A35-864E-728056037F4C}"/>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buFontTx/>
              <a:buNone/>
              <a:defRPr sz="1200">
                <a:latin typeface="+mn-lt"/>
                <a:ea typeface="+mn-ea"/>
              </a:defRPr>
            </a:lvl1pPr>
          </a:lstStyle>
          <a:p>
            <a:pPr>
              <a:defRPr/>
            </a:pPr>
            <a:endParaRPr lang="zh-CN" altLang="en-US"/>
          </a:p>
        </p:txBody>
      </p:sp>
      <p:sp>
        <p:nvSpPr>
          <p:cNvPr id="3" name="日期占位符 2">
            <a:extLst>
              <a:ext uri="{FF2B5EF4-FFF2-40B4-BE49-F238E27FC236}">
                <a16:creationId xmlns:a16="http://schemas.microsoft.com/office/drawing/2014/main" id="{62D0C707-1B7A-4851-B3EC-C4EC893DB45A}"/>
              </a:ext>
            </a:extLst>
          </p:cNvPr>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buFontTx/>
              <a:buNone/>
              <a:defRPr sz="1200">
                <a:latin typeface="+mn-lt"/>
                <a:ea typeface="+mn-ea"/>
              </a:defRPr>
            </a:lvl1pPr>
          </a:lstStyle>
          <a:p>
            <a:pPr>
              <a:defRPr/>
            </a:pPr>
            <a:endParaRPr lang="zh-CN" altLang="en-US"/>
          </a:p>
        </p:txBody>
      </p:sp>
      <p:sp>
        <p:nvSpPr>
          <p:cNvPr id="4" name="页脚占位符 3">
            <a:extLst>
              <a:ext uri="{FF2B5EF4-FFF2-40B4-BE49-F238E27FC236}">
                <a16:creationId xmlns:a16="http://schemas.microsoft.com/office/drawing/2014/main" id="{C163A181-C4C5-4F5B-BDDB-69F315A8DBA6}"/>
              </a:ext>
            </a:extLst>
          </p:cNvPr>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buFontTx/>
              <a:buNone/>
              <a:defRPr sz="1200">
                <a:latin typeface="+mn-lt"/>
                <a:ea typeface="+mn-ea"/>
              </a:defRPr>
            </a:lvl1pPr>
          </a:lstStyle>
          <a:p>
            <a:pPr>
              <a:defRPr/>
            </a:pPr>
            <a:endParaRPr lang="zh-CN" altLang="en-US"/>
          </a:p>
        </p:txBody>
      </p:sp>
      <p:sp>
        <p:nvSpPr>
          <p:cNvPr id="5" name="灯片编号占位符 4">
            <a:extLst>
              <a:ext uri="{FF2B5EF4-FFF2-40B4-BE49-F238E27FC236}">
                <a16:creationId xmlns:a16="http://schemas.microsoft.com/office/drawing/2014/main" id="{43D4714E-9920-4502-8D3F-323FBCC283C4}"/>
              </a:ext>
            </a:extLst>
          </p:cNvPr>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buFont typeface="Arial" panose="020B0604020202020204" pitchFamily="34" charset="0"/>
              <a:buNone/>
              <a:defRPr sz="1200"/>
            </a:lvl1pPr>
          </a:lstStyle>
          <a:p>
            <a:pPr>
              <a:defRPr/>
            </a:pPr>
            <a:fld id="{DADDDF08-F2A7-3F4B-8862-E7CB77AB5F08}" type="slidenum">
              <a:rPr lang="zh-CN" altLang="en-US"/>
              <a:pPr>
                <a:defRPr/>
              </a:pPr>
              <a:t>‹#›</a:t>
            </a:fld>
            <a:endParaRPr lang="zh-CN" altLang="en-US"/>
          </a:p>
        </p:txBody>
      </p:sp>
    </p:spTree>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7820"/>
            <a:ext cx="7772400" cy="1102519"/>
          </a:xfrm>
        </p:spPr>
        <p:txBody>
          <a:bodyPr/>
          <a:lstStyle/>
          <a:p>
            <a:r>
              <a:rPr lang="zh-CN" altLang="en-US" noProof="1"/>
              <a:t>单击此处编辑母版标题样式</a:t>
            </a:r>
          </a:p>
        </p:txBody>
      </p:sp>
      <p:sp>
        <p:nvSpPr>
          <p:cNvPr id="3" name="副标题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noProof="1"/>
              <a:t>单击此处编辑母版副标题样式</a:t>
            </a:r>
          </a:p>
        </p:txBody>
      </p:sp>
      <p:sp>
        <p:nvSpPr>
          <p:cNvPr id="4" name="日期占位符 3">
            <a:extLst>
              <a:ext uri="{FF2B5EF4-FFF2-40B4-BE49-F238E27FC236}">
                <a16:creationId xmlns:a16="http://schemas.microsoft.com/office/drawing/2014/main" id="{FD600728-E544-E849-B3FE-67FCC1A9C88C}"/>
              </a:ext>
            </a:extLst>
          </p:cNvPr>
          <p:cNvSpPr>
            <a:spLocks noGrp="1"/>
          </p:cNvSpPr>
          <p:nvPr>
            <p:ph type="dt" sz="half" idx="10"/>
          </p:nvPr>
        </p:nvSpPr>
        <p:spPr/>
        <p:txBody>
          <a:bodyPr/>
          <a:lstStyle>
            <a:lvl1pPr>
              <a:defRPr/>
            </a:lvl1pPr>
          </a:lstStyle>
          <a:p>
            <a:pPr>
              <a:defRPr/>
            </a:pPr>
            <a:endParaRPr lang="zh-CN" altLang="en-US"/>
          </a:p>
        </p:txBody>
      </p:sp>
      <p:sp>
        <p:nvSpPr>
          <p:cNvPr id="5" name="页脚占位符 4">
            <a:extLst>
              <a:ext uri="{FF2B5EF4-FFF2-40B4-BE49-F238E27FC236}">
                <a16:creationId xmlns:a16="http://schemas.microsoft.com/office/drawing/2014/main" id="{5CD26E53-E185-3344-AD2B-93B7C43515EA}"/>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6D2DCD48-5C0F-A049-AB28-EE64F3CBBAB1}"/>
              </a:ext>
            </a:extLst>
          </p:cNvPr>
          <p:cNvSpPr>
            <a:spLocks noGrp="1"/>
          </p:cNvSpPr>
          <p:nvPr>
            <p:ph type="sldNum" sz="quarter" idx="12"/>
          </p:nvPr>
        </p:nvSpPr>
        <p:spPr/>
        <p:txBody>
          <a:bodyPr/>
          <a:lstStyle>
            <a:lvl1pPr>
              <a:defRPr/>
            </a:lvl1pPr>
          </a:lstStyle>
          <a:p>
            <a:pPr>
              <a:defRPr/>
            </a:pPr>
            <a:fld id="{FCA0703E-ECEC-3242-9E77-EA29EBA10B09}" type="slidenum">
              <a:rPr lang="zh-CN" altLang="en-US"/>
              <a:pPr>
                <a:defRPr/>
              </a:pPr>
              <a:t>‹#›</a:t>
            </a:fld>
            <a:endParaRPr lang="zh-CN" altLang="en-US"/>
          </a:p>
        </p:txBody>
      </p:sp>
    </p:spTree>
    <p:extLst>
      <p:ext uri="{BB962C8B-B14F-4D97-AF65-F5344CB8AC3E}">
        <p14:creationId xmlns:p14="http://schemas.microsoft.com/office/powerpoint/2010/main" val="26805119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竖排文字占位符 2"/>
          <p:cNvSpPr>
            <a:spLocks noGrp="1"/>
          </p:cNvSpPr>
          <p:nvPr>
            <p:ph type="body" orient="vert" idx="1"/>
          </p:nvPr>
        </p:nvSpPr>
        <p:spPr/>
        <p:txBody>
          <a:bodyPr vert="eaVert"/>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日期占位符 3">
            <a:extLst>
              <a:ext uri="{FF2B5EF4-FFF2-40B4-BE49-F238E27FC236}">
                <a16:creationId xmlns:a16="http://schemas.microsoft.com/office/drawing/2014/main" id="{2C51FA3F-45F8-B444-B3D4-6A38A586B971}"/>
              </a:ext>
            </a:extLst>
          </p:cNvPr>
          <p:cNvSpPr>
            <a:spLocks noGrp="1"/>
          </p:cNvSpPr>
          <p:nvPr>
            <p:ph type="dt" sz="half" idx="10"/>
          </p:nvPr>
        </p:nvSpPr>
        <p:spPr/>
        <p:txBody>
          <a:bodyPr/>
          <a:lstStyle>
            <a:lvl1pPr>
              <a:defRPr/>
            </a:lvl1pPr>
          </a:lstStyle>
          <a:p>
            <a:pPr>
              <a:defRPr/>
            </a:pPr>
            <a:endParaRPr lang="zh-CN" altLang="en-US"/>
          </a:p>
        </p:txBody>
      </p:sp>
      <p:sp>
        <p:nvSpPr>
          <p:cNvPr id="5" name="页脚占位符 4">
            <a:extLst>
              <a:ext uri="{FF2B5EF4-FFF2-40B4-BE49-F238E27FC236}">
                <a16:creationId xmlns:a16="http://schemas.microsoft.com/office/drawing/2014/main" id="{18A24BDF-84B9-9442-9459-5E832EEB7773}"/>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0423D577-3FE6-694C-9612-1567A14D6EDD}"/>
              </a:ext>
            </a:extLst>
          </p:cNvPr>
          <p:cNvSpPr>
            <a:spLocks noGrp="1"/>
          </p:cNvSpPr>
          <p:nvPr>
            <p:ph type="sldNum" sz="quarter" idx="12"/>
          </p:nvPr>
        </p:nvSpPr>
        <p:spPr/>
        <p:txBody>
          <a:bodyPr/>
          <a:lstStyle>
            <a:lvl1pPr>
              <a:defRPr/>
            </a:lvl1pPr>
          </a:lstStyle>
          <a:p>
            <a:pPr>
              <a:defRPr/>
            </a:pPr>
            <a:fld id="{E4B19462-EEE9-3F41-9075-374418B0014B}" type="slidenum">
              <a:rPr lang="zh-CN" altLang="en-US"/>
              <a:pPr>
                <a:defRPr/>
              </a:pPr>
              <a:t>‹#›</a:t>
            </a:fld>
            <a:endParaRPr lang="zh-CN" altLang="en-US"/>
          </a:p>
        </p:txBody>
      </p:sp>
    </p:spTree>
    <p:extLst>
      <p:ext uri="{BB962C8B-B14F-4D97-AF65-F5344CB8AC3E}">
        <p14:creationId xmlns:p14="http://schemas.microsoft.com/office/powerpoint/2010/main" val="20755220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05979"/>
            <a:ext cx="2057400" cy="4388644"/>
          </a:xfrm>
        </p:spPr>
        <p:txBody>
          <a:bodyPr vert="eaVert"/>
          <a:lstStyle/>
          <a:p>
            <a:r>
              <a:rPr lang="zh-CN" altLang="en-US" noProof="1"/>
              <a:t>单击此处编辑母版标题样式</a:t>
            </a:r>
          </a:p>
        </p:txBody>
      </p:sp>
      <p:sp>
        <p:nvSpPr>
          <p:cNvPr id="3" name="竖排文字占位符 2"/>
          <p:cNvSpPr>
            <a:spLocks noGrp="1"/>
          </p:cNvSpPr>
          <p:nvPr>
            <p:ph type="body" orient="vert" idx="1"/>
          </p:nvPr>
        </p:nvSpPr>
        <p:spPr>
          <a:xfrm>
            <a:off x="457200" y="205979"/>
            <a:ext cx="6019800" cy="4388644"/>
          </a:xfrm>
        </p:spPr>
        <p:txBody>
          <a:bodyPr vert="eaVert"/>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日期占位符 3">
            <a:extLst>
              <a:ext uri="{FF2B5EF4-FFF2-40B4-BE49-F238E27FC236}">
                <a16:creationId xmlns:a16="http://schemas.microsoft.com/office/drawing/2014/main" id="{7E39CA88-0E3D-4845-B4AA-39ABD874A46A}"/>
              </a:ext>
            </a:extLst>
          </p:cNvPr>
          <p:cNvSpPr>
            <a:spLocks noGrp="1"/>
          </p:cNvSpPr>
          <p:nvPr>
            <p:ph type="dt" sz="half" idx="10"/>
          </p:nvPr>
        </p:nvSpPr>
        <p:spPr/>
        <p:txBody>
          <a:bodyPr/>
          <a:lstStyle>
            <a:lvl1pPr>
              <a:defRPr/>
            </a:lvl1pPr>
          </a:lstStyle>
          <a:p>
            <a:pPr>
              <a:defRPr/>
            </a:pPr>
            <a:endParaRPr lang="zh-CN" altLang="en-US"/>
          </a:p>
        </p:txBody>
      </p:sp>
      <p:sp>
        <p:nvSpPr>
          <p:cNvPr id="5" name="页脚占位符 4">
            <a:extLst>
              <a:ext uri="{FF2B5EF4-FFF2-40B4-BE49-F238E27FC236}">
                <a16:creationId xmlns:a16="http://schemas.microsoft.com/office/drawing/2014/main" id="{8DABC478-325C-F74C-8A48-D7C4A1ECDB42}"/>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5182984F-40DB-FD42-9FBD-3AF168C0006D}"/>
              </a:ext>
            </a:extLst>
          </p:cNvPr>
          <p:cNvSpPr>
            <a:spLocks noGrp="1"/>
          </p:cNvSpPr>
          <p:nvPr>
            <p:ph type="sldNum" sz="quarter" idx="12"/>
          </p:nvPr>
        </p:nvSpPr>
        <p:spPr/>
        <p:txBody>
          <a:bodyPr/>
          <a:lstStyle>
            <a:lvl1pPr>
              <a:defRPr/>
            </a:lvl1pPr>
          </a:lstStyle>
          <a:p>
            <a:pPr>
              <a:defRPr/>
            </a:pPr>
            <a:fld id="{5D634F35-3D4D-3944-9173-CA4746AC7710}" type="slidenum">
              <a:rPr lang="zh-CN" altLang="en-US"/>
              <a:pPr>
                <a:defRPr/>
              </a:pPr>
              <a:t>‹#›</a:t>
            </a:fld>
            <a:endParaRPr lang="zh-CN" altLang="en-US"/>
          </a:p>
        </p:txBody>
      </p:sp>
    </p:spTree>
    <p:extLst>
      <p:ext uri="{BB962C8B-B14F-4D97-AF65-F5344CB8AC3E}">
        <p14:creationId xmlns:p14="http://schemas.microsoft.com/office/powerpoint/2010/main" val="17829906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5"/>
            <a:ext cx="7886700" cy="994172"/>
          </a:xfr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E420840E-BBE1-584F-8BDB-2869FD1BC774}"/>
              </a:ext>
            </a:extLst>
          </p:cNvPr>
          <p:cNvSpPr>
            <a:spLocks noGrp="1"/>
          </p:cNvSpPr>
          <p:nvPr>
            <p:ph type="dt" sz="half" idx="10"/>
          </p:nvPr>
        </p:nvSpPr>
        <p:spPr/>
        <p:txBody>
          <a:bodyPr/>
          <a:lstStyle>
            <a:lvl1pPr>
              <a:defRPr/>
            </a:lvl1pPr>
          </a:lstStyle>
          <a:p>
            <a:pPr>
              <a:defRPr/>
            </a:pPr>
            <a:fld id="{CFB1CE07-4758-B046-8469-202C0E43F254}" type="datetime1">
              <a:rPr lang="zh-CN" altLang="en-US"/>
              <a:pPr>
                <a:defRPr/>
              </a:pPr>
              <a:t>2020/3/26</a:t>
            </a:fld>
            <a:endParaRPr lang="zh-CN" altLang="en-US" sz="1350">
              <a:solidFill>
                <a:schemeClr val="tx1"/>
              </a:solidFill>
            </a:endParaRPr>
          </a:p>
        </p:txBody>
      </p:sp>
      <p:sp>
        <p:nvSpPr>
          <p:cNvPr id="4" name="页脚占位符 3">
            <a:extLst>
              <a:ext uri="{FF2B5EF4-FFF2-40B4-BE49-F238E27FC236}">
                <a16:creationId xmlns:a16="http://schemas.microsoft.com/office/drawing/2014/main" id="{01CC87F8-4B3F-E947-8EBB-7C37394DB26C}"/>
              </a:ext>
            </a:extLst>
          </p:cNvPr>
          <p:cNvSpPr>
            <a:spLocks noGrp="1"/>
          </p:cNvSpPr>
          <p:nvPr>
            <p:ph type="ftr" sz="quarter" idx="11"/>
          </p:nvPr>
        </p:nvSpPr>
        <p:spPr/>
        <p:txBody>
          <a:bodyPr/>
          <a:lstStyle>
            <a:lvl1pPr>
              <a:defRPr/>
            </a:lvl1pPr>
          </a:lstStyle>
          <a:p>
            <a:pPr>
              <a:defRPr/>
            </a:pPr>
            <a:endParaRPr lang="zh-CN" altLang="zh-CN"/>
          </a:p>
        </p:txBody>
      </p:sp>
      <p:sp>
        <p:nvSpPr>
          <p:cNvPr id="5" name="灯片编号占位符 4">
            <a:extLst>
              <a:ext uri="{FF2B5EF4-FFF2-40B4-BE49-F238E27FC236}">
                <a16:creationId xmlns:a16="http://schemas.microsoft.com/office/drawing/2014/main" id="{67CFB6CF-DA92-7A40-AA1C-C4AF19F01E8F}"/>
              </a:ext>
            </a:extLst>
          </p:cNvPr>
          <p:cNvSpPr>
            <a:spLocks noGrp="1"/>
          </p:cNvSpPr>
          <p:nvPr>
            <p:ph type="sldNum" sz="quarter" idx="12"/>
          </p:nvPr>
        </p:nvSpPr>
        <p:spPr/>
        <p:txBody>
          <a:bodyPr/>
          <a:lstStyle>
            <a:lvl1pPr>
              <a:defRPr/>
            </a:lvl1pPr>
          </a:lstStyle>
          <a:p>
            <a:pPr>
              <a:defRPr/>
            </a:pPr>
            <a:fld id="{FE80D5B9-18CC-454F-880E-21BB24052491}" type="slidenum">
              <a:rPr lang="zh-CN" altLang="en-US"/>
              <a:pPr>
                <a:defRPr/>
              </a:pPr>
              <a:t>‹#›</a:t>
            </a:fld>
            <a:endParaRPr lang="zh-CN" altLang="en-US"/>
          </a:p>
        </p:txBody>
      </p:sp>
    </p:spTree>
    <p:extLst>
      <p:ext uri="{BB962C8B-B14F-4D97-AF65-F5344CB8AC3E}">
        <p14:creationId xmlns:p14="http://schemas.microsoft.com/office/powerpoint/2010/main" val="1970468452"/>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7820"/>
            <a:ext cx="7772400" cy="1102519"/>
          </a:xfrm>
        </p:spPr>
        <p:txBody>
          <a:bodyPr/>
          <a:lstStyle/>
          <a:p>
            <a:r>
              <a:rPr lang="zh-CN" altLang="en-US" noProof="1"/>
              <a:t>单击此处编辑母版标题样式</a:t>
            </a:r>
          </a:p>
        </p:txBody>
      </p:sp>
      <p:sp>
        <p:nvSpPr>
          <p:cNvPr id="3" name="副标题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noProof="1"/>
              <a:t>单击此处编辑母版副标题样式</a:t>
            </a:r>
          </a:p>
        </p:txBody>
      </p:sp>
      <p:sp>
        <p:nvSpPr>
          <p:cNvPr id="4" name="日期占位符 3">
            <a:extLst>
              <a:ext uri="{FF2B5EF4-FFF2-40B4-BE49-F238E27FC236}">
                <a16:creationId xmlns:a16="http://schemas.microsoft.com/office/drawing/2014/main" id="{651AF2D7-5186-CF4F-876A-5C88F80CDA61}"/>
              </a:ext>
            </a:extLst>
          </p:cNvPr>
          <p:cNvSpPr>
            <a:spLocks noGrp="1"/>
          </p:cNvSpPr>
          <p:nvPr>
            <p:ph type="dt" sz="half" idx="10"/>
          </p:nvPr>
        </p:nvSpPr>
        <p:spPr/>
        <p:txBody>
          <a:bodyPr/>
          <a:lstStyle>
            <a:lvl1pPr>
              <a:defRPr/>
            </a:lvl1pPr>
          </a:lstStyle>
          <a:p>
            <a:pPr>
              <a:defRPr/>
            </a:pPr>
            <a:endParaRPr lang="zh-CN" altLang="en-US"/>
          </a:p>
        </p:txBody>
      </p:sp>
      <p:sp>
        <p:nvSpPr>
          <p:cNvPr id="5" name="页脚占位符 4">
            <a:extLst>
              <a:ext uri="{FF2B5EF4-FFF2-40B4-BE49-F238E27FC236}">
                <a16:creationId xmlns:a16="http://schemas.microsoft.com/office/drawing/2014/main" id="{A94BA93D-9483-F845-AAE6-32431FF43790}"/>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087F48BC-5B1A-1D4B-946E-8D232E4EED78}"/>
              </a:ext>
            </a:extLst>
          </p:cNvPr>
          <p:cNvSpPr>
            <a:spLocks noGrp="1"/>
          </p:cNvSpPr>
          <p:nvPr>
            <p:ph type="sldNum" sz="quarter" idx="12"/>
          </p:nvPr>
        </p:nvSpPr>
        <p:spPr/>
        <p:txBody>
          <a:bodyPr/>
          <a:lstStyle>
            <a:lvl1pPr>
              <a:defRPr/>
            </a:lvl1pPr>
          </a:lstStyle>
          <a:p>
            <a:pPr>
              <a:defRPr/>
            </a:pPr>
            <a:fld id="{846A0619-F7EA-EE49-9EB0-94E92F8EE79E}" type="slidenum">
              <a:rPr lang="zh-CN" altLang="en-US"/>
              <a:pPr>
                <a:defRPr/>
              </a:pPr>
              <a:t>‹#›</a:t>
            </a:fld>
            <a:endParaRPr lang="zh-CN" altLang="en-US"/>
          </a:p>
        </p:txBody>
      </p:sp>
    </p:spTree>
    <p:extLst>
      <p:ext uri="{BB962C8B-B14F-4D97-AF65-F5344CB8AC3E}">
        <p14:creationId xmlns:p14="http://schemas.microsoft.com/office/powerpoint/2010/main" val="26395116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内容占位符 2"/>
          <p:cNvSpPr>
            <a:spLocks noGrp="1"/>
          </p:cNvSpPr>
          <p:nvPr>
            <p:ph idx="1"/>
          </p:nvPr>
        </p:nvSpPr>
        <p:spPr/>
        <p:txBody>
          <a:body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日期占位符 3">
            <a:extLst>
              <a:ext uri="{FF2B5EF4-FFF2-40B4-BE49-F238E27FC236}">
                <a16:creationId xmlns:a16="http://schemas.microsoft.com/office/drawing/2014/main" id="{FB109E34-F0E2-2C49-B889-C4F587EF65BA}"/>
              </a:ext>
            </a:extLst>
          </p:cNvPr>
          <p:cNvSpPr>
            <a:spLocks noGrp="1"/>
          </p:cNvSpPr>
          <p:nvPr>
            <p:ph type="dt" sz="half" idx="10"/>
          </p:nvPr>
        </p:nvSpPr>
        <p:spPr/>
        <p:txBody>
          <a:bodyPr/>
          <a:lstStyle>
            <a:lvl1pPr>
              <a:defRPr/>
            </a:lvl1pPr>
          </a:lstStyle>
          <a:p>
            <a:pPr>
              <a:defRPr/>
            </a:pPr>
            <a:endParaRPr lang="zh-CN" altLang="en-US"/>
          </a:p>
        </p:txBody>
      </p:sp>
      <p:sp>
        <p:nvSpPr>
          <p:cNvPr id="5" name="页脚占位符 4">
            <a:extLst>
              <a:ext uri="{FF2B5EF4-FFF2-40B4-BE49-F238E27FC236}">
                <a16:creationId xmlns:a16="http://schemas.microsoft.com/office/drawing/2014/main" id="{16792169-E67C-B941-AF2F-44718085132D}"/>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47E2581C-8FFD-624D-AF82-A8B9207B1A23}"/>
              </a:ext>
            </a:extLst>
          </p:cNvPr>
          <p:cNvSpPr>
            <a:spLocks noGrp="1"/>
          </p:cNvSpPr>
          <p:nvPr>
            <p:ph type="sldNum" sz="quarter" idx="12"/>
          </p:nvPr>
        </p:nvSpPr>
        <p:spPr/>
        <p:txBody>
          <a:bodyPr/>
          <a:lstStyle>
            <a:lvl1pPr>
              <a:defRPr/>
            </a:lvl1pPr>
          </a:lstStyle>
          <a:p>
            <a:pPr>
              <a:defRPr/>
            </a:pPr>
            <a:fld id="{5CA04F95-F99E-9B4B-B2D7-C000D276131A}" type="slidenum">
              <a:rPr lang="zh-CN" altLang="en-US"/>
              <a:pPr>
                <a:defRPr/>
              </a:pPr>
              <a:t>‹#›</a:t>
            </a:fld>
            <a:endParaRPr lang="zh-CN" altLang="en-US"/>
          </a:p>
        </p:txBody>
      </p:sp>
    </p:spTree>
    <p:extLst>
      <p:ext uri="{BB962C8B-B14F-4D97-AF65-F5344CB8AC3E}">
        <p14:creationId xmlns:p14="http://schemas.microsoft.com/office/powerpoint/2010/main" val="29886245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6"/>
            <a:ext cx="7772400" cy="1021556"/>
          </a:xfrm>
        </p:spPr>
        <p:txBody>
          <a:bodyPr anchor="t"/>
          <a:lstStyle>
            <a:lvl1pPr algn="l">
              <a:defRPr sz="4000" b="1" cap="all"/>
            </a:lvl1pPr>
          </a:lstStyle>
          <a:p>
            <a:r>
              <a:rPr lang="zh-CN" altLang="en-US" noProof="1"/>
              <a:t>单击此处编辑母版标题样式</a:t>
            </a:r>
          </a:p>
        </p:txBody>
      </p:sp>
      <p:sp>
        <p:nvSpPr>
          <p:cNvPr id="3" name="文本占位符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noProof="1"/>
              <a:t>单击此处编辑母版文本样式</a:t>
            </a:r>
          </a:p>
        </p:txBody>
      </p:sp>
      <p:sp>
        <p:nvSpPr>
          <p:cNvPr id="4" name="日期占位符 3">
            <a:extLst>
              <a:ext uri="{FF2B5EF4-FFF2-40B4-BE49-F238E27FC236}">
                <a16:creationId xmlns:a16="http://schemas.microsoft.com/office/drawing/2014/main" id="{7E995E6C-AFAF-094B-B92E-CB4E912FAA9C}"/>
              </a:ext>
            </a:extLst>
          </p:cNvPr>
          <p:cNvSpPr>
            <a:spLocks noGrp="1"/>
          </p:cNvSpPr>
          <p:nvPr>
            <p:ph type="dt" sz="half" idx="10"/>
          </p:nvPr>
        </p:nvSpPr>
        <p:spPr/>
        <p:txBody>
          <a:bodyPr/>
          <a:lstStyle>
            <a:lvl1pPr>
              <a:defRPr/>
            </a:lvl1pPr>
          </a:lstStyle>
          <a:p>
            <a:pPr>
              <a:defRPr/>
            </a:pPr>
            <a:endParaRPr lang="zh-CN" altLang="en-US"/>
          </a:p>
        </p:txBody>
      </p:sp>
      <p:sp>
        <p:nvSpPr>
          <p:cNvPr id="5" name="页脚占位符 4">
            <a:extLst>
              <a:ext uri="{FF2B5EF4-FFF2-40B4-BE49-F238E27FC236}">
                <a16:creationId xmlns:a16="http://schemas.microsoft.com/office/drawing/2014/main" id="{808CB921-E9CA-5D48-8B51-C7762423E277}"/>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6FF6A137-B642-8E46-A7C2-BC9CF1A3F042}"/>
              </a:ext>
            </a:extLst>
          </p:cNvPr>
          <p:cNvSpPr>
            <a:spLocks noGrp="1"/>
          </p:cNvSpPr>
          <p:nvPr>
            <p:ph type="sldNum" sz="quarter" idx="12"/>
          </p:nvPr>
        </p:nvSpPr>
        <p:spPr/>
        <p:txBody>
          <a:bodyPr/>
          <a:lstStyle>
            <a:lvl1pPr>
              <a:defRPr/>
            </a:lvl1pPr>
          </a:lstStyle>
          <a:p>
            <a:pPr>
              <a:defRPr/>
            </a:pPr>
            <a:fld id="{EE3ADD1C-8022-4A4A-8F3F-FA7B1CEA6417}" type="slidenum">
              <a:rPr lang="zh-CN" altLang="en-US"/>
              <a:pPr>
                <a:defRPr/>
              </a:pPr>
              <a:t>‹#›</a:t>
            </a:fld>
            <a:endParaRPr lang="zh-CN" altLang="en-US"/>
          </a:p>
        </p:txBody>
      </p:sp>
    </p:spTree>
    <p:extLst>
      <p:ext uri="{BB962C8B-B14F-4D97-AF65-F5344CB8AC3E}">
        <p14:creationId xmlns:p14="http://schemas.microsoft.com/office/powerpoint/2010/main" val="35720413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内容占位符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内容占位符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5" name="日期占位符 3">
            <a:extLst>
              <a:ext uri="{FF2B5EF4-FFF2-40B4-BE49-F238E27FC236}">
                <a16:creationId xmlns:a16="http://schemas.microsoft.com/office/drawing/2014/main" id="{ABF406EE-7365-8447-B039-5F6767E464B2}"/>
              </a:ext>
            </a:extLst>
          </p:cNvPr>
          <p:cNvSpPr>
            <a:spLocks noGrp="1"/>
          </p:cNvSpPr>
          <p:nvPr>
            <p:ph type="dt" sz="half" idx="10"/>
          </p:nvPr>
        </p:nvSpPr>
        <p:spPr/>
        <p:txBody>
          <a:bodyPr/>
          <a:lstStyle>
            <a:lvl1pPr>
              <a:defRPr/>
            </a:lvl1pPr>
          </a:lstStyle>
          <a:p>
            <a:pPr>
              <a:defRPr/>
            </a:pPr>
            <a:endParaRPr lang="zh-CN" altLang="en-US"/>
          </a:p>
        </p:txBody>
      </p:sp>
      <p:sp>
        <p:nvSpPr>
          <p:cNvPr id="6" name="页脚占位符 4">
            <a:extLst>
              <a:ext uri="{FF2B5EF4-FFF2-40B4-BE49-F238E27FC236}">
                <a16:creationId xmlns:a16="http://schemas.microsoft.com/office/drawing/2014/main" id="{E8303521-E088-4E4A-A9F3-19299F2F3D57}"/>
              </a:ext>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751393C0-B859-294A-8C5D-708E0CD264CC}"/>
              </a:ext>
            </a:extLst>
          </p:cNvPr>
          <p:cNvSpPr>
            <a:spLocks noGrp="1"/>
          </p:cNvSpPr>
          <p:nvPr>
            <p:ph type="sldNum" sz="quarter" idx="12"/>
          </p:nvPr>
        </p:nvSpPr>
        <p:spPr/>
        <p:txBody>
          <a:bodyPr/>
          <a:lstStyle>
            <a:lvl1pPr>
              <a:defRPr/>
            </a:lvl1pPr>
          </a:lstStyle>
          <a:p>
            <a:pPr>
              <a:defRPr/>
            </a:pPr>
            <a:fld id="{BD93FEE2-8985-8144-9B9D-9553D229CA59}" type="slidenum">
              <a:rPr lang="zh-CN" altLang="en-US"/>
              <a:pPr>
                <a:defRPr/>
              </a:pPr>
              <a:t>‹#›</a:t>
            </a:fld>
            <a:endParaRPr lang="zh-CN" altLang="en-US"/>
          </a:p>
        </p:txBody>
      </p:sp>
    </p:spTree>
    <p:extLst>
      <p:ext uri="{BB962C8B-B14F-4D97-AF65-F5344CB8AC3E}">
        <p14:creationId xmlns:p14="http://schemas.microsoft.com/office/powerpoint/2010/main" val="1551338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noProof="1"/>
              <a:t>单击此处编辑母版标题样式</a:t>
            </a:r>
          </a:p>
        </p:txBody>
      </p:sp>
      <p:sp>
        <p:nvSpPr>
          <p:cNvPr id="3" name="文本占位符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a:t>单击此处编辑母版文本样式</a:t>
            </a:r>
          </a:p>
        </p:txBody>
      </p:sp>
      <p:sp>
        <p:nvSpPr>
          <p:cNvPr id="4" name="内容占位符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5" name="文本占位符 4"/>
          <p:cNvSpPr>
            <a:spLocks noGrp="1"/>
          </p:cNvSpPr>
          <p:nvPr>
            <p:ph type="body" sz="quarter" idx="3"/>
          </p:nvPr>
        </p:nvSpPr>
        <p:spPr>
          <a:xfrm>
            <a:off x="4645028"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a:t>单击此处编辑母版文本样式</a:t>
            </a:r>
          </a:p>
        </p:txBody>
      </p:sp>
      <p:sp>
        <p:nvSpPr>
          <p:cNvPr id="6" name="内容占位符 5"/>
          <p:cNvSpPr>
            <a:spLocks noGrp="1"/>
          </p:cNvSpPr>
          <p:nvPr>
            <p:ph sz="quarter" idx="4"/>
          </p:nvPr>
        </p:nvSpPr>
        <p:spPr>
          <a:xfrm>
            <a:off x="4645028"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7" name="日期占位符 3">
            <a:extLst>
              <a:ext uri="{FF2B5EF4-FFF2-40B4-BE49-F238E27FC236}">
                <a16:creationId xmlns:a16="http://schemas.microsoft.com/office/drawing/2014/main" id="{2E73A1FA-470A-2343-A3AD-BB5A81F47FB5}"/>
              </a:ext>
            </a:extLst>
          </p:cNvPr>
          <p:cNvSpPr>
            <a:spLocks noGrp="1"/>
          </p:cNvSpPr>
          <p:nvPr>
            <p:ph type="dt" sz="half" idx="10"/>
          </p:nvPr>
        </p:nvSpPr>
        <p:spPr/>
        <p:txBody>
          <a:bodyPr/>
          <a:lstStyle>
            <a:lvl1pPr>
              <a:defRPr/>
            </a:lvl1pPr>
          </a:lstStyle>
          <a:p>
            <a:pPr>
              <a:defRPr/>
            </a:pPr>
            <a:endParaRPr lang="zh-CN" altLang="en-US"/>
          </a:p>
        </p:txBody>
      </p:sp>
      <p:sp>
        <p:nvSpPr>
          <p:cNvPr id="8" name="页脚占位符 4">
            <a:extLst>
              <a:ext uri="{FF2B5EF4-FFF2-40B4-BE49-F238E27FC236}">
                <a16:creationId xmlns:a16="http://schemas.microsoft.com/office/drawing/2014/main" id="{EE5C1746-8D30-404F-BED8-AB43E810E39D}"/>
              </a:ext>
            </a:extLst>
          </p:cNvPr>
          <p:cNvSpPr>
            <a:spLocks noGrp="1"/>
          </p:cNvSpPr>
          <p:nvPr>
            <p:ph type="ftr" sz="quarter" idx="11"/>
          </p:nvPr>
        </p:nvSpPr>
        <p:spPr/>
        <p:txBody>
          <a:bodyPr/>
          <a:lstStyle>
            <a:lvl1pPr>
              <a:defRPr/>
            </a:lvl1pPr>
          </a:lstStyle>
          <a:p>
            <a:pPr>
              <a:defRPr/>
            </a:pPr>
            <a:endParaRPr lang="zh-CN" altLang="en-US"/>
          </a:p>
        </p:txBody>
      </p:sp>
      <p:sp>
        <p:nvSpPr>
          <p:cNvPr id="9" name="灯片编号占位符 5">
            <a:extLst>
              <a:ext uri="{FF2B5EF4-FFF2-40B4-BE49-F238E27FC236}">
                <a16:creationId xmlns:a16="http://schemas.microsoft.com/office/drawing/2014/main" id="{BB2601C9-D735-444E-81AD-155C8C7942B2}"/>
              </a:ext>
            </a:extLst>
          </p:cNvPr>
          <p:cNvSpPr>
            <a:spLocks noGrp="1"/>
          </p:cNvSpPr>
          <p:nvPr>
            <p:ph type="sldNum" sz="quarter" idx="12"/>
          </p:nvPr>
        </p:nvSpPr>
        <p:spPr/>
        <p:txBody>
          <a:bodyPr/>
          <a:lstStyle>
            <a:lvl1pPr>
              <a:defRPr/>
            </a:lvl1pPr>
          </a:lstStyle>
          <a:p>
            <a:pPr>
              <a:defRPr/>
            </a:pPr>
            <a:fld id="{9A098324-9AF6-6044-804A-3758100FD344}" type="slidenum">
              <a:rPr lang="zh-CN" altLang="en-US"/>
              <a:pPr>
                <a:defRPr/>
              </a:pPr>
              <a:t>‹#›</a:t>
            </a:fld>
            <a:endParaRPr lang="zh-CN" altLang="en-US"/>
          </a:p>
        </p:txBody>
      </p:sp>
    </p:spTree>
    <p:extLst>
      <p:ext uri="{BB962C8B-B14F-4D97-AF65-F5344CB8AC3E}">
        <p14:creationId xmlns:p14="http://schemas.microsoft.com/office/powerpoint/2010/main" val="19349296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日期占位符 3">
            <a:extLst>
              <a:ext uri="{FF2B5EF4-FFF2-40B4-BE49-F238E27FC236}">
                <a16:creationId xmlns:a16="http://schemas.microsoft.com/office/drawing/2014/main" id="{EA47DD77-A1C6-8849-984B-D74FA17FF28E}"/>
              </a:ext>
            </a:extLst>
          </p:cNvPr>
          <p:cNvSpPr>
            <a:spLocks noGrp="1"/>
          </p:cNvSpPr>
          <p:nvPr>
            <p:ph type="dt" sz="half" idx="10"/>
          </p:nvPr>
        </p:nvSpPr>
        <p:spPr/>
        <p:txBody>
          <a:bodyPr/>
          <a:lstStyle>
            <a:lvl1pPr>
              <a:defRPr/>
            </a:lvl1pPr>
          </a:lstStyle>
          <a:p>
            <a:pPr>
              <a:defRPr/>
            </a:pPr>
            <a:endParaRPr lang="zh-CN" altLang="en-US"/>
          </a:p>
        </p:txBody>
      </p:sp>
      <p:sp>
        <p:nvSpPr>
          <p:cNvPr id="4" name="页脚占位符 4">
            <a:extLst>
              <a:ext uri="{FF2B5EF4-FFF2-40B4-BE49-F238E27FC236}">
                <a16:creationId xmlns:a16="http://schemas.microsoft.com/office/drawing/2014/main" id="{B59A80AA-149F-6D41-8F4E-88D32F8E0017}"/>
              </a:ext>
            </a:extLst>
          </p:cNvPr>
          <p:cNvSpPr>
            <a:spLocks noGrp="1"/>
          </p:cNvSpPr>
          <p:nvPr>
            <p:ph type="ftr" sz="quarter" idx="11"/>
          </p:nvPr>
        </p:nvSpPr>
        <p:spPr/>
        <p:txBody>
          <a:bodyPr/>
          <a:lstStyle>
            <a:lvl1pPr>
              <a:defRPr/>
            </a:lvl1pPr>
          </a:lstStyle>
          <a:p>
            <a:pPr>
              <a:defRPr/>
            </a:pPr>
            <a:endParaRPr lang="zh-CN" altLang="en-US"/>
          </a:p>
        </p:txBody>
      </p:sp>
      <p:sp>
        <p:nvSpPr>
          <p:cNvPr id="5" name="灯片编号占位符 5">
            <a:extLst>
              <a:ext uri="{FF2B5EF4-FFF2-40B4-BE49-F238E27FC236}">
                <a16:creationId xmlns:a16="http://schemas.microsoft.com/office/drawing/2014/main" id="{7127BF64-6045-DB4C-AD71-255A3975FEEB}"/>
              </a:ext>
            </a:extLst>
          </p:cNvPr>
          <p:cNvSpPr>
            <a:spLocks noGrp="1"/>
          </p:cNvSpPr>
          <p:nvPr>
            <p:ph type="sldNum" sz="quarter" idx="12"/>
          </p:nvPr>
        </p:nvSpPr>
        <p:spPr/>
        <p:txBody>
          <a:bodyPr/>
          <a:lstStyle>
            <a:lvl1pPr>
              <a:defRPr/>
            </a:lvl1pPr>
          </a:lstStyle>
          <a:p>
            <a:pPr>
              <a:defRPr/>
            </a:pPr>
            <a:fld id="{B45B0AF1-AB12-BB44-BD09-8DBB652F4B93}" type="slidenum">
              <a:rPr lang="zh-CN" altLang="en-US"/>
              <a:pPr>
                <a:defRPr/>
              </a:pPr>
              <a:t>‹#›</a:t>
            </a:fld>
            <a:endParaRPr lang="zh-CN" altLang="en-US"/>
          </a:p>
        </p:txBody>
      </p:sp>
    </p:spTree>
    <p:extLst>
      <p:ext uri="{BB962C8B-B14F-4D97-AF65-F5344CB8AC3E}">
        <p14:creationId xmlns:p14="http://schemas.microsoft.com/office/powerpoint/2010/main" val="33994151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4158135E-F7EF-5549-A561-FC6714585586}"/>
              </a:ext>
            </a:extLst>
          </p:cNvPr>
          <p:cNvSpPr>
            <a:spLocks noGrp="1"/>
          </p:cNvSpPr>
          <p:nvPr>
            <p:ph type="dt" sz="half" idx="10"/>
          </p:nvPr>
        </p:nvSpPr>
        <p:spPr/>
        <p:txBody>
          <a:bodyPr/>
          <a:lstStyle>
            <a:lvl1pPr>
              <a:defRPr/>
            </a:lvl1pPr>
          </a:lstStyle>
          <a:p>
            <a:pPr>
              <a:defRPr/>
            </a:pPr>
            <a:endParaRPr lang="zh-CN" altLang="en-US"/>
          </a:p>
        </p:txBody>
      </p:sp>
      <p:sp>
        <p:nvSpPr>
          <p:cNvPr id="3" name="页脚占位符 4">
            <a:extLst>
              <a:ext uri="{FF2B5EF4-FFF2-40B4-BE49-F238E27FC236}">
                <a16:creationId xmlns:a16="http://schemas.microsoft.com/office/drawing/2014/main" id="{06C91A15-F3D3-834E-899F-30B88B5AF275}"/>
              </a:ext>
            </a:extLst>
          </p:cNvPr>
          <p:cNvSpPr>
            <a:spLocks noGrp="1"/>
          </p:cNvSpPr>
          <p:nvPr>
            <p:ph type="ftr" sz="quarter" idx="11"/>
          </p:nvPr>
        </p:nvSpPr>
        <p:spPr/>
        <p:txBody>
          <a:bodyPr/>
          <a:lstStyle>
            <a:lvl1pPr>
              <a:defRPr/>
            </a:lvl1pPr>
          </a:lstStyle>
          <a:p>
            <a:pPr>
              <a:defRPr/>
            </a:pPr>
            <a:endParaRPr lang="zh-CN" altLang="en-US"/>
          </a:p>
        </p:txBody>
      </p:sp>
      <p:sp>
        <p:nvSpPr>
          <p:cNvPr id="4" name="灯片编号占位符 5">
            <a:extLst>
              <a:ext uri="{FF2B5EF4-FFF2-40B4-BE49-F238E27FC236}">
                <a16:creationId xmlns:a16="http://schemas.microsoft.com/office/drawing/2014/main" id="{F8A6D203-53ED-4F48-9C2A-458888DC7766}"/>
              </a:ext>
            </a:extLst>
          </p:cNvPr>
          <p:cNvSpPr>
            <a:spLocks noGrp="1"/>
          </p:cNvSpPr>
          <p:nvPr>
            <p:ph type="sldNum" sz="quarter" idx="12"/>
          </p:nvPr>
        </p:nvSpPr>
        <p:spPr/>
        <p:txBody>
          <a:bodyPr/>
          <a:lstStyle>
            <a:lvl1pPr>
              <a:defRPr/>
            </a:lvl1pPr>
          </a:lstStyle>
          <a:p>
            <a:pPr>
              <a:defRPr/>
            </a:pPr>
            <a:fld id="{54DF02E8-1E97-6947-AC75-0670EEDFA6F2}" type="slidenum">
              <a:rPr lang="zh-CN" altLang="en-US"/>
              <a:pPr>
                <a:defRPr/>
              </a:pPr>
              <a:t>‹#›</a:t>
            </a:fld>
            <a:endParaRPr lang="zh-CN" altLang="en-US"/>
          </a:p>
        </p:txBody>
      </p:sp>
    </p:spTree>
    <p:extLst>
      <p:ext uri="{BB962C8B-B14F-4D97-AF65-F5344CB8AC3E}">
        <p14:creationId xmlns:p14="http://schemas.microsoft.com/office/powerpoint/2010/main" val="1348843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内容占位符 2"/>
          <p:cNvSpPr>
            <a:spLocks noGrp="1"/>
          </p:cNvSpPr>
          <p:nvPr>
            <p:ph idx="1"/>
          </p:nvPr>
        </p:nvSpPr>
        <p:spPr/>
        <p:txBody>
          <a:body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日期占位符 3">
            <a:extLst>
              <a:ext uri="{FF2B5EF4-FFF2-40B4-BE49-F238E27FC236}">
                <a16:creationId xmlns:a16="http://schemas.microsoft.com/office/drawing/2014/main" id="{E078FF7D-148F-7E43-9C28-547B609F3888}"/>
              </a:ext>
            </a:extLst>
          </p:cNvPr>
          <p:cNvSpPr>
            <a:spLocks noGrp="1"/>
          </p:cNvSpPr>
          <p:nvPr>
            <p:ph type="dt" sz="half" idx="10"/>
          </p:nvPr>
        </p:nvSpPr>
        <p:spPr/>
        <p:txBody>
          <a:bodyPr/>
          <a:lstStyle>
            <a:lvl1pPr>
              <a:defRPr/>
            </a:lvl1pPr>
          </a:lstStyle>
          <a:p>
            <a:pPr>
              <a:defRPr/>
            </a:pPr>
            <a:endParaRPr lang="zh-CN" altLang="en-US"/>
          </a:p>
        </p:txBody>
      </p:sp>
      <p:sp>
        <p:nvSpPr>
          <p:cNvPr id="5" name="页脚占位符 4">
            <a:extLst>
              <a:ext uri="{FF2B5EF4-FFF2-40B4-BE49-F238E27FC236}">
                <a16:creationId xmlns:a16="http://schemas.microsoft.com/office/drawing/2014/main" id="{C9A0B0AE-E711-154C-8270-04A28B92C333}"/>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92A93FE6-AAA9-0F4F-8116-F44EEC1A642C}"/>
              </a:ext>
            </a:extLst>
          </p:cNvPr>
          <p:cNvSpPr>
            <a:spLocks noGrp="1"/>
          </p:cNvSpPr>
          <p:nvPr>
            <p:ph type="sldNum" sz="quarter" idx="12"/>
          </p:nvPr>
        </p:nvSpPr>
        <p:spPr/>
        <p:txBody>
          <a:bodyPr/>
          <a:lstStyle>
            <a:lvl1pPr>
              <a:defRPr/>
            </a:lvl1pPr>
          </a:lstStyle>
          <a:p>
            <a:pPr>
              <a:defRPr/>
            </a:pPr>
            <a:fld id="{0A360E1A-CE07-254B-AB69-942BF5306667}" type="slidenum">
              <a:rPr lang="zh-CN" altLang="en-US"/>
              <a:pPr>
                <a:defRPr/>
              </a:pPr>
              <a:t>‹#›</a:t>
            </a:fld>
            <a:endParaRPr lang="zh-CN" altLang="en-US"/>
          </a:p>
        </p:txBody>
      </p:sp>
    </p:spTree>
    <p:extLst>
      <p:ext uri="{BB962C8B-B14F-4D97-AF65-F5344CB8AC3E}">
        <p14:creationId xmlns:p14="http://schemas.microsoft.com/office/powerpoint/2010/main" val="10413778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2" y="204787"/>
            <a:ext cx="3008313" cy="871538"/>
          </a:xfrm>
        </p:spPr>
        <p:txBody>
          <a:bodyPr anchor="b"/>
          <a:lstStyle>
            <a:lvl1pPr algn="l">
              <a:defRPr sz="2000" b="1"/>
            </a:lvl1pPr>
          </a:lstStyle>
          <a:p>
            <a:r>
              <a:rPr lang="zh-CN" altLang="en-US" noProof="1"/>
              <a:t>单击此处编辑母版标题样式</a:t>
            </a:r>
          </a:p>
        </p:txBody>
      </p:sp>
      <p:sp>
        <p:nvSpPr>
          <p:cNvPr id="3" name="内容占位符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文本占位符 3"/>
          <p:cNvSpPr>
            <a:spLocks noGrp="1"/>
          </p:cNvSpPr>
          <p:nvPr>
            <p:ph type="body" sz="half" idx="2"/>
          </p:nvPr>
        </p:nvSpPr>
        <p:spPr>
          <a:xfrm>
            <a:off x="457202" y="1076327"/>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noProof="1"/>
              <a:t>单击此处编辑母版文本样式</a:t>
            </a:r>
          </a:p>
        </p:txBody>
      </p:sp>
      <p:sp>
        <p:nvSpPr>
          <p:cNvPr id="5" name="日期占位符 3">
            <a:extLst>
              <a:ext uri="{FF2B5EF4-FFF2-40B4-BE49-F238E27FC236}">
                <a16:creationId xmlns:a16="http://schemas.microsoft.com/office/drawing/2014/main" id="{1F082C51-98C7-EF45-A627-51CC7BDCDD45}"/>
              </a:ext>
            </a:extLst>
          </p:cNvPr>
          <p:cNvSpPr>
            <a:spLocks noGrp="1"/>
          </p:cNvSpPr>
          <p:nvPr>
            <p:ph type="dt" sz="half" idx="10"/>
          </p:nvPr>
        </p:nvSpPr>
        <p:spPr/>
        <p:txBody>
          <a:bodyPr/>
          <a:lstStyle>
            <a:lvl1pPr>
              <a:defRPr/>
            </a:lvl1pPr>
          </a:lstStyle>
          <a:p>
            <a:pPr>
              <a:defRPr/>
            </a:pPr>
            <a:endParaRPr lang="zh-CN" altLang="en-US"/>
          </a:p>
        </p:txBody>
      </p:sp>
      <p:sp>
        <p:nvSpPr>
          <p:cNvPr id="6" name="页脚占位符 4">
            <a:extLst>
              <a:ext uri="{FF2B5EF4-FFF2-40B4-BE49-F238E27FC236}">
                <a16:creationId xmlns:a16="http://schemas.microsoft.com/office/drawing/2014/main" id="{F5FBA1A5-0896-BE44-BA78-549D59FA15D9}"/>
              </a:ext>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2198BCE8-BB97-0B4A-8307-E91315566BD5}"/>
              </a:ext>
            </a:extLst>
          </p:cNvPr>
          <p:cNvSpPr>
            <a:spLocks noGrp="1"/>
          </p:cNvSpPr>
          <p:nvPr>
            <p:ph type="sldNum" sz="quarter" idx="12"/>
          </p:nvPr>
        </p:nvSpPr>
        <p:spPr/>
        <p:txBody>
          <a:bodyPr/>
          <a:lstStyle>
            <a:lvl1pPr>
              <a:defRPr/>
            </a:lvl1pPr>
          </a:lstStyle>
          <a:p>
            <a:pPr>
              <a:defRPr/>
            </a:pPr>
            <a:fld id="{EAB9AA28-8708-B949-A2D9-E8BB534DCAC8}" type="slidenum">
              <a:rPr lang="zh-CN" altLang="en-US"/>
              <a:pPr>
                <a:defRPr/>
              </a:pPr>
              <a:t>‹#›</a:t>
            </a:fld>
            <a:endParaRPr lang="zh-CN" altLang="en-US"/>
          </a:p>
        </p:txBody>
      </p:sp>
    </p:spTree>
    <p:extLst>
      <p:ext uri="{BB962C8B-B14F-4D97-AF65-F5344CB8AC3E}">
        <p14:creationId xmlns:p14="http://schemas.microsoft.com/office/powerpoint/2010/main" val="40809109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1"/>
            <a:ext cx="5486400" cy="425054"/>
          </a:xfrm>
        </p:spPr>
        <p:txBody>
          <a:bodyPr anchor="b"/>
          <a:lstStyle>
            <a:lvl1pPr algn="l">
              <a:defRPr sz="2000" b="1"/>
            </a:lvl1pPr>
          </a:lstStyle>
          <a:p>
            <a:r>
              <a:rPr lang="zh-CN" altLang="en-US" noProof="1"/>
              <a:t>单击此处编辑母版标题样式</a:t>
            </a:r>
          </a:p>
        </p:txBody>
      </p:sp>
      <p:sp>
        <p:nvSpPr>
          <p:cNvPr id="3" name="图片占位符 2"/>
          <p:cNvSpPr>
            <a:spLocks noGrp="1"/>
          </p:cNvSpPr>
          <p:nvPr>
            <p:ph type="pic" idx="1"/>
          </p:nvPr>
        </p:nvSpPr>
        <p:spPr>
          <a:xfrm>
            <a:off x="1792288" y="459581"/>
            <a:ext cx="5486400" cy="30861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4025504"/>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noProof="1"/>
              <a:t>单击此处编辑母版文本样式</a:t>
            </a:r>
          </a:p>
        </p:txBody>
      </p:sp>
      <p:sp>
        <p:nvSpPr>
          <p:cNvPr id="5" name="日期占位符 3">
            <a:extLst>
              <a:ext uri="{FF2B5EF4-FFF2-40B4-BE49-F238E27FC236}">
                <a16:creationId xmlns:a16="http://schemas.microsoft.com/office/drawing/2014/main" id="{5639F4D5-8E46-3745-BB50-12A3386BC4C5}"/>
              </a:ext>
            </a:extLst>
          </p:cNvPr>
          <p:cNvSpPr>
            <a:spLocks noGrp="1"/>
          </p:cNvSpPr>
          <p:nvPr>
            <p:ph type="dt" sz="half" idx="10"/>
          </p:nvPr>
        </p:nvSpPr>
        <p:spPr/>
        <p:txBody>
          <a:bodyPr/>
          <a:lstStyle>
            <a:lvl1pPr>
              <a:defRPr/>
            </a:lvl1pPr>
          </a:lstStyle>
          <a:p>
            <a:pPr>
              <a:defRPr/>
            </a:pPr>
            <a:endParaRPr lang="zh-CN" altLang="en-US"/>
          </a:p>
        </p:txBody>
      </p:sp>
      <p:sp>
        <p:nvSpPr>
          <p:cNvPr id="6" name="页脚占位符 4">
            <a:extLst>
              <a:ext uri="{FF2B5EF4-FFF2-40B4-BE49-F238E27FC236}">
                <a16:creationId xmlns:a16="http://schemas.microsoft.com/office/drawing/2014/main" id="{1E88278E-69CE-7444-8FEE-712FCD5A6C10}"/>
              </a:ext>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6E3F807A-39CA-F849-95B6-57B6CF1DF5B6}"/>
              </a:ext>
            </a:extLst>
          </p:cNvPr>
          <p:cNvSpPr>
            <a:spLocks noGrp="1"/>
          </p:cNvSpPr>
          <p:nvPr>
            <p:ph type="sldNum" sz="quarter" idx="12"/>
          </p:nvPr>
        </p:nvSpPr>
        <p:spPr/>
        <p:txBody>
          <a:bodyPr/>
          <a:lstStyle>
            <a:lvl1pPr>
              <a:defRPr/>
            </a:lvl1pPr>
          </a:lstStyle>
          <a:p>
            <a:pPr>
              <a:defRPr/>
            </a:pPr>
            <a:fld id="{C264434E-B92C-7448-912F-A526F86A0D12}" type="slidenum">
              <a:rPr lang="zh-CN" altLang="en-US"/>
              <a:pPr>
                <a:defRPr/>
              </a:pPr>
              <a:t>‹#›</a:t>
            </a:fld>
            <a:endParaRPr lang="zh-CN" altLang="en-US"/>
          </a:p>
        </p:txBody>
      </p:sp>
    </p:spTree>
    <p:extLst>
      <p:ext uri="{BB962C8B-B14F-4D97-AF65-F5344CB8AC3E}">
        <p14:creationId xmlns:p14="http://schemas.microsoft.com/office/powerpoint/2010/main" val="12671462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竖排文字占位符 2"/>
          <p:cNvSpPr>
            <a:spLocks noGrp="1"/>
          </p:cNvSpPr>
          <p:nvPr>
            <p:ph type="body" orient="vert" idx="1"/>
          </p:nvPr>
        </p:nvSpPr>
        <p:spPr/>
        <p:txBody>
          <a:bodyPr vert="eaVert"/>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日期占位符 3">
            <a:extLst>
              <a:ext uri="{FF2B5EF4-FFF2-40B4-BE49-F238E27FC236}">
                <a16:creationId xmlns:a16="http://schemas.microsoft.com/office/drawing/2014/main" id="{C3F9CCA5-A65C-CD4C-A7EA-5E57975F5E94}"/>
              </a:ext>
            </a:extLst>
          </p:cNvPr>
          <p:cNvSpPr>
            <a:spLocks noGrp="1"/>
          </p:cNvSpPr>
          <p:nvPr>
            <p:ph type="dt" sz="half" idx="10"/>
          </p:nvPr>
        </p:nvSpPr>
        <p:spPr/>
        <p:txBody>
          <a:bodyPr/>
          <a:lstStyle>
            <a:lvl1pPr>
              <a:defRPr/>
            </a:lvl1pPr>
          </a:lstStyle>
          <a:p>
            <a:pPr>
              <a:defRPr/>
            </a:pPr>
            <a:endParaRPr lang="zh-CN" altLang="en-US"/>
          </a:p>
        </p:txBody>
      </p:sp>
      <p:sp>
        <p:nvSpPr>
          <p:cNvPr id="5" name="页脚占位符 4">
            <a:extLst>
              <a:ext uri="{FF2B5EF4-FFF2-40B4-BE49-F238E27FC236}">
                <a16:creationId xmlns:a16="http://schemas.microsoft.com/office/drawing/2014/main" id="{FB74FA6F-64A1-3A46-8C66-C4E0ECE6713B}"/>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1E127FCF-D4A6-7447-9454-64C36091432E}"/>
              </a:ext>
            </a:extLst>
          </p:cNvPr>
          <p:cNvSpPr>
            <a:spLocks noGrp="1"/>
          </p:cNvSpPr>
          <p:nvPr>
            <p:ph type="sldNum" sz="quarter" idx="12"/>
          </p:nvPr>
        </p:nvSpPr>
        <p:spPr/>
        <p:txBody>
          <a:bodyPr/>
          <a:lstStyle>
            <a:lvl1pPr>
              <a:defRPr/>
            </a:lvl1pPr>
          </a:lstStyle>
          <a:p>
            <a:pPr>
              <a:defRPr/>
            </a:pPr>
            <a:fld id="{A5B67C7A-E1C7-1745-9C44-9C06CA46DF99}" type="slidenum">
              <a:rPr lang="zh-CN" altLang="en-US"/>
              <a:pPr>
                <a:defRPr/>
              </a:pPr>
              <a:t>‹#›</a:t>
            </a:fld>
            <a:endParaRPr lang="zh-CN" altLang="en-US"/>
          </a:p>
        </p:txBody>
      </p:sp>
    </p:spTree>
    <p:extLst>
      <p:ext uri="{BB962C8B-B14F-4D97-AF65-F5344CB8AC3E}">
        <p14:creationId xmlns:p14="http://schemas.microsoft.com/office/powerpoint/2010/main" val="35444845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05979"/>
            <a:ext cx="2057400" cy="4388644"/>
          </a:xfrm>
        </p:spPr>
        <p:txBody>
          <a:bodyPr vert="eaVert"/>
          <a:lstStyle/>
          <a:p>
            <a:r>
              <a:rPr lang="zh-CN" altLang="en-US" noProof="1"/>
              <a:t>单击此处编辑母版标题样式</a:t>
            </a:r>
          </a:p>
        </p:txBody>
      </p:sp>
      <p:sp>
        <p:nvSpPr>
          <p:cNvPr id="3" name="竖排文字占位符 2"/>
          <p:cNvSpPr>
            <a:spLocks noGrp="1"/>
          </p:cNvSpPr>
          <p:nvPr>
            <p:ph type="body" orient="vert" idx="1"/>
          </p:nvPr>
        </p:nvSpPr>
        <p:spPr>
          <a:xfrm>
            <a:off x="457200" y="205979"/>
            <a:ext cx="6019800" cy="4388644"/>
          </a:xfrm>
        </p:spPr>
        <p:txBody>
          <a:bodyPr vert="eaVert"/>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日期占位符 3">
            <a:extLst>
              <a:ext uri="{FF2B5EF4-FFF2-40B4-BE49-F238E27FC236}">
                <a16:creationId xmlns:a16="http://schemas.microsoft.com/office/drawing/2014/main" id="{6BFB44A9-E5F6-F04B-8E56-542F9D4E92A7}"/>
              </a:ext>
            </a:extLst>
          </p:cNvPr>
          <p:cNvSpPr>
            <a:spLocks noGrp="1"/>
          </p:cNvSpPr>
          <p:nvPr>
            <p:ph type="dt" sz="half" idx="10"/>
          </p:nvPr>
        </p:nvSpPr>
        <p:spPr/>
        <p:txBody>
          <a:bodyPr/>
          <a:lstStyle>
            <a:lvl1pPr>
              <a:defRPr/>
            </a:lvl1pPr>
          </a:lstStyle>
          <a:p>
            <a:pPr>
              <a:defRPr/>
            </a:pPr>
            <a:endParaRPr lang="zh-CN" altLang="en-US"/>
          </a:p>
        </p:txBody>
      </p:sp>
      <p:sp>
        <p:nvSpPr>
          <p:cNvPr id="5" name="页脚占位符 4">
            <a:extLst>
              <a:ext uri="{FF2B5EF4-FFF2-40B4-BE49-F238E27FC236}">
                <a16:creationId xmlns:a16="http://schemas.microsoft.com/office/drawing/2014/main" id="{A6F98530-C42F-C04B-AC2B-9F405B4D8BD7}"/>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B7D00E05-F1F5-4044-859B-339C24A71F8C}"/>
              </a:ext>
            </a:extLst>
          </p:cNvPr>
          <p:cNvSpPr>
            <a:spLocks noGrp="1"/>
          </p:cNvSpPr>
          <p:nvPr>
            <p:ph type="sldNum" sz="quarter" idx="12"/>
          </p:nvPr>
        </p:nvSpPr>
        <p:spPr/>
        <p:txBody>
          <a:bodyPr/>
          <a:lstStyle>
            <a:lvl1pPr>
              <a:defRPr/>
            </a:lvl1pPr>
          </a:lstStyle>
          <a:p>
            <a:pPr>
              <a:defRPr/>
            </a:pPr>
            <a:fld id="{893B5F22-D982-7349-BA0A-E188A30DB52B}" type="slidenum">
              <a:rPr lang="zh-CN" altLang="en-US"/>
              <a:pPr>
                <a:defRPr/>
              </a:pPr>
              <a:t>‹#›</a:t>
            </a:fld>
            <a:endParaRPr lang="zh-CN" altLang="en-US"/>
          </a:p>
        </p:txBody>
      </p:sp>
    </p:spTree>
    <p:extLst>
      <p:ext uri="{BB962C8B-B14F-4D97-AF65-F5344CB8AC3E}">
        <p14:creationId xmlns:p14="http://schemas.microsoft.com/office/powerpoint/2010/main" val="41812667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457200" y="205979"/>
            <a:ext cx="8229600" cy="4388644"/>
          </a:xfrm>
        </p:spPr>
        <p:txBody>
          <a:body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3" name="日期占位符 2">
            <a:extLst>
              <a:ext uri="{FF2B5EF4-FFF2-40B4-BE49-F238E27FC236}">
                <a16:creationId xmlns:a16="http://schemas.microsoft.com/office/drawing/2014/main" id="{51FACEAC-822B-5548-ADF8-00CB09D6E9DF}"/>
              </a:ext>
            </a:extLst>
          </p:cNvPr>
          <p:cNvSpPr>
            <a:spLocks noGrp="1"/>
          </p:cNvSpPr>
          <p:nvPr>
            <p:ph type="dt" sz="half" idx="10"/>
          </p:nvPr>
        </p:nvSpPr>
        <p:spPr>
          <a:xfrm>
            <a:off x="457200" y="4684713"/>
            <a:ext cx="2133600" cy="357187"/>
          </a:xfrm>
        </p:spPr>
        <p:txBody>
          <a:bodyPr/>
          <a:lstStyle>
            <a:lvl1pPr>
              <a:defRPr>
                <a:solidFill>
                  <a:schemeClr val="tx1">
                    <a:tint val="75000"/>
                  </a:schemeClr>
                </a:solidFill>
              </a:defRPr>
            </a:lvl1pPr>
          </a:lstStyle>
          <a:p>
            <a:pPr>
              <a:defRPr/>
            </a:pPr>
            <a:endParaRPr lang="zh-CN" altLang="zh-CN"/>
          </a:p>
        </p:txBody>
      </p:sp>
      <p:sp>
        <p:nvSpPr>
          <p:cNvPr id="4" name="页脚占位符 3">
            <a:extLst>
              <a:ext uri="{FF2B5EF4-FFF2-40B4-BE49-F238E27FC236}">
                <a16:creationId xmlns:a16="http://schemas.microsoft.com/office/drawing/2014/main" id="{8C7A456F-87C0-F342-8712-201D5F06483A}"/>
              </a:ext>
            </a:extLst>
          </p:cNvPr>
          <p:cNvSpPr>
            <a:spLocks noGrp="1"/>
          </p:cNvSpPr>
          <p:nvPr>
            <p:ph type="ftr" sz="quarter" idx="11"/>
          </p:nvPr>
        </p:nvSpPr>
        <p:spPr>
          <a:xfrm>
            <a:off x="3124200" y="4684713"/>
            <a:ext cx="2895600" cy="357187"/>
          </a:xfrm>
        </p:spPr>
        <p:txBody>
          <a:bodyPr/>
          <a:lstStyle>
            <a:lvl1pPr>
              <a:defRPr>
                <a:solidFill>
                  <a:schemeClr val="tx1">
                    <a:tint val="75000"/>
                  </a:schemeClr>
                </a:solidFill>
              </a:defRPr>
            </a:lvl1pPr>
          </a:lstStyle>
          <a:p>
            <a:pPr>
              <a:defRPr/>
            </a:pPr>
            <a:endParaRPr lang="zh-CN" altLang="zh-CN"/>
          </a:p>
        </p:txBody>
      </p:sp>
      <p:sp>
        <p:nvSpPr>
          <p:cNvPr id="5" name="灯片编号占位符 4">
            <a:extLst>
              <a:ext uri="{FF2B5EF4-FFF2-40B4-BE49-F238E27FC236}">
                <a16:creationId xmlns:a16="http://schemas.microsoft.com/office/drawing/2014/main" id="{0E8934C8-7B6F-2843-BE79-FE42C4EA3385}"/>
              </a:ext>
            </a:extLst>
          </p:cNvPr>
          <p:cNvSpPr>
            <a:spLocks noGrp="1"/>
          </p:cNvSpPr>
          <p:nvPr>
            <p:ph type="sldNum" sz="quarter" idx="12"/>
          </p:nvPr>
        </p:nvSpPr>
        <p:spPr>
          <a:xfrm>
            <a:off x="6553200" y="4684713"/>
            <a:ext cx="2133600" cy="357187"/>
          </a:xfrm>
        </p:spPr>
        <p:txBody>
          <a:bodyPr/>
          <a:lstStyle>
            <a:lvl1pPr>
              <a:defRPr/>
            </a:lvl1pPr>
          </a:lstStyle>
          <a:p>
            <a:pPr>
              <a:defRPr/>
            </a:pPr>
            <a:fld id="{5E0B5D41-D3F0-054B-A416-B243DFFF1CEF}" type="slidenum">
              <a:rPr lang="zh-CN" altLang="zh-CN"/>
              <a:pPr>
                <a:defRPr/>
              </a:pPr>
              <a:t>‹#›</a:t>
            </a:fld>
            <a:endParaRPr lang="zh-CN" altLang="zh-CN"/>
          </a:p>
        </p:txBody>
      </p:sp>
    </p:spTree>
    <p:extLst>
      <p:ext uri="{BB962C8B-B14F-4D97-AF65-F5344CB8AC3E}">
        <p14:creationId xmlns:p14="http://schemas.microsoft.com/office/powerpoint/2010/main" val="532483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7819"/>
            <a:ext cx="7772400" cy="1102519"/>
          </a:xfrm>
        </p:spPr>
        <p:txBody>
          <a:bodyPr/>
          <a:lstStyle/>
          <a:p>
            <a:r>
              <a:rPr lang="zh-CN" altLang="en-US"/>
              <a:t>单击此处编辑母版标题样式</a:t>
            </a:r>
          </a:p>
        </p:txBody>
      </p:sp>
      <p:sp>
        <p:nvSpPr>
          <p:cNvPr id="3" name="副标题 2"/>
          <p:cNvSpPr>
            <a:spLocks noGrp="1"/>
          </p:cNvSpPr>
          <p:nvPr>
            <p:ph type="subTitle" idx="1"/>
          </p:nvPr>
        </p:nvSpPr>
        <p:spPr>
          <a:xfrm>
            <a:off x="1371600" y="2914650"/>
            <a:ext cx="6400800" cy="1314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
        <p:nvSpPr>
          <p:cNvPr id="4" name="日期占位符 3">
            <a:extLst>
              <a:ext uri="{FF2B5EF4-FFF2-40B4-BE49-F238E27FC236}">
                <a16:creationId xmlns:a16="http://schemas.microsoft.com/office/drawing/2014/main" id="{D498E6FD-0919-5A45-A84C-80A645B7C2C6}"/>
              </a:ext>
            </a:extLst>
          </p:cNvPr>
          <p:cNvSpPr>
            <a:spLocks noGrp="1"/>
          </p:cNvSpPr>
          <p:nvPr>
            <p:ph type="dt" sz="half" idx="10"/>
          </p:nvPr>
        </p:nvSpPr>
        <p:spPr/>
        <p:txBody>
          <a:bodyPr/>
          <a:lstStyle>
            <a:lvl1pPr>
              <a:buFont typeface="Arial" pitchFamily="34" charset="0"/>
              <a:buNone/>
              <a:defRPr>
                <a:latin typeface="Calibri" pitchFamily="34" charset="0"/>
              </a:defRPr>
            </a:lvl1pPr>
          </a:lstStyle>
          <a:p>
            <a:pPr>
              <a:defRPr/>
            </a:pPr>
            <a:endParaRPr lang="en-US" altLang="zh-CN"/>
          </a:p>
        </p:txBody>
      </p:sp>
      <p:sp>
        <p:nvSpPr>
          <p:cNvPr id="5" name="页脚占位符 4">
            <a:extLst>
              <a:ext uri="{FF2B5EF4-FFF2-40B4-BE49-F238E27FC236}">
                <a16:creationId xmlns:a16="http://schemas.microsoft.com/office/drawing/2014/main" id="{18325261-84BE-2042-BE97-48DAEB641710}"/>
              </a:ext>
            </a:extLst>
          </p:cNvPr>
          <p:cNvSpPr>
            <a:spLocks noGrp="1"/>
          </p:cNvSpPr>
          <p:nvPr>
            <p:ph type="ftr" sz="quarter" idx="11"/>
          </p:nvPr>
        </p:nvSpPr>
        <p:spPr/>
        <p:txBody>
          <a:bodyPr/>
          <a:lstStyle>
            <a:lvl1pPr>
              <a:buFont typeface="Arial" pitchFamily="34" charset="0"/>
              <a:buNone/>
              <a:defRPr>
                <a:latin typeface="Calibri" pitchFamily="34" charset="0"/>
              </a:defRPr>
            </a:lvl1pPr>
          </a:lstStyle>
          <a:p>
            <a:pPr>
              <a:defRPr/>
            </a:pPr>
            <a:endParaRPr lang="en-US" altLang="zh-CN"/>
          </a:p>
        </p:txBody>
      </p:sp>
      <p:sp>
        <p:nvSpPr>
          <p:cNvPr id="6" name="灯片编号占位符 5">
            <a:extLst>
              <a:ext uri="{FF2B5EF4-FFF2-40B4-BE49-F238E27FC236}">
                <a16:creationId xmlns:a16="http://schemas.microsoft.com/office/drawing/2014/main" id="{7C6985A4-910E-4447-8E29-2C31FC71B2B6}"/>
              </a:ext>
            </a:extLst>
          </p:cNvPr>
          <p:cNvSpPr>
            <a:spLocks noGrp="1"/>
          </p:cNvSpPr>
          <p:nvPr>
            <p:ph type="sldNum" sz="quarter" idx="12"/>
          </p:nvPr>
        </p:nvSpPr>
        <p:spPr/>
        <p:txBody>
          <a:bodyPr/>
          <a:lstStyle>
            <a:lvl1pPr>
              <a:buFont typeface="Arial" panose="020B0604020202020204" pitchFamily="34" charset="0"/>
              <a:buNone/>
              <a:defRPr>
                <a:latin typeface="Calibri" panose="020F0502020204030204" pitchFamily="34" charset="0"/>
              </a:defRPr>
            </a:lvl1pPr>
          </a:lstStyle>
          <a:p>
            <a:pPr>
              <a:defRPr/>
            </a:pPr>
            <a:fld id="{41DF414A-DFA0-A048-9D7E-DFA27FB8B097}" type="slidenum">
              <a:rPr lang="en-US" altLang="zh-CN"/>
              <a:pPr>
                <a:defRPr/>
              </a:pPr>
              <a:t>‹#›</a:t>
            </a:fld>
            <a:endParaRPr lang="en-US" altLang="zh-CN"/>
          </a:p>
        </p:txBody>
      </p:sp>
    </p:spTree>
    <p:extLst>
      <p:ext uri="{BB962C8B-B14F-4D97-AF65-F5344CB8AC3E}">
        <p14:creationId xmlns:p14="http://schemas.microsoft.com/office/powerpoint/2010/main" val="18669489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3D0FD7B1-5076-D340-85DB-BB4313E0A934}"/>
              </a:ext>
            </a:extLst>
          </p:cNvPr>
          <p:cNvSpPr>
            <a:spLocks noGrp="1"/>
          </p:cNvSpPr>
          <p:nvPr>
            <p:ph type="dt" sz="half" idx="10"/>
          </p:nvPr>
        </p:nvSpPr>
        <p:spPr/>
        <p:txBody>
          <a:bodyPr/>
          <a:lstStyle>
            <a:lvl1pPr>
              <a:buFont typeface="Arial" pitchFamily="34" charset="0"/>
              <a:buNone/>
              <a:defRPr>
                <a:latin typeface="Calibri" pitchFamily="34" charset="0"/>
              </a:defRPr>
            </a:lvl1pPr>
          </a:lstStyle>
          <a:p>
            <a:pPr>
              <a:defRPr/>
            </a:pPr>
            <a:endParaRPr lang="en-US" altLang="zh-CN"/>
          </a:p>
        </p:txBody>
      </p:sp>
      <p:sp>
        <p:nvSpPr>
          <p:cNvPr id="5" name="页脚占位符 4">
            <a:extLst>
              <a:ext uri="{FF2B5EF4-FFF2-40B4-BE49-F238E27FC236}">
                <a16:creationId xmlns:a16="http://schemas.microsoft.com/office/drawing/2014/main" id="{B6AD09CA-0F57-3C47-921A-B7790AB4C64E}"/>
              </a:ext>
            </a:extLst>
          </p:cNvPr>
          <p:cNvSpPr>
            <a:spLocks noGrp="1"/>
          </p:cNvSpPr>
          <p:nvPr>
            <p:ph type="ftr" sz="quarter" idx="11"/>
          </p:nvPr>
        </p:nvSpPr>
        <p:spPr/>
        <p:txBody>
          <a:bodyPr/>
          <a:lstStyle>
            <a:lvl1pPr>
              <a:buFont typeface="Arial" pitchFamily="34" charset="0"/>
              <a:buNone/>
              <a:defRPr>
                <a:latin typeface="Calibri" pitchFamily="34" charset="0"/>
              </a:defRPr>
            </a:lvl1pPr>
          </a:lstStyle>
          <a:p>
            <a:pPr>
              <a:defRPr/>
            </a:pPr>
            <a:endParaRPr lang="en-US" altLang="zh-CN"/>
          </a:p>
        </p:txBody>
      </p:sp>
      <p:sp>
        <p:nvSpPr>
          <p:cNvPr id="6" name="灯片编号占位符 5">
            <a:extLst>
              <a:ext uri="{FF2B5EF4-FFF2-40B4-BE49-F238E27FC236}">
                <a16:creationId xmlns:a16="http://schemas.microsoft.com/office/drawing/2014/main" id="{6AB65D11-40EF-4149-AC12-F2BC0900217B}"/>
              </a:ext>
            </a:extLst>
          </p:cNvPr>
          <p:cNvSpPr>
            <a:spLocks noGrp="1"/>
          </p:cNvSpPr>
          <p:nvPr>
            <p:ph type="sldNum" sz="quarter" idx="12"/>
          </p:nvPr>
        </p:nvSpPr>
        <p:spPr/>
        <p:txBody>
          <a:bodyPr/>
          <a:lstStyle>
            <a:lvl1pPr>
              <a:buFont typeface="Arial" panose="020B0604020202020204" pitchFamily="34" charset="0"/>
              <a:buNone/>
              <a:defRPr>
                <a:latin typeface="Calibri" panose="020F0502020204030204" pitchFamily="34" charset="0"/>
              </a:defRPr>
            </a:lvl1pPr>
          </a:lstStyle>
          <a:p>
            <a:pPr>
              <a:defRPr/>
            </a:pPr>
            <a:fld id="{1C5B40DA-5FF9-C747-ADF5-FC1CCB5A5189}" type="slidenum">
              <a:rPr lang="en-US" altLang="zh-CN"/>
              <a:pPr>
                <a:defRPr/>
              </a:pPr>
              <a:t>‹#›</a:t>
            </a:fld>
            <a:endParaRPr lang="en-US" altLang="zh-CN"/>
          </a:p>
        </p:txBody>
      </p:sp>
    </p:spTree>
    <p:extLst>
      <p:ext uri="{BB962C8B-B14F-4D97-AF65-F5344CB8AC3E}">
        <p14:creationId xmlns:p14="http://schemas.microsoft.com/office/powerpoint/2010/main" val="39166320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6"/>
            <a:ext cx="7772400" cy="1021556"/>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4AC03CFE-F11C-1A4C-BEF0-7299FC561D98}"/>
              </a:ext>
            </a:extLst>
          </p:cNvPr>
          <p:cNvSpPr>
            <a:spLocks noGrp="1"/>
          </p:cNvSpPr>
          <p:nvPr>
            <p:ph type="dt" sz="half" idx="10"/>
          </p:nvPr>
        </p:nvSpPr>
        <p:spPr/>
        <p:txBody>
          <a:bodyPr/>
          <a:lstStyle>
            <a:lvl1pPr>
              <a:buFont typeface="Arial" pitchFamily="34" charset="0"/>
              <a:buNone/>
              <a:defRPr>
                <a:latin typeface="Calibri" pitchFamily="34" charset="0"/>
              </a:defRPr>
            </a:lvl1pPr>
          </a:lstStyle>
          <a:p>
            <a:pPr>
              <a:defRPr/>
            </a:pPr>
            <a:endParaRPr lang="en-US" altLang="zh-CN"/>
          </a:p>
        </p:txBody>
      </p:sp>
      <p:sp>
        <p:nvSpPr>
          <p:cNvPr id="5" name="页脚占位符 4">
            <a:extLst>
              <a:ext uri="{FF2B5EF4-FFF2-40B4-BE49-F238E27FC236}">
                <a16:creationId xmlns:a16="http://schemas.microsoft.com/office/drawing/2014/main" id="{B3D5DE17-BB07-CB4B-B550-AEC70344D849}"/>
              </a:ext>
            </a:extLst>
          </p:cNvPr>
          <p:cNvSpPr>
            <a:spLocks noGrp="1"/>
          </p:cNvSpPr>
          <p:nvPr>
            <p:ph type="ftr" sz="quarter" idx="11"/>
          </p:nvPr>
        </p:nvSpPr>
        <p:spPr/>
        <p:txBody>
          <a:bodyPr/>
          <a:lstStyle>
            <a:lvl1pPr>
              <a:buFont typeface="Arial" pitchFamily="34" charset="0"/>
              <a:buNone/>
              <a:defRPr>
                <a:latin typeface="Calibri" pitchFamily="34" charset="0"/>
              </a:defRPr>
            </a:lvl1pPr>
          </a:lstStyle>
          <a:p>
            <a:pPr>
              <a:defRPr/>
            </a:pPr>
            <a:endParaRPr lang="en-US" altLang="zh-CN"/>
          </a:p>
        </p:txBody>
      </p:sp>
      <p:sp>
        <p:nvSpPr>
          <p:cNvPr id="6" name="灯片编号占位符 5">
            <a:extLst>
              <a:ext uri="{FF2B5EF4-FFF2-40B4-BE49-F238E27FC236}">
                <a16:creationId xmlns:a16="http://schemas.microsoft.com/office/drawing/2014/main" id="{7EFDAC15-127F-814D-AF4A-FDDB71F7926A}"/>
              </a:ext>
            </a:extLst>
          </p:cNvPr>
          <p:cNvSpPr>
            <a:spLocks noGrp="1"/>
          </p:cNvSpPr>
          <p:nvPr>
            <p:ph type="sldNum" sz="quarter" idx="12"/>
          </p:nvPr>
        </p:nvSpPr>
        <p:spPr/>
        <p:txBody>
          <a:bodyPr/>
          <a:lstStyle>
            <a:lvl1pPr>
              <a:buFont typeface="Arial" panose="020B0604020202020204" pitchFamily="34" charset="0"/>
              <a:buNone/>
              <a:defRPr>
                <a:latin typeface="Calibri" panose="020F0502020204030204" pitchFamily="34" charset="0"/>
              </a:defRPr>
            </a:lvl1pPr>
          </a:lstStyle>
          <a:p>
            <a:pPr>
              <a:defRPr/>
            </a:pPr>
            <a:fld id="{C864D992-B59C-5E44-A3E5-066046F9526C}" type="slidenum">
              <a:rPr lang="en-US" altLang="zh-CN"/>
              <a:pPr>
                <a:defRPr/>
              </a:pPr>
              <a:t>‹#›</a:t>
            </a:fld>
            <a:endParaRPr lang="en-US" altLang="zh-CN"/>
          </a:p>
        </p:txBody>
      </p:sp>
    </p:spTree>
    <p:extLst>
      <p:ext uri="{BB962C8B-B14F-4D97-AF65-F5344CB8AC3E}">
        <p14:creationId xmlns:p14="http://schemas.microsoft.com/office/powerpoint/2010/main" val="4484918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93A63C0E-BDD5-BE4B-B1F0-CF9A54F55338}"/>
              </a:ext>
            </a:extLst>
          </p:cNvPr>
          <p:cNvSpPr>
            <a:spLocks noGrp="1"/>
          </p:cNvSpPr>
          <p:nvPr>
            <p:ph type="dt" sz="half" idx="10"/>
          </p:nvPr>
        </p:nvSpPr>
        <p:spPr/>
        <p:txBody>
          <a:bodyPr/>
          <a:lstStyle>
            <a:lvl1pPr>
              <a:buFont typeface="Arial" pitchFamily="34" charset="0"/>
              <a:buNone/>
              <a:defRPr>
                <a:latin typeface="Calibri" pitchFamily="34" charset="0"/>
              </a:defRPr>
            </a:lvl1pPr>
          </a:lstStyle>
          <a:p>
            <a:pPr>
              <a:defRPr/>
            </a:pPr>
            <a:endParaRPr lang="en-US" altLang="zh-CN"/>
          </a:p>
        </p:txBody>
      </p:sp>
      <p:sp>
        <p:nvSpPr>
          <p:cNvPr id="6" name="页脚占位符 5">
            <a:extLst>
              <a:ext uri="{FF2B5EF4-FFF2-40B4-BE49-F238E27FC236}">
                <a16:creationId xmlns:a16="http://schemas.microsoft.com/office/drawing/2014/main" id="{07335481-8C11-0441-9DBA-E1BC27B9DDF9}"/>
              </a:ext>
            </a:extLst>
          </p:cNvPr>
          <p:cNvSpPr>
            <a:spLocks noGrp="1"/>
          </p:cNvSpPr>
          <p:nvPr>
            <p:ph type="ftr" sz="quarter" idx="11"/>
          </p:nvPr>
        </p:nvSpPr>
        <p:spPr/>
        <p:txBody>
          <a:bodyPr/>
          <a:lstStyle>
            <a:lvl1pPr>
              <a:buFont typeface="Arial" pitchFamily="34" charset="0"/>
              <a:buNone/>
              <a:defRPr>
                <a:latin typeface="Calibri" pitchFamily="34" charset="0"/>
              </a:defRPr>
            </a:lvl1pPr>
          </a:lstStyle>
          <a:p>
            <a:pPr>
              <a:defRPr/>
            </a:pPr>
            <a:endParaRPr lang="en-US" altLang="zh-CN"/>
          </a:p>
        </p:txBody>
      </p:sp>
      <p:sp>
        <p:nvSpPr>
          <p:cNvPr id="7" name="灯片编号占位符 6">
            <a:extLst>
              <a:ext uri="{FF2B5EF4-FFF2-40B4-BE49-F238E27FC236}">
                <a16:creationId xmlns:a16="http://schemas.microsoft.com/office/drawing/2014/main" id="{8787F4ED-E762-FD46-995C-0E7F1FD1CF97}"/>
              </a:ext>
            </a:extLst>
          </p:cNvPr>
          <p:cNvSpPr>
            <a:spLocks noGrp="1"/>
          </p:cNvSpPr>
          <p:nvPr>
            <p:ph type="sldNum" sz="quarter" idx="12"/>
          </p:nvPr>
        </p:nvSpPr>
        <p:spPr/>
        <p:txBody>
          <a:bodyPr/>
          <a:lstStyle>
            <a:lvl1pPr>
              <a:buFont typeface="Arial" panose="020B0604020202020204" pitchFamily="34" charset="0"/>
              <a:buNone/>
              <a:defRPr>
                <a:latin typeface="Calibri" panose="020F0502020204030204" pitchFamily="34" charset="0"/>
              </a:defRPr>
            </a:lvl1pPr>
          </a:lstStyle>
          <a:p>
            <a:pPr>
              <a:defRPr/>
            </a:pPr>
            <a:fld id="{6514B31A-B3C7-BD4E-B964-70A569A04501}" type="slidenum">
              <a:rPr lang="en-US" altLang="zh-CN"/>
              <a:pPr>
                <a:defRPr/>
              </a:pPr>
              <a:t>‹#›</a:t>
            </a:fld>
            <a:endParaRPr lang="en-US" altLang="zh-CN"/>
          </a:p>
        </p:txBody>
      </p:sp>
    </p:spTree>
    <p:extLst>
      <p:ext uri="{BB962C8B-B14F-4D97-AF65-F5344CB8AC3E}">
        <p14:creationId xmlns:p14="http://schemas.microsoft.com/office/powerpoint/2010/main" val="9552068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A63679E3-8544-4349-98E7-F564677562AF}"/>
              </a:ext>
            </a:extLst>
          </p:cNvPr>
          <p:cNvSpPr>
            <a:spLocks noGrp="1"/>
          </p:cNvSpPr>
          <p:nvPr>
            <p:ph type="dt" sz="half" idx="10"/>
          </p:nvPr>
        </p:nvSpPr>
        <p:spPr/>
        <p:txBody>
          <a:bodyPr/>
          <a:lstStyle>
            <a:lvl1pPr>
              <a:buFont typeface="Arial" pitchFamily="34" charset="0"/>
              <a:buNone/>
              <a:defRPr>
                <a:latin typeface="Calibri" pitchFamily="34" charset="0"/>
              </a:defRPr>
            </a:lvl1pPr>
          </a:lstStyle>
          <a:p>
            <a:pPr>
              <a:defRPr/>
            </a:pPr>
            <a:endParaRPr lang="en-US" altLang="zh-CN"/>
          </a:p>
        </p:txBody>
      </p:sp>
      <p:sp>
        <p:nvSpPr>
          <p:cNvPr id="8" name="页脚占位符 7">
            <a:extLst>
              <a:ext uri="{FF2B5EF4-FFF2-40B4-BE49-F238E27FC236}">
                <a16:creationId xmlns:a16="http://schemas.microsoft.com/office/drawing/2014/main" id="{F188003F-5E05-984C-8454-32D7F4D441E4}"/>
              </a:ext>
            </a:extLst>
          </p:cNvPr>
          <p:cNvSpPr>
            <a:spLocks noGrp="1"/>
          </p:cNvSpPr>
          <p:nvPr>
            <p:ph type="ftr" sz="quarter" idx="11"/>
          </p:nvPr>
        </p:nvSpPr>
        <p:spPr/>
        <p:txBody>
          <a:bodyPr/>
          <a:lstStyle>
            <a:lvl1pPr>
              <a:buFont typeface="Arial" pitchFamily="34" charset="0"/>
              <a:buNone/>
              <a:defRPr>
                <a:latin typeface="Calibri" pitchFamily="34" charset="0"/>
              </a:defRPr>
            </a:lvl1pPr>
          </a:lstStyle>
          <a:p>
            <a:pPr>
              <a:defRPr/>
            </a:pPr>
            <a:endParaRPr lang="en-US" altLang="zh-CN"/>
          </a:p>
        </p:txBody>
      </p:sp>
      <p:sp>
        <p:nvSpPr>
          <p:cNvPr id="9" name="灯片编号占位符 8">
            <a:extLst>
              <a:ext uri="{FF2B5EF4-FFF2-40B4-BE49-F238E27FC236}">
                <a16:creationId xmlns:a16="http://schemas.microsoft.com/office/drawing/2014/main" id="{1D94FD54-24F5-4F43-8BF8-A79B6C3B4690}"/>
              </a:ext>
            </a:extLst>
          </p:cNvPr>
          <p:cNvSpPr>
            <a:spLocks noGrp="1"/>
          </p:cNvSpPr>
          <p:nvPr>
            <p:ph type="sldNum" sz="quarter" idx="12"/>
          </p:nvPr>
        </p:nvSpPr>
        <p:spPr/>
        <p:txBody>
          <a:bodyPr/>
          <a:lstStyle>
            <a:lvl1pPr>
              <a:buFont typeface="Arial" panose="020B0604020202020204" pitchFamily="34" charset="0"/>
              <a:buNone/>
              <a:defRPr>
                <a:latin typeface="Calibri" panose="020F0502020204030204" pitchFamily="34" charset="0"/>
              </a:defRPr>
            </a:lvl1pPr>
          </a:lstStyle>
          <a:p>
            <a:pPr>
              <a:defRPr/>
            </a:pPr>
            <a:fld id="{56516632-2F70-3D42-B876-F0C748F8A79C}" type="slidenum">
              <a:rPr lang="en-US" altLang="zh-CN"/>
              <a:pPr>
                <a:defRPr/>
              </a:pPr>
              <a:t>‹#›</a:t>
            </a:fld>
            <a:endParaRPr lang="en-US" altLang="zh-CN"/>
          </a:p>
        </p:txBody>
      </p:sp>
    </p:spTree>
    <p:extLst>
      <p:ext uri="{BB962C8B-B14F-4D97-AF65-F5344CB8AC3E}">
        <p14:creationId xmlns:p14="http://schemas.microsoft.com/office/powerpoint/2010/main" val="4612209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6"/>
            <a:ext cx="7772400" cy="1021556"/>
          </a:xfrm>
        </p:spPr>
        <p:txBody>
          <a:bodyPr anchor="t"/>
          <a:lstStyle>
            <a:lvl1pPr algn="l">
              <a:defRPr sz="4000" b="1" cap="all"/>
            </a:lvl1pPr>
          </a:lstStyle>
          <a:p>
            <a:r>
              <a:rPr lang="zh-CN" altLang="en-US" noProof="1"/>
              <a:t>单击此处编辑母版标题样式</a:t>
            </a:r>
          </a:p>
        </p:txBody>
      </p:sp>
      <p:sp>
        <p:nvSpPr>
          <p:cNvPr id="3" name="文本占位符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noProof="1"/>
              <a:t>单击此处编辑母版文本样式</a:t>
            </a:r>
          </a:p>
        </p:txBody>
      </p:sp>
      <p:sp>
        <p:nvSpPr>
          <p:cNvPr id="4" name="日期占位符 3">
            <a:extLst>
              <a:ext uri="{FF2B5EF4-FFF2-40B4-BE49-F238E27FC236}">
                <a16:creationId xmlns:a16="http://schemas.microsoft.com/office/drawing/2014/main" id="{F8637D4D-BDB2-324D-AD51-B2ED1023CB01}"/>
              </a:ext>
            </a:extLst>
          </p:cNvPr>
          <p:cNvSpPr>
            <a:spLocks noGrp="1"/>
          </p:cNvSpPr>
          <p:nvPr>
            <p:ph type="dt" sz="half" idx="10"/>
          </p:nvPr>
        </p:nvSpPr>
        <p:spPr/>
        <p:txBody>
          <a:bodyPr/>
          <a:lstStyle>
            <a:lvl1pPr>
              <a:defRPr/>
            </a:lvl1pPr>
          </a:lstStyle>
          <a:p>
            <a:pPr>
              <a:defRPr/>
            </a:pPr>
            <a:endParaRPr lang="zh-CN" altLang="en-US"/>
          </a:p>
        </p:txBody>
      </p:sp>
      <p:sp>
        <p:nvSpPr>
          <p:cNvPr id="5" name="页脚占位符 4">
            <a:extLst>
              <a:ext uri="{FF2B5EF4-FFF2-40B4-BE49-F238E27FC236}">
                <a16:creationId xmlns:a16="http://schemas.microsoft.com/office/drawing/2014/main" id="{7CA73954-D601-A44A-BDE8-AFD36AABE2FD}"/>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B1B2ED16-D03F-5043-815D-113A7B443BD8}"/>
              </a:ext>
            </a:extLst>
          </p:cNvPr>
          <p:cNvSpPr>
            <a:spLocks noGrp="1"/>
          </p:cNvSpPr>
          <p:nvPr>
            <p:ph type="sldNum" sz="quarter" idx="12"/>
          </p:nvPr>
        </p:nvSpPr>
        <p:spPr/>
        <p:txBody>
          <a:bodyPr/>
          <a:lstStyle>
            <a:lvl1pPr>
              <a:defRPr/>
            </a:lvl1pPr>
          </a:lstStyle>
          <a:p>
            <a:pPr>
              <a:defRPr/>
            </a:pPr>
            <a:fld id="{D091CC94-B801-994E-A950-D751718B4170}" type="slidenum">
              <a:rPr lang="zh-CN" altLang="en-US"/>
              <a:pPr>
                <a:defRPr/>
              </a:pPr>
              <a:t>‹#›</a:t>
            </a:fld>
            <a:endParaRPr lang="zh-CN" altLang="en-US"/>
          </a:p>
        </p:txBody>
      </p:sp>
    </p:spTree>
    <p:extLst>
      <p:ext uri="{BB962C8B-B14F-4D97-AF65-F5344CB8AC3E}">
        <p14:creationId xmlns:p14="http://schemas.microsoft.com/office/powerpoint/2010/main" val="118092632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B2267C2-7183-3149-A899-B38B3D1105CD}"/>
              </a:ext>
            </a:extLst>
          </p:cNvPr>
          <p:cNvSpPr>
            <a:spLocks noGrp="1"/>
          </p:cNvSpPr>
          <p:nvPr>
            <p:ph type="dt" sz="half" idx="10"/>
          </p:nvPr>
        </p:nvSpPr>
        <p:spPr/>
        <p:txBody>
          <a:bodyPr/>
          <a:lstStyle>
            <a:lvl1pPr>
              <a:buFont typeface="Arial" pitchFamily="34" charset="0"/>
              <a:buNone/>
              <a:defRPr>
                <a:latin typeface="Calibri" pitchFamily="34" charset="0"/>
              </a:defRPr>
            </a:lvl1pPr>
          </a:lstStyle>
          <a:p>
            <a:pPr>
              <a:defRPr/>
            </a:pPr>
            <a:endParaRPr lang="en-US" altLang="zh-CN"/>
          </a:p>
        </p:txBody>
      </p:sp>
      <p:sp>
        <p:nvSpPr>
          <p:cNvPr id="4" name="页脚占位符 3">
            <a:extLst>
              <a:ext uri="{FF2B5EF4-FFF2-40B4-BE49-F238E27FC236}">
                <a16:creationId xmlns:a16="http://schemas.microsoft.com/office/drawing/2014/main" id="{E00F8F39-F388-CD4F-9B32-F36E0C033292}"/>
              </a:ext>
            </a:extLst>
          </p:cNvPr>
          <p:cNvSpPr>
            <a:spLocks noGrp="1"/>
          </p:cNvSpPr>
          <p:nvPr>
            <p:ph type="ftr" sz="quarter" idx="11"/>
          </p:nvPr>
        </p:nvSpPr>
        <p:spPr/>
        <p:txBody>
          <a:bodyPr/>
          <a:lstStyle>
            <a:lvl1pPr>
              <a:buFont typeface="Arial" pitchFamily="34" charset="0"/>
              <a:buNone/>
              <a:defRPr>
                <a:latin typeface="Calibri" pitchFamily="34" charset="0"/>
              </a:defRPr>
            </a:lvl1pPr>
          </a:lstStyle>
          <a:p>
            <a:pPr>
              <a:defRPr/>
            </a:pPr>
            <a:endParaRPr lang="en-US" altLang="zh-CN"/>
          </a:p>
        </p:txBody>
      </p:sp>
      <p:sp>
        <p:nvSpPr>
          <p:cNvPr id="5" name="灯片编号占位符 4">
            <a:extLst>
              <a:ext uri="{FF2B5EF4-FFF2-40B4-BE49-F238E27FC236}">
                <a16:creationId xmlns:a16="http://schemas.microsoft.com/office/drawing/2014/main" id="{13AFD502-D6C7-1042-88D2-C279F66B8E66}"/>
              </a:ext>
            </a:extLst>
          </p:cNvPr>
          <p:cNvSpPr>
            <a:spLocks noGrp="1"/>
          </p:cNvSpPr>
          <p:nvPr>
            <p:ph type="sldNum" sz="quarter" idx="12"/>
          </p:nvPr>
        </p:nvSpPr>
        <p:spPr/>
        <p:txBody>
          <a:bodyPr/>
          <a:lstStyle>
            <a:lvl1pPr>
              <a:buFont typeface="Arial" panose="020B0604020202020204" pitchFamily="34" charset="0"/>
              <a:buNone/>
              <a:defRPr>
                <a:latin typeface="Calibri" panose="020F0502020204030204" pitchFamily="34" charset="0"/>
              </a:defRPr>
            </a:lvl1pPr>
          </a:lstStyle>
          <a:p>
            <a:pPr>
              <a:defRPr/>
            </a:pPr>
            <a:fld id="{58C929D2-0C46-BA47-8474-1DAABBDF5CAA}" type="slidenum">
              <a:rPr lang="en-US" altLang="zh-CN"/>
              <a:pPr>
                <a:defRPr/>
              </a:pPr>
              <a:t>‹#›</a:t>
            </a:fld>
            <a:endParaRPr lang="en-US" altLang="zh-CN"/>
          </a:p>
        </p:txBody>
      </p:sp>
    </p:spTree>
    <p:extLst>
      <p:ext uri="{BB962C8B-B14F-4D97-AF65-F5344CB8AC3E}">
        <p14:creationId xmlns:p14="http://schemas.microsoft.com/office/powerpoint/2010/main" val="83118062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4085A50-19E8-3D46-922E-6104BE2DFFEF}"/>
              </a:ext>
            </a:extLst>
          </p:cNvPr>
          <p:cNvSpPr>
            <a:spLocks noGrp="1"/>
          </p:cNvSpPr>
          <p:nvPr>
            <p:ph type="dt" sz="half" idx="10"/>
          </p:nvPr>
        </p:nvSpPr>
        <p:spPr/>
        <p:txBody>
          <a:bodyPr/>
          <a:lstStyle>
            <a:lvl1pPr>
              <a:buFont typeface="Arial" pitchFamily="34" charset="0"/>
              <a:buNone/>
              <a:defRPr>
                <a:latin typeface="Calibri" pitchFamily="34" charset="0"/>
              </a:defRPr>
            </a:lvl1pPr>
          </a:lstStyle>
          <a:p>
            <a:pPr>
              <a:defRPr/>
            </a:pPr>
            <a:endParaRPr lang="en-US" altLang="zh-CN"/>
          </a:p>
        </p:txBody>
      </p:sp>
      <p:sp>
        <p:nvSpPr>
          <p:cNvPr id="3" name="页脚占位符 2">
            <a:extLst>
              <a:ext uri="{FF2B5EF4-FFF2-40B4-BE49-F238E27FC236}">
                <a16:creationId xmlns:a16="http://schemas.microsoft.com/office/drawing/2014/main" id="{38BBF2FB-FEFD-B246-BBC0-954D1BA10DAD}"/>
              </a:ext>
            </a:extLst>
          </p:cNvPr>
          <p:cNvSpPr>
            <a:spLocks noGrp="1"/>
          </p:cNvSpPr>
          <p:nvPr>
            <p:ph type="ftr" sz="quarter" idx="11"/>
          </p:nvPr>
        </p:nvSpPr>
        <p:spPr/>
        <p:txBody>
          <a:bodyPr/>
          <a:lstStyle>
            <a:lvl1pPr>
              <a:buFont typeface="Arial" pitchFamily="34" charset="0"/>
              <a:buNone/>
              <a:defRPr>
                <a:latin typeface="Calibri" pitchFamily="34" charset="0"/>
              </a:defRPr>
            </a:lvl1pPr>
          </a:lstStyle>
          <a:p>
            <a:pPr>
              <a:defRPr/>
            </a:pPr>
            <a:endParaRPr lang="en-US" altLang="zh-CN"/>
          </a:p>
        </p:txBody>
      </p:sp>
      <p:sp>
        <p:nvSpPr>
          <p:cNvPr id="4" name="灯片编号占位符 3">
            <a:extLst>
              <a:ext uri="{FF2B5EF4-FFF2-40B4-BE49-F238E27FC236}">
                <a16:creationId xmlns:a16="http://schemas.microsoft.com/office/drawing/2014/main" id="{CCCBA3B2-F0EF-9F45-8C33-8BB2C33D3D80}"/>
              </a:ext>
            </a:extLst>
          </p:cNvPr>
          <p:cNvSpPr>
            <a:spLocks noGrp="1"/>
          </p:cNvSpPr>
          <p:nvPr>
            <p:ph type="sldNum" sz="quarter" idx="12"/>
          </p:nvPr>
        </p:nvSpPr>
        <p:spPr/>
        <p:txBody>
          <a:bodyPr/>
          <a:lstStyle>
            <a:lvl1pPr>
              <a:buFont typeface="Arial" panose="020B0604020202020204" pitchFamily="34" charset="0"/>
              <a:buNone/>
              <a:defRPr>
                <a:latin typeface="Calibri" panose="020F0502020204030204" pitchFamily="34" charset="0"/>
              </a:defRPr>
            </a:lvl1pPr>
          </a:lstStyle>
          <a:p>
            <a:pPr>
              <a:defRPr/>
            </a:pPr>
            <a:fld id="{55F309DF-4D30-1D4F-B852-279672CDF3E3}" type="slidenum">
              <a:rPr lang="en-US" altLang="zh-CN"/>
              <a:pPr>
                <a:defRPr/>
              </a:pPr>
              <a:t>‹#›</a:t>
            </a:fld>
            <a:endParaRPr lang="en-US" altLang="zh-CN"/>
          </a:p>
        </p:txBody>
      </p:sp>
    </p:spTree>
    <p:extLst>
      <p:ext uri="{BB962C8B-B14F-4D97-AF65-F5344CB8AC3E}">
        <p14:creationId xmlns:p14="http://schemas.microsoft.com/office/powerpoint/2010/main" val="183205325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04787"/>
            <a:ext cx="3008313" cy="871538"/>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7D1906E-C262-5C4D-9329-4596125EB250}"/>
              </a:ext>
            </a:extLst>
          </p:cNvPr>
          <p:cNvSpPr>
            <a:spLocks noGrp="1"/>
          </p:cNvSpPr>
          <p:nvPr>
            <p:ph type="dt" sz="half" idx="10"/>
          </p:nvPr>
        </p:nvSpPr>
        <p:spPr/>
        <p:txBody>
          <a:bodyPr/>
          <a:lstStyle>
            <a:lvl1pPr>
              <a:buFont typeface="Arial" pitchFamily="34" charset="0"/>
              <a:buNone/>
              <a:defRPr>
                <a:latin typeface="Calibri" pitchFamily="34" charset="0"/>
              </a:defRPr>
            </a:lvl1pPr>
          </a:lstStyle>
          <a:p>
            <a:pPr>
              <a:defRPr/>
            </a:pPr>
            <a:endParaRPr lang="en-US" altLang="zh-CN"/>
          </a:p>
        </p:txBody>
      </p:sp>
      <p:sp>
        <p:nvSpPr>
          <p:cNvPr id="6" name="页脚占位符 5">
            <a:extLst>
              <a:ext uri="{FF2B5EF4-FFF2-40B4-BE49-F238E27FC236}">
                <a16:creationId xmlns:a16="http://schemas.microsoft.com/office/drawing/2014/main" id="{6994BAB7-8AF3-C445-B3E3-E23FE01F911F}"/>
              </a:ext>
            </a:extLst>
          </p:cNvPr>
          <p:cNvSpPr>
            <a:spLocks noGrp="1"/>
          </p:cNvSpPr>
          <p:nvPr>
            <p:ph type="ftr" sz="quarter" idx="11"/>
          </p:nvPr>
        </p:nvSpPr>
        <p:spPr/>
        <p:txBody>
          <a:bodyPr/>
          <a:lstStyle>
            <a:lvl1pPr>
              <a:buFont typeface="Arial" pitchFamily="34" charset="0"/>
              <a:buNone/>
              <a:defRPr>
                <a:latin typeface="Calibri" pitchFamily="34" charset="0"/>
              </a:defRPr>
            </a:lvl1pPr>
          </a:lstStyle>
          <a:p>
            <a:pPr>
              <a:defRPr/>
            </a:pPr>
            <a:endParaRPr lang="en-US" altLang="zh-CN"/>
          </a:p>
        </p:txBody>
      </p:sp>
      <p:sp>
        <p:nvSpPr>
          <p:cNvPr id="7" name="灯片编号占位符 6">
            <a:extLst>
              <a:ext uri="{FF2B5EF4-FFF2-40B4-BE49-F238E27FC236}">
                <a16:creationId xmlns:a16="http://schemas.microsoft.com/office/drawing/2014/main" id="{F5540171-F83C-D342-9888-BE2931097AB1}"/>
              </a:ext>
            </a:extLst>
          </p:cNvPr>
          <p:cNvSpPr>
            <a:spLocks noGrp="1"/>
          </p:cNvSpPr>
          <p:nvPr>
            <p:ph type="sldNum" sz="quarter" idx="12"/>
          </p:nvPr>
        </p:nvSpPr>
        <p:spPr/>
        <p:txBody>
          <a:bodyPr/>
          <a:lstStyle>
            <a:lvl1pPr>
              <a:buFont typeface="Arial" panose="020B0604020202020204" pitchFamily="34" charset="0"/>
              <a:buNone/>
              <a:defRPr>
                <a:latin typeface="Calibri" panose="020F0502020204030204" pitchFamily="34" charset="0"/>
              </a:defRPr>
            </a:lvl1pPr>
          </a:lstStyle>
          <a:p>
            <a:pPr>
              <a:defRPr/>
            </a:pPr>
            <a:fld id="{FF34B255-8543-6A4A-A437-E14EB94DC65E}" type="slidenum">
              <a:rPr lang="en-US" altLang="zh-CN"/>
              <a:pPr>
                <a:defRPr/>
              </a:pPr>
              <a:t>‹#›</a:t>
            </a:fld>
            <a:endParaRPr lang="en-US" altLang="zh-CN"/>
          </a:p>
        </p:txBody>
      </p:sp>
    </p:spTree>
    <p:extLst>
      <p:ext uri="{BB962C8B-B14F-4D97-AF65-F5344CB8AC3E}">
        <p14:creationId xmlns:p14="http://schemas.microsoft.com/office/powerpoint/2010/main" val="144359685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0"/>
            <a:ext cx="5486400" cy="425054"/>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BB74ED96-3642-C843-9FA0-83C8E1B409D0}"/>
              </a:ext>
            </a:extLst>
          </p:cNvPr>
          <p:cNvSpPr>
            <a:spLocks noGrp="1"/>
          </p:cNvSpPr>
          <p:nvPr>
            <p:ph type="dt" sz="half" idx="10"/>
          </p:nvPr>
        </p:nvSpPr>
        <p:spPr/>
        <p:txBody>
          <a:bodyPr/>
          <a:lstStyle>
            <a:lvl1pPr>
              <a:buFont typeface="Arial" pitchFamily="34" charset="0"/>
              <a:buNone/>
              <a:defRPr>
                <a:latin typeface="Calibri" pitchFamily="34" charset="0"/>
              </a:defRPr>
            </a:lvl1pPr>
          </a:lstStyle>
          <a:p>
            <a:pPr>
              <a:defRPr/>
            </a:pPr>
            <a:endParaRPr lang="en-US" altLang="zh-CN"/>
          </a:p>
        </p:txBody>
      </p:sp>
      <p:sp>
        <p:nvSpPr>
          <p:cNvPr id="6" name="页脚占位符 5">
            <a:extLst>
              <a:ext uri="{FF2B5EF4-FFF2-40B4-BE49-F238E27FC236}">
                <a16:creationId xmlns:a16="http://schemas.microsoft.com/office/drawing/2014/main" id="{58302F29-CB8E-6A47-9BDF-7CF475C930F7}"/>
              </a:ext>
            </a:extLst>
          </p:cNvPr>
          <p:cNvSpPr>
            <a:spLocks noGrp="1"/>
          </p:cNvSpPr>
          <p:nvPr>
            <p:ph type="ftr" sz="quarter" idx="11"/>
          </p:nvPr>
        </p:nvSpPr>
        <p:spPr/>
        <p:txBody>
          <a:bodyPr/>
          <a:lstStyle>
            <a:lvl1pPr>
              <a:buFont typeface="Arial" pitchFamily="34" charset="0"/>
              <a:buNone/>
              <a:defRPr>
                <a:latin typeface="Calibri" pitchFamily="34" charset="0"/>
              </a:defRPr>
            </a:lvl1pPr>
          </a:lstStyle>
          <a:p>
            <a:pPr>
              <a:defRPr/>
            </a:pPr>
            <a:endParaRPr lang="en-US" altLang="zh-CN"/>
          </a:p>
        </p:txBody>
      </p:sp>
      <p:sp>
        <p:nvSpPr>
          <p:cNvPr id="7" name="灯片编号占位符 6">
            <a:extLst>
              <a:ext uri="{FF2B5EF4-FFF2-40B4-BE49-F238E27FC236}">
                <a16:creationId xmlns:a16="http://schemas.microsoft.com/office/drawing/2014/main" id="{673817CC-E58F-264F-89C2-2F9FBC871DDA}"/>
              </a:ext>
            </a:extLst>
          </p:cNvPr>
          <p:cNvSpPr>
            <a:spLocks noGrp="1"/>
          </p:cNvSpPr>
          <p:nvPr>
            <p:ph type="sldNum" sz="quarter" idx="12"/>
          </p:nvPr>
        </p:nvSpPr>
        <p:spPr/>
        <p:txBody>
          <a:bodyPr/>
          <a:lstStyle>
            <a:lvl1pPr>
              <a:buFont typeface="Arial" panose="020B0604020202020204" pitchFamily="34" charset="0"/>
              <a:buNone/>
              <a:defRPr>
                <a:latin typeface="Calibri" panose="020F0502020204030204" pitchFamily="34" charset="0"/>
              </a:defRPr>
            </a:lvl1pPr>
          </a:lstStyle>
          <a:p>
            <a:pPr>
              <a:defRPr/>
            </a:pPr>
            <a:fld id="{DD426B46-B681-7B45-B9B5-8590752D80AF}" type="slidenum">
              <a:rPr lang="en-US" altLang="zh-CN"/>
              <a:pPr>
                <a:defRPr/>
              </a:pPr>
              <a:t>‹#›</a:t>
            </a:fld>
            <a:endParaRPr lang="en-US" altLang="zh-CN"/>
          </a:p>
        </p:txBody>
      </p:sp>
    </p:spTree>
    <p:extLst>
      <p:ext uri="{BB962C8B-B14F-4D97-AF65-F5344CB8AC3E}">
        <p14:creationId xmlns:p14="http://schemas.microsoft.com/office/powerpoint/2010/main" val="361203529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286880DD-6814-EA42-A194-479C7FC6EA0F}"/>
              </a:ext>
            </a:extLst>
          </p:cNvPr>
          <p:cNvSpPr>
            <a:spLocks noGrp="1"/>
          </p:cNvSpPr>
          <p:nvPr>
            <p:ph type="dt" sz="half" idx="10"/>
          </p:nvPr>
        </p:nvSpPr>
        <p:spPr/>
        <p:txBody>
          <a:bodyPr/>
          <a:lstStyle>
            <a:lvl1pPr>
              <a:buFont typeface="Arial" pitchFamily="34" charset="0"/>
              <a:buNone/>
              <a:defRPr>
                <a:latin typeface="Calibri" pitchFamily="34" charset="0"/>
              </a:defRPr>
            </a:lvl1pPr>
          </a:lstStyle>
          <a:p>
            <a:pPr>
              <a:defRPr/>
            </a:pPr>
            <a:endParaRPr lang="en-US" altLang="zh-CN"/>
          </a:p>
        </p:txBody>
      </p:sp>
      <p:sp>
        <p:nvSpPr>
          <p:cNvPr id="5" name="页脚占位符 4">
            <a:extLst>
              <a:ext uri="{FF2B5EF4-FFF2-40B4-BE49-F238E27FC236}">
                <a16:creationId xmlns:a16="http://schemas.microsoft.com/office/drawing/2014/main" id="{1CE53106-0FF2-2545-9E98-0678142EC879}"/>
              </a:ext>
            </a:extLst>
          </p:cNvPr>
          <p:cNvSpPr>
            <a:spLocks noGrp="1"/>
          </p:cNvSpPr>
          <p:nvPr>
            <p:ph type="ftr" sz="quarter" idx="11"/>
          </p:nvPr>
        </p:nvSpPr>
        <p:spPr/>
        <p:txBody>
          <a:bodyPr/>
          <a:lstStyle>
            <a:lvl1pPr>
              <a:buFont typeface="Arial" pitchFamily="34" charset="0"/>
              <a:buNone/>
              <a:defRPr>
                <a:latin typeface="Calibri" pitchFamily="34" charset="0"/>
              </a:defRPr>
            </a:lvl1pPr>
          </a:lstStyle>
          <a:p>
            <a:pPr>
              <a:defRPr/>
            </a:pPr>
            <a:endParaRPr lang="en-US" altLang="zh-CN"/>
          </a:p>
        </p:txBody>
      </p:sp>
      <p:sp>
        <p:nvSpPr>
          <p:cNvPr id="6" name="灯片编号占位符 5">
            <a:extLst>
              <a:ext uri="{FF2B5EF4-FFF2-40B4-BE49-F238E27FC236}">
                <a16:creationId xmlns:a16="http://schemas.microsoft.com/office/drawing/2014/main" id="{35686D84-2A1E-C74D-9288-C3F0910A3D28}"/>
              </a:ext>
            </a:extLst>
          </p:cNvPr>
          <p:cNvSpPr>
            <a:spLocks noGrp="1"/>
          </p:cNvSpPr>
          <p:nvPr>
            <p:ph type="sldNum" sz="quarter" idx="12"/>
          </p:nvPr>
        </p:nvSpPr>
        <p:spPr/>
        <p:txBody>
          <a:bodyPr/>
          <a:lstStyle>
            <a:lvl1pPr>
              <a:buFont typeface="Arial" panose="020B0604020202020204" pitchFamily="34" charset="0"/>
              <a:buNone/>
              <a:defRPr>
                <a:latin typeface="Calibri" panose="020F0502020204030204" pitchFamily="34" charset="0"/>
              </a:defRPr>
            </a:lvl1pPr>
          </a:lstStyle>
          <a:p>
            <a:pPr>
              <a:defRPr/>
            </a:pPr>
            <a:fld id="{AACD050F-C88B-364C-A9E4-F753907263BA}" type="slidenum">
              <a:rPr lang="en-US" altLang="zh-CN"/>
              <a:pPr>
                <a:defRPr/>
              </a:pPr>
              <a:t>‹#›</a:t>
            </a:fld>
            <a:endParaRPr lang="en-US" altLang="zh-CN"/>
          </a:p>
        </p:txBody>
      </p:sp>
    </p:spTree>
    <p:extLst>
      <p:ext uri="{BB962C8B-B14F-4D97-AF65-F5344CB8AC3E}">
        <p14:creationId xmlns:p14="http://schemas.microsoft.com/office/powerpoint/2010/main" val="335071887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05979"/>
            <a:ext cx="2057400" cy="4388644"/>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205979"/>
            <a:ext cx="6019800" cy="4388644"/>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54ACBEDF-8370-BD44-A5B1-0B7EEA54EE10}"/>
              </a:ext>
            </a:extLst>
          </p:cNvPr>
          <p:cNvSpPr>
            <a:spLocks noGrp="1"/>
          </p:cNvSpPr>
          <p:nvPr>
            <p:ph type="dt" sz="half" idx="10"/>
          </p:nvPr>
        </p:nvSpPr>
        <p:spPr/>
        <p:txBody>
          <a:bodyPr/>
          <a:lstStyle>
            <a:lvl1pPr>
              <a:buFont typeface="Arial" pitchFamily="34" charset="0"/>
              <a:buNone/>
              <a:defRPr>
                <a:latin typeface="Calibri" pitchFamily="34" charset="0"/>
              </a:defRPr>
            </a:lvl1pPr>
          </a:lstStyle>
          <a:p>
            <a:pPr>
              <a:defRPr/>
            </a:pPr>
            <a:endParaRPr lang="en-US" altLang="zh-CN"/>
          </a:p>
        </p:txBody>
      </p:sp>
      <p:sp>
        <p:nvSpPr>
          <p:cNvPr id="5" name="页脚占位符 4">
            <a:extLst>
              <a:ext uri="{FF2B5EF4-FFF2-40B4-BE49-F238E27FC236}">
                <a16:creationId xmlns:a16="http://schemas.microsoft.com/office/drawing/2014/main" id="{5135868D-637A-F141-B7B4-8D6D2B5A0C00}"/>
              </a:ext>
            </a:extLst>
          </p:cNvPr>
          <p:cNvSpPr>
            <a:spLocks noGrp="1"/>
          </p:cNvSpPr>
          <p:nvPr>
            <p:ph type="ftr" sz="quarter" idx="11"/>
          </p:nvPr>
        </p:nvSpPr>
        <p:spPr/>
        <p:txBody>
          <a:bodyPr/>
          <a:lstStyle>
            <a:lvl1pPr>
              <a:buFont typeface="Arial" pitchFamily="34" charset="0"/>
              <a:buNone/>
              <a:defRPr>
                <a:latin typeface="Calibri" pitchFamily="34" charset="0"/>
              </a:defRPr>
            </a:lvl1pPr>
          </a:lstStyle>
          <a:p>
            <a:pPr>
              <a:defRPr/>
            </a:pPr>
            <a:endParaRPr lang="en-US" altLang="zh-CN"/>
          </a:p>
        </p:txBody>
      </p:sp>
      <p:sp>
        <p:nvSpPr>
          <p:cNvPr id="6" name="灯片编号占位符 5">
            <a:extLst>
              <a:ext uri="{FF2B5EF4-FFF2-40B4-BE49-F238E27FC236}">
                <a16:creationId xmlns:a16="http://schemas.microsoft.com/office/drawing/2014/main" id="{49272C31-352E-8648-85B1-0FACBC5171C3}"/>
              </a:ext>
            </a:extLst>
          </p:cNvPr>
          <p:cNvSpPr>
            <a:spLocks noGrp="1"/>
          </p:cNvSpPr>
          <p:nvPr>
            <p:ph type="sldNum" sz="quarter" idx="12"/>
          </p:nvPr>
        </p:nvSpPr>
        <p:spPr/>
        <p:txBody>
          <a:bodyPr/>
          <a:lstStyle>
            <a:lvl1pPr>
              <a:buFont typeface="Arial" panose="020B0604020202020204" pitchFamily="34" charset="0"/>
              <a:buNone/>
              <a:defRPr>
                <a:latin typeface="Calibri" panose="020F0502020204030204" pitchFamily="34" charset="0"/>
              </a:defRPr>
            </a:lvl1pPr>
          </a:lstStyle>
          <a:p>
            <a:pPr>
              <a:defRPr/>
            </a:pPr>
            <a:fld id="{2C0FD09A-5CF7-E444-9598-81995639A4EA}" type="slidenum">
              <a:rPr lang="en-US" altLang="zh-CN"/>
              <a:pPr>
                <a:defRPr/>
              </a:pPr>
              <a:t>‹#›</a:t>
            </a:fld>
            <a:endParaRPr lang="en-US" altLang="zh-CN"/>
          </a:p>
        </p:txBody>
      </p:sp>
    </p:spTree>
    <p:extLst>
      <p:ext uri="{BB962C8B-B14F-4D97-AF65-F5344CB8AC3E}">
        <p14:creationId xmlns:p14="http://schemas.microsoft.com/office/powerpoint/2010/main" val="28460708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内容占位符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内容占位符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5" name="日期占位符 3">
            <a:extLst>
              <a:ext uri="{FF2B5EF4-FFF2-40B4-BE49-F238E27FC236}">
                <a16:creationId xmlns:a16="http://schemas.microsoft.com/office/drawing/2014/main" id="{E78E6458-2A06-984F-8CB0-30933AE90F0B}"/>
              </a:ext>
            </a:extLst>
          </p:cNvPr>
          <p:cNvSpPr>
            <a:spLocks noGrp="1"/>
          </p:cNvSpPr>
          <p:nvPr>
            <p:ph type="dt" sz="half" idx="10"/>
          </p:nvPr>
        </p:nvSpPr>
        <p:spPr/>
        <p:txBody>
          <a:bodyPr/>
          <a:lstStyle>
            <a:lvl1pPr>
              <a:defRPr/>
            </a:lvl1pPr>
          </a:lstStyle>
          <a:p>
            <a:pPr>
              <a:defRPr/>
            </a:pPr>
            <a:endParaRPr lang="zh-CN" altLang="en-US"/>
          </a:p>
        </p:txBody>
      </p:sp>
      <p:sp>
        <p:nvSpPr>
          <p:cNvPr id="6" name="页脚占位符 4">
            <a:extLst>
              <a:ext uri="{FF2B5EF4-FFF2-40B4-BE49-F238E27FC236}">
                <a16:creationId xmlns:a16="http://schemas.microsoft.com/office/drawing/2014/main" id="{09622DF9-D77A-7A4C-9577-6E18EF02D54D}"/>
              </a:ext>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BE6E3BC8-FA7F-3B46-8D08-195F63A48139}"/>
              </a:ext>
            </a:extLst>
          </p:cNvPr>
          <p:cNvSpPr>
            <a:spLocks noGrp="1"/>
          </p:cNvSpPr>
          <p:nvPr>
            <p:ph type="sldNum" sz="quarter" idx="12"/>
          </p:nvPr>
        </p:nvSpPr>
        <p:spPr/>
        <p:txBody>
          <a:bodyPr/>
          <a:lstStyle>
            <a:lvl1pPr>
              <a:defRPr/>
            </a:lvl1pPr>
          </a:lstStyle>
          <a:p>
            <a:pPr>
              <a:defRPr/>
            </a:pPr>
            <a:fld id="{2EB08D44-7562-C141-BAE9-739F1C791AD7}" type="slidenum">
              <a:rPr lang="zh-CN" altLang="en-US"/>
              <a:pPr>
                <a:defRPr/>
              </a:pPr>
              <a:t>‹#›</a:t>
            </a:fld>
            <a:endParaRPr lang="zh-CN" altLang="en-US"/>
          </a:p>
        </p:txBody>
      </p:sp>
    </p:spTree>
    <p:extLst>
      <p:ext uri="{BB962C8B-B14F-4D97-AF65-F5344CB8AC3E}">
        <p14:creationId xmlns:p14="http://schemas.microsoft.com/office/powerpoint/2010/main" val="37914587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noProof="1"/>
              <a:t>单击此处编辑母版标题样式</a:t>
            </a:r>
          </a:p>
        </p:txBody>
      </p:sp>
      <p:sp>
        <p:nvSpPr>
          <p:cNvPr id="3" name="文本占位符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a:t>单击此处编辑母版文本样式</a:t>
            </a:r>
          </a:p>
        </p:txBody>
      </p:sp>
      <p:sp>
        <p:nvSpPr>
          <p:cNvPr id="4" name="内容占位符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5" name="文本占位符 4"/>
          <p:cNvSpPr>
            <a:spLocks noGrp="1"/>
          </p:cNvSpPr>
          <p:nvPr>
            <p:ph type="body" sz="quarter" idx="3"/>
          </p:nvPr>
        </p:nvSpPr>
        <p:spPr>
          <a:xfrm>
            <a:off x="4645028"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a:t>单击此处编辑母版文本样式</a:t>
            </a:r>
          </a:p>
        </p:txBody>
      </p:sp>
      <p:sp>
        <p:nvSpPr>
          <p:cNvPr id="6" name="内容占位符 5"/>
          <p:cNvSpPr>
            <a:spLocks noGrp="1"/>
          </p:cNvSpPr>
          <p:nvPr>
            <p:ph sz="quarter" idx="4"/>
          </p:nvPr>
        </p:nvSpPr>
        <p:spPr>
          <a:xfrm>
            <a:off x="4645028"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7" name="日期占位符 3">
            <a:extLst>
              <a:ext uri="{FF2B5EF4-FFF2-40B4-BE49-F238E27FC236}">
                <a16:creationId xmlns:a16="http://schemas.microsoft.com/office/drawing/2014/main" id="{CE6AABDA-DA06-BC43-A342-14034209378E}"/>
              </a:ext>
            </a:extLst>
          </p:cNvPr>
          <p:cNvSpPr>
            <a:spLocks noGrp="1"/>
          </p:cNvSpPr>
          <p:nvPr>
            <p:ph type="dt" sz="half" idx="10"/>
          </p:nvPr>
        </p:nvSpPr>
        <p:spPr/>
        <p:txBody>
          <a:bodyPr/>
          <a:lstStyle>
            <a:lvl1pPr>
              <a:defRPr/>
            </a:lvl1pPr>
          </a:lstStyle>
          <a:p>
            <a:pPr>
              <a:defRPr/>
            </a:pPr>
            <a:endParaRPr lang="zh-CN" altLang="en-US"/>
          </a:p>
        </p:txBody>
      </p:sp>
      <p:sp>
        <p:nvSpPr>
          <p:cNvPr id="8" name="页脚占位符 4">
            <a:extLst>
              <a:ext uri="{FF2B5EF4-FFF2-40B4-BE49-F238E27FC236}">
                <a16:creationId xmlns:a16="http://schemas.microsoft.com/office/drawing/2014/main" id="{94785607-1ACA-3844-9A6F-166DD7D477B3}"/>
              </a:ext>
            </a:extLst>
          </p:cNvPr>
          <p:cNvSpPr>
            <a:spLocks noGrp="1"/>
          </p:cNvSpPr>
          <p:nvPr>
            <p:ph type="ftr" sz="quarter" idx="11"/>
          </p:nvPr>
        </p:nvSpPr>
        <p:spPr/>
        <p:txBody>
          <a:bodyPr/>
          <a:lstStyle>
            <a:lvl1pPr>
              <a:defRPr/>
            </a:lvl1pPr>
          </a:lstStyle>
          <a:p>
            <a:pPr>
              <a:defRPr/>
            </a:pPr>
            <a:endParaRPr lang="zh-CN" altLang="en-US"/>
          </a:p>
        </p:txBody>
      </p:sp>
      <p:sp>
        <p:nvSpPr>
          <p:cNvPr id="9" name="灯片编号占位符 5">
            <a:extLst>
              <a:ext uri="{FF2B5EF4-FFF2-40B4-BE49-F238E27FC236}">
                <a16:creationId xmlns:a16="http://schemas.microsoft.com/office/drawing/2014/main" id="{452AB2B0-04B8-8641-841D-6E531E96101B}"/>
              </a:ext>
            </a:extLst>
          </p:cNvPr>
          <p:cNvSpPr>
            <a:spLocks noGrp="1"/>
          </p:cNvSpPr>
          <p:nvPr>
            <p:ph type="sldNum" sz="quarter" idx="12"/>
          </p:nvPr>
        </p:nvSpPr>
        <p:spPr/>
        <p:txBody>
          <a:bodyPr/>
          <a:lstStyle>
            <a:lvl1pPr>
              <a:defRPr/>
            </a:lvl1pPr>
          </a:lstStyle>
          <a:p>
            <a:pPr>
              <a:defRPr/>
            </a:pPr>
            <a:fld id="{5AFA854F-BF36-4C4B-AFF1-144901ED1270}" type="slidenum">
              <a:rPr lang="zh-CN" altLang="en-US"/>
              <a:pPr>
                <a:defRPr/>
              </a:pPr>
              <a:t>‹#›</a:t>
            </a:fld>
            <a:endParaRPr lang="zh-CN" altLang="en-US"/>
          </a:p>
        </p:txBody>
      </p:sp>
    </p:spTree>
    <p:extLst>
      <p:ext uri="{BB962C8B-B14F-4D97-AF65-F5344CB8AC3E}">
        <p14:creationId xmlns:p14="http://schemas.microsoft.com/office/powerpoint/2010/main" val="13579045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日期占位符 3">
            <a:extLst>
              <a:ext uri="{FF2B5EF4-FFF2-40B4-BE49-F238E27FC236}">
                <a16:creationId xmlns:a16="http://schemas.microsoft.com/office/drawing/2014/main" id="{A1E25A68-D332-3141-9A20-D04B96712272}"/>
              </a:ext>
            </a:extLst>
          </p:cNvPr>
          <p:cNvSpPr>
            <a:spLocks noGrp="1"/>
          </p:cNvSpPr>
          <p:nvPr>
            <p:ph type="dt" sz="half" idx="10"/>
          </p:nvPr>
        </p:nvSpPr>
        <p:spPr/>
        <p:txBody>
          <a:bodyPr/>
          <a:lstStyle>
            <a:lvl1pPr>
              <a:defRPr/>
            </a:lvl1pPr>
          </a:lstStyle>
          <a:p>
            <a:pPr>
              <a:defRPr/>
            </a:pPr>
            <a:endParaRPr lang="zh-CN" altLang="en-US"/>
          </a:p>
        </p:txBody>
      </p:sp>
      <p:sp>
        <p:nvSpPr>
          <p:cNvPr id="4" name="页脚占位符 4">
            <a:extLst>
              <a:ext uri="{FF2B5EF4-FFF2-40B4-BE49-F238E27FC236}">
                <a16:creationId xmlns:a16="http://schemas.microsoft.com/office/drawing/2014/main" id="{742BBA58-FDD8-9543-B8A9-3A08A622842B}"/>
              </a:ext>
            </a:extLst>
          </p:cNvPr>
          <p:cNvSpPr>
            <a:spLocks noGrp="1"/>
          </p:cNvSpPr>
          <p:nvPr>
            <p:ph type="ftr" sz="quarter" idx="11"/>
          </p:nvPr>
        </p:nvSpPr>
        <p:spPr/>
        <p:txBody>
          <a:bodyPr/>
          <a:lstStyle>
            <a:lvl1pPr>
              <a:defRPr/>
            </a:lvl1pPr>
          </a:lstStyle>
          <a:p>
            <a:pPr>
              <a:defRPr/>
            </a:pPr>
            <a:endParaRPr lang="zh-CN" altLang="en-US"/>
          </a:p>
        </p:txBody>
      </p:sp>
      <p:sp>
        <p:nvSpPr>
          <p:cNvPr id="5" name="灯片编号占位符 5">
            <a:extLst>
              <a:ext uri="{FF2B5EF4-FFF2-40B4-BE49-F238E27FC236}">
                <a16:creationId xmlns:a16="http://schemas.microsoft.com/office/drawing/2014/main" id="{9FA5BF6B-77EA-9847-9633-2E4F6EFDAC4E}"/>
              </a:ext>
            </a:extLst>
          </p:cNvPr>
          <p:cNvSpPr>
            <a:spLocks noGrp="1"/>
          </p:cNvSpPr>
          <p:nvPr>
            <p:ph type="sldNum" sz="quarter" idx="12"/>
          </p:nvPr>
        </p:nvSpPr>
        <p:spPr/>
        <p:txBody>
          <a:bodyPr/>
          <a:lstStyle>
            <a:lvl1pPr>
              <a:defRPr/>
            </a:lvl1pPr>
          </a:lstStyle>
          <a:p>
            <a:pPr>
              <a:defRPr/>
            </a:pPr>
            <a:fld id="{4CD67E3F-50E1-9D41-94BC-2F5752CE9418}" type="slidenum">
              <a:rPr lang="zh-CN" altLang="en-US"/>
              <a:pPr>
                <a:defRPr/>
              </a:pPr>
              <a:t>‹#›</a:t>
            </a:fld>
            <a:endParaRPr lang="zh-CN" altLang="en-US"/>
          </a:p>
        </p:txBody>
      </p:sp>
    </p:spTree>
    <p:extLst>
      <p:ext uri="{BB962C8B-B14F-4D97-AF65-F5344CB8AC3E}">
        <p14:creationId xmlns:p14="http://schemas.microsoft.com/office/powerpoint/2010/main" val="35109574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B4999C95-EBA2-D948-B33A-D4786EA796DC}"/>
              </a:ext>
            </a:extLst>
          </p:cNvPr>
          <p:cNvSpPr>
            <a:spLocks noGrp="1"/>
          </p:cNvSpPr>
          <p:nvPr>
            <p:ph type="dt" sz="half" idx="10"/>
          </p:nvPr>
        </p:nvSpPr>
        <p:spPr/>
        <p:txBody>
          <a:bodyPr/>
          <a:lstStyle>
            <a:lvl1pPr>
              <a:defRPr/>
            </a:lvl1pPr>
          </a:lstStyle>
          <a:p>
            <a:pPr>
              <a:defRPr/>
            </a:pPr>
            <a:endParaRPr lang="zh-CN" altLang="en-US"/>
          </a:p>
        </p:txBody>
      </p:sp>
      <p:sp>
        <p:nvSpPr>
          <p:cNvPr id="3" name="页脚占位符 4">
            <a:extLst>
              <a:ext uri="{FF2B5EF4-FFF2-40B4-BE49-F238E27FC236}">
                <a16:creationId xmlns:a16="http://schemas.microsoft.com/office/drawing/2014/main" id="{74477D6C-E49C-6545-87E3-55369BAC5180}"/>
              </a:ext>
            </a:extLst>
          </p:cNvPr>
          <p:cNvSpPr>
            <a:spLocks noGrp="1"/>
          </p:cNvSpPr>
          <p:nvPr>
            <p:ph type="ftr" sz="quarter" idx="11"/>
          </p:nvPr>
        </p:nvSpPr>
        <p:spPr/>
        <p:txBody>
          <a:bodyPr/>
          <a:lstStyle>
            <a:lvl1pPr>
              <a:defRPr/>
            </a:lvl1pPr>
          </a:lstStyle>
          <a:p>
            <a:pPr>
              <a:defRPr/>
            </a:pPr>
            <a:endParaRPr lang="zh-CN" altLang="en-US"/>
          </a:p>
        </p:txBody>
      </p:sp>
      <p:sp>
        <p:nvSpPr>
          <p:cNvPr id="4" name="灯片编号占位符 5">
            <a:extLst>
              <a:ext uri="{FF2B5EF4-FFF2-40B4-BE49-F238E27FC236}">
                <a16:creationId xmlns:a16="http://schemas.microsoft.com/office/drawing/2014/main" id="{E560271D-CC6E-3341-BDCA-087E5CF391AC}"/>
              </a:ext>
            </a:extLst>
          </p:cNvPr>
          <p:cNvSpPr>
            <a:spLocks noGrp="1"/>
          </p:cNvSpPr>
          <p:nvPr>
            <p:ph type="sldNum" sz="quarter" idx="12"/>
          </p:nvPr>
        </p:nvSpPr>
        <p:spPr/>
        <p:txBody>
          <a:bodyPr/>
          <a:lstStyle>
            <a:lvl1pPr>
              <a:defRPr/>
            </a:lvl1pPr>
          </a:lstStyle>
          <a:p>
            <a:pPr>
              <a:defRPr/>
            </a:pPr>
            <a:fld id="{717980BD-1E34-E849-A7A3-EC01196D819F}" type="slidenum">
              <a:rPr lang="zh-CN" altLang="en-US"/>
              <a:pPr>
                <a:defRPr/>
              </a:pPr>
              <a:t>‹#›</a:t>
            </a:fld>
            <a:endParaRPr lang="zh-CN" altLang="en-US"/>
          </a:p>
        </p:txBody>
      </p:sp>
    </p:spTree>
    <p:extLst>
      <p:ext uri="{BB962C8B-B14F-4D97-AF65-F5344CB8AC3E}">
        <p14:creationId xmlns:p14="http://schemas.microsoft.com/office/powerpoint/2010/main" val="27777390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2" y="204787"/>
            <a:ext cx="3008313" cy="871538"/>
          </a:xfrm>
        </p:spPr>
        <p:txBody>
          <a:bodyPr anchor="b"/>
          <a:lstStyle>
            <a:lvl1pPr algn="l">
              <a:defRPr sz="2000" b="1"/>
            </a:lvl1pPr>
          </a:lstStyle>
          <a:p>
            <a:r>
              <a:rPr lang="zh-CN" altLang="en-US" noProof="1"/>
              <a:t>单击此处编辑母版标题样式</a:t>
            </a:r>
          </a:p>
        </p:txBody>
      </p:sp>
      <p:sp>
        <p:nvSpPr>
          <p:cNvPr id="3" name="内容占位符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文本占位符 3"/>
          <p:cNvSpPr>
            <a:spLocks noGrp="1"/>
          </p:cNvSpPr>
          <p:nvPr>
            <p:ph type="body" sz="half" idx="2"/>
          </p:nvPr>
        </p:nvSpPr>
        <p:spPr>
          <a:xfrm>
            <a:off x="457202" y="1076327"/>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noProof="1"/>
              <a:t>单击此处编辑母版文本样式</a:t>
            </a:r>
          </a:p>
        </p:txBody>
      </p:sp>
      <p:sp>
        <p:nvSpPr>
          <p:cNvPr id="5" name="日期占位符 3">
            <a:extLst>
              <a:ext uri="{FF2B5EF4-FFF2-40B4-BE49-F238E27FC236}">
                <a16:creationId xmlns:a16="http://schemas.microsoft.com/office/drawing/2014/main" id="{614219D5-C804-0647-895E-D717A9CCDEEA}"/>
              </a:ext>
            </a:extLst>
          </p:cNvPr>
          <p:cNvSpPr>
            <a:spLocks noGrp="1"/>
          </p:cNvSpPr>
          <p:nvPr>
            <p:ph type="dt" sz="half" idx="10"/>
          </p:nvPr>
        </p:nvSpPr>
        <p:spPr/>
        <p:txBody>
          <a:bodyPr/>
          <a:lstStyle>
            <a:lvl1pPr>
              <a:defRPr/>
            </a:lvl1pPr>
          </a:lstStyle>
          <a:p>
            <a:pPr>
              <a:defRPr/>
            </a:pPr>
            <a:endParaRPr lang="zh-CN" altLang="en-US"/>
          </a:p>
        </p:txBody>
      </p:sp>
      <p:sp>
        <p:nvSpPr>
          <p:cNvPr id="6" name="页脚占位符 4">
            <a:extLst>
              <a:ext uri="{FF2B5EF4-FFF2-40B4-BE49-F238E27FC236}">
                <a16:creationId xmlns:a16="http://schemas.microsoft.com/office/drawing/2014/main" id="{5C40C3E8-8351-3A45-9CD8-2553B0C82070}"/>
              </a:ext>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4B2004C2-4DAF-BB46-8ABA-8C7B74145E7C}"/>
              </a:ext>
            </a:extLst>
          </p:cNvPr>
          <p:cNvSpPr>
            <a:spLocks noGrp="1"/>
          </p:cNvSpPr>
          <p:nvPr>
            <p:ph type="sldNum" sz="quarter" idx="12"/>
          </p:nvPr>
        </p:nvSpPr>
        <p:spPr/>
        <p:txBody>
          <a:bodyPr/>
          <a:lstStyle>
            <a:lvl1pPr>
              <a:defRPr/>
            </a:lvl1pPr>
          </a:lstStyle>
          <a:p>
            <a:pPr>
              <a:defRPr/>
            </a:pPr>
            <a:fld id="{8551FFB8-B7B8-2B44-9D19-3151A8CBC0D6}" type="slidenum">
              <a:rPr lang="zh-CN" altLang="en-US"/>
              <a:pPr>
                <a:defRPr/>
              </a:pPr>
              <a:t>‹#›</a:t>
            </a:fld>
            <a:endParaRPr lang="zh-CN" altLang="en-US"/>
          </a:p>
        </p:txBody>
      </p:sp>
    </p:spTree>
    <p:extLst>
      <p:ext uri="{BB962C8B-B14F-4D97-AF65-F5344CB8AC3E}">
        <p14:creationId xmlns:p14="http://schemas.microsoft.com/office/powerpoint/2010/main" val="41584443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1"/>
            <a:ext cx="5486400" cy="425054"/>
          </a:xfrm>
        </p:spPr>
        <p:txBody>
          <a:bodyPr anchor="b"/>
          <a:lstStyle>
            <a:lvl1pPr algn="l">
              <a:defRPr sz="2000" b="1"/>
            </a:lvl1pPr>
          </a:lstStyle>
          <a:p>
            <a:r>
              <a:rPr lang="zh-CN" altLang="en-US" noProof="1"/>
              <a:t>单击此处编辑母版标题样式</a:t>
            </a:r>
          </a:p>
        </p:txBody>
      </p:sp>
      <p:sp>
        <p:nvSpPr>
          <p:cNvPr id="3" name="图片占位符 2"/>
          <p:cNvSpPr>
            <a:spLocks noGrp="1"/>
          </p:cNvSpPr>
          <p:nvPr>
            <p:ph type="pic" idx="1"/>
          </p:nvPr>
        </p:nvSpPr>
        <p:spPr>
          <a:xfrm>
            <a:off x="1792288" y="459581"/>
            <a:ext cx="5486400" cy="30861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4025504"/>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noProof="1"/>
              <a:t>单击此处编辑母版文本样式</a:t>
            </a:r>
          </a:p>
        </p:txBody>
      </p:sp>
      <p:sp>
        <p:nvSpPr>
          <p:cNvPr id="5" name="日期占位符 3">
            <a:extLst>
              <a:ext uri="{FF2B5EF4-FFF2-40B4-BE49-F238E27FC236}">
                <a16:creationId xmlns:a16="http://schemas.microsoft.com/office/drawing/2014/main" id="{D187B161-6991-CF41-B1EA-1C28DDA1BA5F}"/>
              </a:ext>
            </a:extLst>
          </p:cNvPr>
          <p:cNvSpPr>
            <a:spLocks noGrp="1"/>
          </p:cNvSpPr>
          <p:nvPr>
            <p:ph type="dt" sz="half" idx="10"/>
          </p:nvPr>
        </p:nvSpPr>
        <p:spPr/>
        <p:txBody>
          <a:bodyPr/>
          <a:lstStyle>
            <a:lvl1pPr>
              <a:defRPr/>
            </a:lvl1pPr>
          </a:lstStyle>
          <a:p>
            <a:pPr>
              <a:defRPr/>
            </a:pPr>
            <a:endParaRPr lang="zh-CN" altLang="en-US"/>
          </a:p>
        </p:txBody>
      </p:sp>
      <p:sp>
        <p:nvSpPr>
          <p:cNvPr id="6" name="页脚占位符 4">
            <a:extLst>
              <a:ext uri="{FF2B5EF4-FFF2-40B4-BE49-F238E27FC236}">
                <a16:creationId xmlns:a16="http://schemas.microsoft.com/office/drawing/2014/main" id="{1E9B6F8F-67F4-CD40-81AC-B17E45C94A04}"/>
              </a:ext>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88BE1C58-03CE-7A44-98F0-8CF00A4878C6}"/>
              </a:ext>
            </a:extLst>
          </p:cNvPr>
          <p:cNvSpPr>
            <a:spLocks noGrp="1"/>
          </p:cNvSpPr>
          <p:nvPr>
            <p:ph type="sldNum" sz="quarter" idx="12"/>
          </p:nvPr>
        </p:nvSpPr>
        <p:spPr/>
        <p:txBody>
          <a:bodyPr/>
          <a:lstStyle>
            <a:lvl1pPr>
              <a:defRPr/>
            </a:lvl1pPr>
          </a:lstStyle>
          <a:p>
            <a:pPr>
              <a:defRPr/>
            </a:pPr>
            <a:fld id="{0A9BD898-05BB-F74A-A2F8-D09F5D448B0D}" type="slidenum">
              <a:rPr lang="zh-CN" altLang="en-US"/>
              <a:pPr>
                <a:defRPr/>
              </a:pPr>
              <a:t>‹#›</a:t>
            </a:fld>
            <a:endParaRPr lang="zh-CN" altLang="en-US"/>
          </a:p>
        </p:txBody>
      </p:sp>
    </p:spTree>
    <p:extLst>
      <p:ext uri="{BB962C8B-B14F-4D97-AF65-F5344CB8AC3E}">
        <p14:creationId xmlns:p14="http://schemas.microsoft.com/office/powerpoint/2010/main" val="19908172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1.pn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026" name="标题占位符 1">
            <a:extLst>
              <a:ext uri="{FF2B5EF4-FFF2-40B4-BE49-F238E27FC236}">
                <a16:creationId xmlns:a16="http://schemas.microsoft.com/office/drawing/2014/main" id="{2B9E7153-D0EC-0543-BC53-AC172D5BF641}"/>
              </a:ext>
            </a:extLst>
          </p:cNvPr>
          <p:cNvSpPr>
            <a:spLocks noGrp="1" noChangeArrowheads="1"/>
          </p:cNvSpPr>
          <p:nvPr>
            <p:ph type="title" idx="4294967295"/>
          </p:nvPr>
        </p:nvSpPr>
        <p:spPr bwMode="auto">
          <a:xfrm>
            <a:off x="457200" y="206375"/>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1027" name="文本占位符 2">
            <a:extLst>
              <a:ext uri="{FF2B5EF4-FFF2-40B4-BE49-F238E27FC236}">
                <a16:creationId xmlns:a16="http://schemas.microsoft.com/office/drawing/2014/main" id="{67F2450C-BB77-D34A-9AAA-62025A470168}"/>
              </a:ext>
            </a:extLst>
          </p:cNvPr>
          <p:cNvSpPr>
            <a:spLocks noGrp="1" noChangeArrowheads="1"/>
          </p:cNvSpPr>
          <p:nvPr>
            <p:ph type="body" idx="4294967295"/>
          </p:nvPr>
        </p:nvSpPr>
        <p:spPr bwMode="auto">
          <a:xfrm>
            <a:off x="457200" y="1200150"/>
            <a:ext cx="8229600"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32863E1-BD77-4A7D-A3F5-08A891A35753}"/>
              </a:ext>
            </a:extLst>
          </p:cNvPr>
          <p:cNvSpPr>
            <a:spLocks noGrp="1"/>
          </p:cNvSpPr>
          <p:nvPr>
            <p:ph type="dt" sz="half" idx="2"/>
          </p:nvPr>
        </p:nvSpPr>
        <p:spPr>
          <a:xfrm>
            <a:off x="457200" y="4767263"/>
            <a:ext cx="2133600" cy="274637"/>
          </a:xfrm>
          <a:prstGeom prst="rect">
            <a:avLst/>
          </a:prstGeom>
        </p:spPr>
        <p:txBody>
          <a:bodyPr vert="horz" lIns="91440" tIns="45720" rIns="91440" bIns="45720" rtlCol="0" anchor="ctr"/>
          <a:lstStyle>
            <a:lvl1pPr algn="l" eaLnBrk="1" fontAlgn="auto" hangingPunct="1">
              <a:spcBef>
                <a:spcPts val="0"/>
              </a:spcBef>
              <a:spcAft>
                <a:spcPts val="0"/>
              </a:spcAft>
              <a:buFontTx/>
              <a:buNone/>
              <a:defRPr sz="1200">
                <a:solidFill>
                  <a:schemeClr val="tx1">
                    <a:tint val="75000"/>
                  </a:schemeClr>
                </a:solidFill>
                <a:latin typeface="+mn-lt"/>
                <a:ea typeface="+mn-ea"/>
              </a:defRPr>
            </a:lvl1pPr>
          </a:lstStyle>
          <a:p>
            <a:pPr>
              <a:defRPr/>
            </a:pPr>
            <a:endParaRPr lang="zh-CN" altLang="en-US"/>
          </a:p>
        </p:txBody>
      </p:sp>
      <p:sp>
        <p:nvSpPr>
          <p:cNvPr id="5" name="页脚占位符 4">
            <a:extLst>
              <a:ext uri="{FF2B5EF4-FFF2-40B4-BE49-F238E27FC236}">
                <a16:creationId xmlns:a16="http://schemas.microsoft.com/office/drawing/2014/main" id="{846E80BD-8585-49FD-BF43-98438A913B0A}"/>
              </a:ext>
            </a:extLst>
          </p:cNvPr>
          <p:cNvSpPr>
            <a:spLocks noGrp="1"/>
          </p:cNvSpPr>
          <p:nvPr>
            <p:ph type="ftr" sz="quarter" idx="3"/>
          </p:nvPr>
        </p:nvSpPr>
        <p:spPr>
          <a:xfrm>
            <a:off x="3124200" y="4767263"/>
            <a:ext cx="2895600" cy="274637"/>
          </a:xfrm>
          <a:prstGeom prst="rect">
            <a:avLst/>
          </a:prstGeom>
        </p:spPr>
        <p:txBody>
          <a:bodyPr vert="horz" lIns="91440" tIns="45720" rIns="91440" bIns="45720" rtlCol="0" anchor="ctr"/>
          <a:lstStyle>
            <a:lvl1pPr algn="ctr" eaLnBrk="1" fontAlgn="auto" hangingPunct="1">
              <a:spcBef>
                <a:spcPts val="0"/>
              </a:spcBef>
              <a:spcAft>
                <a:spcPts val="0"/>
              </a:spcAft>
              <a:buFontTx/>
              <a:buNone/>
              <a:defRPr sz="1200">
                <a:solidFill>
                  <a:schemeClr val="tx1">
                    <a:tint val="75000"/>
                  </a:schemeClr>
                </a:solidFill>
                <a:latin typeface="+mn-lt"/>
                <a:ea typeface="+mn-ea"/>
              </a:defRPr>
            </a:lvl1pPr>
          </a:lstStyle>
          <a:p>
            <a:pPr>
              <a:defRPr/>
            </a:pPr>
            <a:endParaRPr lang="zh-CN" altLang="en-US"/>
          </a:p>
        </p:txBody>
      </p:sp>
      <p:sp>
        <p:nvSpPr>
          <p:cNvPr id="6" name="灯片编号占位符 5">
            <a:extLst>
              <a:ext uri="{FF2B5EF4-FFF2-40B4-BE49-F238E27FC236}">
                <a16:creationId xmlns:a16="http://schemas.microsoft.com/office/drawing/2014/main" id="{CC5C5AE1-CD28-48E2-A16D-515040B2CCB9}"/>
              </a:ext>
            </a:extLst>
          </p:cNvPr>
          <p:cNvSpPr>
            <a:spLocks noGrp="1"/>
          </p:cNvSpPr>
          <p:nvPr>
            <p:ph type="sldNum" sz="quarter" idx="4"/>
          </p:nvPr>
        </p:nvSpPr>
        <p:spPr>
          <a:xfrm>
            <a:off x="6553200" y="4767263"/>
            <a:ext cx="2133600" cy="274637"/>
          </a:xfrm>
          <a:prstGeom prst="rect">
            <a:avLst/>
          </a:prstGeom>
        </p:spPr>
        <p:txBody>
          <a:bodyPr vert="horz" wrap="square" lIns="91440" tIns="45720" rIns="91440" bIns="45720" numCol="1" anchor="ctr" anchorCtr="0" compatLnSpc="1">
            <a:prstTxWarp prst="textNoShape">
              <a:avLst/>
            </a:prstTxWarp>
          </a:bodyPr>
          <a:lstStyle>
            <a:lvl1pPr algn="r" eaLnBrk="1" hangingPunct="1">
              <a:buFont typeface="Arial" panose="020B0604020202020204" pitchFamily="34" charset="0"/>
              <a:buNone/>
              <a:defRPr sz="1200">
                <a:solidFill>
                  <a:srgbClr val="898989"/>
                </a:solidFill>
              </a:defRPr>
            </a:lvl1pPr>
          </a:lstStyle>
          <a:p>
            <a:pPr>
              <a:defRPr/>
            </a:pPr>
            <a:fld id="{8353DC27-C726-FA46-B8BC-D5F95D73A122}" type="slidenum">
              <a:rPr lang="zh-CN" altLang="en-US"/>
              <a:pPr>
                <a:defRPr/>
              </a:pPr>
              <a:t>‹#›</a:t>
            </a:fld>
            <a:endParaRPr lang="zh-CN" altLang="en-US"/>
          </a:p>
        </p:txBody>
      </p:sp>
      <p:pic>
        <p:nvPicPr>
          <p:cNvPr id="7" name="图片 3">
            <a:extLst>
              <a:ext uri="{FF2B5EF4-FFF2-40B4-BE49-F238E27FC236}">
                <a16:creationId xmlns:a16="http://schemas.microsoft.com/office/drawing/2014/main" id="{F63BC069-229C-8544-A304-5F8EF8202F46}"/>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6369843" y="206375"/>
            <a:ext cx="2500313" cy="808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87" r:id="rId1"/>
    <p:sldLayoutId id="2147483988" r:id="rId2"/>
    <p:sldLayoutId id="2147483989" r:id="rId3"/>
    <p:sldLayoutId id="2147483990" r:id="rId4"/>
    <p:sldLayoutId id="2147483991" r:id="rId5"/>
    <p:sldLayoutId id="2147483992" r:id="rId6"/>
    <p:sldLayoutId id="2147483993" r:id="rId7"/>
    <p:sldLayoutId id="2147483994" r:id="rId8"/>
    <p:sldLayoutId id="2147483995" r:id="rId9"/>
    <p:sldLayoutId id="2147483996" r:id="rId10"/>
    <p:sldLayoutId id="2147483997" r:id="rId11"/>
    <p:sldLayoutId id="2147484009"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3314" name="标题占位符 1">
            <a:extLst>
              <a:ext uri="{FF2B5EF4-FFF2-40B4-BE49-F238E27FC236}">
                <a16:creationId xmlns:a16="http://schemas.microsoft.com/office/drawing/2014/main" id="{DB20A507-7D46-534E-9970-FE23F994C74D}"/>
              </a:ext>
            </a:extLst>
          </p:cNvPr>
          <p:cNvSpPr>
            <a:spLocks noGrp="1" noChangeArrowheads="1"/>
          </p:cNvSpPr>
          <p:nvPr>
            <p:ph type="title" idx="4294967295"/>
          </p:nvPr>
        </p:nvSpPr>
        <p:spPr bwMode="auto">
          <a:xfrm>
            <a:off x="457200" y="206375"/>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13315" name="文本占位符 2">
            <a:extLst>
              <a:ext uri="{FF2B5EF4-FFF2-40B4-BE49-F238E27FC236}">
                <a16:creationId xmlns:a16="http://schemas.microsoft.com/office/drawing/2014/main" id="{2C172124-E1D4-F744-923F-C066C5538D7B}"/>
              </a:ext>
            </a:extLst>
          </p:cNvPr>
          <p:cNvSpPr>
            <a:spLocks noGrp="1" noChangeArrowheads="1"/>
          </p:cNvSpPr>
          <p:nvPr>
            <p:ph type="body" idx="4294967295"/>
          </p:nvPr>
        </p:nvSpPr>
        <p:spPr bwMode="auto">
          <a:xfrm>
            <a:off x="457200" y="1200150"/>
            <a:ext cx="8229600"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2DEBA28-D27F-4C04-A424-17FB99F98010}"/>
              </a:ext>
            </a:extLst>
          </p:cNvPr>
          <p:cNvSpPr>
            <a:spLocks noGrp="1"/>
          </p:cNvSpPr>
          <p:nvPr>
            <p:ph type="dt" sz="half" idx="2"/>
          </p:nvPr>
        </p:nvSpPr>
        <p:spPr>
          <a:xfrm>
            <a:off x="457200" y="4767263"/>
            <a:ext cx="2133600" cy="274637"/>
          </a:xfrm>
          <a:prstGeom prst="rect">
            <a:avLst/>
          </a:prstGeom>
        </p:spPr>
        <p:txBody>
          <a:bodyPr vert="horz" lIns="91440" tIns="45720" rIns="91440" bIns="45720" rtlCol="0" anchor="ctr"/>
          <a:lstStyle>
            <a:lvl1pPr algn="l" eaLnBrk="1" fontAlgn="auto" hangingPunct="1">
              <a:spcBef>
                <a:spcPts val="0"/>
              </a:spcBef>
              <a:spcAft>
                <a:spcPts val="0"/>
              </a:spcAft>
              <a:buFontTx/>
              <a:buNone/>
              <a:defRPr sz="1200">
                <a:solidFill>
                  <a:prstClr val="black">
                    <a:tint val="75000"/>
                  </a:prstClr>
                </a:solidFill>
                <a:latin typeface="+mn-lt"/>
                <a:ea typeface="+mn-ea"/>
              </a:defRPr>
            </a:lvl1pPr>
          </a:lstStyle>
          <a:p>
            <a:pPr>
              <a:defRPr/>
            </a:pPr>
            <a:endParaRPr lang="zh-CN" altLang="en-US"/>
          </a:p>
        </p:txBody>
      </p:sp>
      <p:sp>
        <p:nvSpPr>
          <p:cNvPr id="5" name="页脚占位符 4">
            <a:extLst>
              <a:ext uri="{FF2B5EF4-FFF2-40B4-BE49-F238E27FC236}">
                <a16:creationId xmlns:a16="http://schemas.microsoft.com/office/drawing/2014/main" id="{3B996B39-95B3-4E44-8A7D-A99D7441DB5E}"/>
              </a:ext>
            </a:extLst>
          </p:cNvPr>
          <p:cNvSpPr>
            <a:spLocks noGrp="1"/>
          </p:cNvSpPr>
          <p:nvPr>
            <p:ph type="ftr" sz="quarter" idx="3"/>
          </p:nvPr>
        </p:nvSpPr>
        <p:spPr>
          <a:xfrm>
            <a:off x="3124200" y="4767263"/>
            <a:ext cx="2895600" cy="274637"/>
          </a:xfrm>
          <a:prstGeom prst="rect">
            <a:avLst/>
          </a:prstGeom>
        </p:spPr>
        <p:txBody>
          <a:bodyPr vert="horz" lIns="91440" tIns="45720" rIns="91440" bIns="45720" rtlCol="0" anchor="ctr"/>
          <a:lstStyle>
            <a:lvl1pPr algn="ctr" eaLnBrk="1" fontAlgn="auto" hangingPunct="1">
              <a:spcBef>
                <a:spcPts val="0"/>
              </a:spcBef>
              <a:spcAft>
                <a:spcPts val="0"/>
              </a:spcAft>
              <a:buFontTx/>
              <a:buNone/>
              <a:defRPr sz="1200">
                <a:solidFill>
                  <a:prstClr val="black">
                    <a:tint val="75000"/>
                  </a:prstClr>
                </a:solidFill>
                <a:latin typeface="+mn-lt"/>
                <a:ea typeface="+mn-ea"/>
              </a:defRPr>
            </a:lvl1pPr>
          </a:lstStyle>
          <a:p>
            <a:pPr>
              <a:defRPr/>
            </a:pPr>
            <a:endParaRPr lang="zh-CN" altLang="en-US"/>
          </a:p>
        </p:txBody>
      </p:sp>
      <p:sp>
        <p:nvSpPr>
          <p:cNvPr id="6" name="灯片编号占位符 5">
            <a:extLst>
              <a:ext uri="{FF2B5EF4-FFF2-40B4-BE49-F238E27FC236}">
                <a16:creationId xmlns:a16="http://schemas.microsoft.com/office/drawing/2014/main" id="{DDAC882B-A516-427A-B9AA-54002E7F8624}"/>
              </a:ext>
            </a:extLst>
          </p:cNvPr>
          <p:cNvSpPr>
            <a:spLocks noGrp="1"/>
          </p:cNvSpPr>
          <p:nvPr>
            <p:ph type="sldNum" sz="quarter" idx="4"/>
          </p:nvPr>
        </p:nvSpPr>
        <p:spPr>
          <a:xfrm>
            <a:off x="6553200" y="4767263"/>
            <a:ext cx="2133600" cy="274637"/>
          </a:xfrm>
          <a:prstGeom prst="rect">
            <a:avLst/>
          </a:prstGeom>
        </p:spPr>
        <p:txBody>
          <a:bodyPr vert="horz" wrap="square" lIns="91440" tIns="45720" rIns="91440" bIns="45720" numCol="1" anchor="ctr" anchorCtr="0" compatLnSpc="1">
            <a:prstTxWarp prst="textNoShape">
              <a:avLst/>
            </a:prstTxWarp>
          </a:bodyPr>
          <a:lstStyle>
            <a:lvl1pPr algn="r" eaLnBrk="1" hangingPunct="1">
              <a:buFont typeface="Arial" panose="020B0604020202020204" pitchFamily="34" charset="0"/>
              <a:buNone/>
              <a:defRPr sz="1200">
                <a:solidFill>
                  <a:srgbClr val="898989"/>
                </a:solidFill>
              </a:defRPr>
            </a:lvl1pPr>
          </a:lstStyle>
          <a:p>
            <a:pPr>
              <a:defRPr/>
            </a:pPr>
            <a:fld id="{62853395-B923-3046-9AE6-9532194E962F}" type="slidenum">
              <a:rPr lang="zh-CN" altLang="en-US"/>
              <a:pPr>
                <a:defRPr/>
              </a:pPr>
              <a:t>‹#›</a:t>
            </a:fld>
            <a:endParaRPr lang="zh-CN" altLang="en-US"/>
          </a:p>
        </p:txBody>
      </p:sp>
      <p:pic>
        <p:nvPicPr>
          <p:cNvPr id="7" name="图片 3">
            <a:extLst>
              <a:ext uri="{FF2B5EF4-FFF2-40B4-BE49-F238E27FC236}">
                <a16:creationId xmlns:a16="http://schemas.microsoft.com/office/drawing/2014/main" id="{F8CA1F7C-6B74-1B43-9F01-BA666A86D908}"/>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6541625" y="116803"/>
            <a:ext cx="2500313" cy="808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98" r:id="rId1"/>
    <p:sldLayoutId id="2147483999" r:id="rId2"/>
    <p:sldLayoutId id="2147484000" r:id="rId3"/>
    <p:sldLayoutId id="2147484001" r:id="rId4"/>
    <p:sldLayoutId id="2147484002" r:id="rId5"/>
    <p:sldLayoutId id="2147484003" r:id="rId6"/>
    <p:sldLayoutId id="2147484004" r:id="rId7"/>
    <p:sldLayoutId id="2147484005" r:id="rId8"/>
    <p:sldLayoutId id="2147484006" r:id="rId9"/>
    <p:sldLayoutId id="2147484007" r:id="rId10"/>
    <p:sldLayoutId id="2147484008" r:id="rId11"/>
    <p:sldLayoutId id="2147484010"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FC2842F2-7D6D-054E-93BF-AF71FB5FF139}"/>
              </a:ext>
            </a:extLst>
          </p:cNvPr>
          <p:cNvSpPr>
            <a:spLocks noGrp="1" noChangeArrowheads="1"/>
          </p:cNvSpPr>
          <p:nvPr>
            <p:ph type="title"/>
          </p:nvPr>
        </p:nvSpPr>
        <p:spPr bwMode="auto">
          <a:xfrm>
            <a:off x="457200" y="206375"/>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26627" name="Rectangle 3">
            <a:extLst>
              <a:ext uri="{FF2B5EF4-FFF2-40B4-BE49-F238E27FC236}">
                <a16:creationId xmlns:a16="http://schemas.microsoft.com/office/drawing/2014/main" id="{D4AC2994-C445-674A-959C-7303D4CC10D2}"/>
              </a:ext>
            </a:extLst>
          </p:cNvPr>
          <p:cNvSpPr>
            <a:spLocks noGrp="1" noChangeArrowheads="1"/>
          </p:cNvSpPr>
          <p:nvPr>
            <p:ph type="body" idx="1"/>
          </p:nvPr>
        </p:nvSpPr>
        <p:spPr bwMode="auto">
          <a:xfrm>
            <a:off x="457200" y="1200150"/>
            <a:ext cx="8229600"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028" name="Rectangle 4">
            <a:extLst>
              <a:ext uri="{FF2B5EF4-FFF2-40B4-BE49-F238E27FC236}">
                <a16:creationId xmlns:a16="http://schemas.microsoft.com/office/drawing/2014/main" id="{2133EDB1-C77F-4010-91F8-F99EC7716795}"/>
              </a:ext>
            </a:extLst>
          </p:cNvPr>
          <p:cNvSpPr>
            <a:spLocks noGrp="1" noChangeArrowheads="1"/>
          </p:cNvSpPr>
          <p:nvPr>
            <p:ph type="dt" sz="half" idx="2"/>
          </p:nvPr>
        </p:nvSpPr>
        <p:spPr bwMode="auto">
          <a:xfrm>
            <a:off x="457200" y="4684713"/>
            <a:ext cx="2133600" cy="3571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buFontTx/>
              <a:buNone/>
              <a:defRPr sz="1400" i="0">
                <a:solidFill>
                  <a:srgbClr val="000000"/>
                </a:solidFill>
                <a:latin typeface="Arial" pitchFamily="34" charset="0"/>
              </a:defRPr>
            </a:lvl1pPr>
          </a:lstStyle>
          <a:p>
            <a:pPr>
              <a:defRPr/>
            </a:pPr>
            <a:endParaRPr lang="en-US" altLang="zh-CN"/>
          </a:p>
        </p:txBody>
      </p:sp>
      <p:sp>
        <p:nvSpPr>
          <p:cNvPr id="1029" name="Rectangle 5">
            <a:extLst>
              <a:ext uri="{FF2B5EF4-FFF2-40B4-BE49-F238E27FC236}">
                <a16:creationId xmlns:a16="http://schemas.microsoft.com/office/drawing/2014/main" id="{F3D1C963-3712-4ED5-85E8-E25BF987FFAB}"/>
              </a:ext>
            </a:extLst>
          </p:cNvPr>
          <p:cNvSpPr>
            <a:spLocks noGrp="1" noChangeArrowheads="1"/>
          </p:cNvSpPr>
          <p:nvPr>
            <p:ph type="ftr" sz="quarter" idx="3"/>
          </p:nvPr>
        </p:nvSpPr>
        <p:spPr bwMode="auto">
          <a:xfrm>
            <a:off x="3124200" y="4684713"/>
            <a:ext cx="2895600" cy="3571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buFontTx/>
              <a:buNone/>
              <a:defRPr sz="1400" i="0">
                <a:solidFill>
                  <a:srgbClr val="000000"/>
                </a:solidFill>
                <a:latin typeface="Arial" pitchFamily="34" charset="0"/>
              </a:defRPr>
            </a:lvl1pPr>
          </a:lstStyle>
          <a:p>
            <a:pPr>
              <a:defRPr/>
            </a:pPr>
            <a:endParaRPr lang="en-US" altLang="zh-CN"/>
          </a:p>
        </p:txBody>
      </p:sp>
      <p:sp>
        <p:nvSpPr>
          <p:cNvPr id="1030" name="Rectangle 6">
            <a:extLst>
              <a:ext uri="{FF2B5EF4-FFF2-40B4-BE49-F238E27FC236}">
                <a16:creationId xmlns:a16="http://schemas.microsoft.com/office/drawing/2014/main" id="{2AAEB83F-C688-4CB3-B1DE-DE00C8D8DD40}"/>
              </a:ext>
            </a:extLst>
          </p:cNvPr>
          <p:cNvSpPr>
            <a:spLocks noGrp="1" noChangeArrowheads="1"/>
          </p:cNvSpPr>
          <p:nvPr>
            <p:ph type="sldNum" sz="quarter" idx="4"/>
          </p:nvPr>
        </p:nvSpPr>
        <p:spPr bwMode="auto">
          <a:xfrm>
            <a:off x="6553200" y="4684713"/>
            <a:ext cx="2133600" cy="3571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buFontTx/>
              <a:buNone/>
              <a:defRPr sz="1400">
                <a:solidFill>
                  <a:srgbClr val="000000"/>
                </a:solidFill>
                <a:latin typeface="Arial" panose="020B0604020202020204" pitchFamily="34" charset="0"/>
              </a:defRPr>
            </a:lvl1pPr>
          </a:lstStyle>
          <a:p>
            <a:pPr>
              <a:defRPr/>
            </a:pPr>
            <a:fld id="{75AE6D05-89BA-7749-A759-C2DF91B272BA}" type="slidenum">
              <a:rPr lang="en-US" altLang="zh-CN"/>
              <a:pPr>
                <a:defRPr/>
              </a:pPr>
              <a:t>‹#›</a:t>
            </a:fld>
            <a:endParaRPr lang="en-US" altLang="zh-CN"/>
          </a:p>
        </p:txBody>
      </p:sp>
      <p:pic>
        <p:nvPicPr>
          <p:cNvPr id="7" name="图片 3">
            <a:extLst>
              <a:ext uri="{FF2B5EF4-FFF2-40B4-BE49-F238E27FC236}">
                <a16:creationId xmlns:a16="http://schemas.microsoft.com/office/drawing/2014/main" id="{6AA6DDEE-36C3-6943-8DF6-929BA2FEAD57}"/>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6444208" y="104964"/>
            <a:ext cx="2500313" cy="808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011" r:id="rId1"/>
    <p:sldLayoutId id="2147484012" r:id="rId2"/>
    <p:sldLayoutId id="2147484013" r:id="rId3"/>
    <p:sldLayoutId id="2147484014" r:id="rId4"/>
    <p:sldLayoutId id="2147484015" r:id="rId5"/>
    <p:sldLayoutId id="2147484016" r:id="rId6"/>
    <p:sldLayoutId id="2147484017" r:id="rId7"/>
    <p:sldLayoutId id="2147484018" r:id="rId8"/>
    <p:sldLayoutId id="2147484019" r:id="rId9"/>
    <p:sldLayoutId id="2147484020" r:id="rId10"/>
    <p:sldLayoutId id="214748402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ea typeface="宋体" pitchFamily="2" charset="-122"/>
        </a:defRPr>
      </a:lvl2pPr>
      <a:lvl3pPr algn="ctr" rtl="0" eaLnBrk="0" fontAlgn="base" hangingPunct="0">
        <a:spcBef>
          <a:spcPct val="0"/>
        </a:spcBef>
        <a:spcAft>
          <a:spcPct val="0"/>
        </a:spcAft>
        <a:defRPr sz="4400">
          <a:solidFill>
            <a:schemeClr val="tx2"/>
          </a:solidFill>
          <a:latin typeface="Arial" pitchFamily="34" charset="0"/>
          <a:ea typeface="宋体" pitchFamily="2" charset="-122"/>
        </a:defRPr>
      </a:lvl3pPr>
      <a:lvl4pPr algn="ctr" rtl="0" eaLnBrk="0" fontAlgn="base" hangingPunct="0">
        <a:spcBef>
          <a:spcPct val="0"/>
        </a:spcBef>
        <a:spcAft>
          <a:spcPct val="0"/>
        </a:spcAft>
        <a:defRPr sz="4400">
          <a:solidFill>
            <a:schemeClr val="tx2"/>
          </a:solidFill>
          <a:latin typeface="Arial" pitchFamily="34" charset="0"/>
          <a:ea typeface="宋体" pitchFamily="2" charset="-122"/>
        </a:defRPr>
      </a:lvl4pPr>
      <a:lvl5pPr algn="ctr" rtl="0" eaLnBrk="0" fontAlgn="base" hangingPunct="0">
        <a:spcBef>
          <a:spcPct val="0"/>
        </a:spcBef>
        <a:spcAft>
          <a:spcPct val="0"/>
        </a:spcAft>
        <a:defRPr sz="4400">
          <a:solidFill>
            <a:schemeClr val="tx2"/>
          </a:solidFill>
          <a:latin typeface="Arial" pitchFamily="34" charset="0"/>
          <a:ea typeface="宋体" pitchFamily="2" charset="-122"/>
        </a:defRPr>
      </a:lvl5pPr>
      <a:lvl6pPr marL="457200" algn="ctr" rtl="0" fontAlgn="base">
        <a:spcBef>
          <a:spcPct val="0"/>
        </a:spcBef>
        <a:spcAft>
          <a:spcPct val="0"/>
        </a:spcAft>
        <a:defRPr sz="4400">
          <a:solidFill>
            <a:schemeClr val="tx2"/>
          </a:solidFill>
          <a:latin typeface="Arial" pitchFamily="34" charset="0"/>
          <a:ea typeface="宋体" pitchFamily="2" charset="-122"/>
        </a:defRPr>
      </a:lvl6pPr>
      <a:lvl7pPr marL="914400" algn="ctr" rtl="0" fontAlgn="base">
        <a:spcBef>
          <a:spcPct val="0"/>
        </a:spcBef>
        <a:spcAft>
          <a:spcPct val="0"/>
        </a:spcAft>
        <a:defRPr sz="4400">
          <a:solidFill>
            <a:schemeClr val="tx2"/>
          </a:solidFill>
          <a:latin typeface="Arial" pitchFamily="34" charset="0"/>
          <a:ea typeface="宋体" pitchFamily="2" charset="-122"/>
        </a:defRPr>
      </a:lvl7pPr>
      <a:lvl8pPr marL="1371600" algn="ctr" rtl="0" fontAlgn="base">
        <a:spcBef>
          <a:spcPct val="0"/>
        </a:spcBef>
        <a:spcAft>
          <a:spcPct val="0"/>
        </a:spcAft>
        <a:defRPr sz="4400">
          <a:solidFill>
            <a:schemeClr val="tx2"/>
          </a:solidFill>
          <a:latin typeface="Arial" pitchFamily="34" charset="0"/>
          <a:ea typeface="宋体" pitchFamily="2" charset="-122"/>
        </a:defRPr>
      </a:lvl8pPr>
      <a:lvl9pPr marL="1828800" algn="ctr" rtl="0" fontAlgn="base">
        <a:spcBef>
          <a:spcPct val="0"/>
        </a:spcBef>
        <a:spcAft>
          <a:spcPct val="0"/>
        </a:spcAft>
        <a:defRPr sz="4400">
          <a:solidFill>
            <a:schemeClr val="tx2"/>
          </a:solidFill>
          <a:latin typeface="Arial" pitchFamily="34" charset="0"/>
          <a:ea typeface="宋体" pitchFamily="2" charset="-122"/>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file:////Users/caoteng/Desktop/&#35838;&#20214;&#25237;&#31295;/&#38472;&#24503;&#33635;/M3U4/Book3Unit4Warming-up&amp;reading/Para1.mp3" TargetMode="External"/><Relationship Id="rId1" Type="http://schemas.microsoft.com/office/2007/relationships/media" Target="file:////Users/caoteng/Desktop/&#35838;&#20214;&#25237;&#31295;/&#38472;&#24503;&#33635;/M3U4/Book3Unit4Warming-up&amp;reading/Para1.mp3" TargetMode="External"/><Relationship Id="rId6" Type="http://schemas.openxmlformats.org/officeDocument/2006/relationships/image" Target="../media/image30.png"/><Relationship Id="rId5" Type="http://schemas.openxmlformats.org/officeDocument/2006/relationships/image" Target="../media/image29.jpeg"/><Relationship Id="rId4" Type="http://schemas.openxmlformats.org/officeDocument/2006/relationships/image" Target="../media/image28.jpeg"/></Relationships>
</file>

<file path=ppt/slides/_rels/slide11.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slideLayout" Target="../slideLayouts/slideLayout7.xml"/><Relationship Id="rId7" Type="http://schemas.openxmlformats.org/officeDocument/2006/relationships/image" Target="../media/image33.jpeg"/><Relationship Id="rId2" Type="http://schemas.openxmlformats.org/officeDocument/2006/relationships/audio" Target="file:////Users/caoteng/Desktop/&#35838;&#20214;&#25237;&#31295;/&#38472;&#24503;&#33635;/M3U4/Book3Unit4Warming-up&amp;reading/para2(1).mp3" TargetMode="External"/><Relationship Id="rId1" Type="http://schemas.microsoft.com/office/2007/relationships/media" Target="file:////Users/caoteng/Desktop/&#35838;&#20214;&#25237;&#31295;/&#38472;&#24503;&#33635;/M3U4/Book3Unit4Warming-up&amp;reading/para2(1).mp3" TargetMode="Externa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28.jpeg"/><Relationship Id="rId9" Type="http://schemas.openxmlformats.org/officeDocument/2006/relationships/image" Target="../media/image35.png"/></Relationships>
</file>

<file path=ppt/slides/_rels/slide12.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slideLayout" Target="../slideLayouts/slideLayout7.xml"/><Relationship Id="rId7" Type="http://schemas.openxmlformats.org/officeDocument/2006/relationships/image" Target="../media/image38.png"/><Relationship Id="rId2" Type="http://schemas.openxmlformats.org/officeDocument/2006/relationships/audio" Target="file:////Users/caoteng/Desktop/&#35838;&#20214;&#25237;&#31295;/&#38472;&#24503;&#33635;/M3U4/Book3Unit4Warming-up&amp;reading/Para2(2).mp3" TargetMode="External"/><Relationship Id="rId1" Type="http://schemas.microsoft.com/office/2007/relationships/media" Target="file:////Users/caoteng/Desktop/&#35838;&#20214;&#25237;&#31295;/&#38472;&#24503;&#33635;/M3U4/Book3Unit4Warming-up&amp;reading/Para2(2).mp3" TargetMode="Externa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28.jpeg"/><Relationship Id="rId9" Type="http://schemas.openxmlformats.org/officeDocument/2006/relationships/image" Target="../media/image40.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9.xml"/><Relationship Id="rId7" Type="http://schemas.openxmlformats.org/officeDocument/2006/relationships/image" Target="../media/image30.png"/><Relationship Id="rId2" Type="http://schemas.openxmlformats.org/officeDocument/2006/relationships/audio" Target="file:////Users/caoteng/Desktop/&#35838;&#20214;&#25237;&#31295;/&#38472;&#24503;&#33635;/M3U4/Book3Unit4Warming-up&amp;reading/para3.mp3" TargetMode="External"/><Relationship Id="rId1" Type="http://schemas.microsoft.com/office/2007/relationships/media" Target="file:////Users/caoteng/Desktop/&#35838;&#20214;&#25237;&#31295;/&#38472;&#24503;&#33635;/M3U4/Book3Unit4Warming-up&amp;reading/para3.mp3" TargetMode="External"/><Relationship Id="rId6" Type="http://schemas.openxmlformats.org/officeDocument/2006/relationships/image" Target="../media/image42.png"/><Relationship Id="rId5" Type="http://schemas.openxmlformats.org/officeDocument/2006/relationships/image" Target="../media/image41.gif"/><Relationship Id="rId4" Type="http://schemas.openxmlformats.org/officeDocument/2006/relationships/image" Target="../media/image28.jpeg"/></Relationships>
</file>

<file path=ppt/slides/_rels/slide14.xml.rels><?xml version="1.0" encoding="UTF-8" standalone="yes"?>
<Relationships xmlns="http://schemas.openxmlformats.org/package/2006/relationships"><Relationship Id="rId8" Type="http://schemas.openxmlformats.org/officeDocument/2006/relationships/image" Target="../media/image47.gif"/><Relationship Id="rId3" Type="http://schemas.openxmlformats.org/officeDocument/2006/relationships/slideLayout" Target="../slideLayouts/slideLayout19.xml"/><Relationship Id="rId7" Type="http://schemas.openxmlformats.org/officeDocument/2006/relationships/image" Target="../media/image46.jpeg"/><Relationship Id="rId2" Type="http://schemas.openxmlformats.org/officeDocument/2006/relationships/audio" Target="file:////Users/caoteng/Desktop/&#35838;&#20214;&#25237;&#31295;/&#38472;&#24503;&#33635;/M3U4/Book3Unit4Warming-up&amp;reading/Para4(1).mp3" TargetMode="External"/><Relationship Id="rId1" Type="http://schemas.microsoft.com/office/2007/relationships/media" Target="file:////Users/caoteng/Desktop/&#35838;&#20214;&#25237;&#31295;/&#38472;&#24503;&#33635;/M3U4/Book3Unit4Warming-up&amp;reading/Para4(1).mp3" TargetMode="Externa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 Id="rId9" Type="http://schemas.openxmlformats.org/officeDocument/2006/relationships/image" Target="../media/image38.png"/></Relationships>
</file>

<file path=ppt/slides/_rels/slide15.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slideLayout" Target="../slideLayouts/slideLayout24.xml"/><Relationship Id="rId7" Type="http://schemas.openxmlformats.org/officeDocument/2006/relationships/image" Target="../media/image51.jpeg"/><Relationship Id="rId2" Type="http://schemas.openxmlformats.org/officeDocument/2006/relationships/audio" Target="file:////Users/caoteng/Desktop/&#35838;&#20214;&#25237;&#31295;/&#38472;&#24503;&#33635;/M3U4/Book3Unit4Warming-up&amp;reading/Para4(2).mp3" TargetMode="External"/><Relationship Id="rId1" Type="http://schemas.microsoft.com/office/2007/relationships/media" Target="file:////Users/caoteng/Desktop/&#35838;&#20214;&#25237;&#31295;/&#38472;&#24503;&#33635;/M3U4/Book3Unit4Warming-up&amp;reading/Para4(2).mp3" TargetMode="Externa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file:////Users/caoteng/Desktop/&#35838;&#20214;&#25237;&#31295;/&#38472;&#24503;&#33635;/M3U4/Book3Unit4Warming-up&amp;reading/Para5.mp3" TargetMode="External"/><Relationship Id="rId1" Type="http://schemas.microsoft.com/office/2007/relationships/media" Target="file:////Users/caoteng/Desktop/&#35838;&#20214;&#25237;&#31295;/&#38472;&#24503;&#33635;/M3U4/Book3Unit4Warming-up&amp;reading/Para5.mp3" TargetMode="External"/><Relationship Id="rId5" Type="http://schemas.openxmlformats.org/officeDocument/2006/relationships/image" Target="../media/image30.png"/><Relationship Id="rId4" Type="http://schemas.openxmlformats.org/officeDocument/2006/relationships/image" Target="../media/image52.jpeg"/></Relationships>
</file>

<file path=ppt/slides/_rels/slide17.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image" Target="../media/image54.jpeg"/><Relationship Id="rId7" Type="http://schemas.openxmlformats.org/officeDocument/2006/relationships/image" Target="../media/image58.jpeg"/><Relationship Id="rId2" Type="http://schemas.openxmlformats.org/officeDocument/2006/relationships/image" Target="../media/image53.jpeg"/><Relationship Id="rId1" Type="http://schemas.openxmlformats.org/officeDocument/2006/relationships/slideLayout" Target="../slideLayouts/slideLayout19.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slides/_rels/slide18.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jpeg"/><Relationship Id="rId7" Type="http://schemas.openxmlformats.org/officeDocument/2006/relationships/image" Target="../media/image65.jpeg"/><Relationship Id="rId2" Type="http://schemas.openxmlformats.org/officeDocument/2006/relationships/image" Target="../media/image60.jpeg"/><Relationship Id="rId1" Type="http://schemas.openxmlformats.org/officeDocument/2006/relationships/slideLayout" Target="../slideLayouts/slideLayout19.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gif"/><Relationship Id="rId9" Type="http://schemas.openxmlformats.org/officeDocument/2006/relationships/image" Target="../media/image67.png"/></Relationships>
</file>

<file path=ppt/slides/_rels/slide19.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31.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video" Target="file:////Users/caoteng/Desktop/&#35838;&#20214;&#25237;&#31295;/&#38472;&#24503;&#33635;/M3U4/Book3Unit4Warming-up&amp;reading/&#19968;&#20998;&#38047;&#22320;&#29699;&#21490;.avi" TargetMode="External"/><Relationship Id="rId1" Type="http://schemas.microsoft.com/office/2007/relationships/media" Target="file:////Users/caoteng/Desktop/&#35838;&#20214;&#25237;&#31295;/&#38472;&#24503;&#33635;/M3U4/Book3Unit4Warming-up&amp;reading/&#19968;&#20998;&#38047;&#22320;&#29699;&#21490;.avi" TargetMode="External"/><Relationship Id="rId5" Type="http://schemas.openxmlformats.org/officeDocument/2006/relationships/image" Target="../media/image70.png"/><Relationship Id="rId4" Type="http://schemas.openxmlformats.org/officeDocument/2006/relationships/image" Target="../media/image69.jpeg"/></Relationships>
</file>

<file path=ppt/slides/_rels/slide21.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73.gif"/><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gif"/><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gi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image" Target="../media/image15.jpeg"/><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gif"/><Relationship Id="rId7" Type="http://schemas.openxmlformats.org/officeDocument/2006/relationships/image" Target="../media/image23.jpeg"/><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 Id="rId9" Type="http://schemas.openxmlformats.org/officeDocument/2006/relationships/image" Target="../media/image25.png"/></Relationships>
</file>

<file path=ppt/slides/_rels/slide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FE643C8E-EEC3-4876-A279-2FAB5BC2A823}"/>
              </a:ext>
            </a:extLst>
          </p:cNvPr>
          <p:cNvSpPr/>
          <p:nvPr/>
        </p:nvSpPr>
        <p:spPr>
          <a:xfrm>
            <a:off x="179388" y="320675"/>
            <a:ext cx="4824412" cy="4554538"/>
          </a:xfrm>
          <a:prstGeom prst="rect">
            <a:avLst/>
          </a:prstGeom>
        </p:spPr>
        <p:style>
          <a:lnRef idx="0">
            <a:schemeClr val="accent2"/>
          </a:lnRef>
          <a:fillRef idx="3">
            <a:schemeClr val="accent2"/>
          </a:fillRef>
          <a:effectRef idx="3">
            <a:schemeClr val="accent2"/>
          </a:effectRef>
          <a:fontRef idx="minor">
            <a:schemeClr val="lt1"/>
          </a:fontRef>
        </p:style>
        <p:txBody>
          <a:bodyPr>
            <a:spAutoFit/>
          </a:bodyPr>
          <a:lstStyle/>
          <a:p>
            <a:pPr eaLnBrk="1" hangingPunct="1">
              <a:defRPr/>
            </a:pPr>
            <a:r>
              <a:rPr lang="en-US" altLang="zh-CN" sz="2000" b="1" dirty="0">
                <a:effectLst>
                  <a:outerShdw blurRad="38100" dist="38100" dir="2700000" algn="tl">
                    <a:srgbClr val="000000">
                      <a:alpha val="43137"/>
                    </a:srgbClr>
                  </a:outerShdw>
                </a:effectLst>
              </a:rPr>
              <a:t>Reading: How Life Began on the Earth</a:t>
            </a:r>
            <a:endParaRPr lang="zh-CN" altLang="zh-CN" sz="2000" b="1" dirty="0">
              <a:effectLst>
                <a:outerShdw blurRad="38100" dist="38100" dir="2700000" algn="tl">
                  <a:srgbClr val="000000">
                    <a:alpha val="43137"/>
                  </a:srgbClr>
                </a:outerShdw>
              </a:effectLst>
            </a:endParaRPr>
          </a:p>
          <a:p>
            <a:pPr eaLnBrk="1" hangingPunct="1">
              <a:defRPr/>
            </a:pPr>
            <a:r>
              <a:rPr lang="en-US" altLang="zh-CN" b="1" dirty="0">
                <a:solidFill>
                  <a:srgbClr val="FFFF00"/>
                </a:solidFill>
                <a:effectLst>
                  <a:outerShdw blurRad="38100" dist="38100" dir="2700000" algn="tl">
                    <a:srgbClr val="000000">
                      <a:alpha val="43137"/>
                    </a:srgbClr>
                  </a:outerShdw>
                </a:effectLst>
              </a:rPr>
              <a:t>Teaching Objects: </a:t>
            </a:r>
            <a:r>
              <a:rPr lang="en-US" altLang="zh-CN" i="1" dirty="0">
                <a:effectLst>
                  <a:outerShdw blurRad="38100" dist="38100" dir="2700000" algn="tl">
                    <a:srgbClr val="000000">
                      <a:alpha val="43137"/>
                    </a:srgbClr>
                  </a:outerShdw>
                </a:effectLst>
              </a:rPr>
              <a:t>During the class, students should be able to</a:t>
            </a:r>
            <a:endParaRPr lang="zh-CN" altLang="zh-CN" dirty="0">
              <a:effectLst>
                <a:outerShdw blurRad="38100" dist="38100" dir="2700000" algn="tl">
                  <a:srgbClr val="000000">
                    <a:alpha val="43137"/>
                  </a:srgbClr>
                </a:outerShdw>
              </a:effectLst>
            </a:endParaRPr>
          </a:p>
          <a:p>
            <a:pPr eaLnBrk="1" hangingPunct="1">
              <a:defRPr/>
            </a:pPr>
            <a:r>
              <a:rPr lang="en-US" altLang="zh-CN" dirty="0">
                <a:effectLst>
                  <a:outerShdw blurRad="38100" dist="38100" dir="2700000" algn="tl">
                    <a:srgbClr val="000000">
                      <a:alpha val="43137"/>
                    </a:srgbClr>
                  </a:outerShdw>
                </a:effectLst>
              </a:rPr>
              <a:t>1.Understand the meaning of the reading passage.</a:t>
            </a:r>
            <a:endParaRPr lang="zh-CN" altLang="zh-CN" dirty="0">
              <a:effectLst>
                <a:outerShdw blurRad="38100" dist="38100" dir="2700000" algn="tl">
                  <a:srgbClr val="000000">
                    <a:alpha val="43137"/>
                  </a:srgbClr>
                </a:outerShdw>
              </a:effectLst>
            </a:endParaRPr>
          </a:p>
          <a:p>
            <a:pPr eaLnBrk="1" hangingPunct="1">
              <a:defRPr/>
            </a:pPr>
            <a:r>
              <a:rPr lang="en-US" altLang="zh-CN" dirty="0">
                <a:effectLst>
                  <a:outerShdw blurRad="38100" dist="38100" dir="2700000" algn="tl">
                    <a:srgbClr val="000000">
                      <a:alpha val="43137"/>
                    </a:srgbClr>
                  </a:outerShdw>
                </a:effectLst>
              </a:rPr>
              <a:t>2.Practice the following reading skills: skimming and scanning</a:t>
            </a:r>
            <a:endParaRPr lang="zh-CN" altLang="zh-CN" dirty="0">
              <a:effectLst>
                <a:outerShdw blurRad="38100" dist="38100" dir="2700000" algn="tl">
                  <a:srgbClr val="000000">
                    <a:alpha val="43137"/>
                  </a:srgbClr>
                </a:outerShdw>
              </a:effectLst>
            </a:endParaRPr>
          </a:p>
          <a:p>
            <a:pPr eaLnBrk="1" hangingPunct="1">
              <a:defRPr/>
            </a:pPr>
            <a:r>
              <a:rPr lang="en-US" altLang="zh-CN" dirty="0">
                <a:effectLst>
                  <a:outerShdw blurRad="38100" dist="38100" dir="2700000" algn="tl">
                    <a:srgbClr val="000000">
                      <a:alpha val="43137"/>
                    </a:srgbClr>
                  </a:outerShdw>
                </a:effectLst>
              </a:rPr>
              <a:t>3.Get the detailed information about how life developed on the earth</a:t>
            </a:r>
            <a:endParaRPr lang="zh-CN" altLang="zh-CN" dirty="0">
              <a:effectLst>
                <a:outerShdw blurRad="38100" dist="38100" dir="2700000" algn="tl">
                  <a:srgbClr val="000000">
                    <a:alpha val="43137"/>
                  </a:srgbClr>
                </a:outerShdw>
              </a:effectLst>
            </a:endParaRPr>
          </a:p>
          <a:p>
            <a:pPr eaLnBrk="1" hangingPunct="1">
              <a:defRPr/>
            </a:pPr>
            <a:r>
              <a:rPr lang="en-US" altLang="zh-CN" dirty="0">
                <a:effectLst>
                  <a:outerShdw blurRad="38100" dist="38100" dir="2700000" algn="tl">
                    <a:srgbClr val="000000">
                      <a:alpha val="43137"/>
                    </a:srgbClr>
                  </a:outerShdw>
                </a:effectLst>
              </a:rPr>
              <a:t>4.Practice skills of analyzing things in scientific mind </a:t>
            </a:r>
            <a:endParaRPr lang="zh-CN" altLang="zh-CN" dirty="0">
              <a:effectLst>
                <a:outerShdw blurRad="38100" dist="38100" dir="2700000" algn="tl">
                  <a:srgbClr val="000000">
                    <a:alpha val="43137"/>
                  </a:srgbClr>
                </a:outerShdw>
              </a:effectLst>
            </a:endParaRPr>
          </a:p>
          <a:p>
            <a:pPr eaLnBrk="1" hangingPunct="1">
              <a:defRPr/>
            </a:pPr>
            <a:r>
              <a:rPr lang="en-US" altLang="zh-CN" dirty="0">
                <a:effectLst>
                  <a:outerShdw blurRad="38100" dist="38100" dir="2700000" algn="tl">
                    <a:srgbClr val="000000">
                      <a:alpha val="43137"/>
                    </a:srgbClr>
                  </a:outerShdw>
                </a:effectLst>
              </a:rPr>
              <a:t>5.Retell the story by completing the summary</a:t>
            </a:r>
            <a:endParaRPr lang="zh-CN" altLang="zh-CN" dirty="0">
              <a:effectLst>
                <a:outerShdw blurRad="38100" dist="38100" dir="2700000" algn="tl">
                  <a:srgbClr val="000000">
                    <a:alpha val="43137"/>
                  </a:srgbClr>
                </a:outerShdw>
              </a:effectLst>
            </a:endParaRPr>
          </a:p>
          <a:p>
            <a:pPr eaLnBrk="1" hangingPunct="1">
              <a:defRPr/>
            </a:pPr>
            <a:r>
              <a:rPr lang="en-US" altLang="zh-CN" b="1" dirty="0">
                <a:solidFill>
                  <a:srgbClr val="FFFF00"/>
                </a:solidFill>
                <a:effectLst>
                  <a:outerShdw blurRad="38100" dist="38100" dir="2700000" algn="tl">
                    <a:srgbClr val="000000">
                      <a:alpha val="43137"/>
                    </a:srgbClr>
                  </a:outerShdw>
                </a:effectLst>
              </a:rPr>
              <a:t>Focal points&amp; Difficult points:</a:t>
            </a:r>
            <a:endParaRPr lang="zh-CN" altLang="zh-CN" b="1" dirty="0">
              <a:solidFill>
                <a:srgbClr val="FFFF00"/>
              </a:solidFill>
              <a:effectLst>
                <a:outerShdw blurRad="38100" dist="38100" dir="2700000" algn="tl">
                  <a:srgbClr val="000000">
                    <a:alpha val="43137"/>
                  </a:srgbClr>
                </a:outerShdw>
              </a:effectLst>
            </a:endParaRPr>
          </a:p>
          <a:p>
            <a:pPr eaLnBrk="1" hangingPunct="1">
              <a:defRPr/>
            </a:pPr>
            <a:r>
              <a:rPr lang="en-US" altLang="zh-CN" dirty="0">
                <a:effectLst>
                  <a:outerShdw blurRad="38100" dist="38100" dir="2700000" algn="tl">
                    <a:srgbClr val="000000">
                      <a:alpha val="43137"/>
                    </a:srgbClr>
                  </a:outerShdw>
                </a:effectLst>
              </a:rPr>
              <a:t>1. Get the detailed information about how life developed on the earth</a:t>
            </a:r>
            <a:endParaRPr lang="zh-CN" altLang="zh-CN" dirty="0">
              <a:effectLst>
                <a:outerShdw blurRad="38100" dist="38100" dir="2700000" algn="tl">
                  <a:srgbClr val="000000">
                    <a:alpha val="43137"/>
                  </a:srgbClr>
                </a:outerShdw>
              </a:effectLst>
            </a:endParaRPr>
          </a:p>
          <a:p>
            <a:pPr eaLnBrk="1" hangingPunct="1">
              <a:defRPr/>
            </a:pPr>
            <a:r>
              <a:rPr lang="en-US" altLang="zh-CN" dirty="0">
                <a:effectLst>
                  <a:outerShdw blurRad="38100" dist="38100" dir="2700000" algn="tl">
                    <a:srgbClr val="000000">
                      <a:alpha val="43137"/>
                    </a:srgbClr>
                  </a:outerShdw>
                </a:effectLst>
              </a:rPr>
              <a:t>2. Practice skills of analyzing things in scientific mind </a:t>
            </a:r>
            <a:endParaRPr lang="zh-CN" altLang="zh-CN" dirty="0">
              <a:effectLst>
                <a:outerShdw blurRad="38100" dist="38100" dir="2700000" algn="tl">
                  <a:srgbClr val="000000">
                    <a:alpha val="43137"/>
                  </a:srgbClr>
                </a:outerShdw>
              </a:effectLs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4"/>
          <a:srcRect/>
          <a:stretch>
            <a:fillRect/>
          </a:stretch>
        </a:blipFill>
        <a:effectLst/>
      </p:bgPr>
    </p:bg>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1C3358C9-1AD8-504D-9C82-15EE4C36ED9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9065" b="35768"/>
          <a:stretch>
            <a:fillRect/>
          </a:stretch>
        </p:blipFill>
        <p:spPr bwMode="auto">
          <a:xfrm>
            <a:off x="227013" y="990600"/>
            <a:ext cx="8713787" cy="374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内容占位符 2">
            <a:extLst>
              <a:ext uri="{FF2B5EF4-FFF2-40B4-BE49-F238E27FC236}">
                <a16:creationId xmlns:a16="http://schemas.microsoft.com/office/drawing/2014/main" id="{85D1D30B-0F73-694A-A5A7-1D7A7E46D701}"/>
              </a:ext>
            </a:extLst>
          </p:cNvPr>
          <p:cNvSpPr>
            <a:spLocks noGrp="1" noChangeArrowheads="1"/>
          </p:cNvSpPr>
          <p:nvPr>
            <p:ph idx="1"/>
          </p:nvPr>
        </p:nvSpPr>
        <p:spPr>
          <a:xfrm>
            <a:off x="193675" y="954088"/>
            <a:ext cx="8756650" cy="3778250"/>
          </a:xfrm>
          <a:ln>
            <a:solidFill>
              <a:schemeClr val="tx1"/>
            </a:solidFill>
            <a:miter lim="800000"/>
            <a:headEnd/>
            <a:tailEnd/>
          </a:ln>
        </p:spPr>
        <p:txBody>
          <a:bodyPr/>
          <a:lstStyle/>
          <a:p>
            <a:pPr marL="0" indent="0" eaLnBrk="1" hangingPunct="1">
              <a:buFont typeface="Arial" panose="020B0604020202020204" pitchFamily="34" charset="0"/>
              <a:buNone/>
            </a:pPr>
            <a:r>
              <a:rPr lang="en-US" altLang="zh-CN" sz="3600" b="1"/>
              <a:t>Task 1 (para.1)</a:t>
            </a:r>
            <a:endParaRPr lang="zh-CN" altLang="en-US" sz="3600" b="1"/>
          </a:p>
        </p:txBody>
      </p:sp>
      <p:sp>
        <p:nvSpPr>
          <p:cNvPr id="4" name="TextBox 3">
            <a:extLst>
              <a:ext uri="{FF2B5EF4-FFF2-40B4-BE49-F238E27FC236}">
                <a16:creationId xmlns:a16="http://schemas.microsoft.com/office/drawing/2014/main" id="{6D551FF0-3D48-4E9C-93D9-30610FE42A63}"/>
              </a:ext>
            </a:extLst>
          </p:cNvPr>
          <p:cNvSpPr txBox="1"/>
          <p:nvPr/>
        </p:nvSpPr>
        <p:spPr>
          <a:xfrm>
            <a:off x="107950" y="123825"/>
            <a:ext cx="4249738" cy="830263"/>
          </a:xfrm>
          <a:prstGeom prst="rect">
            <a:avLst/>
          </a:prstGeom>
          <a:noFill/>
        </p:spPr>
        <p:txBody>
          <a:bodyPr wrap="none">
            <a:spAutoFit/>
          </a:bodyPr>
          <a:lstStyle/>
          <a:p>
            <a:pPr eaLnBrk="1" fontAlgn="auto" hangingPunct="1">
              <a:spcBef>
                <a:spcPts val="0"/>
              </a:spcBef>
              <a:spcAft>
                <a:spcPts val="0"/>
              </a:spcAft>
              <a:defRPr/>
            </a:pPr>
            <a:r>
              <a:rPr lang="en-US" altLang="zh-CN" sz="4800" b="1" i="1" dirty="0">
                <a:solidFill>
                  <a:srgbClr val="C00000"/>
                </a:solidFill>
                <a:effectLst>
                  <a:outerShdw blurRad="38100" dist="38100" dir="2700000" algn="tl">
                    <a:srgbClr val="000000">
                      <a:alpha val="43137"/>
                    </a:srgbClr>
                  </a:outerShdw>
                </a:effectLst>
                <a:latin typeface="+mn-lt"/>
                <a:ea typeface="+mn-ea"/>
              </a:rPr>
              <a:t>Careful Reading</a:t>
            </a:r>
            <a:endParaRPr lang="zh-CN" altLang="en-US" sz="4800" b="1" i="1" dirty="0">
              <a:solidFill>
                <a:srgbClr val="C00000"/>
              </a:solidFill>
              <a:effectLst>
                <a:outerShdw blurRad="38100" dist="38100" dir="2700000" algn="tl">
                  <a:srgbClr val="000000">
                    <a:alpha val="43137"/>
                  </a:srgbClr>
                </a:outerShdw>
              </a:effectLst>
              <a:latin typeface="+mn-lt"/>
              <a:ea typeface="+mn-ea"/>
            </a:endParaRPr>
          </a:p>
        </p:txBody>
      </p:sp>
      <p:sp>
        <p:nvSpPr>
          <p:cNvPr id="5" name="Text Box 4">
            <a:extLst>
              <a:ext uri="{FF2B5EF4-FFF2-40B4-BE49-F238E27FC236}">
                <a16:creationId xmlns:a16="http://schemas.microsoft.com/office/drawing/2014/main" id="{7FB37BD2-C027-7943-9C16-2EF1684E6912}"/>
              </a:ext>
            </a:extLst>
          </p:cNvPr>
          <p:cNvSpPr txBox="1">
            <a:spLocks noChangeArrowheads="1"/>
          </p:cNvSpPr>
          <p:nvPr/>
        </p:nvSpPr>
        <p:spPr bwMode="auto">
          <a:xfrm>
            <a:off x="206375" y="1519238"/>
            <a:ext cx="87344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 typeface="Arial" panose="020B0604020202020204" pitchFamily="34" charset="0"/>
              <a:buNone/>
            </a:pPr>
            <a:r>
              <a:rPr lang="en-US" altLang="zh-CN" sz="3600"/>
              <a:t>What is the widely accepted theory </a:t>
            </a:r>
            <a:r>
              <a:rPr lang="en-US" altLang="zh-CN" sz="3600">
                <a:solidFill>
                  <a:srgbClr val="FF0066"/>
                </a:solidFill>
              </a:rPr>
              <a:t>in Para 1</a:t>
            </a:r>
            <a:r>
              <a:rPr lang="en-US" altLang="zh-CN" sz="3600"/>
              <a:t>?</a:t>
            </a:r>
            <a:endParaRPr lang="zh-CN" altLang="en-US" sz="3600"/>
          </a:p>
        </p:txBody>
      </p:sp>
      <p:sp>
        <p:nvSpPr>
          <p:cNvPr id="6" name="Text Box 5">
            <a:extLst>
              <a:ext uri="{FF2B5EF4-FFF2-40B4-BE49-F238E27FC236}">
                <a16:creationId xmlns:a16="http://schemas.microsoft.com/office/drawing/2014/main" id="{F72FA1ED-9B42-F94D-A263-A6ACDE36D585}"/>
              </a:ext>
            </a:extLst>
          </p:cNvPr>
          <p:cNvSpPr txBox="1">
            <a:spLocks noChangeArrowheads="1"/>
          </p:cNvSpPr>
          <p:nvPr/>
        </p:nvSpPr>
        <p:spPr bwMode="auto">
          <a:xfrm>
            <a:off x="215900" y="2154238"/>
            <a:ext cx="872490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 typeface="Arial" panose="020B0604020202020204" pitchFamily="34" charset="0"/>
              <a:buNone/>
            </a:pPr>
            <a:r>
              <a:rPr lang="zh-CN" altLang="en-US" sz="2800"/>
              <a:t>The universe began with a </a:t>
            </a:r>
            <a:r>
              <a:rPr lang="en-US" altLang="zh-CN" sz="2800"/>
              <a:t>“</a:t>
            </a:r>
            <a:r>
              <a:rPr lang="zh-CN" altLang="en-US" sz="2800"/>
              <a:t>Big Bang</a:t>
            </a:r>
            <a:r>
              <a:rPr lang="en-US" altLang="zh-CN" sz="2800"/>
              <a:t>”</a:t>
            </a:r>
            <a:r>
              <a:rPr lang="zh-CN" altLang="en-US" sz="2800"/>
              <a:t> that thr</a:t>
            </a:r>
            <a:r>
              <a:rPr lang="en-US" altLang="zh-CN" sz="2800"/>
              <a:t>e</a:t>
            </a:r>
            <a:r>
              <a:rPr lang="zh-CN" altLang="en-US" sz="2800"/>
              <a:t>w </a:t>
            </a:r>
            <a:r>
              <a:rPr lang="en-US" altLang="zh-CN" sz="2800"/>
              <a:t>matters…</a:t>
            </a:r>
          </a:p>
        </p:txBody>
      </p:sp>
      <p:pic>
        <p:nvPicPr>
          <p:cNvPr id="2" name="Para1.mp3">
            <a:hlinkClick r:id="" action="ppaction://media"/>
            <a:extLst>
              <a:ext uri="{FF2B5EF4-FFF2-40B4-BE49-F238E27FC236}">
                <a16:creationId xmlns:a16="http://schemas.microsoft.com/office/drawing/2014/main" id="{7EBB1BE2-F380-5C4A-929D-20A61D4996E0}"/>
              </a:ext>
            </a:extLst>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6">
            <a:extLst>
              <a:ext uri="{28A0092B-C50C-407E-A947-70E740481C1C}">
                <a14:useLocalDpi xmlns:a14="http://schemas.microsoft.com/office/drawing/2010/main" val="0"/>
              </a:ext>
            </a:extLst>
          </a:blip>
          <a:srcRect/>
          <a:stretch>
            <a:fillRect/>
          </a:stretch>
        </p:blipFill>
        <p:spPr bwMode="auto">
          <a:xfrm>
            <a:off x="4859338" y="14288"/>
            <a:ext cx="1217612"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bg/>
                                          </p:spTgt>
                                        </p:tgtEl>
                                        <p:attrNameLst>
                                          <p:attrName>style.visibility</p:attrName>
                                        </p:attrNameLst>
                                      </p:cBhvr>
                                      <p:to>
                                        <p:strVal val="visible"/>
                                      </p:to>
                                    </p:set>
                                    <p:anim calcmode="lin" valueType="num">
                                      <p:cBhvr additive="base">
                                        <p:cTn id="13" dur="500" fill="hold"/>
                                        <p:tgtEl>
                                          <p:spTgt spid="3">
                                            <p:bg/>
                                          </p:spTgt>
                                        </p:tgtEl>
                                        <p:attrNameLst>
                                          <p:attrName>ppt_x</p:attrName>
                                        </p:attrNameLst>
                                      </p:cBhvr>
                                      <p:tavLst>
                                        <p:tav tm="0">
                                          <p:val>
                                            <p:strVal val="#ppt_x"/>
                                          </p:val>
                                        </p:tav>
                                        <p:tav tm="100000">
                                          <p:val>
                                            <p:strVal val="#ppt_x"/>
                                          </p:val>
                                        </p:tav>
                                      </p:tavLst>
                                    </p:anim>
                                    <p:anim calcmode="lin" valueType="num">
                                      <p:cBhvr additive="base">
                                        <p:cTn id="14" dur="500" fill="hold"/>
                                        <p:tgtEl>
                                          <p:spTgt spid="3">
                                            <p:bg/>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 calcmode="lin" valueType="num">
                                      <p:cBhvr additive="base">
                                        <p:cTn id="19"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34"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from="(-#ppt_w/2)" to="(#ppt_x)" calcmode="lin" valueType="num">
                                      <p:cBhvr>
                                        <p:cTn id="25" dur="600" fill="hold">
                                          <p:stCondLst>
                                            <p:cond delay="0"/>
                                          </p:stCondLst>
                                        </p:cTn>
                                        <p:tgtEl>
                                          <p:spTgt spid="5"/>
                                        </p:tgtEl>
                                        <p:attrNameLst>
                                          <p:attrName>ppt_x</p:attrName>
                                        </p:attrNameLst>
                                      </p:cBhvr>
                                    </p:anim>
                                    <p:anim from="0" to="-1.0" calcmode="lin" valueType="num">
                                      <p:cBhvr>
                                        <p:cTn id="26" dur="200" decel="50000" autoRev="1" fill="hold">
                                          <p:stCondLst>
                                            <p:cond delay="600"/>
                                          </p:stCondLst>
                                        </p:cTn>
                                        <p:tgtEl>
                                          <p:spTgt spid="5"/>
                                        </p:tgtEl>
                                        <p:attrNameLst>
                                          <p:attrName>xshear</p:attrName>
                                        </p:attrNameLst>
                                      </p:cBhvr>
                                    </p:anim>
                                    <p:animScale>
                                      <p:cBhvr>
                                        <p:cTn id="27" dur="200" decel="100000" autoRev="1" fill="hold">
                                          <p:stCondLst>
                                            <p:cond delay="600"/>
                                          </p:stCondLst>
                                        </p:cTn>
                                        <p:tgtEl>
                                          <p:spTgt spid="5"/>
                                        </p:tgtEl>
                                      </p:cBhvr>
                                      <p:from x="100000" y="100000"/>
                                      <p:to x="80000" y="100000"/>
                                    </p:animScale>
                                    <p:anim by="(#ppt_h/3+#ppt_w*0.1)" calcmode="lin" valueType="num">
                                      <p:cBhvr additive="sum">
                                        <p:cTn id="28" dur="200" decel="100000" autoRev="1" fill="hold">
                                          <p:stCondLst>
                                            <p:cond delay="600"/>
                                          </p:stCondLst>
                                        </p:cTn>
                                        <p:tgtEl>
                                          <p:spTgt spid="5"/>
                                        </p:tgtEl>
                                        <p:attrNameLst>
                                          <p:attrName>ppt_x</p:attrName>
                                        </p:attrNameLst>
                                      </p:cBhvr>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8" presetClass="entr" presetSubtype="16"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diamond(in)">
                                      <p:cBhvr>
                                        <p:cTn id="33" dur="2000"/>
                                        <p:tgtEl>
                                          <p:spTgt spid="6"/>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42" presetClass="entr" presetSubtype="0" fill="hold"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1000"/>
                                        <p:tgtEl>
                                          <p:spTgt spid="8"/>
                                        </p:tgtEl>
                                      </p:cBhvr>
                                    </p:animEffect>
                                    <p:anim calcmode="lin" valueType="num">
                                      <p:cBhvr>
                                        <p:cTn id="39" dur="1000" fill="hold"/>
                                        <p:tgtEl>
                                          <p:spTgt spid="8"/>
                                        </p:tgtEl>
                                        <p:attrNameLst>
                                          <p:attrName>ppt_x</p:attrName>
                                        </p:attrNameLst>
                                      </p:cBhvr>
                                      <p:tavLst>
                                        <p:tav tm="0">
                                          <p:val>
                                            <p:strVal val="#ppt_x"/>
                                          </p:val>
                                        </p:tav>
                                        <p:tav tm="100000">
                                          <p:val>
                                            <p:strVal val="#ppt_x"/>
                                          </p:val>
                                        </p:tav>
                                      </p:tavLst>
                                    </p:anim>
                                    <p:anim calcmode="lin" valueType="num">
                                      <p:cBhvr>
                                        <p:cTn id="4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1" restart="whenNotActive" fill="hold" evtFilter="cancelBubble" nodeType="interactiveSeq">
                <p:stCondLst>
                  <p:cond evt="onClick" delay="0">
                    <p:tgtEl>
                      <p:spTgt spid="2"/>
                    </p:tgtEl>
                  </p:cond>
                </p:stCondLst>
                <p:endSync evt="end" delay="0">
                  <p:rtn val="all"/>
                </p:endSync>
                <p:childTnLst>
                  <p:par>
                    <p:cTn id="42" fill="hold" nodeType="clickPar">
                      <p:stCondLst>
                        <p:cond delay="0"/>
                      </p:stCondLst>
                      <p:childTnLst>
                        <p:par>
                          <p:cTn id="43" fill="hold" nodeType="withGroup">
                            <p:stCondLst>
                              <p:cond delay="0"/>
                            </p:stCondLst>
                            <p:childTnLst>
                              <p:par>
                                <p:cTn id="44" presetID="1" presetClass="mediacall" presetSubtype="0" fill="hold" nodeType="clickEffect">
                                  <p:stCondLst>
                                    <p:cond delay="0"/>
                                  </p:stCondLst>
                                  <p:childTnLst>
                                    <p:cmd type="call" cmd="playFrom(0.0)">
                                      <p:cBhvr>
                                        <p:cTn id="45" dur="27271" fill="hold"/>
                                        <p:tgtEl>
                                          <p:spTgt spid="2"/>
                                        </p:tgtEl>
                                      </p:cBhvr>
                                    </p:cmd>
                                  </p:childTnLst>
                                </p:cTn>
                              </p:par>
                            </p:childTnLst>
                          </p:cTn>
                        </p:par>
                      </p:childTnLst>
                    </p:cTn>
                  </p:par>
                </p:childTnLst>
              </p:cTn>
              <p:nextCondLst>
                <p:cond evt="onClick" delay="0">
                  <p:tgtEl>
                    <p:spTgt spid="2"/>
                  </p:tgtEl>
                </p:cond>
              </p:nextCondLst>
            </p:seq>
            <p:audio>
              <p:cMediaNode vol="80000">
                <p:cTn id="46" fill="hold" display="0">
                  <p:stCondLst>
                    <p:cond delay="indefinite"/>
                  </p:stCondLst>
                  <p:endCondLst>
                    <p:cond evt="onStopAudio" delay="0">
                      <p:tgtEl>
                        <p:sldTgt/>
                      </p:tgtEl>
                    </p:cond>
                  </p:endCondLst>
                </p:cTn>
                <p:tgtEl>
                  <p:spTgt spid="2"/>
                </p:tgtEl>
              </p:cMediaNode>
            </p:audio>
          </p:childTnLst>
        </p:cTn>
      </p:par>
    </p:tnLst>
    <p:bldLst>
      <p:bldP spid="3" grpId="0" build="p" animBg="1"/>
      <p:bldP spid="4" grpId="0"/>
      <p:bldP spid="5" grpId="0" bldLvl="0"/>
      <p:bldP spid="6" grpId="0" bldLvl="0"/>
    </p:bldLst>
  </p:timing>
</p:sld>
</file>

<file path=ppt/slides/slide11.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15364" name="AutoShape 4">
            <a:extLst>
              <a:ext uri="{FF2B5EF4-FFF2-40B4-BE49-F238E27FC236}">
                <a16:creationId xmlns:a16="http://schemas.microsoft.com/office/drawing/2014/main" id="{460AABBD-8C35-483C-B7A5-FE84B568872E}"/>
              </a:ext>
            </a:extLst>
          </p:cNvPr>
          <p:cNvSpPr>
            <a:spLocks noChangeArrowheads="1"/>
          </p:cNvSpPr>
          <p:nvPr/>
        </p:nvSpPr>
        <p:spPr bwMode="auto">
          <a:xfrm>
            <a:off x="3559434" y="1494226"/>
            <a:ext cx="872924" cy="589824"/>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tx1"/>
          </a:solidFill>
          <a:ln>
            <a:noFill/>
          </a:ln>
          <a:effectLst/>
          <a:scene3d>
            <a:camera prst="perspectiveBelow"/>
            <a:lightRig rig="threePt" dir="t"/>
          </a:scene3d>
        </p:spPr>
        <p:txBody>
          <a:bodyPr anchor="ctr">
            <a:spAutoFit/>
          </a:bodyPr>
          <a:lstStyle/>
          <a:p>
            <a:pPr eaLnBrk="1" fontAlgn="auto" hangingPunct="1">
              <a:spcBef>
                <a:spcPts val="0"/>
              </a:spcBef>
              <a:spcAft>
                <a:spcPts val="0"/>
              </a:spcAft>
              <a:defRPr/>
            </a:pPr>
            <a:endParaRPr lang="zh-CN" altLang="en-US">
              <a:latin typeface="+mn-lt"/>
              <a:ea typeface="+mn-ea"/>
            </a:endParaRPr>
          </a:p>
        </p:txBody>
      </p:sp>
      <p:sp>
        <p:nvSpPr>
          <p:cNvPr id="25" name="内容占位符 2">
            <a:extLst>
              <a:ext uri="{FF2B5EF4-FFF2-40B4-BE49-F238E27FC236}">
                <a16:creationId xmlns:a16="http://schemas.microsoft.com/office/drawing/2014/main" id="{EF245925-1CD8-8040-AE30-35C10DD4498D}"/>
              </a:ext>
            </a:extLst>
          </p:cNvPr>
          <p:cNvSpPr txBox="1">
            <a:spLocks noChangeArrowheads="1"/>
          </p:cNvSpPr>
          <p:nvPr/>
        </p:nvSpPr>
        <p:spPr bwMode="auto">
          <a:xfrm>
            <a:off x="179388" y="620713"/>
            <a:ext cx="8770937" cy="4398962"/>
          </a:xfrm>
          <a:prstGeom prst="rect">
            <a:avLst/>
          </a:prstGeom>
          <a:solidFill>
            <a:schemeClr val="bg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buFont typeface="Arial" panose="020B0604020202020204" pitchFamily="34" charset="0"/>
              <a:buNone/>
            </a:pPr>
            <a:endParaRPr lang="zh-CN" altLang="en-US" sz="3600" b="1"/>
          </a:p>
        </p:txBody>
      </p:sp>
      <p:sp>
        <p:nvSpPr>
          <p:cNvPr id="15369" name="AutoShape 9">
            <a:extLst>
              <a:ext uri="{FF2B5EF4-FFF2-40B4-BE49-F238E27FC236}">
                <a16:creationId xmlns:a16="http://schemas.microsoft.com/office/drawing/2014/main" id="{4CE860E4-6761-6141-9FD5-ABC42E8DE6CF}"/>
              </a:ext>
            </a:extLst>
          </p:cNvPr>
          <p:cNvSpPr>
            <a:spLocks noChangeArrowheads="1"/>
          </p:cNvSpPr>
          <p:nvPr/>
        </p:nvSpPr>
        <p:spPr bwMode="auto">
          <a:xfrm rot="10800000">
            <a:off x="3605213" y="3525838"/>
            <a:ext cx="909637" cy="649287"/>
          </a:xfrm>
          <a:custGeom>
            <a:avLst/>
            <a:gdLst>
              <a:gd name="T0" fmla="*/ 2147483646 w 21600"/>
              <a:gd name="T1" fmla="*/ 0 h 21600"/>
              <a:gd name="T2" fmla="*/ 2147483646 w 21600"/>
              <a:gd name="T3" fmla="*/ 2147483646 h 21600"/>
              <a:gd name="T4" fmla="*/ 2147483646 w 21600"/>
              <a:gd name="T5" fmla="*/ 2147483646 h 21600"/>
              <a:gd name="T6" fmla="*/ 2147483646 w 21600"/>
              <a:gd name="T7" fmla="*/ 2147483646 h 21600"/>
              <a:gd name="T8" fmla="*/ 2147483646 w 21600"/>
              <a:gd name="T9" fmla="*/ 2147483646 h 21600"/>
              <a:gd name="T10" fmla="*/ 2147483646 w 21600"/>
              <a:gd name="T11" fmla="*/ 2147483646 h 21600"/>
              <a:gd name="T12" fmla="*/ 2147483646 w 21600"/>
              <a:gd name="T13" fmla="*/ 2147483646 h 21600"/>
              <a:gd name="T14" fmla="*/ 2147483646 w 21600"/>
              <a:gd name="T15" fmla="*/ 0 h 21600"/>
              <a:gd name="T16" fmla="*/ 2147483646 w 21600"/>
              <a:gd name="T17" fmla="*/ 2147483646 h 21600"/>
              <a:gd name="T18" fmla="*/ 2147483646 w 21600"/>
              <a:gd name="T19" fmla="*/ 2147483646 h 21600"/>
              <a:gd name="T20" fmla="*/ 2147483646 w 21600"/>
              <a:gd name="T21" fmla="*/ 2147483646 h 21600"/>
              <a:gd name="T22" fmla="*/ 2147483646 w 21600"/>
              <a:gd name="T23" fmla="*/ 2147483646 h 21600"/>
              <a:gd name="T24" fmla="*/ 2147483646 w 21600"/>
              <a:gd name="T25" fmla="*/ 2147483646 h 21600"/>
              <a:gd name="T26" fmla="*/ 0 w 21600"/>
              <a:gd name="T27" fmla="*/ 2147483646 h 21600"/>
              <a:gd name="T28" fmla="*/ 0 w 21600"/>
              <a:gd name="T29" fmla="*/ 2147483646 h 21600"/>
              <a:gd name="T30" fmla="*/ 2147483646 w 21600"/>
              <a:gd name="T31" fmla="*/ 2147483646 h 21600"/>
              <a:gd name="T32" fmla="*/ 2147483646 w 21600"/>
              <a:gd name="T33" fmla="*/ 2147483646 h 21600"/>
              <a:gd name="T34" fmla="*/ 0 w 21600"/>
              <a:gd name="T35" fmla="*/ 2147483646 h 2160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1600"/>
              <a:gd name="T55" fmla="*/ 0 h 21600"/>
              <a:gd name="T56" fmla="*/ 21600 w 21600"/>
              <a:gd name="T57" fmla="*/ 21600 h 2160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5383" name="Text Box 23">
            <a:extLst>
              <a:ext uri="{FF2B5EF4-FFF2-40B4-BE49-F238E27FC236}">
                <a16:creationId xmlns:a16="http://schemas.microsoft.com/office/drawing/2014/main" id="{00D37512-EA54-421C-A137-1EC81463E5E9}"/>
              </a:ext>
            </a:extLst>
          </p:cNvPr>
          <p:cNvSpPr txBox="1">
            <a:spLocks noChangeArrowheads="1"/>
          </p:cNvSpPr>
          <p:nvPr/>
        </p:nvSpPr>
        <p:spPr bwMode="auto">
          <a:xfrm>
            <a:off x="179388" y="619125"/>
            <a:ext cx="8640762" cy="646113"/>
          </a:xfrm>
          <a:prstGeom prst="rect">
            <a:avLst/>
          </a:prstGeom>
          <a:noFill/>
          <a:ln>
            <a:noFill/>
          </a:ln>
          <a:effectLst/>
          <a:extLst/>
        </p:spPr>
        <p:txBody>
          <a:bodyPr>
            <a:spAutoFit/>
          </a:bodyPr>
          <a:lstStyle>
            <a:lvl1pPr>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spcBef>
                <a:spcPct val="50000"/>
              </a:spcBef>
              <a:buFontTx/>
              <a:buNone/>
              <a:defRPr/>
            </a:pPr>
            <a:r>
              <a:rPr lang="en-US" altLang="zh-CN" sz="3600" b="1" i="1">
                <a:solidFill>
                  <a:srgbClr val="002060"/>
                </a:solidFill>
                <a:effectLst>
                  <a:outerShdw blurRad="38100" dist="38100" dir="2700000" algn="tl">
                    <a:srgbClr val="C0C0C0"/>
                  </a:outerShdw>
                </a:effectLst>
              </a:rPr>
              <a:t>How did the earth come into being(</a:t>
            </a:r>
            <a:r>
              <a:rPr lang="zh-CN" altLang="en-US" sz="3600" b="1" i="1">
                <a:solidFill>
                  <a:srgbClr val="002060"/>
                </a:solidFill>
                <a:effectLst>
                  <a:outerShdw blurRad="38100" dist="38100" dir="2700000" algn="tl">
                    <a:srgbClr val="C0C0C0"/>
                  </a:outerShdw>
                </a:effectLst>
              </a:rPr>
              <a:t>产生）</a:t>
            </a:r>
            <a:r>
              <a:rPr lang="en-US" altLang="zh-CN" sz="3600" b="1" i="1">
                <a:solidFill>
                  <a:srgbClr val="002060"/>
                </a:solidFill>
                <a:effectLst>
                  <a:outerShdw blurRad="38100" dist="38100" dir="2700000" algn="tl">
                    <a:srgbClr val="C0C0C0"/>
                  </a:outerShdw>
                </a:effectLst>
              </a:rPr>
              <a:t>?</a:t>
            </a:r>
          </a:p>
        </p:txBody>
      </p:sp>
      <p:sp>
        <p:nvSpPr>
          <p:cNvPr id="2" name="矩形 1">
            <a:extLst>
              <a:ext uri="{FF2B5EF4-FFF2-40B4-BE49-F238E27FC236}">
                <a16:creationId xmlns:a16="http://schemas.microsoft.com/office/drawing/2014/main" id="{74200CE6-2690-9B4A-AFA8-A1A71526BADC}"/>
              </a:ext>
            </a:extLst>
          </p:cNvPr>
          <p:cNvSpPr>
            <a:spLocks noChangeArrowheads="1"/>
          </p:cNvSpPr>
          <p:nvPr/>
        </p:nvSpPr>
        <p:spPr bwMode="auto">
          <a:xfrm>
            <a:off x="0" y="-25400"/>
            <a:ext cx="31972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 typeface="Arial" panose="020B0604020202020204" pitchFamily="34" charset="0"/>
              <a:buNone/>
            </a:pPr>
            <a:r>
              <a:rPr lang="en-US" altLang="zh-CN" sz="3600" b="1">
                <a:solidFill>
                  <a:srgbClr val="000000"/>
                </a:solidFill>
              </a:rPr>
              <a:t>Task 2 (para.2)</a:t>
            </a:r>
            <a:endParaRPr lang="zh-CN" altLang="en-US" sz="3600" b="1">
              <a:solidFill>
                <a:srgbClr val="000000"/>
              </a:solidFill>
            </a:endParaRPr>
          </a:p>
        </p:txBody>
      </p:sp>
      <p:pic>
        <p:nvPicPr>
          <p:cNvPr id="3" name="图片 2">
            <a:extLst>
              <a:ext uri="{FF2B5EF4-FFF2-40B4-BE49-F238E27FC236}">
                <a16:creationId xmlns:a16="http://schemas.microsoft.com/office/drawing/2014/main" id="{AC6DEB63-3B9D-42D5-ADFE-C551058FDB32}"/>
              </a:ext>
            </a:extLst>
          </p:cNvPr>
          <p:cNvPicPr>
            <a:picLocks noChangeAspect="1"/>
          </p:cNvPicPr>
          <p:nvPr/>
        </p:nvPicPr>
        <p:blipFill>
          <a:blip r:embed="rId5" cstate="print">
            <a:extLst/>
          </a:blip>
          <a:stretch>
            <a:fillRect/>
          </a:stretch>
        </p:blipFill>
        <p:spPr>
          <a:xfrm>
            <a:off x="682434" y="1238305"/>
            <a:ext cx="2877001" cy="179812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5365" name="AutoShape 5">
            <a:extLst>
              <a:ext uri="{FF2B5EF4-FFF2-40B4-BE49-F238E27FC236}">
                <a16:creationId xmlns:a16="http://schemas.microsoft.com/office/drawing/2014/main" id="{E92C16EB-CDFF-1F40-B47A-1D981B124851}"/>
              </a:ext>
            </a:extLst>
          </p:cNvPr>
          <p:cNvSpPr>
            <a:spLocks noChangeArrowheads="1"/>
          </p:cNvSpPr>
          <p:nvPr/>
        </p:nvSpPr>
        <p:spPr bwMode="auto">
          <a:xfrm>
            <a:off x="773113" y="1331913"/>
            <a:ext cx="1651000" cy="579437"/>
          </a:xfrm>
          <a:prstGeom prst="roundRect">
            <a:avLst>
              <a:gd name="adj" fmla="val 16667"/>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spcBef>
                <a:spcPct val="50000"/>
              </a:spcBef>
              <a:buFont typeface="Arial" panose="020B0604020202020204" pitchFamily="34" charset="0"/>
              <a:buNone/>
            </a:pPr>
            <a:r>
              <a:rPr lang="en-US" altLang="zh-CN" sz="2800">
                <a:solidFill>
                  <a:srgbClr val="FFFF00"/>
                </a:solidFill>
                <a:latin typeface="Georgia" panose="02040502050405020303" pitchFamily="18" charset="0"/>
              </a:rPr>
              <a:t>Big Bang</a:t>
            </a:r>
          </a:p>
        </p:txBody>
      </p:sp>
      <p:pic>
        <p:nvPicPr>
          <p:cNvPr id="4" name="图片 3">
            <a:extLst>
              <a:ext uri="{FF2B5EF4-FFF2-40B4-BE49-F238E27FC236}">
                <a16:creationId xmlns:a16="http://schemas.microsoft.com/office/drawing/2014/main" id="{6B8ACCB8-29A4-4AD8-8127-A420C2031EAD}"/>
              </a:ext>
            </a:extLst>
          </p:cNvPr>
          <p:cNvPicPr>
            <a:picLocks noChangeAspect="1"/>
          </p:cNvPicPr>
          <p:nvPr/>
        </p:nvPicPr>
        <p:blipFill>
          <a:blip r:embed="rId6" cstate="print">
            <a:extLst/>
          </a:blip>
          <a:stretch>
            <a:fillRect/>
          </a:stretch>
        </p:blipFill>
        <p:spPr>
          <a:xfrm>
            <a:off x="5211502" y="1234769"/>
            <a:ext cx="2905806" cy="175509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5363" name="AutoShape 3">
            <a:extLst>
              <a:ext uri="{FF2B5EF4-FFF2-40B4-BE49-F238E27FC236}">
                <a16:creationId xmlns:a16="http://schemas.microsoft.com/office/drawing/2014/main" id="{D1DD8EA8-D950-4444-B3EB-FFC66BE5824F}"/>
              </a:ext>
            </a:extLst>
          </p:cNvPr>
          <p:cNvSpPr>
            <a:spLocks noChangeArrowheads="1"/>
          </p:cNvSpPr>
          <p:nvPr/>
        </p:nvSpPr>
        <p:spPr bwMode="auto">
          <a:xfrm>
            <a:off x="5249863" y="2317750"/>
            <a:ext cx="2828925" cy="579438"/>
          </a:xfrm>
          <a:prstGeom prst="roundRect">
            <a:avLst>
              <a:gd name="adj" fmla="val 16667"/>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spcBef>
                <a:spcPct val="50000"/>
              </a:spcBef>
              <a:buFont typeface="Arial" panose="020B0604020202020204" pitchFamily="34" charset="0"/>
              <a:buNone/>
            </a:pPr>
            <a:r>
              <a:rPr lang="en-US" altLang="zh-CN" sz="2800">
                <a:solidFill>
                  <a:schemeClr val="bg1"/>
                </a:solidFill>
                <a:latin typeface="Georgia" panose="02040502050405020303" pitchFamily="18" charset="0"/>
              </a:rPr>
              <a:t>a cloud of ____</a:t>
            </a:r>
          </a:p>
        </p:txBody>
      </p:sp>
      <p:sp>
        <p:nvSpPr>
          <p:cNvPr id="15378" name="Text Box 18">
            <a:extLst>
              <a:ext uri="{FF2B5EF4-FFF2-40B4-BE49-F238E27FC236}">
                <a16:creationId xmlns:a16="http://schemas.microsoft.com/office/drawing/2014/main" id="{763DCF15-07D1-4C7F-8B34-C810B20050D1}"/>
              </a:ext>
            </a:extLst>
          </p:cNvPr>
          <p:cNvSpPr txBox="1">
            <a:spLocks noChangeArrowheads="1"/>
          </p:cNvSpPr>
          <p:nvPr/>
        </p:nvSpPr>
        <p:spPr bwMode="auto">
          <a:xfrm>
            <a:off x="7073900" y="2400300"/>
            <a:ext cx="808038" cy="523875"/>
          </a:xfrm>
          <a:prstGeom prst="rect">
            <a:avLst/>
          </a:prstGeom>
          <a:noFill/>
          <a:ln>
            <a:noFill/>
          </a:ln>
          <a:effectLst/>
          <a:extLst/>
        </p:spPr>
        <p:txBody>
          <a:bodyPr wrap="none">
            <a:spAutoFit/>
          </a:bodyPr>
          <a:lstStyle/>
          <a:p>
            <a:pPr eaLnBrk="1" fontAlgn="auto" hangingPunct="1">
              <a:spcBef>
                <a:spcPts val="0"/>
              </a:spcBef>
              <a:spcAft>
                <a:spcPts val="0"/>
              </a:spcAft>
              <a:defRPr/>
            </a:pPr>
            <a:r>
              <a:rPr lang="en-US" altLang="zh-CN" sz="2800" i="1" dirty="0">
                <a:solidFill>
                  <a:srgbClr val="FFFF00"/>
                </a:solidFill>
                <a:effectLst>
                  <a:outerShdw blurRad="38100" dist="38100" dir="2700000" algn="tl">
                    <a:srgbClr val="000000">
                      <a:alpha val="43137"/>
                    </a:srgbClr>
                  </a:outerShdw>
                </a:effectLst>
                <a:latin typeface="+mn-lt"/>
                <a:ea typeface="+mn-ea"/>
              </a:rPr>
              <a:t>dust</a:t>
            </a:r>
          </a:p>
        </p:txBody>
      </p:sp>
      <p:pic>
        <p:nvPicPr>
          <p:cNvPr id="6" name="图片 5">
            <a:extLst>
              <a:ext uri="{FF2B5EF4-FFF2-40B4-BE49-F238E27FC236}">
                <a16:creationId xmlns:a16="http://schemas.microsoft.com/office/drawing/2014/main" id="{57F93416-CEC0-46AD-B5B3-CB9DB4C885CB}"/>
              </a:ext>
            </a:extLst>
          </p:cNvPr>
          <p:cNvPicPr>
            <a:picLocks noChangeAspect="1"/>
          </p:cNvPicPr>
          <p:nvPr/>
        </p:nvPicPr>
        <p:blipFill rotWithShape="1">
          <a:blip r:embed="rId7" cstate="print">
            <a:extLst/>
          </a:blip>
          <a:srcRect t="14286" r="21909" b="12553"/>
          <a:stretch>
            <a:fillRect/>
          </a:stretch>
        </p:blipFill>
        <p:spPr>
          <a:xfrm>
            <a:off x="5229901" y="3082218"/>
            <a:ext cx="2942498" cy="186375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图片 4">
            <a:extLst>
              <a:ext uri="{FF2B5EF4-FFF2-40B4-BE49-F238E27FC236}">
                <a16:creationId xmlns:a16="http://schemas.microsoft.com/office/drawing/2014/main" id="{A04E80E3-2A05-4472-BFA6-A38DD4510F46}"/>
              </a:ext>
            </a:extLst>
          </p:cNvPr>
          <p:cNvPicPr>
            <a:picLocks noChangeAspect="1"/>
          </p:cNvPicPr>
          <p:nvPr/>
        </p:nvPicPr>
        <p:blipFill>
          <a:blip r:embed="rId8" cstate="print">
            <a:extLst/>
          </a:blip>
          <a:stretch>
            <a:fillRect/>
          </a:stretch>
        </p:blipFill>
        <p:spPr>
          <a:xfrm>
            <a:off x="682434" y="3082217"/>
            <a:ext cx="2877001" cy="186375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5366" name="AutoShape 6">
            <a:extLst>
              <a:ext uri="{FF2B5EF4-FFF2-40B4-BE49-F238E27FC236}">
                <a16:creationId xmlns:a16="http://schemas.microsoft.com/office/drawing/2014/main" id="{62392733-3720-1346-B13D-8DBF55BAAC35}"/>
              </a:ext>
            </a:extLst>
          </p:cNvPr>
          <p:cNvSpPr>
            <a:spLocks noChangeArrowheads="1"/>
          </p:cNvSpPr>
          <p:nvPr/>
        </p:nvSpPr>
        <p:spPr bwMode="auto">
          <a:xfrm>
            <a:off x="709613" y="3851275"/>
            <a:ext cx="2674937" cy="579438"/>
          </a:xfrm>
          <a:prstGeom prst="roundRect">
            <a:avLst>
              <a:gd name="adj" fmla="val 16667"/>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spcBef>
                <a:spcPct val="50000"/>
              </a:spcBef>
              <a:buFont typeface="Arial" panose="020B0604020202020204" pitchFamily="34" charset="0"/>
              <a:buNone/>
            </a:pPr>
            <a:r>
              <a:rPr lang="en-US" altLang="zh-CN" sz="2800">
                <a:solidFill>
                  <a:schemeClr val="bg1"/>
                </a:solidFill>
                <a:latin typeface="Georgia" panose="02040502050405020303" pitchFamily="18" charset="0"/>
              </a:rPr>
              <a:t>a solid ____</a:t>
            </a:r>
          </a:p>
        </p:txBody>
      </p:sp>
      <p:sp>
        <p:nvSpPr>
          <p:cNvPr id="15379" name="Text Box 19">
            <a:extLst>
              <a:ext uri="{FF2B5EF4-FFF2-40B4-BE49-F238E27FC236}">
                <a16:creationId xmlns:a16="http://schemas.microsoft.com/office/drawing/2014/main" id="{BA472F3D-0FF3-4FD6-9585-A5861E682D78}"/>
              </a:ext>
            </a:extLst>
          </p:cNvPr>
          <p:cNvSpPr txBox="1">
            <a:spLocks noChangeArrowheads="1"/>
          </p:cNvSpPr>
          <p:nvPr/>
        </p:nvSpPr>
        <p:spPr bwMode="auto">
          <a:xfrm>
            <a:off x="2047875" y="3878263"/>
            <a:ext cx="990600" cy="523875"/>
          </a:xfrm>
          <a:prstGeom prst="rect">
            <a:avLst/>
          </a:prstGeom>
          <a:noFill/>
          <a:ln>
            <a:noFill/>
          </a:ln>
          <a:effectLst/>
          <a:extLst/>
        </p:spPr>
        <p:txBody>
          <a:bodyPr wrap="none">
            <a:spAutoFit/>
          </a:bodyPr>
          <a:lstStyle/>
          <a:p>
            <a:pPr eaLnBrk="1" fontAlgn="auto" hangingPunct="1">
              <a:spcBef>
                <a:spcPts val="0"/>
              </a:spcBef>
              <a:spcAft>
                <a:spcPts val="0"/>
              </a:spcAft>
              <a:defRPr/>
            </a:pPr>
            <a:r>
              <a:rPr lang="en-US" altLang="zh-CN" sz="2800" i="1" dirty="0">
                <a:solidFill>
                  <a:srgbClr val="FFFF00"/>
                </a:solidFill>
                <a:effectLst>
                  <a:outerShdw blurRad="38100" dist="38100" dir="2700000" algn="tl">
                    <a:srgbClr val="000000">
                      <a:alpha val="43137"/>
                    </a:srgbClr>
                  </a:outerShdw>
                </a:effectLst>
                <a:latin typeface="+mn-lt"/>
                <a:ea typeface="+mn-ea"/>
              </a:rPr>
              <a:t>globe</a:t>
            </a:r>
          </a:p>
        </p:txBody>
      </p:sp>
      <p:sp>
        <p:nvSpPr>
          <p:cNvPr id="30" name="AutoShape 15">
            <a:extLst>
              <a:ext uri="{FF2B5EF4-FFF2-40B4-BE49-F238E27FC236}">
                <a16:creationId xmlns:a16="http://schemas.microsoft.com/office/drawing/2014/main" id="{2467AC7E-6B67-6140-9B11-9C0879ADB371}"/>
              </a:ext>
            </a:extLst>
          </p:cNvPr>
          <p:cNvSpPr>
            <a:spLocks noChangeArrowheads="1"/>
          </p:cNvSpPr>
          <p:nvPr/>
        </p:nvSpPr>
        <p:spPr bwMode="auto">
          <a:xfrm>
            <a:off x="4089400" y="1622425"/>
            <a:ext cx="1003300" cy="733425"/>
          </a:xfrm>
          <a:custGeom>
            <a:avLst/>
            <a:gdLst>
              <a:gd name="T0" fmla="*/ 2147483646 w 21600"/>
              <a:gd name="T1" fmla="*/ 0 h 21600"/>
              <a:gd name="T2" fmla="*/ 2147483646 w 21600"/>
              <a:gd name="T3" fmla="*/ 2147483646 h 21600"/>
              <a:gd name="T4" fmla="*/ 2147483646 w 21600"/>
              <a:gd name="T5" fmla="*/ 2147483646 h 21600"/>
              <a:gd name="T6" fmla="*/ 2147483646 w 21600"/>
              <a:gd name="T7" fmla="*/ 2147483646 h 21600"/>
              <a:gd name="T8" fmla="*/ 2147483646 w 21600"/>
              <a:gd name="T9" fmla="*/ 2147483646 h 21600"/>
              <a:gd name="T10" fmla="*/ 2147483646 w 21600"/>
              <a:gd name="T11" fmla="*/ 2147483646 h 21600"/>
              <a:gd name="T12" fmla="*/ 2147483646 w 21600"/>
              <a:gd name="T13" fmla="*/ 2147483646 h 21600"/>
              <a:gd name="T14" fmla="*/ 2147483646 w 21600"/>
              <a:gd name="T15" fmla="*/ 0 h 21600"/>
              <a:gd name="T16" fmla="*/ 2147483646 w 21600"/>
              <a:gd name="T17" fmla="*/ 2147483646 h 21600"/>
              <a:gd name="T18" fmla="*/ 2147483646 w 21600"/>
              <a:gd name="T19" fmla="*/ 2147483646 h 21600"/>
              <a:gd name="T20" fmla="*/ 2147483646 w 21600"/>
              <a:gd name="T21" fmla="*/ 2147483646 h 21600"/>
              <a:gd name="T22" fmla="*/ 2147483646 w 21600"/>
              <a:gd name="T23" fmla="*/ 2147483646 h 21600"/>
              <a:gd name="T24" fmla="*/ 2147483646 w 21600"/>
              <a:gd name="T25" fmla="*/ 2147483646 h 21600"/>
              <a:gd name="T26" fmla="*/ 0 w 21600"/>
              <a:gd name="T27" fmla="*/ 2147483646 h 21600"/>
              <a:gd name="T28" fmla="*/ 0 w 21600"/>
              <a:gd name="T29" fmla="*/ 2147483646 h 21600"/>
              <a:gd name="T30" fmla="*/ 2147483646 w 21600"/>
              <a:gd name="T31" fmla="*/ 2147483646 h 21600"/>
              <a:gd name="T32" fmla="*/ 2147483646 w 21600"/>
              <a:gd name="T33" fmla="*/ 2147483646 h 21600"/>
              <a:gd name="T34" fmla="*/ 0 w 21600"/>
              <a:gd name="T35" fmla="*/ 2147483646 h 2160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1600"/>
              <a:gd name="T55" fmla="*/ 0 h 21600"/>
              <a:gd name="T56" fmla="*/ 21600 w 21600"/>
              <a:gd name="T57" fmla="*/ 21600 h 2160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31" name="AutoShape 15">
            <a:extLst>
              <a:ext uri="{FF2B5EF4-FFF2-40B4-BE49-F238E27FC236}">
                <a16:creationId xmlns:a16="http://schemas.microsoft.com/office/drawing/2014/main" id="{FE3C2780-6D46-6D4D-9452-13BEEAECA3F2}"/>
              </a:ext>
            </a:extLst>
          </p:cNvPr>
          <p:cNvSpPr>
            <a:spLocks noChangeArrowheads="1"/>
          </p:cNvSpPr>
          <p:nvPr/>
        </p:nvSpPr>
        <p:spPr bwMode="auto">
          <a:xfrm rot="5400000">
            <a:off x="6318251" y="2955925"/>
            <a:ext cx="692150" cy="568325"/>
          </a:xfrm>
          <a:custGeom>
            <a:avLst/>
            <a:gdLst>
              <a:gd name="T0" fmla="*/ 2147483646 w 21600"/>
              <a:gd name="T1" fmla="*/ 0 h 21600"/>
              <a:gd name="T2" fmla="*/ 2147483646 w 21600"/>
              <a:gd name="T3" fmla="*/ 2147483646 h 21600"/>
              <a:gd name="T4" fmla="*/ 2147483646 w 21600"/>
              <a:gd name="T5" fmla="*/ 2147483646 h 21600"/>
              <a:gd name="T6" fmla="*/ 2147483646 w 21600"/>
              <a:gd name="T7" fmla="*/ 2147483646 h 21600"/>
              <a:gd name="T8" fmla="*/ 2147483646 w 21600"/>
              <a:gd name="T9" fmla="*/ 2147483646 h 21600"/>
              <a:gd name="T10" fmla="*/ 2147483646 w 21600"/>
              <a:gd name="T11" fmla="*/ 2147483646 h 21600"/>
              <a:gd name="T12" fmla="*/ 2147483646 w 21600"/>
              <a:gd name="T13" fmla="*/ 2147483646 h 21600"/>
              <a:gd name="T14" fmla="*/ 2147483646 w 21600"/>
              <a:gd name="T15" fmla="*/ 0 h 21600"/>
              <a:gd name="T16" fmla="*/ 2147483646 w 21600"/>
              <a:gd name="T17" fmla="*/ 2147483646 h 21600"/>
              <a:gd name="T18" fmla="*/ 2147483646 w 21600"/>
              <a:gd name="T19" fmla="*/ 2147483646 h 21600"/>
              <a:gd name="T20" fmla="*/ 2147483646 w 21600"/>
              <a:gd name="T21" fmla="*/ 2147483646 h 21600"/>
              <a:gd name="T22" fmla="*/ 2147483646 w 21600"/>
              <a:gd name="T23" fmla="*/ 2147483646 h 21600"/>
              <a:gd name="T24" fmla="*/ 2147483646 w 21600"/>
              <a:gd name="T25" fmla="*/ 2147483646 h 21600"/>
              <a:gd name="T26" fmla="*/ 0 w 21600"/>
              <a:gd name="T27" fmla="*/ 2147483646 h 21600"/>
              <a:gd name="T28" fmla="*/ 0 w 21600"/>
              <a:gd name="T29" fmla="*/ 2147483646 h 21600"/>
              <a:gd name="T30" fmla="*/ 2147483646 w 21600"/>
              <a:gd name="T31" fmla="*/ 2147483646 h 21600"/>
              <a:gd name="T32" fmla="*/ 2147483646 w 21600"/>
              <a:gd name="T33" fmla="*/ 2147483646 h 21600"/>
              <a:gd name="T34" fmla="*/ 0 w 21600"/>
              <a:gd name="T35" fmla="*/ 2147483646 h 2160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1600"/>
              <a:gd name="T55" fmla="*/ 0 h 21600"/>
              <a:gd name="T56" fmla="*/ 21600 w 21600"/>
              <a:gd name="T57" fmla="*/ 21600 h 2160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5368" name="AutoShape 8">
            <a:extLst>
              <a:ext uri="{FF2B5EF4-FFF2-40B4-BE49-F238E27FC236}">
                <a16:creationId xmlns:a16="http://schemas.microsoft.com/office/drawing/2014/main" id="{0111E05D-D7CC-BD46-B708-73E5A140A01A}"/>
              </a:ext>
            </a:extLst>
          </p:cNvPr>
          <p:cNvSpPr>
            <a:spLocks noChangeArrowheads="1"/>
          </p:cNvSpPr>
          <p:nvPr/>
        </p:nvSpPr>
        <p:spPr bwMode="auto">
          <a:xfrm>
            <a:off x="5322888" y="3589338"/>
            <a:ext cx="2682875" cy="579437"/>
          </a:xfrm>
          <a:prstGeom prst="roundRect">
            <a:avLst>
              <a:gd name="adj" fmla="val 16667"/>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spcBef>
                <a:spcPct val="50000"/>
              </a:spcBef>
              <a:buFont typeface="Arial" panose="020B0604020202020204" pitchFamily="34" charset="0"/>
              <a:buNone/>
            </a:pPr>
            <a:r>
              <a:rPr lang="en-US" altLang="zh-CN" sz="2800">
                <a:solidFill>
                  <a:schemeClr val="bg1"/>
                </a:solidFill>
                <a:latin typeface="Georgia" panose="02040502050405020303" pitchFamily="18" charset="0"/>
              </a:rPr>
              <a:t>slowly combine</a:t>
            </a:r>
          </a:p>
        </p:txBody>
      </p:sp>
      <p:pic>
        <p:nvPicPr>
          <p:cNvPr id="8" name="para2(1).mp3">
            <a:hlinkClick r:id="" action="ppaction://media"/>
            <a:extLst>
              <a:ext uri="{FF2B5EF4-FFF2-40B4-BE49-F238E27FC236}">
                <a16:creationId xmlns:a16="http://schemas.microsoft.com/office/drawing/2014/main" id="{5854B220-2346-764A-9E14-8892BF65F8CC}"/>
              </a:ext>
            </a:extLst>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9">
            <a:extLst>
              <a:ext uri="{28A0092B-C50C-407E-A947-70E740481C1C}">
                <a14:useLocalDpi xmlns:a14="http://schemas.microsoft.com/office/drawing/2010/main" val="0"/>
              </a:ext>
            </a:extLst>
          </a:blip>
          <a:srcRect/>
          <a:stretch>
            <a:fillRect/>
          </a:stretch>
        </p:blipFill>
        <p:spPr bwMode="auto">
          <a:xfrm>
            <a:off x="3181350" y="11113"/>
            <a:ext cx="1030288" cy="103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383"/>
                                        </p:tgtEl>
                                        <p:attrNameLst>
                                          <p:attrName>style.visibility</p:attrName>
                                        </p:attrNameLst>
                                      </p:cBhvr>
                                      <p:to>
                                        <p:strVal val="visible"/>
                                      </p:to>
                                    </p:set>
                                    <p:anim calcmode="lin" valueType="num">
                                      <p:cBhvr additive="base">
                                        <p:cTn id="13" dur="500" fill="hold"/>
                                        <p:tgtEl>
                                          <p:spTgt spid="15383"/>
                                        </p:tgtEl>
                                        <p:attrNameLst>
                                          <p:attrName>ppt_x</p:attrName>
                                        </p:attrNameLst>
                                      </p:cBhvr>
                                      <p:tavLst>
                                        <p:tav tm="0">
                                          <p:val>
                                            <p:strVal val="#ppt_x"/>
                                          </p:val>
                                        </p:tav>
                                        <p:tav tm="100000">
                                          <p:val>
                                            <p:strVal val="#ppt_x"/>
                                          </p:val>
                                        </p:tav>
                                      </p:tavLst>
                                    </p:anim>
                                    <p:anim calcmode="lin" valueType="num">
                                      <p:cBhvr additive="base">
                                        <p:cTn id="14" dur="500" fill="hold"/>
                                        <p:tgtEl>
                                          <p:spTgt spid="15383"/>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additive="base">
                                        <p:cTn id="17" dur="500" fill="hold"/>
                                        <p:tgtEl>
                                          <p:spTgt spid="25"/>
                                        </p:tgtEl>
                                        <p:attrNameLst>
                                          <p:attrName>ppt_x</p:attrName>
                                        </p:attrNameLst>
                                      </p:cBhvr>
                                      <p:tavLst>
                                        <p:tav tm="0">
                                          <p:val>
                                            <p:strVal val="#ppt_x"/>
                                          </p:val>
                                        </p:tav>
                                        <p:tav tm="100000">
                                          <p:val>
                                            <p:strVal val="#ppt_x"/>
                                          </p:val>
                                        </p:tav>
                                      </p:tavLst>
                                    </p:anim>
                                    <p:anim calcmode="lin" valueType="num">
                                      <p:cBhvr additive="base">
                                        <p:cTn id="1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fill="hold"/>
                                        <p:tgtEl>
                                          <p:spTgt spid="3"/>
                                        </p:tgtEl>
                                        <p:attrNameLst>
                                          <p:attrName>ppt_x</p:attrName>
                                        </p:attrNameLst>
                                      </p:cBhvr>
                                      <p:tavLst>
                                        <p:tav tm="0">
                                          <p:val>
                                            <p:strVal val="#ppt_x"/>
                                          </p:val>
                                        </p:tav>
                                        <p:tav tm="100000">
                                          <p:val>
                                            <p:strVal val="#ppt_x"/>
                                          </p:val>
                                        </p:tav>
                                      </p:tavLst>
                                    </p:anim>
                                    <p:anim calcmode="lin" valueType="num">
                                      <p:cBhvr additive="base">
                                        <p:cTn id="2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5365"/>
                                        </p:tgtEl>
                                        <p:attrNameLst>
                                          <p:attrName>style.visibility</p:attrName>
                                        </p:attrNameLst>
                                      </p:cBhvr>
                                      <p:to>
                                        <p:strVal val="visible"/>
                                      </p:to>
                                    </p:set>
                                    <p:animEffect transition="in" filter="fade">
                                      <p:cBhvr>
                                        <p:cTn id="29" dur="1000"/>
                                        <p:tgtEl>
                                          <p:spTgt spid="15365"/>
                                        </p:tgtEl>
                                      </p:cBhvr>
                                    </p:animEffect>
                                    <p:anim calcmode="lin" valueType="num">
                                      <p:cBhvr>
                                        <p:cTn id="30" dur="1000" fill="hold"/>
                                        <p:tgtEl>
                                          <p:spTgt spid="15365"/>
                                        </p:tgtEl>
                                        <p:attrNameLst>
                                          <p:attrName>ppt_x</p:attrName>
                                        </p:attrNameLst>
                                      </p:cBhvr>
                                      <p:tavLst>
                                        <p:tav tm="0">
                                          <p:val>
                                            <p:strVal val="#ppt_x"/>
                                          </p:val>
                                        </p:tav>
                                        <p:tav tm="100000">
                                          <p:val>
                                            <p:strVal val="#ppt_x"/>
                                          </p:val>
                                        </p:tav>
                                      </p:tavLst>
                                    </p:anim>
                                    <p:anim calcmode="lin" valueType="num">
                                      <p:cBhvr>
                                        <p:cTn id="31" dur="1000" fill="hold"/>
                                        <p:tgtEl>
                                          <p:spTgt spid="15365"/>
                                        </p:tgtEl>
                                        <p:attrNameLst>
                                          <p:attrName>ppt_y</p:attrName>
                                        </p:attrNameLst>
                                      </p:cBhvr>
                                      <p:tavLst>
                                        <p:tav tm="0">
                                          <p:val>
                                            <p:strVal val="#ppt_y+.1"/>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 presetClass="entr" presetSubtype="4" fill="hold" nodeType="clickEffect">
                                  <p:stCondLst>
                                    <p:cond delay="0"/>
                                  </p:stCondLst>
                                  <p:childTnLst>
                                    <p:set>
                                      <p:cBhvr>
                                        <p:cTn id="35" dur="1" fill="hold">
                                          <p:stCondLst>
                                            <p:cond delay="0"/>
                                          </p:stCondLst>
                                        </p:cTn>
                                        <p:tgtEl>
                                          <p:spTgt spid="30"/>
                                        </p:tgtEl>
                                        <p:attrNameLst>
                                          <p:attrName>style.visibility</p:attrName>
                                        </p:attrNameLst>
                                      </p:cBhvr>
                                      <p:to>
                                        <p:strVal val="visible"/>
                                      </p:to>
                                    </p:set>
                                    <p:anim calcmode="lin" valueType="num">
                                      <p:cBhvr additive="base">
                                        <p:cTn id="36" dur="500" fill="hold"/>
                                        <p:tgtEl>
                                          <p:spTgt spid="30"/>
                                        </p:tgtEl>
                                        <p:attrNameLst>
                                          <p:attrName>ppt_x</p:attrName>
                                        </p:attrNameLst>
                                      </p:cBhvr>
                                      <p:tavLst>
                                        <p:tav tm="0">
                                          <p:val>
                                            <p:strVal val="#ppt_x"/>
                                          </p:val>
                                        </p:tav>
                                        <p:tav tm="100000">
                                          <p:val>
                                            <p:strVal val="#ppt_x"/>
                                          </p:val>
                                        </p:tav>
                                      </p:tavLst>
                                    </p:anim>
                                    <p:anim calcmode="lin" valueType="num">
                                      <p:cBhvr additive="base">
                                        <p:cTn id="37"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2" presetClass="entr" presetSubtype="4" fill="hold" nodeType="clickEffect">
                                  <p:stCondLst>
                                    <p:cond delay="0"/>
                                  </p:stCondLst>
                                  <p:childTnLst>
                                    <p:set>
                                      <p:cBhvr>
                                        <p:cTn id="41" dur="1" fill="hold">
                                          <p:stCondLst>
                                            <p:cond delay="0"/>
                                          </p:stCondLst>
                                        </p:cTn>
                                        <p:tgtEl>
                                          <p:spTgt spid="15364"/>
                                        </p:tgtEl>
                                        <p:attrNameLst>
                                          <p:attrName>style.visibility</p:attrName>
                                        </p:attrNameLst>
                                      </p:cBhvr>
                                      <p:to>
                                        <p:strVal val="visible"/>
                                      </p:to>
                                    </p:set>
                                    <p:anim calcmode="lin" valueType="num">
                                      <p:cBhvr additive="base">
                                        <p:cTn id="42" dur="500" fill="hold"/>
                                        <p:tgtEl>
                                          <p:spTgt spid="15364"/>
                                        </p:tgtEl>
                                        <p:attrNameLst>
                                          <p:attrName>ppt_x</p:attrName>
                                        </p:attrNameLst>
                                      </p:cBhvr>
                                      <p:tavLst>
                                        <p:tav tm="0">
                                          <p:val>
                                            <p:strVal val="#ppt_x"/>
                                          </p:val>
                                        </p:tav>
                                        <p:tav tm="100000">
                                          <p:val>
                                            <p:strVal val="#ppt_x"/>
                                          </p:val>
                                        </p:tav>
                                      </p:tavLst>
                                    </p:anim>
                                    <p:anim calcmode="lin" valueType="num">
                                      <p:cBhvr additive="base">
                                        <p:cTn id="43" dur="500" fill="hold"/>
                                        <p:tgtEl>
                                          <p:spTgt spid="15364"/>
                                        </p:tgtEl>
                                        <p:attrNameLst>
                                          <p:attrName>ppt_y</p:attrName>
                                        </p:attrNameLst>
                                      </p:cBhvr>
                                      <p:tavLst>
                                        <p:tav tm="0">
                                          <p:val>
                                            <p:strVal val="1+#ppt_h/2"/>
                                          </p:val>
                                        </p:tav>
                                        <p:tav tm="100000">
                                          <p:val>
                                            <p:strVal val="#ppt_y"/>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2" presetClass="entr" presetSubtype="4" fill="hold" nodeType="clickEffect">
                                  <p:stCondLst>
                                    <p:cond delay="0"/>
                                  </p:stCondLst>
                                  <p:childTnLst>
                                    <p:set>
                                      <p:cBhvr>
                                        <p:cTn id="47" dur="1" fill="hold">
                                          <p:stCondLst>
                                            <p:cond delay="0"/>
                                          </p:stCondLst>
                                        </p:cTn>
                                        <p:tgtEl>
                                          <p:spTgt spid="4"/>
                                        </p:tgtEl>
                                        <p:attrNameLst>
                                          <p:attrName>style.visibility</p:attrName>
                                        </p:attrNameLst>
                                      </p:cBhvr>
                                      <p:to>
                                        <p:strVal val="visible"/>
                                      </p:to>
                                    </p:set>
                                    <p:anim calcmode="lin" valueType="num">
                                      <p:cBhvr additive="base">
                                        <p:cTn id="48" dur="500" fill="hold"/>
                                        <p:tgtEl>
                                          <p:spTgt spid="4"/>
                                        </p:tgtEl>
                                        <p:attrNameLst>
                                          <p:attrName>ppt_x</p:attrName>
                                        </p:attrNameLst>
                                      </p:cBhvr>
                                      <p:tavLst>
                                        <p:tav tm="0">
                                          <p:val>
                                            <p:strVal val="#ppt_x"/>
                                          </p:val>
                                        </p:tav>
                                        <p:tav tm="100000">
                                          <p:val>
                                            <p:strVal val="#ppt_x"/>
                                          </p:val>
                                        </p:tav>
                                      </p:tavLst>
                                    </p:anim>
                                    <p:anim calcmode="lin" valueType="num">
                                      <p:cBhvr additive="base">
                                        <p:cTn id="4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15363"/>
                                        </p:tgtEl>
                                        <p:attrNameLst>
                                          <p:attrName>style.visibility</p:attrName>
                                        </p:attrNameLst>
                                      </p:cBhvr>
                                      <p:to>
                                        <p:strVal val="visible"/>
                                      </p:to>
                                    </p:set>
                                    <p:animEffect transition="in" filter="fade">
                                      <p:cBhvr>
                                        <p:cTn id="54" dur="1000"/>
                                        <p:tgtEl>
                                          <p:spTgt spid="15363"/>
                                        </p:tgtEl>
                                      </p:cBhvr>
                                    </p:animEffect>
                                    <p:anim calcmode="lin" valueType="num">
                                      <p:cBhvr>
                                        <p:cTn id="55" dur="1000" fill="hold"/>
                                        <p:tgtEl>
                                          <p:spTgt spid="15363"/>
                                        </p:tgtEl>
                                        <p:attrNameLst>
                                          <p:attrName>ppt_x</p:attrName>
                                        </p:attrNameLst>
                                      </p:cBhvr>
                                      <p:tavLst>
                                        <p:tav tm="0">
                                          <p:val>
                                            <p:strVal val="#ppt_x"/>
                                          </p:val>
                                        </p:tav>
                                        <p:tav tm="100000">
                                          <p:val>
                                            <p:strVal val="#ppt_x"/>
                                          </p:val>
                                        </p:tav>
                                      </p:tavLst>
                                    </p:anim>
                                    <p:anim calcmode="lin" valueType="num">
                                      <p:cBhvr>
                                        <p:cTn id="56" dur="1000" fill="hold"/>
                                        <p:tgtEl>
                                          <p:spTgt spid="15363"/>
                                        </p:tgtEl>
                                        <p:attrNameLst>
                                          <p:attrName>ppt_y</p:attrName>
                                        </p:attrNameLst>
                                      </p:cBhvr>
                                      <p:tavLst>
                                        <p:tav tm="0">
                                          <p:val>
                                            <p:strVal val="#ppt_y+.1"/>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15378"/>
                                        </p:tgtEl>
                                        <p:attrNameLst>
                                          <p:attrName>style.visibility</p:attrName>
                                        </p:attrNameLst>
                                      </p:cBhvr>
                                      <p:to>
                                        <p:strVal val="visible"/>
                                      </p:to>
                                    </p:set>
                                    <p:animEffect transition="in" filter="wipe(down)">
                                      <p:cBhvr>
                                        <p:cTn id="61" dur="500"/>
                                        <p:tgtEl>
                                          <p:spTgt spid="15378"/>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2" presetClass="entr" presetSubtype="4" fill="hold" nodeType="clickEffect">
                                  <p:stCondLst>
                                    <p:cond delay="0"/>
                                  </p:stCondLst>
                                  <p:childTnLst>
                                    <p:set>
                                      <p:cBhvr>
                                        <p:cTn id="65" dur="1" fill="hold">
                                          <p:stCondLst>
                                            <p:cond delay="0"/>
                                          </p:stCondLst>
                                        </p:cTn>
                                        <p:tgtEl>
                                          <p:spTgt spid="31"/>
                                        </p:tgtEl>
                                        <p:attrNameLst>
                                          <p:attrName>style.visibility</p:attrName>
                                        </p:attrNameLst>
                                      </p:cBhvr>
                                      <p:to>
                                        <p:strVal val="visible"/>
                                      </p:to>
                                    </p:set>
                                    <p:anim calcmode="lin" valueType="num">
                                      <p:cBhvr additive="base">
                                        <p:cTn id="66" dur="500" fill="hold"/>
                                        <p:tgtEl>
                                          <p:spTgt spid="31"/>
                                        </p:tgtEl>
                                        <p:attrNameLst>
                                          <p:attrName>ppt_x</p:attrName>
                                        </p:attrNameLst>
                                      </p:cBhvr>
                                      <p:tavLst>
                                        <p:tav tm="0">
                                          <p:val>
                                            <p:strVal val="#ppt_x"/>
                                          </p:val>
                                        </p:tav>
                                        <p:tav tm="100000">
                                          <p:val>
                                            <p:strVal val="#ppt_x"/>
                                          </p:val>
                                        </p:tav>
                                      </p:tavLst>
                                    </p:anim>
                                    <p:anim calcmode="lin" valueType="num">
                                      <p:cBhvr additive="base">
                                        <p:cTn id="67"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68" fill="hold" nodeType="clickPar">
                      <p:stCondLst>
                        <p:cond delay="indefinite"/>
                      </p:stCondLst>
                      <p:childTnLst>
                        <p:par>
                          <p:cTn id="69" fill="hold" nodeType="withGroup">
                            <p:stCondLst>
                              <p:cond delay="0"/>
                            </p:stCondLst>
                            <p:childTnLst>
                              <p:par>
                                <p:cTn id="70" presetID="2" presetClass="entr" presetSubtype="4" fill="hold" nodeType="clickEffect">
                                  <p:stCondLst>
                                    <p:cond delay="0"/>
                                  </p:stCondLst>
                                  <p:childTnLst>
                                    <p:set>
                                      <p:cBhvr>
                                        <p:cTn id="71" dur="1" fill="hold">
                                          <p:stCondLst>
                                            <p:cond delay="0"/>
                                          </p:stCondLst>
                                        </p:cTn>
                                        <p:tgtEl>
                                          <p:spTgt spid="6"/>
                                        </p:tgtEl>
                                        <p:attrNameLst>
                                          <p:attrName>style.visibility</p:attrName>
                                        </p:attrNameLst>
                                      </p:cBhvr>
                                      <p:to>
                                        <p:strVal val="visible"/>
                                      </p:to>
                                    </p:set>
                                    <p:anim calcmode="lin" valueType="num">
                                      <p:cBhvr additive="base">
                                        <p:cTn id="72" dur="500" fill="hold"/>
                                        <p:tgtEl>
                                          <p:spTgt spid="6"/>
                                        </p:tgtEl>
                                        <p:attrNameLst>
                                          <p:attrName>ppt_x</p:attrName>
                                        </p:attrNameLst>
                                      </p:cBhvr>
                                      <p:tavLst>
                                        <p:tav tm="0">
                                          <p:val>
                                            <p:strVal val="#ppt_x"/>
                                          </p:val>
                                        </p:tav>
                                        <p:tav tm="100000">
                                          <p:val>
                                            <p:strVal val="#ppt_x"/>
                                          </p:val>
                                        </p:tav>
                                      </p:tavLst>
                                    </p:anim>
                                    <p:anim calcmode="lin" valueType="num">
                                      <p:cBhvr additive="base">
                                        <p:cTn id="7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74" fill="hold" nodeType="clickPar">
                      <p:stCondLst>
                        <p:cond delay="indefinite"/>
                      </p:stCondLst>
                      <p:childTnLst>
                        <p:par>
                          <p:cTn id="75" fill="hold" nodeType="withGroup">
                            <p:stCondLst>
                              <p:cond delay="0"/>
                            </p:stCondLst>
                            <p:childTnLst>
                              <p:par>
                                <p:cTn id="76" presetID="42" presetClass="entr" presetSubtype="0" fill="hold" grpId="0" nodeType="clickEffect">
                                  <p:stCondLst>
                                    <p:cond delay="0"/>
                                  </p:stCondLst>
                                  <p:childTnLst>
                                    <p:set>
                                      <p:cBhvr>
                                        <p:cTn id="77" dur="1" fill="hold">
                                          <p:stCondLst>
                                            <p:cond delay="0"/>
                                          </p:stCondLst>
                                        </p:cTn>
                                        <p:tgtEl>
                                          <p:spTgt spid="15368"/>
                                        </p:tgtEl>
                                        <p:attrNameLst>
                                          <p:attrName>style.visibility</p:attrName>
                                        </p:attrNameLst>
                                      </p:cBhvr>
                                      <p:to>
                                        <p:strVal val="visible"/>
                                      </p:to>
                                    </p:set>
                                    <p:animEffect transition="in" filter="fade">
                                      <p:cBhvr>
                                        <p:cTn id="78" dur="1000"/>
                                        <p:tgtEl>
                                          <p:spTgt spid="15368"/>
                                        </p:tgtEl>
                                      </p:cBhvr>
                                    </p:animEffect>
                                    <p:anim calcmode="lin" valueType="num">
                                      <p:cBhvr>
                                        <p:cTn id="79" dur="1000" fill="hold"/>
                                        <p:tgtEl>
                                          <p:spTgt spid="15368"/>
                                        </p:tgtEl>
                                        <p:attrNameLst>
                                          <p:attrName>ppt_x</p:attrName>
                                        </p:attrNameLst>
                                      </p:cBhvr>
                                      <p:tavLst>
                                        <p:tav tm="0">
                                          <p:val>
                                            <p:strVal val="#ppt_x"/>
                                          </p:val>
                                        </p:tav>
                                        <p:tav tm="100000">
                                          <p:val>
                                            <p:strVal val="#ppt_x"/>
                                          </p:val>
                                        </p:tav>
                                      </p:tavLst>
                                    </p:anim>
                                    <p:anim calcmode="lin" valueType="num">
                                      <p:cBhvr>
                                        <p:cTn id="80" dur="1000" fill="hold"/>
                                        <p:tgtEl>
                                          <p:spTgt spid="15368"/>
                                        </p:tgtEl>
                                        <p:attrNameLst>
                                          <p:attrName>ppt_y</p:attrName>
                                        </p:attrNameLst>
                                      </p:cBhvr>
                                      <p:tavLst>
                                        <p:tav tm="0">
                                          <p:val>
                                            <p:strVal val="#ppt_y+.1"/>
                                          </p:val>
                                        </p:tav>
                                        <p:tav tm="100000">
                                          <p:val>
                                            <p:strVal val="#ppt_y"/>
                                          </p:val>
                                        </p:tav>
                                      </p:tavLst>
                                    </p:anim>
                                  </p:childTnLst>
                                </p:cTn>
                              </p:par>
                            </p:childTnLst>
                          </p:cTn>
                        </p:par>
                      </p:childTnLst>
                    </p:cTn>
                  </p:par>
                  <p:par>
                    <p:cTn id="81" fill="hold" nodeType="clickPar">
                      <p:stCondLst>
                        <p:cond delay="indefinite"/>
                      </p:stCondLst>
                      <p:childTnLst>
                        <p:par>
                          <p:cTn id="82" fill="hold" nodeType="withGroup">
                            <p:stCondLst>
                              <p:cond delay="0"/>
                            </p:stCondLst>
                            <p:childTnLst>
                              <p:par>
                                <p:cTn id="83" presetID="2" presetClass="entr" presetSubtype="4" fill="hold" nodeType="clickEffect">
                                  <p:stCondLst>
                                    <p:cond delay="0"/>
                                  </p:stCondLst>
                                  <p:childTnLst>
                                    <p:set>
                                      <p:cBhvr>
                                        <p:cTn id="84" dur="1" fill="hold">
                                          <p:stCondLst>
                                            <p:cond delay="0"/>
                                          </p:stCondLst>
                                        </p:cTn>
                                        <p:tgtEl>
                                          <p:spTgt spid="15369"/>
                                        </p:tgtEl>
                                        <p:attrNameLst>
                                          <p:attrName>style.visibility</p:attrName>
                                        </p:attrNameLst>
                                      </p:cBhvr>
                                      <p:to>
                                        <p:strVal val="visible"/>
                                      </p:to>
                                    </p:set>
                                    <p:anim calcmode="lin" valueType="num">
                                      <p:cBhvr additive="base">
                                        <p:cTn id="85" dur="500" fill="hold"/>
                                        <p:tgtEl>
                                          <p:spTgt spid="15369"/>
                                        </p:tgtEl>
                                        <p:attrNameLst>
                                          <p:attrName>ppt_x</p:attrName>
                                        </p:attrNameLst>
                                      </p:cBhvr>
                                      <p:tavLst>
                                        <p:tav tm="0">
                                          <p:val>
                                            <p:strVal val="#ppt_x"/>
                                          </p:val>
                                        </p:tav>
                                        <p:tav tm="100000">
                                          <p:val>
                                            <p:strVal val="#ppt_x"/>
                                          </p:val>
                                        </p:tav>
                                      </p:tavLst>
                                    </p:anim>
                                    <p:anim calcmode="lin" valueType="num">
                                      <p:cBhvr additive="base">
                                        <p:cTn id="86" dur="500" fill="hold"/>
                                        <p:tgtEl>
                                          <p:spTgt spid="15369"/>
                                        </p:tgtEl>
                                        <p:attrNameLst>
                                          <p:attrName>ppt_y</p:attrName>
                                        </p:attrNameLst>
                                      </p:cBhvr>
                                      <p:tavLst>
                                        <p:tav tm="0">
                                          <p:val>
                                            <p:strVal val="1+#ppt_h/2"/>
                                          </p:val>
                                        </p:tav>
                                        <p:tav tm="100000">
                                          <p:val>
                                            <p:strVal val="#ppt_y"/>
                                          </p:val>
                                        </p:tav>
                                      </p:tavLst>
                                    </p:anim>
                                  </p:childTnLst>
                                </p:cTn>
                              </p:par>
                            </p:childTnLst>
                          </p:cTn>
                        </p:par>
                      </p:childTnLst>
                    </p:cTn>
                  </p:par>
                  <p:par>
                    <p:cTn id="87" fill="hold" nodeType="clickPar">
                      <p:stCondLst>
                        <p:cond delay="indefinite"/>
                      </p:stCondLst>
                      <p:childTnLst>
                        <p:par>
                          <p:cTn id="88" fill="hold" nodeType="withGroup">
                            <p:stCondLst>
                              <p:cond delay="0"/>
                            </p:stCondLst>
                            <p:childTnLst>
                              <p:par>
                                <p:cTn id="89" presetID="2" presetClass="entr" presetSubtype="4" fill="hold" nodeType="clickEffect">
                                  <p:stCondLst>
                                    <p:cond delay="0"/>
                                  </p:stCondLst>
                                  <p:childTnLst>
                                    <p:set>
                                      <p:cBhvr>
                                        <p:cTn id="90" dur="1" fill="hold">
                                          <p:stCondLst>
                                            <p:cond delay="0"/>
                                          </p:stCondLst>
                                        </p:cTn>
                                        <p:tgtEl>
                                          <p:spTgt spid="5"/>
                                        </p:tgtEl>
                                        <p:attrNameLst>
                                          <p:attrName>style.visibility</p:attrName>
                                        </p:attrNameLst>
                                      </p:cBhvr>
                                      <p:to>
                                        <p:strVal val="visible"/>
                                      </p:to>
                                    </p:set>
                                    <p:anim calcmode="lin" valueType="num">
                                      <p:cBhvr additive="base">
                                        <p:cTn id="91" dur="500" fill="hold"/>
                                        <p:tgtEl>
                                          <p:spTgt spid="5"/>
                                        </p:tgtEl>
                                        <p:attrNameLst>
                                          <p:attrName>ppt_x</p:attrName>
                                        </p:attrNameLst>
                                      </p:cBhvr>
                                      <p:tavLst>
                                        <p:tav tm="0">
                                          <p:val>
                                            <p:strVal val="#ppt_x"/>
                                          </p:val>
                                        </p:tav>
                                        <p:tav tm="100000">
                                          <p:val>
                                            <p:strVal val="#ppt_x"/>
                                          </p:val>
                                        </p:tav>
                                      </p:tavLst>
                                    </p:anim>
                                    <p:anim calcmode="lin" valueType="num">
                                      <p:cBhvr additive="base">
                                        <p:cTn id="9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3" fill="hold" nodeType="clickPar">
                      <p:stCondLst>
                        <p:cond delay="indefinite"/>
                      </p:stCondLst>
                      <p:childTnLst>
                        <p:par>
                          <p:cTn id="94" fill="hold" nodeType="withGroup">
                            <p:stCondLst>
                              <p:cond delay="0"/>
                            </p:stCondLst>
                            <p:childTnLst>
                              <p:par>
                                <p:cTn id="95" presetID="42" presetClass="entr" presetSubtype="0" fill="hold" grpId="0" nodeType="clickEffect">
                                  <p:stCondLst>
                                    <p:cond delay="0"/>
                                  </p:stCondLst>
                                  <p:childTnLst>
                                    <p:set>
                                      <p:cBhvr>
                                        <p:cTn id="96" dur="1" fill="hold">
                                          <p:stCondLst>
                                            <p:cond delay="0"/>
                                          </p:stCondLst>
                                        </p:cTn>
                                        <p:tgtEl>
                                          <p:spTgt spid="15366"/>
                                        </p:tgtEl>
                                        <p:attrNameLst>
                                          <p:attrName>style.visibility</p:attrName>
                                        </p:attrNameLst>
                                      </p:cBhvr>
                                      <p:to>
                                        <p:strVal val="visible"/>
                                      </p:to>
                                    </p:set>
                                    <p:animEffect transition="in" filter="fade">
                                      <p:cBhvr>
                                        <p:cTn id="97" dur="1000"/>
                                        <p:tgtEl>
                                          <p:spTgt spid="15366"/>
                                        </p:tgtEl>
                                      </p:cBhvr>
                                    </p:animEffect>
                                    <p:anim calcmode="lin" valueType="num">
                                      <p:cBhvr>
                                        <p:cTn id="98" dur="1000" fill="hold"/>
                                        <p:tgtEl>
                                          <p:spTgt spid="15366"/>
                                        </p:tgtEl>
                                        <p:attrNameLst>
                                          <p:attrName>ppt_x</p:attrName>
                                        </p:attrNameLst>
                                      </p:cBhvr>
                                      <p:tavLst>
                                        <p:tav tm="0">
                                          <p:val>
                                            <p:strVal val="#ppt_x"/>
                                          </p:val>
                                        </p:tav>
                                        <p:tav tm="100000">
                                          <p:val>
                                            <p:strVal val="#ppt_x"/>
                                          </p:val>
                                        </p:tav>
                                      </p:tavLst>
                                    </p:anim>
                                    <p:anim calcmode="lin" valueType="num">
                                      <p:cBhvr>
                                        <p:cTn id="99" dur="1000" fill="hold"/>
                                        <p:tgtEl>
                                          <p:spTgt spid="15366"/>
                                        </p:tgtEl>
                                        <p:attrNameLst>
                                          <p:attrName>ppt_y</p:attrName>
                                        </p:attrNameLst>
                                      </p:cBhvr>
                                      <p:tavLst>
                                        <p:tav tm="0">
                                          <p:val>
                                            <p:strVal val="#ppt_y+.1"/>
                                          </p:val>
                                        </p:tav>
                                        <p:tav tm="100000">
                                          <p:val>
                                            <p:strVal val="#ppt_y"/>
                                          </p:val>
                                        </p:tav>
                                      </p:tavLst>
                                    </p:anim>
                                  </p:childTnLst>
                                </p:cTn>
                              </p:par>
                            </p:childTnLst>
                          </p:cTn>
                        </p:par>
                      </p:childTnLst>
                    </p:cTn>
                  </p:par>
                  <p:par>
                    <p:cTn id="100" fill="hold" nodeType="clickPar">
                      <p:stCondLst>
                        <p:cond delay="indefinite"/>
                      </p:stCondLst>
                      <p:childTnLst>
                        <p:par>
                          <p:cTn id="101" fill="hold" nodeType="withGroup">
                            <p:stCondLst>
                              <p:cond delay="0"/>
                            </p:stCondLst>
                            <p:childTnLst>
                              <p:par>
                                <p:cTn id="102" presetID="22" presetClass="entr" presetSubtype="4" fill="hold" grpId="0" nodeType="clickEffect">
                                  <p:stCondLst>
                                    <p:cond delay="0"/>
                                  </p:stCondLst>
                                  <p:childTnLst>
                                    <p:set>
                                      <p:cBhvr>
                                        <p:cTn id="103" dur="1" fill="hold">
                                          <p:stCondLst>
                                            <p:cond delay="0"/>
                                          </p:stCondLst>
                                        </p:cTn>
                                        <p:tgtEl>
                                          <p:spTgt spid="15379"/>
                                        </p:tgtEl>
                                        <p:attrNameLst>
                                          <p:attrName>style.visibility</p:attrName>
                                        </p:attrNameLst>
                                      </p:cBhvr>
                                      <p:to>
                                        <p:strVal val="visible"/>
                                      </p:to>
                                    </p:set>
                                    <p:animEffect transition="in" filter="wipe(down)">
                                      <p:cBhvr>
                                        <p:cTn id="104" dur="500"/>
                                        <p:tgtEl>
                                          <p:spTgt spid="1537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5" restart="whenNotActive" fill="hold" evtFilter="cancelBubble" nodeType="interactiveSeq">
                <p:stCondLst>
                  <p:cond evt="onClick" delay="0">
                    <p:tgtEl>
                      <p:spTgt spid="8"/>
                    </p:tgtEl>
                  </p:cond>
                </p:stCondLst>
                <p:endSync evt="end" delay="0">
                  <p:rtn val="all"/>
                </p:endSync>
                <p:childTnLst>
                  <p:par>
                    <p:cTn id="106" fill="hold" nodeType="clickPar">
                      <p:stCondLst>
                        <p:cond delay="0"/>
                      </p:stCondLst>
                      <p:childTnLst>
                        <p:par>
                          <p:cTn id="107" fill="hold" nodeType="withGroup">
                            <p:stCondLst>
                              <p:cond delay="0"/>
                            </p:stCondLst>
                            <p:childTnLst>
                              <p:par>
                                <p:cTn id="108" presetID="1" presetClass="mediacall" presetSubtype="0" fill="hold" nodeType="clickEffect">
                                  <p:stCondLst>
                                    <p:cond delay="0"/>
                                  </p:stCondLst>
                                  <p:childTnLst>
                                    <p:cmd type="call" cmd="playFrom(0.0)">
                                      <p:cBhvr>
                                        <p:cTn id="109" dur="17475" fill="hold"/>
                                        <p:tgtEl>
                                          <p:spTgt spid="8"/>
                                        </p:tgtEl>
                                      </p:cBhvr>
                                    </p:cmd>
                                  </p:childTnLst>
                                </p:cTn>
                              </p:par>
                            </p:childTnLst>
                          </p:cTn>
                        </p:par>
                      </p:childTnLst>
                    </p:cTn>
                  </p:par>
                </p:childTnLst>
              </p:cTn>
              <p:nextCondLst>
                <p:cond evt="onClick" delay="0">
                  <p:tgtEl>
                    <p:spTgt spid="8"/>
                  </p:tgtEl>
                </p:cond>
              </p:nextCondLst>
            </p:seq>
            <p:audio>
              <p:cMediaNode vol="80000">
                <p:cTn id="110" fill="hold" display="0">
                  <p:stCondLst>
                    <p:cond delay="indefinite"/>
                  </p:stCondLst>
                  <p:endCondLst>
                    <p:cond evt="onStopAudio" delay="0">
                      <p:tgtEl>
                        <p:sldTgt/>
                      </p:tgtEl>
                    </p:cond>
                  </p:endCondLst>
                </p:cTn>
                <p:tgtEl>
                  <p:spTgt spid="8"/>
                </p:tgtEl>
              </p:cMediaNode>
            </p:audio>
          </p:childTnLst>
        </p:cTn>
      </p:par>
    </p:tnLst>
    <p:bldLst>
      <p:bldP spid="25" grpId="0" animBg="1"/>
      <p:bldP spid="15383" grpId="0"/>
      <p:bldP spid="2" grpId="0"/>
      <p:bldP spid="15365" grpId="0" animBg="1"/>
      <p:bldP spid="15363" grpId="0" animBg="1"/>
      <p:bldP spid="15378" grpId="0"/>
      <p:bldP spid="15366" grpId="0" animBg="1"/>
      <p:bldP spid="15379" grpId="0"/>
      <p:bldP spid="1536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25" name="内容占位符 2">
            <a:extLst>
              <a:ext uri="{FF2B5EF4-FFF2-40B4-BE49-F238E27FC236}">
                <a16:creationId xmlns:a16="http://schemas.microsoft.com/office/drawing/2014/main" id="{7232B596-4F6F-FC44-92BE-E19709294971}"/>
              </a:ext>
            </a:extLst>
          </p:cNvPr>
          <p:cNvSpPr txBox="1">
            <a:spLocks noChangeArrowheads="1"/>
          </p:cNvSpPr>
          <p:nvPr/>
        </p:nvSpPr>
        <p:spPr bwMode="auto">
          <a:xfrm>
            <a:off x="192088" y="606425"/>
            <a:ext cx="8770937" cy="4398963"/>
          </a:xfrm>
          <a:prstGeom prst="rect">
            <a:avLst/>
          </a:prstGeom>
          <a:solidFill>
            <a:schemeClr val="bg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buFont typeface="Arial" panose="020B0604020202020204" pitchFamily="34" charset="0"/>
              <a:buNone/>
            </a:pPr>
            <a:endParaRPr lang="zh-CN" altLang="en-US" sz="3600" b="1"/>
          </a:p>
        </p:txBody>
      </p:sp>
      <p:sp>
        <p:nvSpPr>
          <p:cNvPr id="15372" name="AutoShape 12">
            <a:extLst>
              <a:ext uri="{FF2B5EF4-FFF2-40B4-BE49-F238E27FC236}">
                <a16:creationId xmlns:a16="http://schemas.microsoft.com/office/drawing/2014/main" id="{B986208D-6830-1E43-BAEB-BF3E218A16A9}"/>
              </a:ext>
            </a:extLst>
          </p:cNvPr>
          <p:cNvSpPr>
            <a:spLocks noChangeArrowheads="1"/>
          </p:cNvSpPr>
          <p:nvPr/>
        </p:nvSpPr>
        <p:spPr bwMode="auto">
          <a:xfrm>
            <a:off x="2765425" y="787400"/>
            <a:ext cx="5502275" cy="1055688"/>
          </a:xfrm>
          <a:prstGeom prst="roundRect">
            <a:avLst>
              <a:gd name="adj" fmla="val 16667"/>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spcBef>
                <a:spcPct val="50000"/>
              </a:spcBef>
              <a:buFont typeface="Arial" panose="020B0604020202020204" pitchFamily="34" charset="0"/>
              <a:buNone/>
            </a:pPr>
            <a:r>
              <a:rPr lang="en-US" altLang="zh-CN" sz="2800">
                <a:solidFill>
                  <a:schemeClr val="bg1"/>
                </a:solidFill>
                <a:latin typeface="Georgia" panose="02040502050405020303" pitchFamily="18" charset="0"/>
              </a:rPr>
              <a:t>it exploded loudly with _____ and _____</a:t>
            </a:r>
          </a:p>
        </p:txBody>
      </p:sp>
      <p:sp>
        <p:nvSpPr>
          <p:cNvPr id="15374" name="AutoShape 14">
            <a:extLst>
              <a:ext uri="{FF2B5EF4-FFF2-40B4-BE49-F238E27FC236}">
                <a16:creationId xmlns:a16="http://schemas.microsoft.com/office/drawing/2014/main" id="{70B852EC-2BC1-A14F-B956-1D872EB26A53}"/>
              </a:ext>
            </a:extLst>
          </p:cNvPr>
          <p:cNvSpPr>
            <a:spLocks noChangeArrowheads="1"/>
          </p:cNvSpPr>
          <p:nvPr/>
        </p:nvSpPr>
        <p:spPr bwMode="auto">
          <a:xfrm rot="5400000">
            <a:off x="4195763" y="1528763"/>
            <a:ext cx="396875" cy="733425"/>
          </a:xfrm>
          <a:custGeom>
            <a:avLst/>
            <a:gdLst>
              <a:gd name="T0" fmla="*/ 2147483646 w 21600"/>
              <a:gd name="T1" fmla="*/ 0 h 21600"/>
              <a:gd name="T2" fmla="*/ 2147483646 w 21600"/>
              <a:gd name="T3" fmla="*/ 2147483646 h 21600"/>
              <a:gd name="T4" fmla="*/ 2147483646 w 21600"/>
              <a:gd name="T5" fmla="*/ 2147483646 h 21600"/>
              <a:gd name="T6" fmla="*/ 2147483646 w 21600"/>
              <a:gd name="T7" fmla="*/ 2147483646 h 21600"/>
              <a:gd name="T8" fmla="*/ 2147483646 w 21600"/>
              <a:gd name="T9" fmla="*/ 2147483646 h 21600"/>
              <a:gd name="T10" fmla="*/ 2147483646 w 21600"/>
              <a:gd name="T11" fmla="*/ 2147483646 h 21600"/>
              <a:gd name="T12" fmla="*/ 2147483646 w 21600"/>
              <a:gd name="T13" fmla="*/ 2147483646 h 21600"/>
              <a:gd name="T14" fmla="*/ 2147483646 w 21600"/>
              <a:gd name="T15" fmla="*/ 0 h 21600"/>
              <a:gd name="T16" fmla="*/ 2147483646 w 21600"/>
              <a:gd name="T17" fmla="*/ 2147483646 h 21600"/>
              <a:gd name="T18" fmla="*/ 2147483646 w 21600"/>
              <a:gd name="T19" fmla="*/ 2147483646 h 21600"/>
              <a:gd name="T20" fmla="*/ 2147483646 w 21600"/>
              <a:gd name="T21" fmla="*/ 2147483646 h 21600"/>
              <a:gd name="T22" fmla="*/ 2147483646 w 21600"/>
              <a:gd name="T23" fmla="*/ 2147483646 h 21600"/>
              <a:gd name="T24" fmla="*/ 2147483646 w 21600"/>
              <a:gd name="T25" fmla="*/ 2147483646 h 21600"/>
              <a:gd name="T26" fmla="*/ 0 w 21600"/>
              <a:gd name="T27" fmla="*/ 2147483646 h 21600"/>
              <a:gd name="T28" fmla="*/ 0 w 21600"/>
              <a:gd name="T29" fmla="*/ 2147483646 h 21600"/>
              <a:gd name="T30" fmla="*/ 2147483646 w 21600"/>
              <a:gd name="T31" fmla="*/ 2147483646 h 21600"/>
              <a:gd name="T32" fmla="*/ 2147483646 w 21600"/>
              <a:gd name="T33" fmla="*/ 2147483646 h 21600"/>
              <a:gd name="T34" fmla="*/ 0 w 21600"/>
              <a:gd name="T35" fmla="*/ 2147483646 h 2160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1600"/>
              <a:gd name="T55" fmla="*/ 0 h 21600"/>
              <a:gd name="T56" fmla="*/ 21600 w 21600"/>
              <a:gd name="T57" fmla="*/ 21600 h 2160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5377" name="AutoShape 17">
            <a:extLst>
              <a:ext uri="{FF2B5EF4-FFF2-40B4-BE49-F238E27FC236}">
                <a16:creationId xmlns:a16="http://schemas.microsoft.com/office/drawing/2014/main" id="{7099EBF1-FEA9-DE4B-BD3C-8E9D74B14F19}"/>
              </a:ext>
            </a:extLst>
          </p:cNvPr>
          <p:cNvSpPr>
            <a:spLocks noChangeArrowheads="1"/>
          </p:cNvSpPr>
          <p:nvPr/>
        </p:nvSpPr>
        <p:spPr bwMode="auto">
          <a:xfrm>
            <a:off x="2784475" y="2095500"/>
            <a:ext cx="3125788" cy="1054100"/>
          </a:xfrm>
          <a:prstGeom prst="roundRect">
            <a:avLst>
              <a:gd name="adj" fmla="val 16667"/>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spcBef>
                <a:spcPct val="50000"/>
              </a:spcBef>
              <a:buFont typeface="Arial" panose="020B0604020202020204" pitchFamily="34" charset="0"/>
              <a:buNone/>
            </a:pPr>
            <a:r>
              <a:rPr lang="en-US" altLang="zh-CN" sz="2800">
                <a:solidFill>
                  <a:schemeClr val="bg1"/>
                </a:solidFill>
                <a:latin typeface="Georgia" panose="02040502050405020303" pitchFamily="18" charset="0"/>
              </a:rPr>
              <a:t>the earth’s ___________</a:t>
            </a:r>
          </a:p>
        </p:txBody>
      </p:sp>
      <p:sp>
        <p:nvSpPr>
          <p:cNvPr id="15380" name="Text Box 20">
            <a:extLst>
              <a:ext uri="{FF2B5EF4-FFF2-40B4-BE49-F238E27FC236}">
                <a16:creationId xmlns:a16="http://schemas.microsoft.com/office/drawing/2014/main" id="{0C040C9F-AF31-4E50-A624-77CEEEB0535B}"/>
              </a:ext>
            </a:extLst>
          </p:cNvPr>
          <p:cNvSpPr txBox="1">
            <a:spLocks noChangeArrowheads="1"/>
          </p:cNvSpPr>
          <p:nvPr/>
        </p:nvSpPr>
        <p:spPr bwMode="auto">
          <a:xfrm>
            <a:off x="5641975" y="787400"/>
            <a:ext cx="2162175" cy="954088"/>
          </a:xfrm>
          <a:prstGeom prst="rect">
            <a:avLst/>
          </a:prstGeom>
          <a:noFill/>
          <a:ln>
            <a:noFill/>
          </a:ln>
          <a:effectLst/>
          <a:extLst/>
        </p:spPr>
        <p:txBody>
          <a:bodyPr>
            <a:spAutoFit/>
          </a:bodyPr>
          <a:lstStyle/>
          <a:p>
            <a:pPr eaLnBrk="1" fontAlgn="auto" hangingPunct="1">
              <a:spcBef>
                <a:spcPts val="0"/>
              </a:spcBef>
              <a:spcAft>
                <a:spcPts val="0"/>
              </a:spcAft>
              <a:defRPr/>
            </a:pPr>
            <a:r>
              <a:rPr lang="en-US" altLang="zh-CN" sz="2800" i="1" dirty="0">
                <a:solidFill>
                  <a:srgbClr val="FFFF00"/>
                </a:solidFill>
                <a:effectLst>
                  <a:outerShdw blurRad="38100" dist="38100" dir="2700000" algn="tl">
                    <a:srgbClr val="000000">
                      <a:alpha val="43137"/>
                    </a:srgbClr>
                  </a:outerShdw>
                </a:effectLst>
                <a:latin typeface="+mn-lt"/>
                <a:ea typeface="+mn-ea"/>
              </a:rPr>
              <a:t>                rock</a:t>
            </a:r>
          </a:p>
          <a:p>
            <a:pPr eaLnBrk="1" fontAlgn="auto" hangingPunct="1">
              <a:spcBef>
                <a:spcPts val="0"/>
              </a:spcBef>
              <a:spcAft>
                <a:spcPts val="0"/>
              </a:spcAft>
              <a:defRPr/>
            </a:pPr>
            <a:r>
              <a:rPr lang="en-US" altLang="zh-CN" sz="2800" i="1" dirty="0">
                <a:solidFill>
                  <a:srgbClr val="FFFF00"/>
                </a:solidFill>
                <a:effectLst>
                  <a:outerShdw blurRad="38100" dist="38100" dir="2700000" algn="tl">
                    <a:srgbClr val="000000">
                      <a:alpha val="43137"/>
                    </a:srgbClr>
                  </a:outerShdw>
                </a:effectLst>
                <a:latin typeface="+mn-lt"/>
                <a:ea typeface="+mn-ea"/>
              </a:rPr>
              <a:t>fire</a:t>
            </a:r>
          </a:p>
        </p:txBody>
      </p:sp>
      <p:sp>
        <p:nvSpPr>
          <p:cNvPr id="15381" name="Text Box 21">
            <a:extLst>
              <a:ext uri="{FF2B5EF4-FFF2-40B4-BE49-F238E27FC236}">
                <a16:creationId xmlns:a16="http://schemas.microsoft.com/office/drawing/2014/main" id="{75B5F72C-C095-4FBE-A1E9-AD49B3C7900A}"/>
              </a:ext>
            </a:extLst>
          </p:cNvPr>
          <p:cNvSpPr txBox="1">
            <a:spLocks noChangeArrowheads="1"/>
          </p:cNvSpPr>
          <p:nvPr/>
        </p:nvSpPr>
        <p:spPr bwMode="auto">
          <a:xfrm>
            <a:off x="3314700" y="2543175"/>
            <a:ext cx="1931988" cy="523875"/>
          </a:xfrm>
          <a:prstGeom prst="rect">
            <a:avLst/>
          </a:prstGeom>
          <a:noFill/>
          <a:ln>
            <a:noFill/>
          </a:ln>
          <a:effectLst/>
          <a:extLst/>
        </p:spPr>
        <p:txBody>
          <a:bodyPr wrap="none">
            <a:spAutoFit/>
          </a:bodyPr>
          <a:lstStyle/>
          <a:p>
            <a:pPr eaLnBrk="1" fontAlgn="auto" hangingPunct="1">
              <a:spcBef>
                <a:spcPts val="0"/>
              </a:spcBef>
              <a:spcAft>
                <a:spcPts val="0"/>
              </a:spcAft>
              <a:defRPr/>
            </a:pPr>
            <a:r>
              <a:rPr lang="en-US" altLang="zh-CN" sz="2800" i="1" dirty="0">
                <a:solidFill>
                  <a:srgbClr val="FFFF00"/>
                </a:solidFill>
                <a:effectLst>
                  <a:outerShdw blurRad="38100" dist="38100" dir="2700000" algn="tl">
                    <a:srgbClr val="000000">
                      <a:alpha val="43137"/>
                    </a:srgbClr>
                  </a:outerShdw>
                </a:effectLst>
                <a:latin typeface="+mn-lt"/>
                <a:ea typeface="+mn-ea"/>
              </a:rPr>
              <a:t>atmosphere</a:t>
            </a:r>
          </a:p>
        </p:txBody>
      </p:sp>
      <p:sp>
        <p:nvSpPr>
          <p:cNvPr id="15375" name="AutoShape 15">
            <a:extLst>
              <a:ext uri="{FF2B5EF4-FFF2-40B4-BE49-F238E27FC236}">
                <a16:creationId xmlns:a16="http://schemas.microsoft.com/office/drawing/2014/main" id="{02893031-2A04-D940-8507-88BBCDF535AF}"/>
              </a:ext>
            </a:extLst>
          </p:cNvPr>
          <p:cNvSpPr>
            <a:spLocks noChangeArrowheads="1"/>
          </p:cNvSpPr>
          <p:nvPr/>
        </p:nvSpPr>
        <p:spPr bwMode="auto">
          <a:xfrm rot="5400000">
            <a:off x="4152900" y="3025775"/>
            <a:ext cx="485775" cy="733425"/>
          </a:xfrm>
          <a:custGeom>
            <a:avLst/>
            <a:gdLst>
              <a:gd name="T0" fmla="*/ 2147483646 w 21600"/>
              <a:gd name="T1" fmla="*/ 0 h 21600"/>
              <a:gd name="T2" fmla="*/ 2147483646 w 21600"/>
              <a:gd name="T3" fmla="*/ 2147483646 h 21600"/>
              <a:gd name="T4" fmla="*/ 2147483646 w 21600"/>
              <a:gd name="T5" fmla="*/ 2147483646 h 21600"/>
              <a:gd name="T6" fmla="*/ 2147483646 w 21600"/>
              <a:gd name="T7" fmla="*/ 2147483646 h 21600"/>
              <a:gd name="T8" fmla="*/ 2147483646 w 21600"/>
              <a:gd name="T9" fmla="*/ 2147483646 h 21600"/>
              <a:gd name="T10" fmla="*/ 2147483646 w 21600"/>
              <a:gd name="T11" fmla="*/ 2147483646 h 21600"/>
              <a:gd name="T12" fmla="*/ 2147483646 w 21600"/>
              <a:gd name="T13" fmla="*/ 2147483646 h 21600"/>
              <a:gd name="T14" fmla="*/ 2147483646 w 21600"/>
              <a:gd name="T15" fmla="*/ 0 h 21600"/>
              <a:gd name="T16" fmla="*/ 2147483646 w 21600"/>
              <a:gd name="T17" fmla="*/ 2147483646 h 21600"/>
              <a:gd name="T18" fmla="*/ 2147483646 w 21600"/>
              <a:gd name="T19" fmla="*/ 2147483646 h 21600"/>
              <a:gd name="T20" fmla="*/ 2147483646 w 21600"/>
              <a:gd name="T21" fmla="*/ 2147483646 h 21600"/>
              <a:gd name="T22" fmla="*/ 2147483646 w 21600"/>
              <a:gd name="T23" fmla="*/ 2147483646 h 21600"/>
              <a:gd name="T24" fmla="*/ 2147483646 w 21600"/>
              <a:gd name="T25" fmla="*/ 2147483646 h 21600"/>
              <a:gd name="T26" fmla="*/ 0 w 21600"/>
              <a:gd name="T27" fmla="*/ 2147483646 h 21600"/>
              <a:gd name="T28" fmla="*/ 0 w 21600"/>
              <a:gd name="T29" fmla="*/ 2147483646 h 21600"/>
              <a:gd name="T30" fmla="*/ 2147483646 w 21600"/>
              <a:gd name="T31" fmla="*/ 2147483646 h 21600"/>
              <a:gd name="T32" fmla="*/ 2147483646 w 21600"/>
              <a:gd name="T33" fmla="*/ 2147483646 h 21600"/>
              <a:gd name="T34" fmla="*/ 0 w 21600"/>
              <a:gd name="T35" fmla="*/ 2147483646 h 2160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1600"/>
              <a:gd name="T55" fmla="*/ 0 h 21600"/>
              <a:gd name="T56" fmla="*/ 21600 w 21600"/>
              <a:gd name="T57" fmla="*/ 21600 h 2160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 name="矩形 1">
            <a:extLst>
              <a:ext uri="{FF2B5EF4-FFF2-40B4-BE49-F238E27FC236}">
                <a16:creationId xmlns:a16="http://schemas.microsoft.com/office/drawing/2014/main" id="{65528BED-6D78-4046-83CD-C8F50754E056}"/>
              </a:ext>
            </a:extLst>
          </p:cNvPr>
          <p:cNvSpPr>
            <a:spLocks noChangeArrowheads="1"/>
          </p:cNvSpPr>
          <p:nvPr/>
        </p:nvSpPr>
        <p:spPr bwMode="auto">
          <a:xfrm>
            <a:off x="0" y="-25400"/>
            <a:ext cx="31972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 typeface="Arial" panose="020B0604020202020204" pitchFamily="34" charset="0"/>
              <a:buNone/>
            </a:pPr>
            <a:r>
              <a:rPr lang="en-US" altLang="zh-CN" sz="3600" b="1">
                <a:solidFill>
                  <a:srgbClr val="000000"/>
                </a:solidFill>
              </a:rPr>
              <a:t>Task 2 (para.2)</a:t>
            </a:r>
            <a:endParaRPr lang="zh-CN" altLang="en-US" sz="3600" b="1">
              <a:solidFill>
                <a:srgbClr val="000000"/>
              </a:solidFill>
            </a:endParaRPr>
          </a:p>
        </p:txBody>
      </p:sp>
      <p:pic>
        <p:nvPicPr>
          <p:cNvPr id="5" name="图片 4">
            <a:extLst>
              <a:ext uri="{FF2B5EF4-FFF2-40B4-BE49-F238E27FC236}">
                <a16:creationId xmlns:a16="http://schemas.microsoft.com/office/drawing/2014/main" id="{529F033D-2270-4504-90A4-1CA73AAB2ECC}"/>
              </a:ext>
            </a:extLst>
          </p:cNvPr>
          <p:cNvPicPr>
            <a:picLocks noChangeAspect="1"/>
          </p:cNvPicPr>
          <p:nvPr/>
        </p:nvPicPr>
        <p:blipFill>
          <a:blip r:embed="rId5" cstate="print">
            <a:extLst/>
          </a:blip>
          <a:stretch>
            <a:fillRect/>
          </a:stretch>
        </p:blipFill>
        <p:spPr>
          <a:xfrm>
            <a:off x="293276" y="3507854"/>
            <a:ext cx="2293895" cy="144764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图片 3">
            <a:extLst>
              <a:ext uri="{FF2B5EF4-FFF2-40B4-BE49-F238E27FC236}">
                <a16:creationId xmlns:a16="http://schemas.microsoft.com/office/drawing/2014/main" id="{CAE631C9-8233-42DC-8B1D-DD1CAB50B78F}"/>
              </a:ext>
            </a:extLst>
          </p:cNvPr>
          <p:cNvPicPr>
            <a:picLocks noChangeAspect="1"/>
          </p:cNvPicPr>
          <p:nvPr/>
        </p:nvPicPr>
        <p:blipFill>
          <a:blip r:embed="rId6" cstate="print">
            <a:extLst/>
          </a:blip>
          <a:stretch>
            <a:fillRect/>
          </a:stretch>
        </p:blipFill>
        <p:spPr>
          <a:xfrm>
            <a:off x="6179982" y="2094745"/>
            <a:ext cx="2403786" cy="16731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7" name="AutoShape 5">
            <a:extLst>
              <a:ext uri="{FF2B5EF4-FFF2-40B4-BE49-F238E27FC236}">
                <a16:creationId xmlns:a16="http://schemas.microsoft.com/office/drawing/2014/main" id="{DC580561-C9FF-3341-ACBA-9F45BB4F0AC3}"/>
              </a:ext>
            </a:extLst>
          </p:cNvPr>
          <p:cNvSpPr>
            <a:spLocks noChangeArrowheads="1"/>
          </p:cNvSpPr>
          <p:nvPr/>
        </p:nvSpPr>
        <p:spPr bwMode="auto">
          <a:xfrm>
            <a:off x="6121400" y="3940175"/>
            <a:ext cx="2520950" cy="577850"/>
          </a:xfrm>
          <a:prstGeom prst="roundRect">
            <a:avLst>
              <a:gd name="adj" fmla="val 16667"/>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spcBef>
                <a:spcPct val="50000"/>
              </a:spcBef>
              <a:buFont typeface="Arial" panose="020B0604020202020204" pitchFamily="34" charset="0"/>
              <a:buNone/>
            </a:pPr>
            <a:r>
              <a:rPr lang="en-US" altLang="zh-CN" sz="2800">
                <a:solidFill>
                  <a:schemeClr val="bg1"/>
                </a:solidFill>
                <a:latin typeface="Georgia" panose="02040502050405020303" pitchFamily="18" charset="0"/>
              </a:rPr>
              <a:t>___appeared  </a:t>
            </a:r>
          </a:p>
        </p:txBody>
      </p:sp>
      <p:sp>
        <p:nvSpPr>
          <p:cNvPr id="28" name="AutoShape 15">
            <a:extLst>
              <a:ext uri="{FF2B5EF4-FFF2-40B4-BE49-F238E27FC236}">
                <a16:creationId xmlns:a16="http://schemas.microsoft.com/office/drawing/2014/main" id="{D6FAB6DD-CA9C-6545-895B-D6EB3DF9FFA4}"/>
              </a:ext>
            </a:extLst>
          </p:cNvPr>
          <p:cNvSpPr>
            <a:spLocks noChangeArrowheads="1"/>
          </p:cNvSpPr>
          <p:nvPr/>
        </p:nvSpPr>
        <p:spPr bwMode="auto">
          <a:xfrm>
            <a:off x="5661025" y="3841750"/>
            <a:ext cx="460375" cy="733425"/>
          </a:xfrm>
          <a:custGeom>
            <a:avLst/>
            <a:gdLst>
              <a:gd name="T0" fmla="*/ 2147483646 w 21600"/>
              <a:gd name="T1" fmla="*/ 0 h 21600"/>
              <a:gd name="T2" fmla="*/ 2147483646 w 21600"/>
              <a:gd name="T3" fmla="*/ 2147483646 h 21600"/>
              <a:gd name="T4" fmla="*/ 2147483646 w 21600"/>
              <a:gd name="T5" fmla="*/ 2147483646 h 21600"/>
              <a:gd name="T6" fmla="*/ 2147483646 w 21600"/>
              <a:gd name="T7" fmla="*/ 2147483646 h 21600"/>
              <a:gd name="T8" fmla="*/ 2147483646 w 21600"/>
              <a:gd name="T9" fmla="*/ 2147483646 h 21600"/>
              <a:gd name="T10" fmla="*/ 2147483646 w 21600"/>
              <a:gd name="T11" fmla="*/ 2147483646 h 21600"/>
              <a:gd name="T12" fmla="*/ 2147483646 w 21600"/>
              <a:gd name="T13" fmla="*/ 2147483646 h 21600"/>
              <a:gd name="T14" fmla="*/ 2147483646 w 21600"/>
              <a:gd name="T15" fmla="*/ 0 h 21600"/>
              <a:gd name="T16" fmla="*/ 2147483646 w 21600"/>
              <a:gd name="T17" fmla="*/ 2147483646 h 21600"/>
              <a:gd name="T18" fmla="*/ 2147483646 w 21600"/>
              <a:gd name="T19" fmla="*/ 2147483646 h 21600"/>
              <a:gd name="T20" fmla="*/ 2147483646 w 21600"/>
              <a:gd name="T21" fmla="*/ 2147483646 h 21600"/>
              <a:gd name="T22" fmla="*/ 2147483646 w 21600"/>
              <a:gd name="T23" fmla="*/ 2147483646 h 21600"/>
              <a:gd name="T24" fmla="*/ 2147483646 w 21600"/>
              <a:gd name="T25" fmla="*/ 2147483646 h 21600"/>
              <a:gd name="T26" fmla="*/ 0 w 21600"/>
              <a:gd name="T27" fmla="*/ 2147483646 h 21600"/>
              <a:gd name="T28" fmla="*/ 0 w 21600"/>
              <a:gd name="T29" fmla="*/ 2147483646 h 21600"/>
              <a:gd name="T30" fmla="*/ 2147483646 w 21600"/>
              <a:gd name="T31" fmla="*/ 2147483646 h 21600"/>
              <a:gd name="T32" fmla="*/ 2147483646 w 21600"/>
              <a:gd name="T33" fmla="*/ 2147483646 h 21600"/>
              <a:gd name="T34" fmla="*/ 0 w 21600"/>
              <a:gd name="T35" fmla="*/ 2147483646 h 2160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1600"/>
              <a:gd name="T55" fmla="*/ 0 h 21600"/>
              <a:gd name="T56" fmla="*/ 21600 w 21600"/>
              <a:gd name="T57" fmla="*/ 21600 h 2160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9" name="Text Box 22">
            <a:extLst>
              <a:ext uri="{FF2B5EF4-FFF2-40B4-BE49-F238E27FC236}">
                <a16:creationId xmlns:a16="http://schemas.microsoft.com/office/drawing/2014/main" id="{FC526907-1918-437E-B2A9-5DD3CC74D906}"/>
              </a:ext>
            </a:extLst>
          </p:cNvPr>
          <p:cNvSpPr txBox="1">
            <a:spLocks noChangeArrowheads="1"/>
          </p:cNvSpPr>
          <p:nvPr/>
        </p:nvSpPr>
        <p:spPr bwMode="auto">
          <a:xfrm>
            <a:off x="6121400" y="3948113"/>
            <a:ext cx="1036638" cy="522287"/>
          </a:xfrm>
          <a:prstGeom prst="rect">
            <a:avLst/>
          </a:prstGeom>
          <a:noFill/>
          <a:ln>
            <a:noFill/>
          </a:ln>
          <a:effectLst/>
          <a:extLst/>
        </p:spPr>
        <p:txBody>
          <a:bodyPr wrap="none">
            <a:spAutoFit/>
          </a:bodyPr>
          <a:lstStyle/>
          <a:p>
            <a:pPr eaLnBrk="1" fontAlgn="auto" hangingPunct="1">
              <a:spcBef>
                <a:spcPts val="0"/>
              </a:spcBef>
              <a:spcAft>
                <a:spcPts val="0"/>
              </a:spcAft>
              <a:defRPr/>
            </a:pPr>
            <a:r>
              <a:rPr lang="en-US" altLang="zh-CN" sz="2800" i="1" dirty="0">
                <a:solidFill>
                  <a:srgbClr val="FFFF00"/>
                </a:solidFill>
                <a:effectLst>
                  <a:outerShdw blurRad="38100" dist="38100" dir="2700000" algn="tl">
                    <a:srgbClr val="000000">
                      <a:alpha val="43137"/>
                    </a:srgbClr>
                  </a:outerShdw>
                </a:effectLst>
                <a:latin typeface="+mn-lt"/>
                <a:ea typeface="+mn-ea"/>
              </a:rPr>
              <a:t>water</a:t>
            </a:r>
          </a:p>
        </p:txBody>
      </p:sp>
      <p:pic>
        <p:nvPicPr>
          <p:cNvPr id="3" name="Para2(2).mp3">
            <a:hlinkClick r:id="" action="ppaction://media"/>
            <a:extLst>
              <a:ext uri="{FF2B5EF4-FFF2-40B4-BE49-F238E27FC236}">
                <a16:creationId xmlns:a16="http://schemas.microsoft.com/office/drawing/2014/main" id="{D5DBC9F9-69A9-234B-A51A-A8A9C4DA91DE}"/>
              </a:ext>
            </a:extLst>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7">
            <a:extLst>
              <a:ext uri="{28A0092B-C50C-407E-A947-70E740481C1C}">
                <a14:useLocalDpi xmlns:a14="http://schemas.microsoft.com/office/drawing/2010/main" val="0"/>
              </a:ext>
            </a:extLst>
          </a:blip>
          <a:srcRect/>
          <a:stretch>
            <a:fillRect/>
          </a:stretch>
        </p:blipFill>
        <p:spPr bwMode="auto">
          <a:xfrm>
            <a:off x="7570788" y="1846263"/>
            <a:ext cx="1393825" cy="139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6">
            <a:extLst>
              <a:ext uri="{FF2B5EF4-FFF2-40B4-BE49-F238E27FC236}">
                <a16:creationId xmlns:a16="http://schemas.microsoft.com/office/drawing/2014/main" id="{C7066FFB-A74C-49A0-B668-F5982D733A52}"/>
              </a:ext>
            </a:extLst>
          </p:cNvPr>
          <p:cNvPicPr>
            <a:picLocks noChangeAspect="1"/>
          </p:cNvPicPr>
          <p:nvPr/>
        </p:nvPicPr>
        <p:blipFill rotWithShape="1">
          <a:blip r:embed="rId8" cstate="print">
            <a:extLst/>
          </a:blip>
          <a:srcRect l="-256" t="-2944" r="256" b="16958"/>
          <a:stretch>
            <a:fillRect/>
          </a:stretch>
        </p:blipFill>
        <p:spPr>
          <a:xfrm>
            <a:off x="289485" y="1981330"/>
            <a:ext cx="2297686" cy="152652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图片 7">
            <a:extLst>
              <a:ext uri="{FF2B5EF4-FFF2-40B4-BE49-F238E27FC236}">
                <a16:creationId xmlns:a16="http://schemas.microsoft.com/office/drawing/2014/main" id="{01008B54-F3C0-4587-9DF3-184874339109}"/>
              </a:ext>
            </a:extLst>
          </p:cNvPr>
          <p:cNvPicPr>
            <a:picLocks noChangeAspect="1"/>
          </p:cNvPicPr>
          <p:nvPr/>
        </p:nvPicPr>
        <p:blipFill>
          <a:blip r:embed="rId9" cstate="print">
            <a:extLst/>
          </a:blip>
          <a:stretch>
            <a:fillRect/>
          </a:stretch>
        </p:blipFill>
        <p:spPr>
          <a:xfrm>
            <a:off x="289484" y="627534"/>
            <a:ext cx="2259873" cy="137497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5371" name="AutoShape 11">
            <a:extLst>
              <a:ext uri="{FF2B5EF4-FFF2-40B4-BE49-F238E27FC236}">
                <a16:creationId xmlns:a16="http://schemas.microsoft.com/office/drawing/2014/main" id="{FA8F52FA-B1AC-9242-ACCE-E4F605949213}"/>
              </a:ext>
            </a:extLst>
          </p:cNvPr>
          <p:cNvSpPr>
            <a:spLocks noChangeArrowheads="1"/>
          </p:cNvSpPr>
          <p:nvPr/>
        </p:nvSpPr>
        <p:spPr bwMode="auto">
          <a:xfrm>
            <a:off x="2940050" y="3635375"/>
            <a:ext cx="2720975" cy="1055688"/>
          </a:xfrm>
          <a:prstGeom prst="roundRect">
            <a:avLst>
              <a:gd name="adj" fmla="val 16667"/>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spcBef>
                <a:spcPct val="50000"/>
              </a:spcBef>
              <a:buFont typeface="Arial" panose="020B0604020202020204" pitchFamily="34" charset="0"/>
              <a:buNone/>
            </a:pPr>
            <a:r>
              <a:rPr lang="en-US" altLang="zh-CN" sz="2800">
                <a:solidFill>
                  <a:schemeClr val="bg1"/>
                </a:solidFill>
                <a:latin typeface="Georgia" panose="02040502050405020303" pitchFamily="18" charset="0"/>
              </a:rPr>
              <a:t>the earth ______ down</a:t>
            </a:r>
          </a:p>
        </p:txBody>
      </p:sp>
      <p:sp>
        <p:nvSpPr>
          <p:cNvPr id="15382" name="Text Box 22">
            <a:extLst>
              <a:ext uri="{FF2B5EF4-FFF2-40B4-BE49-F238E27FC236}">
                <a16:creationId xmlns:a16="http://schemas.microsoft.com/office/drawing/2014/main" id="{1882EC61-EC9B-45A9-821B-3D3AA8CA9DFF}"/>
              </a:ext>
            </a:extLst>
          </p:cNvPr>
          <p:cNvSpPr txBox="1">
            <a:spLocks noChangeArrowheads="1"/>
          </p:cNvSpPr>
          <p:nvPr/>
        </p:nvSpPr>
        <p:spPr bwMode="auto">
          <a:xfrm>
            <a:off x="3295650" y="4027488"/>
            <a:ext cx="1136650" cy="523875"/>
          </a:xfrm>
          <a:prstGeom prst="rect">
            <a:avLst/>
          </a:prstGeom>
          <a:noFill/>
          <a:ln>
            <a:noFill/>
          </a:ln>
          <a:effectLst/>
          <a:extLst/>
        </p:spPr>
        <p:txBody>
          <a:bodyPr wrap="none">
            <a:spAutoFit/>
          </a:bodyPr>
          <a:lstStyle/>
          <a:p>
            <a:pPr eaLnBrk="1" fontAlgn="auto" hangingPunct="1">
              <a:spcBef>
                <a:spcPts val="0"/>
              </a:spcBef>
              <a:spcAft>
                <a:spcPts val="0"/>
              </a:spcAft>
              <a:defRPr/>
            </a:pPr>
            <a:r>
              <a:rPr lang="en-US" altLang="zh-CN" sz="2800" i="1" dirty="0">
                <a:solidFill>
                  <a:srgbClr val="FFFF00"/>
                </a:solidFill>
                <a:effectLst>
                  <a:outerShdw blurRad="38100" dist="38100" dir="2700000" algn="tl">
                    <a:srgbClr val="000000">
                      <a:alpha val="43137"/>
                    </a:srgbClr>
                  </a:outerShdw>
                </a:effectLst>
                <a:latin typeface="+mn-lt"/>
                <a:ea typeface="+mn-ea"/>
              </a:rPr>
              <a:t>cooled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500" fill="hold"/>
                                        <p:tgtEl>
                                          <p:spTgt spid="25"/>
                                        </p:tgtEl>
                                        <p:attrNameLst>
                                          <p:attrName>ppt_x</p:attrName>
                                        </p:attrNameLst>
                                      </p:cBhvr>
                                      <p:tavLst>
                                        <p:tav tm="0">
                                          <p:val>
                                            <p:strVal val="#ppt_x"/>
                                          </p:val>
                                        </p:tav>
                                        <p:tav tm="100000">
                                          <p:val>
                                            <p:strVal val="#ppt_x"/>
                                          </p:val>
                                        </p:tav>
                                      </p:tavLst>
                                    </p:anim>
                                    <p:anim calcmode="lin" valueType="num">
                                      <p:cBhvr additive="base">
                                        <p:cTn id="1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5372"/>
                                        </p:tgtEl>
                                        <p:attrNameLst>
                                          <p:attrName>style.visibility</p:attrName>
                                        </p:attrNameLst>
                                      </p:cBhvr>
                                      <p:to>
                                        <p:strVal val="visible"/>
                                      </p:to>
                                    </p:set>
                                    <p:animEffect transition="in" filter="fade">
                                      <p:cBhvr>
                                        <p:cTn id="17" dur="1000"/>
                                        <p:tgtEl>
                                          <p:spTgt spid="15372"/>
                                        </p:tgtEl>
                                      </p:cBhvr>
                                    </p:animEffect>
                                    <p:anim calcmode="lin" valueType="num">
                                      <p:cBhvr>
                                        <p:cTn id="18" dur="1000" fill="hold"/>
                                        <p:tgtEl>
                                          <p:spTgt spid="15372"/>
                                        </p:tgtEl>
                                        <p:attrNameLst>
                                          <p:attrName>ppt_x</p:attrName>
                                        </p:attrNameLst>
                                      </p:cBhvr>
                                      <p:tavLst>
                                        <p:tav tm="0">
                                          <p:val>
                                            <p:strVal val="#ppt_x"/>
                                          </p:val>
                                        </p:tav>
                                        <p:tav tm="100000">
                                          <p:val>
                                            <p:strVal val="#ppt_x"/>
                                          </p:val>
                                        </p:tav>
                                      </p:tavLst>
                                    </p:anim>
                                    <p:anim calcmode="lin" valueType="num">
                                      <p:cBhvr>
                                        <p:cTn id="19" dur="1000" fill="hold"/>
                                        <p:tgtEl>
                                          <p:spTgt spid="15372"/>
                                        </p:tgtEl>
                                        <p:attrNameLst>
                                          <p:attrName>ppt_y</p:attrName>
                                        </p:attrNameLst>
                                      </p:cBhvr>
                                      <p:tavLst>
                                        <p:tav tm="0">
                                          <p:val>
                                            <p:strVal val="#ppt_y+.1"/>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5380"/>
                                        </p:tgtEl>
                                        <p:attrNameLst>
                                          <p:attrName>style.visibility</p:attrName>
                                        </p:attrNameLst>
                                      </p:cBhvr>
                                      <p:to>
                                        <p:strVal val="visible"/>
                                      </p:to>
                                    </p:set>
                                    <p:animEffect transition="in" filter="wipe(down)">
                                      <p:cBhvr>
                                        <p:cTn id="24" dur="500"/>
                                        <p:tgtEl>
                                          <p:spTgt spid="15380"/>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4" fill="hold" nodeType="clickEffect">
                                  <p:stCondLst>
                                    <p:cond delay="0"/>
                                  </p:stCondLst>
                                  <p:childTnLst>
                                    <p:set>
                                      <p:cBhvr>
                                        <p:cTn id="28" dur="1" fill="hold">
                                          <p:stCondLst>
                                            <p:cond delay="0"/>
                                          </p:stCondLst>
                                        </p:cTn>
                                        <p:tgtEl>
                                          <p:spTgt spid="15374"/>
                                        </p:tgtEl>
                                        <p:attrNameLst>
                                          <p:attrName>style.visibility</p:attrName>
                                        </p:attrNameLst>
                                      </p:cBhvr>
                                      <p:to>
                                        <p:strVal val="visible"/>
                                      </p:to>
                                    </p:set>
                                    <p:anim calcmode="lin" valueType="num">
                                      <p:cBhvr additive="base">
                                        <p:cTn id="29" dur="500" fill="hold"/>
                                        <p:tgtEl>
                                          <p:spTgt spid="15374"/>
                                        </p:tgtEl>
                                        <p:attrNameLst>
                                          <p:attrName>ppt_x</p:attrName>
                                        </p:attrNameLst>
                                      </p:cBhvr>
                                      <p:tavLst>
                                        <p:tav tm="0">
                                          <p:val>
                                            <p:strVal val="#ppt_x"/>
                                          </p:val>
                                        </p:tav>
                                        <p:tav tm="100000">
                                          <p:val>
                                            <p:strVal val="#ppt_x"/>
                                          </p:val>
                                        </p:tav>
                                      </p:tavLst>
                                    </p:anim>
                                    <p:anim calcmode="lin" valueType="num">
                                      <p:cBhvr additive="base">
                                        <p:cTn id="30" dur="500" fill="hold"/>
                                        <p:tgtEl>
                                          <p:spTgt spid="15374"/>
                                        </p:tgtEl>
                                        <p:attrNameLst>
                                          <p:attrName>ppt_y</p:attrName>
                                        </p:attrNameLst>
                                      </p:cBhvr>
                                      <p:tavLst>
                                        <p:tav tm="0">
                                          <p:val>
                                            <p:strVal val="1+#ppt_h/2"/>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5377"/>
                                        </p:tgtEl>
                                        <p:attrNameLst>
                                          <p:attrName>style.visibility</p:attrName>
                                        </p:attrNameLst>
                                      </p:cBhvr>
                                      <p:to>
                                        <p:strVal val="visible"/>
                                      </p:to>
                                    </p:set>
                                    <p:animEffect transition="in" filter="fade">
                                      <p:cBhvr>
                                        <p:cTn id="35" dur="1000"/>
                                        <p:tgtEl>
                                          <p:spTgt spid="15377"/>
                                        </p:tgtEl>
                                      </p:cBhvr>
                                    </p:animEffect>
                                    <p:anim calcmode="lin" valueType="num">
                                      <p:cBhvr>
                                        <p:cTn id="36" dur="1000" fill="hold"/>
                                        <p:tgtEl>
                                          <p:spTgt spid="15377"/>
                                        </p:tgtEl>
                                        <p:attrNameLst>
                                          <p:attrName>ppt_x</p:attrName>
                                        </p:attrNameLst>
                                      </p:cBhvr>
                                      <p:tavLst>
                                        <p:tav tm="0">
                                          <p:val>
                                            <p:strVal val="#ppt_x"/>
                                          </p:val>
                                        </p:tav>
                                        <p:tav tm="100000">
                                          <p:val>
                                            <p:strVal val="#ppt_x"/>
                                          </p:val>
                                        </p:tav>
                                      </p:tavLst>
                                    </p:anim>
                                    <p:anim calcmode="lin" valueType="num">
                                      <p:cBhvr>
                                        <p:cTn id="37" dur="1000" fill="hold"/>
                                        <p:tgtEl>
                                          <p:spTgt spid="15377"/>
                                        </p:tgtEl>
                                        <p:attrNameLst>
                                          <p:attrName>ppt_y</p:attrName>
                                        </p:attrNameLst>
                                      </p:cBhvr>
                                      <p:tavLst>
                                        <p:tav tm="0">
                                          <p:val>
                                            <p:strVal val="#ppt_y+.1"/>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5381"/>
                                        </p:tgtEl>
                                        <p:attrNameLst>
                                          <p:attrName>style.visibility</p:attrName>
                                        </p:attrNameLst>
                                      </p:cBhvr>
                                      <p:to>
                                        <p:strVal val="visible"/>
                                      </p:to>
                                    </p:set>
                                    <p:animEffect transition="in" filter="fade">
                                      <p:cBhvr>
                                        <p:cTn id="42" dur="1000"/>
                                        <p:tgtEl>
                                          <p:spTgt spid="15381"/>
                                        </p:tgtEl>
                                      </p:cBhvr>
                                    </p:animEffect>
                                    <p:anim calcmode="lin" valueType="num">
                                      <p:cBhvr>
                                        <p:cTn id="43" dur="1000" fill="hold"/>
                                        <p:tgtEl>
                                          <p:spTgt spid="15381"/>
                                        </p:tgtEl>
                                        <p:attrNameLst>
                                          <p:attrName>ppt_x</p:attrName>
                                        </p:attrNameLst>
                                      </p:cBhvr>
                                      <p:tavLst>
                                        <p:tav tm="0">
                                          <p:val>
                                            <p:strVal val="#ppt_x"/>
                                          </p:val>
                                        </p:tav>
                                        <p:tav tm="100000">
                                          <p:val>
                                            <p:strVal val="#ppt_x"/>
                                          </p:val>
                                        </p:tav>
                                      </p:tavLst>
                                    </p:anim>
                                    <p:anim calcmode="lin" valueType="num">
                                      <p:cBhvr>
                                        <p:cTn id="44" dur="1000" fill="hold"/>
                                        <p:tgtEl>
                                          <p:spTgt spid="15381"/>
                                        </p:tgtEl>
                                        <p:attrNameLst>
                                          <p:attrName>ppt_y</p:attrName>
                                        </p:attrNameLst>
                                      </p:cBhvr>
                                      <p:tavLst>
                                        <p:tav tm="0">
                                          <p:val>
                                            <p:strVal val="#ppt_y+.1"/>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15375"/>
                                        </p:tgtEl>
                                        <p:attrNameLst>
                                          <p:attrName>style.visibility</p:attrName>
                                        </p:attrNameLst>
                                      </p:cBhvr>
                                      <p:to>
                                        <p:strVal val="visible"/>
                                      </p:to>
                                    </p:set>
                                    <p:anim calcmode="lin" valueType="num">
                                      <p:cBhvr additive="base">
                                        <p:cTn id="49" dur="500" fill="hold"/>
                                        <p:tgtEl>
                                          <p:spTgt spid="15375"/>
                                        </p:tgtEl>
                                        <p:attrNameLst>
                                          <p:attrName>ppt_x</p:attrName>
                                        </p:attrNameLst>
                                      </p:cBhvr>
                                      <p:tavLst>
                                        <p:tav tm="0">
                                          <p:val>
                                            <p:strVal val="#ppt_x"/>
                                          </p:val>
                                        </p:tav>
                                        <p:tav tm="100000">
                                          <p:val>
                                            <p:strVal val="#ppt_x"/>
                                          </p:val>
                                        </p:tav>
                                      </p:tavLst>
                                    </p:anim>
                                    <p:anim calcmode="lin" valueType="num">
                                      <p:cBhvr additive="base">
                                        <p:cTn id="50" dur="500" fill="hold"/>
                                        <p:tgtEl>
                                          <p:spTgt spid="15375"/>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15371"/>
                                        </p:tgtEl>
                                        <p:attrNameLst>
                                          <p:attrName>style.visibility</p:attrName>
                                        </p:attrNameLst>
                                      </p:cBhvr>
                                      <p:to>
                                        <p:strVal val="visible"/>
                                      </p:to>
                                    </p:set>
                                    <p:animEffect transition="in" filter="fade">
                                      <p:cBhvr>
                                        <p:cTn id="55" dur="1000"/>
                                        <p:tgtEl>
                                          <p:spTgt spid="15371"/>
                                        </p:tgtEl>
                                      </p:cBhvr>
                                    </p:animEffect>
                                    <p:anim calcmode="lin" valueType="num">
                                      <p:cBhvr>
                                        <p:cTn id="56" dur="1000" fill="hold"/>
                                        <p:tgtEl>
                                          <p:spTgt spid="15371"/>
                                        </p:tgtEl>
                                        <p:attrNameLst>
                                          <p:attrName>ppt_x</p:attrName>
                                        </p:attrNameLst>
                                      </p:cBhvr>
                                      <p:tavLst>
                                        <p:tav tm="0">
                                          <p:val>
                                            <p:strVal val="#ppt_x"/>
                                          </p:val>
                                        </p:tav>
                                        <p:tav tm="100000">
                                          <p:val>
                                            <p:strVal val="#ppt_x"/>
                                          </p:val>
                                        </p:tav>
                                      </p:tavLst>
                                    </p:anim>
                                    <p:anim calcmode="lin" valueType="num">
                                      <p:cBhvr>
                                        <p:cTn id="57" dur="1000" fill="hold"/>
                                        <p:tgtEl>
                                          <p:spTgt spid="15371"/>
                                        </p:tgtEl>
                                        <p:attrNameLst>
                                          <p:attrName>ppt_y</p:attrName>
                                        </p:attrNameLst>
                                      </p:cBhvr>
                                      <p:tavLst>
                                        <p:tav tm="0">
                                          <p:val>
                                            <p:strVal val="#ppt_y+.1"/>
                                          </p:val>
                                        </p:tav>
                                        <p:tav tm="100000">
                                          <p:val>
                                            <p:strVal val="#ppt_y"/>
                                          </p:val>
                                        </p:tav>
                                      </p:tavLst>
                                    </p:anim>
                                  </p:childTnLst>
                                </p:cTn>
                              </p:par>
                            </p:childTnLst>
                          </p:cTn>
                        </p:par>
                      </p:childTnLst>
                    </p:cTn>
                  </p:par>
                  <p:par>
                    <p:cTn id="58" fill="hold" nodeType="clickPar">
                      <p:stCondLst>
                        <p:cond delay="indefinite"/>
                      </p:stCondLst>
                      <p:childTnLst>
                        <p:par>
                          <p:cTn id="59" fill="hold" nodeType="withGroup">
                            <p:stCondLst>
                              <p:cond delay="0"/>
                            </p:stCondLst>
                            <p:childTnLst>
                              <p:par>
                                <p:cTn id="60" presetID="2" presetClass="entr" presetSubtype="4" fill="hold" grpId="0" nodeType="clickEffect">
                                  <p:stCondLst>
                                    <p:cond delay="0"/>
                                  </p:stCondLst>
                                  <p:childTnLst>
                                    <p:set>
                                      <p:cBhvr>
                                        <p:cTn id="61" dur="1" fill="hold">
                                          <p:stCondLst>
                                            <p:cond delay="0"/>
                                          </p:stCondLst>
                                        </p:cTn>
                                        <p:tgtEl>
                                          <p:spTgt spid="15382"/>
                                        </p:tgtEl>
                                        <p:attrNameLst>
                                          <p:attrName>style.visibility</p:attrName>
                                        </p:attrNameLst>
                                      </p:cBhvr>
                                      <p:to>
                                        <p:strVal val="visible"/>
                                      </p:to>
                                    </p:set>
                                    <p:anim calcmode="lin" valueType="num">
                                      <p:cBhvr additive="base">
                                        <p:cTn id="62" dur="500" fill="hold"/>
                                        <p:tgtEl>
                                          <p:spTgt spid="15382"/>
                                        </p:tgtEl>
                                        <p:attrNameLst>
                                          <p:attrName>ppt_x</p:attrName>
                                        </p:attrNameLst>
                                      </p:cBhvr>
                                      <p:tavLst>
                                        <p:tav tm="0">
                                          <p:val>
                                            <p:strVal val="#ppt_x"/>
                                          </p:val>
                                        </p:tav>
                                        <p:tav tm="100000">
                                          <p:val>
                                            <p:strVal val="#ppt_x"/>
                                          </p:val>
                                        </p:tav>
                                      </p:tavLst>
                                    </p:anim>
                                    <p:anim calcmode="lin" valueType="num">
                                      <p:cBhvr additive="base">
                                        <p:cTn id="63" dur="500" fill="hold"/>
                                        <p:tgtEl>
                                          <p:spTgt spid="15382"/>
                                        </p:tgtEl>
                                        <p:attrNameLst>
                                          <p:attrName>ppt_y</p:attrName>
                                        </p:attrNameLst>
                                      </p:cBhvr>
                                      <p:tavLst>
                                        <p:tav tm="0">
                                          <p:val>
                                            <p:strVal val="1+#ppt_h/2"/>
                                          </p:val>
                                        </p:tav>
                                        <p:tav tm="100000">
                                          <p:val>
                                            <p:strVal val="#ppt_y"/>
                                          </p:val>
                                        </p:tav>
                                      </p:tavLst>
                                    </p:anim>
                                  </p:childTnLst>
                                </p:cTn>
                              </p:par>
                            </p:childTnLst>
                          </p:cTn>
                        </p:par>
                      </p:childTnLst>
                    </p:cTn>
                  </p:par>
                  <p:par>
                    <p:cTn id="64" fill="hold" nodeType="clickPar">
                      <p:stCondLst>
                        <p:cond delay="indefinite"/>
                      </p:stCondLst>
                      <p:childTnLst>
                        <p:par>
                          <p:cTn id="65" fill="hold" nodeType="withGroup">
                            <p:stCondLst>
                              <p:cond delay="0"/>
                            </p:stCondLst>
                            <p:childTnLst>
                              <p:par>
                                <p:cTn id="66" presetID="42" presetClass="entr" presetSubtype="0" fill="hold" grpId="0" nodeType="clickEffect">
                                  <p:stCondLst>
                                    <p:cond delay="0"/>
                                  </p:stCondLst>
                                  <p:childTnLst>
                                    <p:set>
                                      <p:cBhvr>
                                        <p:cTn id="67" dur="1" fill="hold">
                                          <p:stCondLst>
                                            <p:cond delay="0"/>
                                          </p:stCondLst>
                                        </p:cTn>
                                        <p:tgtEl>
                                          <p:spTgt spid="27"/>
                                        </p:tgtEl>
                                        <p:attrNameLst>
                                          <p:attrName>style.visibility</p:attrName>
                                        </p:attrNameLst>
                                      </p:cBhvr>
                                      <p:to>
                                        <p:strVal val="visible"/>
                                      </p:to>
                                    </p:set>
                                    <p:animEffect transition="in" filter="fade">
                                      <p:cBhvr>
                                        <p:cTn id="68" dur="1000"/>
                                        <p:tgtEl>
                                          <p:spTgt spid="27"/>
                                        </p:tgtEl>
                                      </p:cBhvr>
                                    </p:animEffect>
                                    <p:anim calcmode="lin" valueType="num">
                                      <p:cBhvr>
                                        <p:cTn id="69" dur="1000" fill="hold"/>
                                        <p:tgtEl>
                                          <p:spTgt spid="27"/>
                                        </p:tgtEl>
                                        <p:attrNameLst>
                                          <p:attrName>ppt_x</p:attrName>
                                        </p:attrNameLst>
                                      </p:cBhvr>
                                      <p:tavLst>
                                        <p:tav tm="0">
                                          <p:val>
                                            <p:strVal val="#ppt_x"/>
                                          </p:val>
                                        </p:tav>
                                        <p:tav tm="100000">
                                          <p:val>
                                            <p:strVal val="#ppt_x"/>
                                          </p:val>
                                        </p:tav>
                                      </p:tavLst>
                                    </p:anim>
                                    <p:anim calcmode="lin" valueType="num">
                                      <p:cBhvr>
                                        <p:cTn id="70"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71" fill="hold" nodeType="clickPar">
                      <p:stCondLst>
                        <p:cond delay="indefinite"/>
                      </p:stCondLst>
                      <p:childTnLst>
                        <p:par>
                          <p:cTn id="72" fill="hold" nodeType="withGroup">
                            <p:stCondLst>
                              <p:cond delay="0"/>
                            </p:stCondLst>
                            <p:childTnLst>
                              <p:par>
                                <p:cTn id="73" presetID="2" presetClass="entr" presetSubtype="4" fill="hold" nodeType="clickEffect">
                                  <p:stCondLst>
                                    <p:cond delay="0"/>
                                  </p:stCondLst>
                                  <p:childTnLst>
                                    <p:set>
                                      <p:cBhvr>
                                        <p:cTn id="74" dur="1" fill="hold">
                                          <p:stCondLst>
                                            <p:cond delay="0"/>
                                          </p:stCondLst>
                                        </p:cTn>
                                        <p:tgtEl>
                                          <p:spTgt spid="28"/>
                                        </p:tgtEl>
                                        <p:attrNameLst>
                                          <p:attrName>style.visibility</p:attrName>
                                        </p:attrNameLst>
                                      </p:cBhvr>
                                      <p:to>
                                        <p:strVal val="visible"/>
                                      </p:to>
                                    </p:set>
                                    <p:anim calcmode="lin" valueType="num">
                                      <p:cBhvr additive="base">
                                        <p:cTn id="75" dur="500" fill="hold"/>
                                        <p:tgtEl>
                                          <p:spTgt spid="28"/>
                                        </p:tgtEl>
                                        <p:attrNameLst>
                                          <p:attrName>ppt_x</p:attrName>
                                        </p:attrNameLst>
                                      </p:cBhvr>
                                      <p:tavLst>
                                        <p:tav tm="0">
                                          <p:val>
                                            <p:strVal val="#ppt_x"/>
                                          </p:val>
                                        </p:tav>
                                        <p:tav tm="100000">
                                          <p:val>
                                            <p:strVal val="#ppt_x"/>
                                          </p:val>
                                        </p:tav>
                                      </p:tavLst>
                                    </p:anim>
                                    <p:anim calcmode="lin" valueType="num">
                                      <p:cBhvr additive="base">
                                        <p:cTn id="76"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77" fill="hold" nodeType="clickPar">
                      <p:stCondLst>
                        <p:cond delay="indefinite"/>
                      </p:stCondLst>
                      <p:childTnLst>
                        <p:par>
                          <p:cTn id="78" fill="hold" nodeType="withGroup">
                            <p:stCondLst>
                              <p:cond delay="0"/>
                            </p:stCondLst>
                            <p:childTnLst>
                              <p:par>
                                <p:cTn id="79" presetID="2" presetClass="entr" presetSubtype="4" fill="hold" grpId="0" nodeType="clickEffect">
                                  <p:stCondLst>
                                    <p:cond delay="0"/>
                                  </p:stCondLst>
                                  <p:childTnLst>
                                    <p:set>
                                      <p:cBhvr>
                                        <p:cTn id="80" dur="1" fill="hold">
                                          <p:stCondLst>
                                            <p:cond delay="0"/>
                                          </p:stCondLst>
                                        </p:cTn>
                                        <p:tgtEl>
                                          <p:spTgt spid="29"/>
                                        </p:tgtEl>
                                        <p:attrNameLst>
                                          <p:attrName>style.visibility</p:attrName>
                                        </p:attrNameLst>
                                      </p:cBhvr>
                                      <p:to>
                                        <p:strVal val="visible"/>
                                      </p:to>
                                    </p:set>
                                    <p:anim calcmode="lin" valueType="num">
                                      <p:cBhvr additive="base">
                                        <p:cTn id="81" dur="500" fill="hold"/>
                                        <p:tgtEl>
                                          <p:spTgt spid="29"/>
                                        </p:tgtEl>
                                        <p:attrNameLst>
                                          <p:attrName>ppt_x</p:attrName>
                                        </p:attrNameLst>
                                      </p:cBhvr>
                                      <p:tavLst>
                                        <p:tav tm="0">
                                          <p:val>
                                            <p:strVal val="#ppt_x"/>
                                          </p:val>
                                        </p:tav>
                                        <p:tav tm="100000">
                                          <p:val>
                                            <p:strVal val="#ppt_x"/>
                                          </p:val>
                                        </p:tav>
                                      </p:tavLst>
                                    </p:anim>
                                    <p:anim calcmode="lin" valueType="num">
                                      <p:cBhvr additive="base">
                                        <p:cTn id="82"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83" restart="whenNotActive" fill="hold" evtFilter="cancelBubble" nodeType="interactiveSeq">
                <p:stCondLst>
                  <p:cond evt="onClick" delay="0">
                    <p:tgtEl>
                      <p:spTgt spid="3"/>
                    </p:tgtEl>
                  </p:cond>
                </p:stCondLst>
                <p:endSync evt="end" delay="0">
                  <p:rtn val="all"/>
                </p:endSync>
                <p:childTnLst>
                  <p:par>
                    <p:cTn id="84" fill="hold" nodeType="clickPar">
                      <p:stCondLst>
                        <p:cond delay="0"/>
                      </p:stCondLst>
                      <p:childTnLst>
                        <p:par>
                          <p:cTn id="85" fill="hold" nodeType="withGroup">
                            <p:stCondLst>
                              <p:cond delay="0"/>
                            </p:stCondLst>
                            <p:childTnLst>
                              <p:par>
                                <p:cTn id="86" presetID="1" presetClass="mediacall" presetSubtype="0" fill="hold" nodeType="clickEffect">
                                  <p:stCondLst>
                                    <p:cond delay="0"/>
                                  </p:stCondLst>
                                  <p:childTnLst>
                                    <p:cmd type="call" cmd="playFrom(0.0)">
                                      <p:cBhvr>
                                        <p:cTn id="87" dur="27271" fill="hold"/>
                                        <p:tgtEl>
                                          <p:spTgt spid="3"/>
                                        </p:tgtEl>
                                      </p:cBhvr>
                                    </p:cmd>
                                  </p:childTnLst>
                                </p:cTn>
                              </p:par>
                            </p:childTnLst>
                          </p:cTn>
                        </p:par>
                      </p:childTnLst>
                    </p:cTn>
                  </p:par>
                </p:childTnLst>
              </p:cTn>
              <p:nextCondLst>
                <p:cond evt="onClick" delay="0">
                  <p:tgtEl>
                    <p:spTgt spid="3"/>
                  </p:tgtEl>
                </p:cond>
              </p:nextCondLst>
            </p:seq>
            <p:audio>
              <p:cMediaNode vol="80000">
                <p:cTn id="88" fill="hold" display="0">
                  <p:stCondLst>
                    <p:cond delay="indefinite"/>
                  </p:stCondLst>
                  <p:endCondLst>
                    <p:cond evt="onStopAudio" delay="0">
                      <p:tgtEl>
                        <p:sldTgt/>
                      </p:tgtEl>
                    </p:cond>
                  </p:endCondLst>
                </p:cTn>
                <p:tgtEl>
                  <p:spTgt spid="3"/>
                </p:tgtEl>
              </p:cMediaNode>
            </p:audio>
          </p:childTnLst>
        </p:cTn>
      </p:par>
    </p:tnLst>
    <p:bldLst>
      <p:bldP spid="25" grpId="0" animBg="1"/>
      <p:bldP spid="15372" grpId="0" animBg="1"/>
      <p:bldP spid="15377" grpId="0" animBg="1"/>
      <p:bldP spid="15380" grpId="0"/>
      <p:bldP spid="15381" grpId="0"/>
      <p:bldP spid="2" grpId="0"/>
      <p:bldP spid="27" grpId="0" animBg="1"/>
      <p:bldP spid="29" grpId="0"/>
      <p:bldP spid="15371" grpId="0" animBg="1"/>
      <p:bldP spid="1538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25" name="内容占位符 2">
            <a:extLst>
              <a:ext uri="{FF2B5EF4-FFF2-40B4-BE49-F238E27FC236}">
                <a16:creationId xmlns:a16="http://schemas.microsoft.com/office/drawing/2014/main" id="{B30862EC-B44A-42A4-9B89-783CB967956A}"/>
              </a:ext>
            </a:extLst>
          </p:cNvPr>
          <p:cNvSpPr txBox="1"/>
          <p:nvPr/>
        </p:nvSpPr>
        <p:spPr>
          <a:xfrm>
            <a:off x="107950" y="620713"/>
            <a:ext cx="8928100" cy="4386262"/>
          </a:xfrm>
          <a:prstGeom prst="rect">
            <a:avLst/>
          </a:prstGeom>
        </p:spPr>
        <p:style>
          <a:lnRef idx="2">
            <a:schemeClr val="dk1"/>
          </a:lnRef>
          <a:fillRef idx="1">
            <a:schemeClr val="lt1"/>
          </a:fillRef>
          <a:effectRef idx="0">
            <a:schemeClr val="dk1"/>
          </a:effectRef>
          <a:fontRef idx="minor">
            <a:schemeClr val="dk1"/>
          </a:fontRef>
        </p:style>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fontAlgn="auto">
              <a:spcAft>
                <a:spcPts val="0"/>
              </a:spcAft>
              <a:buFont typeface="Arial" panose="020B0604020202020204" pitchFamily="34" charset="0"/>
              <a:buNone/>
              <a:defRPr/>
            </a:pPr>
            <a:endParaRPr lang="zh-CN" altLang="en-US" sz="3600" b="1" dirty="0">
              <a:solidFill>
                <a:prstClr val="black"/>
              </a:solidFill>
            </a:endParaRPr>
          </a:p>
        </p:txBody>
      </p:sp>
      <p:sp>
        <p:nvSpPr>
          <p:cNvPr id="2" name="矩形 1">
            <a:extLst>
              <a:ext uri="{FF2B5EF4-FFF2-40B4-BE49-F238E27FC236}">
                <a16:creationId xmlns:a16="http://schemas.microsoft.com/office/drawing/2014/main" id="{78B21F7E-75CB-EC45-B3FE-0447FBB8C60F}"/>
              </a:ext>
            </a:extLst>
          </p:cNvPr>
          <p:cNvSpPr>
            <a:spLocks noChangeArrowheads="1"/>
          </p:cNvSpPr>
          <p:nvPr/>
        </p:nvSpPr>
        <p:spPr bwMode="auto">
          <a:xfrm>
            <a:off x="0" y="-25400"/>
            <a:ext cx="31972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 typeface="Arial" panose="020B0604020202020204" pitchFamily="34" charset="0"/>
              <a:buNone/>
            </a:pPr>
            <a:r>
              <a:rPr lang="en-US" altLang="zh-CN" sz="3600" b="1">
                <a:solidFill>
                  <a:srgbClr val="000000"/>
                </a:solidFill>
              </a:rPr>
              <a:t>Task 3 (para.3)</a:t>
            </a:r>
            <a:endParaRPr lang="zh-CN" altLang="en-US" sz="3600" b="1">
              <a:solidFill>
                <a:srgbClr val="000000"/>
              </a:solidFill>
            </a:endParaRPr>
          </a:p>
        </p:txBody>
      </p:sp>
      <p:sp>
        <p:nvSpPr>
          <p:cNvPr id="6" name="Rectangle 24">
            <a:extLst>
              <a:ext uri="{FF2B5EF4-FFF2-40B4-BE49-F238E27FC236}">
                <a16:creationId xmlns:a16="http://schemas.microsoft.com/office/drawing/2014/main" id="{CD6C8A9D-67B1-44B7-B875-9D96BEBB540F}"/>
              </a:ext>
            </a:extLst>
          </p:cNvPr>
          <p:cNvSpPr>
            <a:spLocks noChangeArrowheads="1"/>
          </p:cNvSpPr>
          <p:nvPr/>
        </p:nvSpPr>
        <p:spPr bwMode="auto">
          <a:xfrm>
            <a:off x="79375" y="488950"/>
            <a:ext cx="9474200" cy="4518025"/>
          </a:xfrm>
          <a:prstGeom prst="rect">
            <a:avLst/>
          </a:prstGeom>
          <a:noFill/>
          <a:ln>
            <a:noFill/>
          </a:ln>
          <a:effectLst/>
          <a:extLst/>
        </p:spPr>
        <p:txBody>
          <a:bodyPr anchor="ctr"/>
          <a:lstStyle>
            <a:lvl1pPr algn="ctr">
              <a:defRPr sz="4400">
                <a:solidFill>
                  <a:schemeClr val="tx2"/>
                </a:solidFill>
                <a:latin typeface="Arial" panose="020B0604020202020204" pitchFamily="34" charset="0"/>
                <a:ea typeface="宋体" panose="02010600030101010101" pitchFamily="2" charset="-122"/>
              </a:defRPr>
            </a:lvl1pPr>
            <a:lvl2pPr algn="ctr">
              <a:defRPr sz="4400">
                <a:solidFill>
                  <a:schemeClr val="tx2"/>
                </a:solidFill>
                <a:latin typeface="Arial" panose="020B0604020202020204" pitchFamily="34" charset="0"/>
                <a:ea typeface="宋体" panose="02010600030101010101" pitchFamily="2" charset="-122"/>
              </a:defRPr>
            </a:lvl2pPr>
            <a:lvl3pPr algn="ctr">
              <a:defRPr sz="4400">
                <a:solidFill>
                  <a:schemeClr val="tx2"/>
                </a:solidFill>
                <a:latin typeface="Arial" panose="020B0604020202020204" pitchFamily="34" charset="0"/>
                <a:ea typeface="宋体" panose="02010600030101010101" pitchFamily="2" charset="-122"/>
              </a:defRPr>
            </a:lvl3pPr>
            <a:lvl4pPr algn="ctr">
              <a:defRPr sz="4400">
                <a:solidFill>
                  <a:schemeClr val="tx2"/>
                </a:solidFill>
                <a:latin typeface="Arial" panose="020B0604020202020204" pitchFamily="34" charset="0"/>
                <a:ea typeface="宋体" panose="02010600030101010101" pitchFamily="2" charset="-122"/>
              </a:defRPr>
            </a:lvl4pPr>
            <a:lvl5pPr algn="ctr">
              <a:defRPr sz="4400">
                <a:solidFill>
                  <a:schemeClr val="tx2"/>
                </a:solidFill>
                <a:latin typeface="Arial" panose="020B0604020202020204" pitchFamily="34" charset="0"/>
                <a:ea typeface="宋体" panose="02010600030101010101" pitchFamily="2" charset="-122"/>
              </a:defRPr>
            </a:lvl5pPr>
            <a:lvl6pPr marL="457200" algn="ctr"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6pPr>
            <a:lvl7pPr marL="914400" algn="ctr"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7pPr>
            <a:lvl8pPr marL="1371600" algn="ctr"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8pPr>
            <a:lvl9pPr marL="1828800" algn="ctr"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9pPr>
          </a:lstStyle>
          <a:p>
            <a:pPr marL="514350" indent="-514350" algn="l" eaLnBrk="1" hangingPunct="1">
              <a:buFontTx/>
              <a:buAutoNum type="arabicPeriod"/>
              <a:defRPr/>
            </a:pPr>
            <a:r>
              <a:rPr lang="en-US" altLang="zh-CN" sz="2800" b="1" dirty="0">
                <a:solidFill>
                  <a:srgbClr val="000000"/>
                </a:solidFill>
              </a:rPr>
              <a:t>Why was </a:t>
            </a:r>
            <a:r>
              <a:rPr lang="en-US" altLang="zh-CN" sz="2800" b="1" dirty="0">
                <a:solidFill>
                  <a:schemeClr val="accent6">
                    <a:lumMod val="75000"/>
                  </a:schemeClr>
                </a:solidFill>
              </a:rPr>
              <a:t>the earth different from</a:t>
            </a:r>
            <a:r>
              <a:rPr lang="en-US" altLang="zh-CN" sz="2800" b="1" dirty="0">
                <a:solidFill>
                  <a:srgbClr val="000000"/>
                </a:solidFill>
              </a:rPr>
              <a:t> other planets?</a:t>
            </a:r>
            <a:endParaRPr lang="en-US" altLang="zh-CN" sz="2800" dirty="0">
              <a:solidFill>
                <a:srgbClr val="000099"/>
              </a:solidFill>
            </a:endParaRPr>
          </a:p>
          <a:p>
            <a:pPr algn="l" eaLnBrk="1" hangingPunct="1">
              <a:defRPr/>
            </a:pPr>
            <a:r>
              <a:rPr lang="en-US" altLang="zh-CN" sz="2800" dirty="0">
                <a:solidFill>
                  <a:srgbClr val="000000"/>
                </a:solidFill>
              </a:rPr>
              <a:t>A It produced a lot of </a:t>
            </a:r>
            <a:r>
              <a:rPr lang="en-US" altLang="zh-CN" sz="2800" dirty="0">
                <a:solidFill>
                  <a:schemeClr val="accent4">
                    <a:lumMod val="50000"/>
                  </a:schemeClr>
                </a:solidFill>
              </a:rPr>
              <a:t>heat</a:t>
            </a:r>
            <a:r>
              <a:rPr lang="en-US" altLang="zh-CN" sz="2800" dirty="0">
                <a:solidFill>
                  <a:srgbClr val="000000"/>
                </a:solidFill>
              </a:rPr>
              <a:t>      B The water </a:t>
            </a:r>
            <a:r>
              <a:rPr lang="en-US" altLang="zh-CN" sz="2800" dirty="0">
                <a:solidFill>
                  <a:schemeClr val="accent4">
                    <a:lumMod val="50000"/>
                  </a:schemeClr>
                </a:solidFill>
              </a:rPr>
              <a:t>remained </a:t>
            </a:r>
            <a:br>
              <a:rPr lang="en-US" altLang="zh-CN" sz="2800" dirty="0">
                <a:solidFill>
                  <a:srgbClr val="000000"/>
                </a:solidFill>
              </a:rPr>
            </a:br>
            <a:r>
              <a:rPr lang="en-US" altLang="zh-CN" sz="2800" dirty="0">
                <a:solidFill>
                  <a:srgbClr val="000000"/>
                </a:solidFill>
              </a:rPr>
              <a:t>C Water </a:t>
            </a:r>
            <a:r>
              <a:rPr lang="en-US" altLang="zh-CN" sz="2800" dirty="0">
                <a:solidFill>
                  <a:schemeClr val="accent4">
                    <a:lumMod val="50000"/>
                  </a:schemeClr>
                </a:solidFill>
              </a:rPr>
              <a:t>disappeared</a:t>
            </a:r>
            <a:r>
              <a:rPr lang="en-US" altLang="zh-CN" sz="2800" dirty="0">
                <a:solidFill>
                  <a:srgbClr val="000000"/>
                </a:solidFill>
              </a:rPr>
              <a:t>             D It was the </a:t>
            </a:r>
            <a:r>
              <a:rPr lang="en-US" altLang="zh-CN" sz="2800" dirty="0">
                <a:solidFill>
                  <a:schemeClr val="accent4">
                    <a:lumMod val="50000"/>
                  </a:schemeClr>
                </a:solidFill>
              </a:rPr>
              <a:t>oldest</a:t>
            </a:r>
            <a:r>
              <a:rPr lang="en-US" altLang="zh-CN" sz="2800" dirty="0">
                <a:solidFill>
                  <a:srgbClr val="000000"/>
                </a:solidFill>
              </a:rPr>
              <a:t> planet</a:t>
            </a:r>
            <a:endParaRPr lang="en-US" altLang="zh-CN" sz="2400" dirty="0">
              <a:solidFill>
                <a:srgbClr val="000000"/>
              </a:solidFill>
            </a:endParaRPr>
          </a:p>
          <a:p>
            <a:pPr algn="l" eaLnBrk="1" hangingPunct="1">
              <a:defRPr/>
            </a:pPr>
            <a:endParaRPr lang="en-US" altLang="zh-CN" sz="2800" b="1" dirty="0">
              <a:solidFill>
                <a:srgbClr val="000000"/>
              </a:solidFill>
            </a:endParaRPr>
          </a:p>
          <a:p>
            <a:pPr algn="l" eaLnBrk="1" hangingPunct="1">
              <a:defRPr/>
            </a:pPr>
            <a:r>
              <a:rPr lang="en-US" altLang="zh-CN" sz="2800" b="1" dirty="0">
                <a:solidFill>
                  <a:srgbClr val="000000"/>
                </a:solidFill>
              </a:rPr>
              <a:t>2.  Why </a:t>
            </a:r>
            <a:r>
              <a:rPr lang="en-US" altLang="zh-CN" sz="2800" b="1" dirty="0">
                <a:solidFill>
                  <a:srgbClr val="C00000"/>
                </a:solidFill>
              </a:rPr>
              <a:t>was life able to develop on the earth </a:t>
            </a:r>
            <a:r>
              <a:rPr lang="en-US" altLang="zh-CN" sz="2800" b="1" dirty="0">
                <a:solidFill>
                  <a:srgbClr val="000000"/>
                </a:solidFill>
              </a:rPr>
              <a:t>but not </a:t>
            </a:r>
          </a:p>
          <a:p>
            <a:pPr algn="l" eaLnBrk="1" hangingPunct="1">
              <a:defRPr/>
            </a:pPr>
            <a:r>
              <a:rPr lang="en-US" altLang="zh-CN" sz="2800" b="1" dirty="0">
                <a:solidFill>
                  <a:srgbClr val="000000"/>
                </a:solidFill>
              </a:rPr>
              <a:t>on other planets?</a:t>
            </a:r>
            <a:br>
              <a:rPr lang="en-US" altLang="zh-CN" sz="2800" dirty="0">
                <a:solidFill>
                  <a:srgbClr val="000000"/>
                </a:solidFill>
              </a:rPr>
            </a:br>
            <a:r>
              <a:rPr lang="en-US" altLang="zh-CN" sz="2800" dirty="0">
                <a:solidFill>
                  <a:srgbClr val="000000"/>
                </a:solidFill>
              </a:rPr>
              <a:t>A The earth had a </a:t>
            </a:r>
            <a:r>
              <a:rPr lang="en-US" altLang="zh-CN" sz="2800" dirty="0">
                <a:solidFill>
                  <a:schemeClr val="accent4">
                    <a:lumMod val="50000"/>
                  </a:schemeClr>
                </a:solidFill>
              </a:rPr>
              <a:t>solid shape </a:t>
            </a:r>
            <a:br>
              <a:rPr lang="en-US" altLang="zh-CN" sz="2800" dirty="0">
                <a:solidFill>
                  <a:srgbClr val="000000"/>
                </a:solidFill>
              </a:rPr>
            </a:br>
            <a:r>
              <a:rPr lang="en-US" altLang="zh-CN" sz="2800" dirty="0">
                <a:solidFill>
                  <a:srgbClr val="000000"/>
                </a:solidFill>
              </a:rPr>
              <a:t>B The earth </a:t>
            </a:r>
            <a:r>
              <a:rPr lang="en-US" altLang="zh-CN" sz="2800" dirty="0">
                <a:solidFill>
                  <a:schemeClr val="accent4">
                    <a:lumMod val="50000"/>
                  </a:schemeClr>
                </a:solidFill>
              </a:rPr>
              <a:t>didn’t have harmful gases </a:t>
            </a:r>
            <a:r>
              <a:rPr lang="en-US" altLang="zh-CN" sz="2800" dirty="0">
                <a:solidFill>
                  <a:srgbClr val="000000"/>
                </a:solidFill>
              </a:rPr>
              <a:t>in its atmosphere</a:t>
            </a:r>
            <a:br>
              <a:rPr lang="en-US" altLang="zh-CN" sz="2800" dirty="0">
                <a:solidFill>
                  <a:srgbClr val="000000"/>
                </a:solidFill>
              </a:rPr>
            </a:br>
            <a:r>
              <a:rPr lang="en-US" altLang="zh-CN" sz="2800" dirty="0">
                <a:solidFill>
                  <a:srgbClr val="000000"/>
                </a:solidFill>
              </a:rPr>
              <a:t>C The </a:t>
            </a:r>
            <a:r>
              <a:rPr lang="en-US" altLang="zh-CN" sz="2800" dirty="0">
                <a:solidFill>
                  <a:schemeClr val="accent4">
                    <a:lumMod val="50000"/>
                  </a:schemeClr>
                </a:solidFill>
              </a:rPr>
              <a:t>water stayed </a:t>
            </a:r>
            <a:r>
              <a:rPr lang="en-US" altLang="zh-CN" sz="2800" dirty="0">
                <a:solidFill>
                  <a:schemeClr val="tx1">
                    <a:lumMod val="65000"/>
                    <a:lumOff val="35000"/>
                  </a:schemeClr>
                </a:solidFill>
              </a:rPr>
              <a:t>on</a:t>
            </a:r>
            <a:r>
              <a:rPr lang="en-US" altLang="zh-CN" sz="2800" dirty="0">
                <a:solidFill>
                  <a:srgbClr val="00B050"/>
                </a:solidFill>
              </a:rPr>
              <a:t> </a:t>
            </a:r>
            <a:r>
              <a:rPr lang="en-US" altLang="zh-CN" sz="2800" dirty="0">
                <a:solidFill>
                  <a:srgbClr val="000000"/>
                </a:solidFill>
              </a:rPr>
              <a:t>the earth but not on other planets</a:t>
            </a:r>
            <a:br>
              <a:rPr lang="en-US" altLang="zh-CN" sz="2800" dirty="0">
                <a:solidFill>
                  <a:srgbClr val="000000"/>
                </a:solidFill>
              </a:rPr>
            </a:br>
            <a:r>
              <a:rPr lang="en-US" altLang="zh-CN" sz="2800" dirty="0">
                <a:solidFill>
                  <a:srgbClr val="000000"/>
                </a:solidFill>
              </a:rPr>
              <a:t>D The earth was </a:t>
            </a:r>
            <a:r>
              <a:rPr lang="en-US" altLang="zh-CN" sz="2800" dirty="0">
                <a:solidFill>
                  <a:schemeClr val="accent4">
                    <a:lumMod val="50000"/>
                  </a:schemeClr>
                </a:solidFill>
              </a:rPr>
              <a:t>not too hot or not too cold</a:t>
            </a:r>
          </a:p>
        </p:txBody>
      </p:sp>
      <p:pic>
        <p:nvPicPr>
          <p:cNvPr id="7" name="Picture 21" descr="GIF-406">
            <a:extLst>
              <a:ext uri="{FF2B5EF4-FFF2-40B4-BE49-F238E27FC236}">
                <a16:creationId xmlns:a16="http://schemas.microsoft.com/office/drawing/2014/main" id="{C6514327-CC0B-9D49-BC6B-723727ACAF3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8200" y="1017588"/>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1" descr="GIF-406">
            <a:extLst>
              <a:ext uri="{FF2B5EF4-FFF2-40B4-BE49-F238E27FC236}">
                <a16:creationId xmlns:a16="http://schemas.microsoft.com/office/drawing/2014/main" id="{436BE4FE-2C61-6748-A177-B908EF41F4E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375" y="3995738"/>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3">
            <a:extLst>
              <a:ext uri="{FF2B5EF4-FFF2-40B4-BE49-F238E27FC236}">
                <a16:creationId xmlns:a16="http://schemas.microsoft.com/office/drawing/2014/main" id="{700B2957-6901-A441-95F9-BB369399C6A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950" y="620713"/>
            <a:ext cx="8928100" cy="438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ara3.mp3">
            <a:hlinkClick r:id="" action="ppaction://media"/>
            <a:extLst>
              <a:ext uri="{FF2B5EF4-FFF2-40B4-BE49-F238E27FC236}">
                <a16:creationId xmlns:a16="http://schemas.microsoft.com/office/drawing/2014/main" id="{4B2F4E52-0AD2-9547-9978-88E6FF7E015F}"/>
              </a:ext>
            </a:extLst>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7">
            <a:extLst>
              <a:ext uri="{28A0092B-C50C-407E-A947-70E740481C1C}">
                <a14:useLocalDpi xmlns:a14="http://schemas.microsoft.com/office/drawing/2010/main" val="0"/>
              </a:ext>
            </a:extLst>
          </a:blip>
          <a:srcRect/>
          <a:stretch>
            <a:fillRect/>
          </a:stretch>
        </p:blipFill>
        <p:spPr bwMode="auto">
          <a:xfrm>
            <a:off x="2987675" y="0"/>
            <a:ext cx="107950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500" fill="hold"/>
                                        <p:tgtEl>
                                          <p:spTgt spid="25"/>
                                        </p:tgtEl>
                                        <p:attrNameLst>
                                          <p:attrName>ppt_x</p:attrName>
                                        </p:attrNameLst>
                                      </p:cBhvr>
                                      <p:tavLst>
                                        <p:tav tm="0">
                                          <p:val>
                                            <p:strVal val="#ppt_x"/>
                                          </p:val>
                                        </p:tav>
                                        <p:tav tm="100000">
                                          <p:val>
                                            <p:strVal val="#ppt_x"/>
                                          </p:val>
                                        </p:tav>
                                      </p:tavLst>
                                    </p:anim>
                                    <p:anim calcmode="lin" valueType="num">
                                      <p:cBhvr additive="base">
                                        <p:cTn id="1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 calcmode="lin" valueType="num">
                                      <p:cBhvr additive="base">
                                        <p:cTn id="1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6">
                                            <p:txEl>
                                              <p:pRg st="0" end="0"/>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6">
                                            <p:txEl>
                                              <p:pRg st="1" end="1"/>
                                            </p:txEl>
                                          </p:spTgt>
                                        </p:tgtEl>
                                        <p:attrNameLst>
                                          <p:attrName>style.visibility</p:attrName>
                                        </p:attrNameLst>
                                      </p:cBhvr>
                                      <p:to>
                                        <p:strVal val="visible"/>
                                      </p:to>
                                    </p:set>
                                    <p:anim calcmode="lin" valueType="num">
                                      <p:cBhvr additive="base">
                                        <p:cTn id="21"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nodeType="clickEffect">
                                  <p:stCondLst>
                                    <p:cond delay="0"/>
                                  </p:stCondLst>
                                  <p:childTnLst>
                                    <p:set>
                                      <p:cBhvr>
                                        <p:cTn id="26" dur="1" fill="hold">
                                          <p:stCondLst>
                                            <p:cond delay="0"/>
                                          </p:stCondLst>
                                        </p:cTn>
                                        <p:tgtEl>
                                          <p:spTgt spid="6">
                                            <p:txEl>
                                              <p:pRg st="3" end="3"/>
                                            </p:txEl>
                                          </p:spTgt>
                                        </p:tgtEl>
                                        <p:attrNameLst>
                                          <p:attrName>style.visibility</p:attrName>
                                        </p:attrNameLst>
                                      </p:cBhvr>
                                      <p:to>
                                        <p:strVal val="visible"/>
                                      </p:to>
                                    </p:set>
                                    <p:anim calcmode="lin" valueType="num">
                                      <p:cBhvr additive="base">
                                        <p:cTn id="27"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6">
                                            <p:txEl>
                                              <p:pRg st="3" end="3"/>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6">
                                            <p:txEl>
                                              <p:pRg st="4" end="4"/>
                                            </p:txEl>
                                          </p:spTgt>
                                        </p:tgtEl>
                                        <p:attrNameLst>
                                          <p:attrName>style.visibility</p:attrName>
                                        </p:attrNameLst>
                                      </p:cBhvr>
                                      <p:to>
                                        <p:strVal val="visible"/>
                                      </p:to>
                                    </p:set>
                                    <p:anim calcmode="lin" valueType="num">
                                      <p:cBhvr additive="base">
                                        <p:cTn id="31"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nodeType="clickEffect">
                                  <p:stCondLst>
                                    <p:cond delay="0"/>
                                  </p:stCondLst>
                                  <p:childTnLst>
                                    <p:set>
                                      <p:cBhvr>
                                        <p:cTn id="40" dur="1" fill="hold">
                                          <p:stCondLst>
                                            <p:cond delay="0"/>
                                          </p:stCondLst>
                                        </p:cTn>
                                        <p:tgtEl>
                                          <p:spTgt spid="8"/>
                                        </p:tgtEl>
                                        <p:attrNameLst>
                                          <p:attrName>style.visibility</p:attrName>
                                        </p:attrNameLst>
                                      </p:cBhvr>
                                      <p:to>
                                        <p:strVal val="visible"/>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42" presetClass="entr" presetSubtype="0" fill="hold" nodeType="click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fade">
                                      <p:cBhvr>
                                        <p:cTn id="45" dur="1000"/>
                                        <p:tgtEl>
                                          <p:spTgt spid="4"/>
                                        </p:tgtEl>
                                      </p:cBhvr>
                                    </p:animEffect>
                                    <p:anim calcmode="lin" valueType="num">
                                      <p:cBhvr>
                                        <p:cTn id="46" dur="1000" fill="hold"/>
                                        <p:tgtEl>
                                          <p:spTgt spid="4"/>
                                        </p:tgtEl>
                                        <p:attrNameLst>
                                          <p:attrName>ppt_x</p:attrName>
                                        </p:attrNameLst>
                                      </p:cBhvr>
                                      <p:tavLst>
                                        <p:tav tm="0">
                                          <p:val>
                                            <p:strVal val="#ppt_x"/>
                                          </p:val>
                                        </p:tav>
                                        <p:tav tm="100000">
                                          <p:val>
                                            <p:strVal val="#ppt_x"/>
                                          </p:val>
                                        </p:tav>
                                      </p:tavLst>
                                    </p:anim>
                                    <p:anim calcmode="lin" valueType="num">
                                      <p:cBhvr>
                                        <p:cTn id="4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8" restart="whenNotActive" fill="hold" evtFilter="cancelBubble" nodeType="interactiveSeq">
                <p:stCondLst>
                  <p:cond evt="onClick" delay="0">
                    <p:tgtEl>
                      <p:spTgt spid="5"/>
                    </p:tgtEl>
                  </p:cond>
                </p:stCondLst>
                <p:endSync evt="end" delay="0">
                  <p:rtn val="all"/>
                </p:endSync>
                <p:childTnLst>
                  <p:par>
                    <p:cTn id="49" fill="hold" nodeType="clickPar">
                      <p:stCondLst>
                        <p:cond delay="0"/>
                      </p:stCondLst>
                      <p:childTnLst>
                        <p:par>
                          <p:cTn id="50" fill="hold" nodeType="withGroup">
                            <p:stCondLst>
                              <p:cond delay="0"/>
                            </p:stCondLst>
                            <p:childTnLst>
                              <p:par>
                                <p:cTn id="51" presetID="1" presetClass="mediacall" presetSubtype="0" fill="hold" nodeType="clickEffect">
                                  <p:stCondLst>
                                    <p:cond delay="0"/>
                                  </p:stCondLst>
                                  <p:childTnLst>
                                    <p:cmd type="call" cmd="playFrom(0.0)">
                                      <p:cBhvr>
                                        <p:cTn id="52" dur="32026" fill="hold"/>
                                        <p:tgtEl>
                                          <p:spTgt spid="5"/>
                                        </p:tgtEl>
                                      </p:cBhvr>
                                    </p:cmd>
                                  </p:childTnLst>
                                </p:cTn>
                              </p:par>
                            </p:childTnLst>
                          </p:cTn>
                        </p:par>
                      </p:childTnLst>
                    </p:cTn>
                  </p:par>
                </p:childTnLst>
              </p:cTn>
              <p:nextCondLst>
                <p:cond evt="onClick" delay="0">
                  <p:tgtEl>
                    <p:spTgt spid="5"/>
                  </p:tgtEl>
                </p:cond>
              </p:nextCondLst>
            </p:seq>
            <p:audio>
              <p:cMediaNode vol="80000">
                <p:cTn id="53" fill="hold" display="0">
                  <p:stCondLst>
                    <p:cond delay="indefinite"/>
                  </p:stCondLst>
                  <p:endCondLst>
                    <p:cond evt="onStopAudio" delay="0">
                      <p:tgtEl>
                        <p:sldTgt/>
                      </p:tgtEl>
                    </p:cond>
                  </p:endCondLst>
                </p:cTn>
                <p:tgtEl>
                  <p:spTgt spid="5"/>
                </p:tgtEl>
              </p:cMediaNode>
            </p:audio>
          </p:childTnLst>
        </p:cTn>
      </p:par>
    </p:tnLst>
    <p:bldLst>
      <p:bldP spid="25" grpId="0" animBg="1"/>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bwMode="auto">
      <p:bgPr>
        <a:solidFill>
          <a:srgbClr val="0D0D0D">
            <a:alpha val="89018"/>
          </a:srgbClr>
        </a:solidFill>
        <a:effectLst/>
      </p:bgPr>
    </p:bg>
    <p:spTree>
      <p:nvGrpSpPr>
        <p:cNvPr id="1" name=""/>
        <p:cNvGrpSpPr/>
        <p:nvPr/>
      </p:nvGrpSpPr>
      <p:grpSpPr>
        <a:xfrm>
          <a:off x="0" y="0"/>
          <a:ext cx="0" cy="0"/>
          <a:chOff x="0" y="0"/>
          <a:chExt cx="0" cy="0"/>
        </a:xfrm>
      </p:grpSpPr>
      <p:pic>
        <p:nvPicPr>
          <p:cNvPr id="53250" name="图片 1">
            <a:extLst>
              <a:ext uri="{FF2B5EF4-FFF2-40B4-BE49-F238E27FC236}">
                <a16:creationId xmlns:a16="http://schemas.microsoft.com/office/drawing/2014/main" id="{9FE16AB9-9528-0A43-8EDB-7F7ADDF92E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5696" t="12621" r="26971" b="15764"/>
          <a:stretch>
            <a:fillRect/>
          </a:stretch>
        </p:blipFill>
        <p:spPr bwMode="auto">
          <a:xfrm>
            <a:off x="34925" y="542925"/>
            <a:ext cx="1608138" cy="407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4" name="Rectangle 4">
            <a:extLst>
              <a:ext uri="{FF2B5EF4-FFF2-40B4-BE49-F238E27FC236}">
                <a16:creationId xmlns:a16="http://schemas.microsoft.com/office/drawing/2014/main" id="{1F5FBA63-B2A5-104B-A548-6686FC6F684C}"/>
              </a:ext>
            </a:extLst>
          </p:cNvPr>
          <p:cNvSpPr>
            <a:spLocks noChangeArrowheads="1"/>
          </p:cNvSpPr>
          <p:nvPr/>
        </p:nvSpPr>
        <p:spPr bwMode="auto">
          <a:xfrm>
            <a:off x="1763713" y="714375"/>
            <a:ext cx="6653212"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 typeface="Arial" panose="020B0604020202020204" pitchFamily="34" charset="0"/>
              <a:buNone/>
            </a:pPr>
            <a:r>
              <a:rPr lang="en-US" altLang="zh-CN" sz="2800" b="1">
                <a:solidFill>
                  <a:schemeClr val="bg1"/>
                </a:solidFill>
              </a:rPr>
              <a:t>The first__________________ on the surface of the water produced O</a:t>
            </a:r>
            <a:r>
              <a:rPr lang="en-US" altLang="zh-CN" sz="1800" b="1">
                <a:solidFill>
                  <a:schemeClr val="bg1"/>
                </a:solidFill>
              </a:rPr>
              <a:t>2</a:t>
            </a:r>
            <a:r>
              <a:rPr lang="en-US" altLang="zh-CN" sz="2800" b="1">
                <a:solidFill>
                  <a:schemeClr val="bg1"/>
                </a:solidFill>
              </a:rPr>
              <a:t> .</a:t>
            </a:r>
          </a:p>
        </p:txBody>
      </p:sp>
      <p:sp>
        <p:nvSpPr>
          <p:cNvPr id="15365" name="Text Box 5">
            <a:extLst>
              <a:ext uri="{FF2B5EF4-FFF2-40B4-BE49-F238E27FC236}">
                <a16:creationId xmlns:a16="http://schemas.microsoft.com/office/drawing/2014/main" id="{727EF561-7EE0-F640-BE4D-AD66A6DFAEFD}"/>
              </a:ext>
            </a:extLst>
          </p:cNvPr>
          <p:cNvSpPr txBox="1">
            <a:spLocks noChangeArrowheads="1"/>
          </p:cNvSpPr>
          <p:nvPr/>
        </p:nvSpPr>
        <p:spPr bwMode="auto">
          <a:xfrm>
            <a:off x="1835150" y="1943100"/>
            <a:ext cx="6651625"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 typeface="Arial" panose="020B0604020202020204" pitchFamily="34" charset="0"/>
              <a:buNone/>
            </a:pPr>
            <a:r>
              <a:rPr lang="en-US" altLang="zh-CN" sz="2800" b="1">
                <a:solidFill>
                  <a:schemeClr val="bg1"/>
                </a:solidFill>
              </a:rPr>
              <a:t>Early _______ and all sorts of fish appeared.</a:t>
            </a:r>
            <a:endParaRPr lang="zh-CN" altLang="en-US" sz="2800" b="1">
              <a:solidFill>
                <a:schemeClr val="bg1"/>
              </a:solidFill>
            </a:endParaRPr>
          </a:p>
        </p:txBody>
      </p:sp>
      <p:sp>
        <p:nvSpPr>
          <p:cNvPr id="15366" name="Rectangle 6">
            <a:extLst>
              <a:ext uri="{FF2B5EF4-FFF2-40B4-BE49-F238E27FC236}">
                <a16:creationId xmlns:a16="http://schemas.microsoft.com/office/drawing/2014/main" id="{E571B290-070B-8B43-9FC7-CD6428AE3ECC}"/>
              </a:ext>
            </a:extLst>
          </p:cNvPr>
          <p:cNvSpPr>
            <a:spLocks noChangeArrowheads="1"/>
          </p:cNvSpPr>
          <p:nvPr/>
        </p:nvSpPr>
        <p:spPr bwMode="auto">
          <a:xfrm>
            <a:off x="1835150" y="2935288"/>
            <a:ext cx="554513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 typeface="Arial" panose="020B0604020202020204" pitchFamily="34" charset="0"/>
              <a:buNone/>
            </a:pPr>
            <a:r>
              <a:rPr lang="en-US" altLang="zh-CN" b="1">
                <a:solidFill>
                  <a:schemeClr val="bg1"/>
                </a:solidFill>
              </a:rPr>
              <a:t>________ </a:t>
            </a:r>
            <a:r>
              <a:rPr lang="zh-CN" altLang="en-US" b="1">
                <a:solidFill>
                  <a:schemeClr val="bg1"/>
                </a:solidFill>
              </a:rPr>
              <a:t> </a:t>
            </a:r>
            <a:r>
              <a:rPr lang="en-US" altLang="zh-CN" sz="2800" b="1">
                <a:solidFill>
                  <a:schemeClr val="bg1"/>
                </a:solidFill>
              </a:rPr>
              <a:t>began to grow on land.</a:t>
            </a:r>
            <a:r>
              <a:rPr lang="en-US" altLang="zh-CN" b="1">
                <a:solidFill>
                  <a:schemeClr val="bg1"/>
                </a:solidFill>
              </a:rPr>
              <a:t> </a:t>
            </a:r>
          </a:p>
        </p:txBody>
      </p:sp>
      <p:sp>
        <p:nvSpPr>
          <p:cNvPr id="15367" name="Text Box 7">
            <a:extLst>
              <a:ext uri="{FF2B5EF4-FFF2-40B4-BE49-F238E27FC236}">
                <a16:creationId xmlns:a16="http://schemas.microsoft.com/office/drawing/2014/main" id="{5B8D92F3-B592-2C46-B115-FD9A08D3D833}"/>
              </a:ext>
            </a:extLst>
          </p:cNvPr>
          <p:cNvSpPr txBox="1">
            <a:spLocks noChangeArrowheads="1"/>
          </p:cNvSpPr>
          <p:nvPr/>
        </p:nvSpPr>
        <p:spPr bwMode="auto">
          <a:xfrm>
            <a:off x="1323975" y="3830638"/>
            <a:ext cx="6613525"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 typeface="Arial" panose="020B0604020202020204" pitchFamily="34" charset="0"/>
              <a:buNone/>
            </a:pPr>
            <a:r>
              <a:rPr lang="en-US" altLang="zh-CN" sz="2800" b="1">
                <a:solidFill>
                  <a:schemeClr val="bg1"/>
                </a:solidFill>
              </a:rPr>
              <a:t>Followed by</a:t>
            </a:r>
            <a:r>
              <a:rPr lang="zh-CN" altLang="en-US" sz="2800" b="1">
                <a:solidFill>
                  <a:schemeClr val="bg1"/>
                </a:solidFill>
              </a:rPr>
              <a:t> land animals</a:t>
            </a:r>
            <a:r>
              <a:rPr lang="en-US" altLang="zh-CN" sz="2800" b="1">
                <a:solidFill>
                  <a:schemeClr val="bg1"/>
                </a:solidFill>
              </a:rPr>
              <a:t> , some were  _______. Others, called_________  </a:t>
            </a:r>
          </a:p>
        </p:txBody>
      </p:sp>
      <p:sp>
        <p:nvSpPr>
          <p:cNvPr id="15369" name="Text Box 9">
            <a:extLst>
              <a:ext uri="{FF2B5EF4-FFF2-40B4-BE49-F238E27FC236}">
                <a16:creationId xmlns:a16="http://schemas.microsoft.com/office/drawing/2014/main" id="{B29B58F3-80A0-48F3-9291-38D9A10C3996}"/>
              </a:ext>
            </a:extLst>
          </p:cNvPr>
          <p:cNvSpPr txBox="1">
            <a:spLocks noChangeArrowheads="1"/>
          </p:cNvSpPr>
          <p:nvPr/>
        </p:nvSpPr>
        <p:spPr bwMode="auto">
          <a:xfrm>
            <a:off x="2590800" y="1865313"/>
            <a:ext cx="1684338" cy="584200"/>
          </a:xfrm>
          <a:prstGeom prst="rect">
            <a:avLst/>
          </a:prstGeom>
          <a:noFill/>
          <a:ln>
            <a:noFill/>
          </a:ln>
          <a:effectLst/>
          <a:extLst/>
        </p:spPr>
        <p:txBody>
          <a:bodyPr wrap="none">
            <a:spAutoFit/>
          </a:bodyPr>
          <a:lstStyle/>
          <a:p>
            <a:pPr eaLnBrk="1" fontAlgn="auto" hangingPunct="1">
              <a:spcBef>
                <a:spcPts val="0"/>
              </a:spcBef>
              <a:spcAft>
                <a:spcPts val="0"/>
              </a:spcAft>
              <a:defRPr/>
            </a:pPr>
            <a:r>
              <a:rPr lang="en-US" altLang="zh-CN" sz="3200" b="1" dirty="0">
                <a:solidFill>
                  <a:srgbClr val="FF0000"/>
                </a:solidFill>
                <a:effectLst>
                  <a:outerShdw blurRad="38100" dist="38100" dir="2700000" algn="tl">
                    <a:srgbClr val="000000">
                      <a:alpha val="43137"/>
                    </a:srgbClr>
                  </a:outerShdw>
                </a:effectLst>
                <a:latin typeface="+mn-lt"/>
                <a:ea typeface="+mn-ea"/>
              </a:rPr>
              <a:t>shellfish </a:t>
            </a:r>
          </a:p>
        </p:txBody>
      </p:sp>
      <p:sp>
        <p:nvSpPr>
          <p:cNvPr id="15370" name="Text Box 10">
            <a:extLst>
              <a:ext uri="{FF2B5EF4-FFF2-40B4-BE49-F238E27FC236}">
                <a16:creationId xmlns:a16="http://schemas.microsoft.com/office/drawing/2014/main" id="{79445198-9C58-4574-B049-DB78F6EC2C25}"/>
              </a:ext>
            </a:extLst>
          </p:cNvPr>
          <p:cNvSpPr txBox="1">
            <a:spLocks noChangeArrowheads="1"/>
          </p:cNvSpPr>
          <p:nvPr/>
        </p:nvSpPr>
        <p:spPr bwMode="auto">
          <a:xfrm>
            <a:off x="1546225" y="2894013"/>
            <a:ext cx="2089150" cy="585787"/>
          </a:xfrm>
          <a:prstGeom prst="rect">
            <a:avLst/>
          </a:prstGeom>
          <a:noFill/>
          <a:ln>
            <a:noFill/>
          </a:ln>
          <a:effectLst/>
          <a:extLst/>
        </p:spPr>
        <p:txBody>
          <a:bodyPr>
            <a:spAutoFit/>
          </a:bodyPr>
          <a:lstStyle/>
          <a:p>
            <a:pPr eaLnBrk="1" fontAlgn="auto" hangingPunct="1">
              <a:spcBef>
                <a:spcPts val="0"/>
              </a:spcBef>
              <a:spcAft>
                <a:spcPts val="0"/>
              </a:spcAft>
              <a:defRPr/>
            </a:pPr>
            <a:r>
              <a:rPr lang="en-US" altLang="zh-CN" sz="2800" b="1" dirty="0">
                <a:solidFill>
                  <a:srgbClr val="FF0000"/>
                </a:solidFill>
                <a:effectLst>
                  <a:outerShdw blurRad="38100" dist="38100" dir="2700000" algn="tl">
                    <a:srgbClr val="000000">
                      <a:alpha val="43137"/>
                    </a:srgbClr>
                  </a:outerShdw>
                </a:effectLst>
                <a:latin typeface="+mn-lt"/>
                <a:ea typeface="+mn-ea"/>
              </a:rPr>
              <a:t>Green plants</a:t>
            </a:r>
            <a:r>
              <a:rPr lang="en-US" altLang="zh-CN" sz="3200" b="1" dirty="0">
                <a:solidFill>
                  <a:srgbClr val="FF0000"/>
                </a:solidFill>
                <a:effectLst>
                  <a:outerShdw blurRad="38100" dist="38100" dir="2700000" algn="tl">
                    <a:srgbClr val="000000">
                      <a:alpha val="43137"/>
                    </a:srgbClr>
                  </a:outerShdw>
                </a:effectLst>
                <a:latin typeface="+mn-lt"/>
                <a:ea typeface="+mn-ea"/>
              </a:rPr>
              <a:t> </a:t>
            </a:r>
          </a:p>
        </p:txBody>
      </p:sp>
      <p:sp>
        <p:nvSpPr>
          <p:cNvPr id="15372" name="Text Box 12">
            <a:extLst>
              <a:ext uri="{FF2B5EF4-FFF2-40B4-BE49-F238E27FC236}">
                <a16:creationId xmlns:a16="http://schemas.microsoft.com/office/drawing/2014/main" id="{434E31F4-ECC8-4941-9486-78F3894428F9}"/>
              </a:ext>
            </a:extLst>
          </p:cNvPr>
          <p:cNvSpPr txBox="1">
            <a:spLocks noChangeArrowheads="1"/>
          </p:cNvSpPr>
          <p:nvPr/>
        </p:nvSpPr>
        <p:spPr bwMode="auto">
          <a:xfrm>
            <a:off x="4806950" y="4237038"/>
            <a:ext cx="2097088" cy="522287"/>
          </a:xfrm>
          <a:prstGeom prst="rect">
            <a:avLst/>
          </a:prstGeom>
          <a:noFill/>
          <a:ln>
            <a:noFill/>
          </a:ln>
          <a:effectLst/>
          <a:extLst/>
        </p:spPr>
        <p:txBody>
          <a:bodyPr>
            <a:spAutoFit/>
          </a:bodyPr>
          <a:lstStyle/>
          <a:p>
            <a:pPr eaLnBrk="1" fontAlgn="auto" hangingPunct="1">
              <a:spcBef>
                <a:spcPts val="0"/>
              </a:spcBef>
              <a:spcAft>
                <a:spcPts val="0"/>
              </a:spcAft>
              <a:defRPr/>
            </a:pPr>
            <a:r>
              <a:rPr lang="en-US" altLang="zh-CN" sz="2800" b="1" dirty="0">
                <a:solidFill>
                  <a:srgbClr val="FF0000"/>
                </a:solidFill>
                <a:effectLst>
                  <a:outerShdw blurRad="38100" dist="38100" dir="2700000" algn="tl">
                    <a:srgbClr val="000000">
                      <a:alpha val="43137"/>
                    </a:srgbClr>
                  </a:outerShdw>
                </a:effectLst>
                <a:latin typeface="+mn-lt"/>
                <a:ea typeface="+mn-ea"/>
              </a:rPr>
              <a:t>amphibians </a:t>
            </a:r>
          </a:p>
        </p:txBody>
      </p:sp>
      <p:sp>
        <p:nvSpPr>
          <p:cNvPr id="15373" name="AutoShape 13">
            <a:extLst>
              <a:ext uri="{FF2B5EF4-FFF2-40B4-BE49-F238E27FC236}">
                <a16:creationId xmlns:a16="http://schemas.microsoft.com/office/drawing/2014/main" id="{BB8ADCDB-F69C-EC41-8B5D-6BFC56827905}"/>
              </a:ext>
            </a:extLst>
          </p:cNvPr>
          <p:cNvSpPr>
            <a:spLocks noChangeArrowheads="1"/>
          </p:cNvSpPr>
          <p:nvPr/>
        </p:nvSpPr>
        <p:spPr bwMode="auto">
          <a:xfrm>
            <a:off x="4068763" y="3430588"/>
            <a:ext cx="360362" cy="431800"/>
          </a:xfrm>
          <a:prstGeom prst="downArrow">
            <a:avLst>
              <a:gd name="adj1" fmla="val 50000"/>
              <a:gd name="adj2" fmla="val 39936"/>
            </a:avLst>
          </a:prstGeom>
          <a:solidFill>
            <a:srgbClr val="FFFF00"/>
          </a:solidFill>
          <a:ln w="9525">
            <a:solidFill>
              <a:schemeClr val="tx1"/>
            </a:solidFill>
            <a:miter lim="800000"/>
            <a:headEnd/>
            <a:tailEnd/>
          </a:ln>
        </p:spPr>
        <p:txBody>
          <a:bodyPr vert="eaVert"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 typeface="Arial" panose="020B0604020202020204" pitchFamily="34" charset="0"/>
              <a:buNone/>
            </a:pPr>
            <a:endParaRPr lang="zh-CN" altLang="en-US" sz="1800"/>
          </a:p>
        </p:txBody>
      </p:sp>
      <p:sp>
        <p:nvSpPr>
          <p:cNvPr id="15374" name="AutoShape 14">
            <a:extLst>
              <a:ext uri="{FF2B5EF4-FFF2-40B4-BE49-F238E27FC236}">
                <a16:creationId xmlns:a16="http://schemas.microsoft.com/office/drawing/2014/main" id="{8734A967-10F1-3046-AC70-1FAD4D8BCA0F}"/>
              </a:ext>
            </a:extLst>
          </p:cNvPr>
          <p:cNvSpPr>
            <a:spLocks noChangeArrowheads="1"/>
          </p:cNvSpPr>
          <p:nvPr/>
        </p:nvSpPr>
        <p:spPr bwMode="auto">
          <a:xfrm>
            <a:off x="4068763" y="2608263"/>
            <a:ext cx="360362" cy="431800"/>
          </a:xfrm>
          <a:prstGeom prst="downArrow">
            <a:avLst>
              <a:gd name="adj1" fmla="val 50000"/>
              <a:gd name="adj2" fmla="val 39936"/>
            </a:avLst>
          </a:prstGeom>
          <a:solidFill>
            <a:srgbClr val="FFFF00"/>
          </a:solidFill>
          <a:ln w="9525">
            <a:solidFill>
              <a:schemeClr val="tx1"/>
            </a:solidFill>
            <a:miter lim="800000"/>
            <a:headEnd/>
            <a:tailEnd/>
          </a:ln>
        </p:spPr>
        <p:txBody>
          <a:bodyPr vert="eaVert"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 typeface="Arial" panose="020B0604020202020204" pitchFamily="34" charset="0"/>
              <a:buNone/>
            </a:pPr>
            <a:endParaRPr lang="zh-CN" altLang="en-US" sz="1800"/>
          </a:p>
        </p:txBody>
      </p:sp>
      <p:sp>
        <p:nvSpPr>
          <p:cNvPr id="15375" name="AutoShape 15">
            <a:extLst>
              <a:ext uri="{FF2B5EF4-FFF2-40B4-BE49-F238E27FC236}">
                <a16:creationId xmlns:a16="http://schemas.microsoft.com/office/drawing/2014/main" id="{E61295C2-D6D9-8A46-80C6-5021EE40AD6C}"/>
              </a:ext>
            </a:extLst>
          </p:cNvPr>
          <p:cNvSpPr>
            <a:spLocks noChangeArrowheads="1"/>
          </p:cNvSpPr>
          <p:nvPr/>
        </p:nvSpPr>
        <p:spPr bwMode="auto">
          <a:xfrm>
            <a:off x="4076700" y="1624013"/>
            <a:ext cx="360363" cy="379412"/>
          </a:xfrm>
          <a:prstGeom prst="downArrow">
            <a:avLst>
              <a:gd name="adj1" fmla="val 50000"/>
              <a:gd name="adj2" fmla="val 35090"/>
            </a:avLst>
          </a:prstGeom>
          <a:solidFill>
            <a:srgbClr val="FFFF00"/>
          </a:solidFill>
          <a:ln w="9525">
            <a:solidFill>
              <a:srgbClr val="FFFF00"/>
            </a:solidFill>
            <a:miter lim="800000"/>
            <a:headEnd/>
            <a:tailEnd/>
          </a:ln>
        </p:spPr>
        <p:txBody>
          <a:bodyPr vert="eaVert"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 typeface="Arial" panose="020B0604020202020204" pitchFamily="34" charset="0"/>
              <a:buNone/>
            </a:pPr>
            <a:endParaRPr lang="zh-CN" altLang="en-US" sz="1800">
              <a:solidFill>
                <a:schemeClr val="bg1"/>
              </a:solidFill>
            </a:endParaRPr>
          </a:p>
        </p:txBody>
      </p:sp>
      <p:sp>
        <p:nvSpPr>
          <p:cNvPr id="15376" name="AutoShape 16">
            <a:extLst>
              <a:ext uri="{FF2B5EF4-FFF2-40B4-BE49-F238E27FC236}">
                <a16:creationId xmlns:a16="http://schemas.microsoft.com/office/drawing/2014/main" id="{4B524F87-2467-4244-A65D-ECE40094F928}"/>
              </a:ext>
            </a:extLst>
          </p:cNvPr>
          <p:cNvSpPr>
            <a:spLocks noChangeArrowheads="1"/>
          </p:cNvSpPr>
          <p:nvPr/>
        </p:nvSpPr>
        <p:spPr bwMode="auto">
          <a:xfrm>
            <a:off x="4078288" y="4759325"/>
            <a:ext cx="358775" cy="384175"/>
          </a:xfrm>
          <a:prstGeom prst="downArrow">
            <a:avLst>
              <a:gd name="adj1" fmla="val 50000"/>
              <a:gd name="adj2" fmla="val 30181"/>
            </a:avLst>
          </a:prstGeom>
          <a:solidFill>
            <a:srgbClr val="FFFF00"/>
          </a:solidFill>
          <a:ln w="9525">
            <a:solidFill>
              <a:srgbClr val="FFFF00"/>
            </a:solidFill>
            <a:miter lim="800000"/>
            <a:headEnd/>
            <a:tailEnd/>
          </a:ln>
        </p:spPr>
        <p:txBody>
          <a:bodyPr vert="eaVert"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 typeface="Arial" panose="020B0604020202020204" pitchFamily="34" charset="0"/>
              <a:buNone/>
            </a:pPr>
            <a:endParaRPr lang="zh-CN" altLang="en-US" sz="1800"/>
          </a:p>
        </p:txBody>
      </p:sp>
      <p:sp>
        <p:nvSpPr>
          <p:cNvPr id="19" name="矩形 18">
            <a:extLst>
              <a:ext uri="{FF2B5EF4-FFF2-40B4-BE49-F238E27FC236}">
                <a16:creationId xmlns:a16="http://schemas.microsoft.com/office/drawing/2014/main" id="{6D900FE3-AE2A-A844-B477-DE0E0D7352E9}"/>
              </a:ext>
            </a:extLst>
          </p:cNvPr>
          <p:cNvSpPr>
            <a:spLocks noChangeArrowheads="1"/>
          </p:cNvSpPr>
          <p:nvPr/>
        </p:nvSpPr>
        <p:spPr bwMode="auto">
          <a:xfrm>
            <a:off x="0" y="-25400"/>
            <a:ext cx="1979613"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 typeface="Arial" panose="020B0604020202020204" pitchFamily="34" charset="0"/>
              <a:buNone/>
            </a:pPr>
            <a:r>
              <a:rPr lang="en-US" altLang="zh-CN" b="1">
                <a:solidFill>
                  <a:schemeClr val="bg1"/>
                </a:solidFill>
              </a:rPr>
              <a:t>Task 4  </a:t>
            </a:r>
          </a:p>
          <a:p>
            <a:pPr eaLnBrk="1" hangingPunct="1">
              <a:spcBef>
                <a:spcPct val="0"/>
              </a:spcBef>
              <a:buFont typeface="Arial" panose="020B0604020202020204" pitchFamily="34" charset="0"/>
              <a:buNone/>
            </a:pPr>
            <a:r>
              <a:rPr lang="en-US" altLang="zh-CN" b="1">
                <a:solidFill>
                  <a:schemeClr val="bg1"/>
                </a:solidFill>
              </a:rPr>
              <a:t>(para.4)</a:t>
            </a:r>
            <a:endParaRPr lang="zh-CN" altLang="en-US" b="1">
              <a:solidFill>
                <a:schemeClr val="bg1"/>
              </a:solidFill>
            </a:endParaRPr>
          </a:p>
        </p:txBody>
      </p:sp>
      <p:sp>
        <p:nvSpPr>
          <p:cNvPr id="20" name="Rectangle 3">
            <a:extLst>
              <a:ext uri="{FF2B5EF4-FFF2-40B4-BE49-F238E27FC236}">
                <a16:creationId xmlns:a16="http://schemas.microsoft.com/office/drawing/2014/main" id="{9A55E185-E239-4EF2-92B8-69B6CD423C54}"/>
              </a:ext>
            </a:extLst>
          </p:cNvPr>
          <p:cNvSpPr>
            <a:spLocks noChangeArrowheads="1"/>
          </p:cNvSpPr>
          <p:nvPr/>
        </p:nvSpPr>
        <p:spPr bwMode="auto">
          <a:xfrm>
            <a:off x="755650" y="112713"/>
            <a:ext cx="8101013" cy="584200"/>
          </a:xfrm>
          <a:prstGeom prst="rect">
            <a:avLst/>
          </a:prstGeom>
          <a:noFill/>
          <a:ln>
            <a:noFill/>
          </a:ln>
          <a:effectLst/>
          <a:extLst/>
        </p:spPr>
        <p:txBody>
          <a:bodyPr>
            <a:spAutoFit/>
          </a:bodyPr>
          <a:lstStyle>
            <a:lvl1pPr marL="342900" indent="-342900">
              <a:defRPr sz="2400">
                <a:solidFill>
                  <a:schemeClr val="tx1"/>
                </a:solidFill>
                <a:latin typeface="Times New Roman" panose="02020603050405020304" pitchFamily="18" charset="0"/>
                <a:ea typeface="宋体" panose="02010600030101010101" pitchFamily="2" charset="-122"/>
              </a:defRPr>
            </a:lvl1pPr>
            <a:lvl2pPr marL="800100" indent="-342900">
              <a:defRPr sz="2400">
                <a:solidFill>
                  <a:schemeClr val="tx1"/>
                </a:solidFill>
                <a:latin typeface="Times New Roman" panose="02020603050405020304" pitchFamily="18" charset="0"/>
                <a:ea typeface="宋体" panose="02010600030101010101" pitchFamily="2" charset="-122"/>
              </a:defRPr>
            </a:lvl2pPr>
            <a:lvl3pPr marL="1257300" indent="-342900">
              <a:defRPr sz="2400">
                <a:solidFill>
                  <a:schemeClr val="tx1"/>
                </a:solidFill>
                <a:latin typeface="Times New Roman" panose="02020603050405020304" pitchFamily="18" charset="0"/>
                <a:ea typeface="宋体" panose="02010600030101010101" pitchFamily="2" charset="-122"/>
              </a:defRPr>
            </a:lvl3pPr>
            <a:lvl4pPr marL="1714500" indent="-342900">
              <a:defRPr sz="2400">
                <a:solidFill>
                  <a:schemeClr val="tx1"/>
                </a:solidFill>
                <a:latin typeface="Times New Roman" panose="02020603050405020304" pitchFamily="18" charset="0"/>
                <a:ea typeface="宋体" panose="02010600030101010101" pitchFamily="2" charset="-122"/>
              </a:defRPr>
            </a:lvl4pPr>
            <a:lvl5pPr marL="2171700" indent="-342900">
              <a:defRPr sz="2400">
                <a:solidFill>
                  <a:schemeClr val="tx1"/>
                </a:solidFill>
                <a:latin typeface="Times New Roman" panose="02020603050405020304" pitchFamily="18" charset="0"/>
                <a:ea typeface="宋体" panose="02010600030101010101" pitchFamily="2" charset="-122"/>
              </a:defRPr>
            </a:lvl5pPr>
            <a:lvl6pPr marL="2628900" indent="-342900" fontAlgn="base">
              <a:spcBef>
                <a:spcPct val="0"/>
              </a:spcBef>
              <a:spcAft>
                <a:spcPct val="0"/>
              </a:spcAft>
              <a:buFont typeface="Arial" panose="020B0604020202020204" pitchFamily="34" charset="0"/>
              <a:defRPr sz="2400">
                <a:solidFill>
                  <a:schemeClr val="tx1"/>
                </a:solidFill>
                <a:latin typeface="Times New Roman" panose="02020603050405020304" pitchFamily="18" charset="0"/>
                <a:ea typeface="宋体" panose="02010600030101010101" pitchFamily="2" charset="-122"/>
              </a:defRPr>
            </a:lvl6pPr>
            <a:lvl7pPr marL="3086100" indent="-342900" fontAlgn="base">
              <a:spcBef>
                <a:spcPct val="0"/>
              </a:spcBef>
              <a:spcAft>
                <a:spcPct val="0"/>
              </a:spcAft>
              <a:buFont typeface="Arial" panose="020B0604020202020204" pitchFamily="34" charset="0"/>
              <a:defRPr sz="2400">
                <a:solidFill>
                  <a:schemeClr val="tx1"/>
                </a:solidFill>
                <a:latin typeface="Times New Roman" panose="02020603050405020304" pitchFamily="18" charset="0"/>
                <a:ea typeface="宋体" panose="02010600030101010101" pitchFamily="2" charset="-122"/>
              </a:defRPr>
            </a:lvl7pPr>
            <a:lvl8pPr marL="3543300" indent="-342900" fontAlgn="base">
              <a:spcBef>
                <a:spcPct val="0"/>
              </a:spcBef>
              <a:spcAft>
                <a:spcPct val="0"/>
              </a:spcAft>
              <a:buFont typeface="Arial" panose="020B0604020202020204" pitchFamily="34" charset="0"/>
              <a:defRPr sz="2400">
                <a:solidFill>
                  <a:schemeClr val="tx1"/>
                </a:solidFill>
                <a:latin typeface="Times New Roman" panose="02020603050405020304" pitchFamily="18" charset="0"/>
                <a:ea typeface="宋体" panose="02010600030101010101" pitchFamily="2" charset="-122"/>
              </a:defRPr>
            </a:lvl8pPr>
            <a:lvl9pPr marL="4000500" indent="-342900" fontAlgn="base">
              <a:spcBef>
                <a:spcPct val="0"/>
              </a:spcBef>
              <a:spcAft>
                <a:spcPct val="0"/>
              </a:spcAft>
              <a:buFont typeface="Arial" panose="020B0604020202020204" pitchFamily="34" charset="0"/>
              <a:defRPr sz="2400">
                <a:solidFill>
                  <a:schemeClr val="tx1"/>
                </a:solidFill>
                <a:latin typeface="Times New Roman" panose="02020603050405020304" pitchFamily="18" charset="0"/>
                <a:ea typeface="宋体" panose="02010600030101010101" pitchFamily="2" charset="-122"/>
              </a:defRPr>
            </a:lvl9pPr>
          </a:lstStyle>
          <a:p>
            <a:pPr lvl="1" eaLnBrk="1" fontAlgn="auto" hangingPunct="1">
              <a:spcBef>
                <a:spcPts val="0"/>
              </a:spcBef>
              <a:spcAft>
                <a:spcPts val="0"/>
              </a:spcAft>
              <a:defRPr/>
            </a:pPr>
            <a:r>
              <a:rPr lang="en-US" altLang="zh-CN" sz="3200" b="1" dirty="0">
                <a:solidFill>
                  <a:srgbClr val="FFFF00"/>
                </a:solidFill>
                <a:effectLst>
                  <a:outerShdw blurRad="38100" dist="38100" dir="2700000" algn="tl">
                    <a:srgbClr val="000000">
                      <a:alpha val="43137"/>
                    </a:srgbClr>
                  </a:outerShdw>
                </a:effectLst>
                <a:latin typeface="+mn-lt"/>
              </a:rPr>
              <a:t>How did life develop after water appeared?</a:t>
            </a:r>
          </a:p>
        </p:txBody>
      </p:sp>
      <p:pic>
        <p:nvPicPr>
          <p:cNvPr id="3" name="图片 2">
            <a:extLst>
              <a:ext uri="{FF2B5EF4-FFF2-40B4-BE49-F238E27FC236}">
                <a16:creationId xmlns:a16="http://schemas.microsoft.com/office/drawing/2014/main" id="{AD4866D9-C693-4C17-8D19-CF1DF9A6BEE7}"/>
              </a:ext>
            </a:extLst>
          </p:cNvPr>
          <p:cNvPicPr>
            <a:picLocks noChangeAspect="1"/>
          </p:cNvPicPr>
          <p:nvPr/>
        </p:nvPicPr>
        <p:blipFill>
          <a:blip r:embed="rId5" cstate="print">
            <a:extLst/>
          </a:blip>
          <a:stretch>
            <a:fillRect/>
          </a:stretch>
        </p:blipFill>
        <p:spPr>
          <a:xfrm>
            <a:off x="7141874" y="1059582"/>
            <a:ext cx="1606590" cy="987898"/>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4" name="图片 3">
            <a:extLst>
              <a:ext uri="{FF2B5EF4-FFF2-40B4-BE49-F238E27FC236}">
                <a16:creationId xmlns:a16="http://schemas.microsoft.com/office/drawing/2014/main" id="{684D10DD-AB4B-4301-BB3F-52EA3C23A0E6}"/>
              </a:ext>
            </a:extLst>
          </p:cNvPr>
          <p:cNvPicPr>
            <a:picLocks noChangeAspect="1"/>
          </p:cNvPicPr>
          <p:nvPr/>
        </p:nvPicPr>
        <p:blipFill>
          <a:blip r:embed="rId6" cstate="print">
            <a:extLst/>
          </a:blip>
          <a:stretch>
            <a:fillRect/>
          </a:stretch>
        </p:blipFill>
        <p:spPr>
          <a:xfrm>
            <a:off x="7117489" y="2039618"/>
            <a:ext cx="1561819" cy="964179"/>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5" name="图片 4">
            <a:extLst>
              <a:ext uri="{FF2B5EF4-FFF2-40B4-BE49-F238E27FC236}">
                <a16:creationId xmlns:a16="http://schemas.microsoft.com/office/drawing/2014/main" id="{F1C7A158-CF37-470D-A252-493C3A8B0114}"/>
              </a:ext>
            </a:extLst>
          </p:cNvPr>
          <p:cNvPicPr>
            <a:picLocks noChangeAspect="1"/>
          </p:cNvPicPr>
          <p:nvPr/>
        </p:nvPicPr>
        <p:blipFill>
          <a:blip r:embed="rId7" cstate="print">
            <a:extLst/>
          </a:blip>
          <a:stretch>
            <a:fillRect/>
          </a:stretch>
        </p:blipFill>
        <p:spPr>
          <a:xfrm>
            <a:off x="7117489" y="3003798"/>
            <a:ext cx="1578808" cy="1011259"/>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6" name="图片 5">
            <a:extLst>
              <a:ext uri="{FF2B5EF4-FFF2-40B4-BE49-F238E27FC236}">
                <a16:creationId xmlns:a16="http://schemas.microsoft.com/office/drawing/2014/main" id="{DEDB017F-0D95-4661-826D-DD78FDF481EB}"/>
              </a:ext>
            </a:extLst>
          </p:cNvPr>
          <p:cNvPicPr>
            <a:picLocks noChangeAspect="1"/>
          </p:cNvPicPr>
          <p:nvPr/>
        </p:nvPicPr>
        <p:blipFill rotWithShape="1">
          <a:blip r:embed="rId8" cstate="print">
            <a:extLst/>
          </a:blip>
          <a:srcRect l="5066" t="3114" b="18258"/>
          <a:stretch>
            <a:fillRect/>
          </a:stretch>
        </p:blipFill>
        <p:spPr>
          <a:xfrm>
            <a:off x="7117489" y="4011910"/>
            <a:ext cx="1578808" cy="1001985"/>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18453" name="矩形 6">
            <a:extLst>
              <a:ext uri="{FF2B5EF4-FFF2-40B4-BE49-F238E27FC236}">
                <a16:creationId xmlns:a16="http://schemas.microsoft.com/office/drawing/2014/main" id="{9284CC00-9A78-1441-A4C1-4E93E4E32734}"/>
              </a:ext>
            </a:extLst>
          </p:cNvPr>
          <p:cNvSpPr>
            <a:spLocks noChangeArrowheads="1"/>
          </p:cNvSpPr>
          <p:nvPr/>
        </p:nvSpPr>
        <p:spPr bwMode="auto">
          <a:xfrm>
            <a:off x="2890838" y="698500"/>
            <a:ext cx="381635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 typeface="Arial" panose="020B0604020202020204" pitchFamily="34" charset="0"/>
              <a:buNone/>
            </a:pPr>
            <a:r>
              <a:rPr lang="en-US" altLang="zh-CN" sz="2800" b="1">
                <a:solidFill>
                  <a:srgbClr val="FF0000"/>
                </a:solidFill>
              </a:rPr>
              <a:t> extremely small plants </a:t>
            </a:r>
            <a:endParaRPr lang="zh-CN" altLang="en-US" sz="1800">
              <a:solidFill>
                <a:srgbClr val="FF0000"/>
              </a:solidFill>
            </a:endParaRPr>
          </a:p>
        </p:txBody>
      </p:sp>
      <p:sp>
        <p:nvSpPr>
          <p:cNvPr id="18454" name="矩形 7">
            <a:extLst>
              <a:ext uri="{FF2B5EF4-FFF2-40B4-BE49-F238E27FC236}">
                <a16:creationId xmlns:a16="http://schemas.microsoft.com/office/drawing/2014/main" id="{B420B203-E944-4A4D-937E-2D1FCFE73AE4}"/>
              </a:ext>
            </a:extLst>
          </p:cNvPr>
          <p:cNvSpPr>
            <a:spLocks noChangeArrowheads="1"/>
          </p:cNvSpPr>
          <p:nvPr/>
        </p:nvSpPr>
        <p:spPr bwMode="auto">
          <a:xfrm>
            <a:off x="1384300" y="4195763"/>
            <a:ext cx="120650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 typeface="Arial" panose="020B0604020202020204" pitchFamily="34" charset="0"/>
              <a:buNone/>
            </a:pPr>
            <a:r>
              <a:rPr lang="zh-CN" altLang="en-US" sz="2800" b="1">
                <a:solidFill>
                  <a:srgbClr val="FF0000"/>
                </a:solidFill>
              </a:rPr>
              <a:t>insects</a:t>
            </a:r>
            <a:endParaRPr lang="zh-CN" altLang="en-US" sz="1800">
              <a:solidFill>
                <a:srgbClr val="FF0000"/>
              </a:solidFill>
            </a:endParaRPr>
          </a:p>
        </p:txBody>
      </p:sp>
      <p:pic>
        <p:nvPicPr>
          <p:cNvPr id="2" name="Para4(1).mp3">
            <a:hlinkClick r:id="" action="ppaction://media"/>
            <a:extLst>
              <a:ext uri="{FF2B5EF4-FFF2-40B4-BE49-F238E27FC236}">
                <a16:creationId xmlns:a16="http://schemas.microsoft.com/office/drawing/2014/main" id="{631A89A0-4211-764F-A910-234A466F154E}"/>
              </a:ext>
            </a:extLst>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9">
            <a:extLst>
              <a:ext uri="{28A0092B-C50C-407E-A947-70E740481C1C}">
                <a14:useLocalDpi xmlns:a14="http://schemas.microsoft.com/office/drawing/2010/main" val="0"/>
              </a:ext>
            </a:extLst>
          </a:blip>
          <a:srcRect/>
          <a:stretch>
            <a:fillRect/>
          </a:stretch>
        </p:blipFill>
        <p:spPr bwMode="auto">
          <a:xfrm>
            <a:off x="84138" y="962025"/>
            <a:ext cx="1300162" cy="130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15364"/>
                                        </p:tgtEl>
                                        <p:attrNameLst>
                                          <p:attrName>style.visibility</p:attrName>
                                        </p:attrNameLst>
                                      </p:cBhvr>
                                      <p:to>
                                        <p:strVal val="visible"/>
                                      </p:to>
                                    </p:set>
                                    <p:animEffect transition="in" filter="slide(fromBottom)">
                                      <p:cBhvr>
                                        <p:cTn id="17" dur="500"/>
                                        <p:tgtEl>
                                          <p:spTgt spid="15364"/>
                                        </p:tgtEl>
                                      </p:cBhvr>
                                    </p:animEffect>
                                  </p:childTnLst>
                                </p:cTn>
                              </p:par>
                              <p:par>
                                <p:cTn id="18" presetID="12" presetClass="entr" presetSubtype="4" fill="hold" grpId="0" nodeType="withEffect">
                                  <p:stCondLst>
                                    <p:cond delay="0"/>
                                  </p:stCondLst>
                                  <p:childTnLst>
                                    <p:set>
                                      <p:cBhvr>
                                        <p:cTn id="19" dur="1" fill="hold">
                                          <p:stCondLst>
                                            <p:cond delay="0"/>
                                          </p:stCondLst>
                                        </p:cTn>
                                        <p:tgtEl>
                                          <p:spTgt spid="15375"/>
                                        </p:tgtEl>
                                        <p:attrNameLst>
                                          <p:attrName>style.visibility</p:attrName>
                                        </p:attrNameLst>
                                      </p:cBhvr>
                                      <p:to>
                                        <p:strVal val="visible"/>
                                      </p:to>
                                    </p:set>
                                    <p:animEffect transition="in" filter="slide(fromBottom)">
                                      <p:cBhvr>
                                        <p:cTn id="20" dur="500"/>
                                        <p:tgtEl>
                                          <p:spTgt spid="15375"/>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15365"/>
                                        </p:tgtEl>
                                        <p:attrNameLst>
                                          <p:attrName>style.visibility</p:attrName>
                                        </p:attrNameLst>
                                      </p:cBhvr>
                                      <p:to>
                                        <p:strVal val="visible"/>
                                      </p:to>
                                    </p:set>
                                    <p:anim calcmode="lin" valueType="num">
                                      <p:cBhvr>
                                        <p:cTn id="25" dur="500" fill="hold"/>
                                        <p:tgtEl>
                                          <p:spTgt spid="15365"/>
                                        </p:tgtEl>
                                        <p:attrNameLst>
                                          <p:attrName>ppt_w</p:attrName>
                                        </p:attrNameLst>
                                      </p:cBhvr>
                                      <p:tavLst>
                                        <p:tav tm="0">
                                          <p:val>
                                            <p:fltVal val="0"/>
                                          </p:val>
                                        </p:tav>
                                        <p:tav tm="100000">
                                          <p:val>
                                            <p:strVal val="#ppt_w"/>
                                          </p:val>
                                        </p:tav>
                                      </p:tavLst>
                                    </p:anim>
                                    <p:anim calcmode="lin" valueType="num">
                                      <p:cBhvr>
                                        <p:cTn id="26" dur="500" fill="hold"/>
                                        <p:tgtEl>
                                          <p:spTgt spid="15365"/>
                                        </p:tgtEl>
                                        <p:attrNameLst>
                                          <p:attrName>ppt_h</p:attrName>
                                        </p:attrNameLst>
                                      </p:cBhvr>
                                      <p:tavLst>
                                        <p:tav tm="0">
                                          <p:val>
                                            <p:fltVal val="0"/>
                                          </p:val>
                                        </p:tav>
                                        <p:tav tm="100000">
                                          <p:val>
                                            <p:strVal val="#ppt_h"/>
                                          </p:val>
                                        </p:tav>
                                      </p:tavLst>
                                    </p:anim>
                                    <p:animEffect transition="in" filter="fade">
                                      <p:cBhvr>
                                        <p:cTn id="27" dur="500"/>
                                        <p:tgtEl>
                                          <p:spTgt spid="15365"/>
                                        </p:tgtEl>
                                      </p:cBhvr>
                                    </p:animEffect>
                                  </p:childTnLst>
                                </p:cTn>
                              </p:par>
                              <p:par>
                                <p:cTn id="28" presetID="12" presetClass="entr" presetSubtype="4" fill="hold" grpId="0" nodeType="withEffect">
                                  <p:stCondLst>
                                    <p:cond delay="0"/>
                                  </p:stCondLst>
                                  <p:childTnLst>
                                    <p:set>
                                      <p:cBhvr>
                                        <p:cTn id="29" dur="1" fill="hold">
                                          <p:stCondLst>
                                            <p:cond delay="0"/>
                                          </p:stCondLst>
                                        </p:cTn>
                                        <p:tgtEl>
                                          <p:spTgt spid="15374"/>
                                        </p:tgtEl>
                                        <p:attrNameLst>
                                          <p:attrName>style.visibility</p:attrName>
                                        </p:attrNameLst>
                                      </p:cBhvr>
                                      <p:to>
                                        <p:strVal val="visible"/>
                                      </p:to>
                                    </p:set>
                                    <p:animEffect transition="in" filter="slide(fromBottom)">
                                      <p:cBhvr>
                                        <p:cTn id="30" dur="500"/>
                                        <p:tgtEl>
                                          <p:spTgt spid="15374"/>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15366"/>
                                        </p:tgtEl>
                                        <p:attrNameLst>
                                          <p:attrName>style.visibility</p:attrName>
                                        </p:attrNameLst>
                                      </p:cBhvr>
                                      <p:to>
                                        <p:strVal val="visible"/>
                                      </p:to>
                                    </p:set>
                                    <p:anim calcmode="lin" valueType="num">
                                      <p:cBhvr>
                                        <p:cTn id="35" dur="500" fill="hold"/>
                                        <p:tgtEl>
                                          <p:spTgt spid="15366"/>
                                        </p:tgtEl>
                                        <p:attrNameLst>
                                          <p:attrName>ppt_w</p:attrName>
                                        </p:attrNameLst>
                                      </p:cBhvr>
                                      <p:tavLst>
                                        <p:tav tm="0">
                                          <p:val>
                                            <p:fltVal val="0"/>
                                          </p:val>
                                        </p:tav>
                                        <p:tav tm="100000">
                                          <p:val>
                                            <p:strVal val="#ppt_w"/>
                                          </p:val>
                                        </p:tav>
                                      </p:tavLst>
                                    </p:anim>
                                    <p:anim calcmode="lin" valueType="num">
                                      <p:cBhvr>
                                        <p:cTn id="36" dur="500" fill="hold"/>
                                        <p:tgtEl>
                                          <p:spTgt spid="15366"/>
                                        </p:tgtEl>
                                        <p:attrNameLst>
                                          <p:attrName>ppt_h</p:attrName>
                                        </p:attrNameLst>
                                      </p:cBhvr>
                                      <p:tavLst>
                                        <p:tav tm="0">
                                          <p:val>
                                            <p:fltVal val="0"/>
                                          </p:val>
                                        </p:tav>
                                        <p:tav tm="100000">
                                          <p:val>
                                            <p:strVal val="#ppt_h"/>
                                          </p:val>
                                        </p:tav>
                                      </p:tavLst>
                                    </p:anim>
                                    <p:animEffect transition="in" filter="fade">
                                      <p:cBhvr>
                                        <p:cTn id="37" dur="500"/>
                                        <p:tgtEl>
                                          <p:spTgt spid="15366"/>
                                        </p:tgtEl>
                                      </p:cBhvr>
                                    </p:animEffect>
                                  </p:childTnLst>
                                </p:cTn>
                              </p:par>
                              <p:par>
                                <p:cTn id="38" presetID="12" presetClass="entr" presetSubtype="4" fill="hold" grpId="0" nodeType="withEffect">
                                  <p:stCondLst>
                                    <p:cond delay="0"/>
                                  </p:stCondLst>
                                  <p:childTnLst>
                                    <p:set>
                                      <p:cBhvr>
                                        <p:cTn id="39" dur="1" fill="hold">
                                          <p:stCondLst>
                                            <p:cond delay="0"/>
                                          </p:stCondLst>
                                        </p:cTn>
                                        <p:tgtEl>
                                          <p:spTgt spid="15373"/>
                                        </p:tgtEl>
                                        <p:attrNameLst>
                                          <p:attrName>style.visibility</p:attrName>
                                        </p:attrNameLst>
                                      </p:cBhvr>
                                      <p:to>
                                        <p:strVal val="visible"/>
                                      </p:to>
                                    </p:set>
                                    <p:animEffect transition="in" filter="slide(fromBottom)">
                                      <p:cBhvr>
                                        <p:cTn id="40" dur="500"/>
                                        <p:tgtEl>
                                          <p:spTgt spid="15373"/>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53" presetClass="entr" presetSubtype="16" fill="hold" grpId="0" nodeType="clickEffect">
                                  <p:stCondLst>
                                    <p:cond delay="0"/>
                                  </p:stCondLst>
                                  <p:childTnLst>
                                    <p:set>
                                      <p:cBhvr>
                                        <p:cTn id="44" dur="1" fill="hold">
                                          <p:stCondLst>
                                            <p:cond delay="0"/>
                                          </p:stCondLst>
                                        </p:cTn>
                                        <p:tgtEl>
                                          <p:spTgt spid="15367"/>
                                        </p:tgtEl>
                                        <p:attrNameLst>
                                          <p:attrName>style.visibility</p:attrName>
                                        </p:attrNameLst>
                                      </p:cBhvr>
                                      <p:to>
                                        <p:strVal val="visible"/>
                                      </p:to>
                                    </p:set>
                                    <p:anim calcmode="lin" valueType="num">
                                      <p:cBhvr>
                                        <p:cTn id="45" dur="500" fill="hold"/>
                                        <p:tgtEl>
                                          <p:spTgt spid="15367"/>
                                        </p:tgtEl>
                                        <p:attrNameLst>
                                          <p:attrName>ppt_w</p:attrName>
                                        </p:attrNameLst>
                                      </p:cBhvr>
                                      <p:tavLst>
                                        <p:tav tm="0">
                                          <p:val>
                                            <p:fltVal val="0"/>
                                          </p:val>
                                        </p:tav>
                                        <p:tav tm="100000">
                                          <p:val>
                                            <p:strVal val="#ppt_w"/>
                                          </p:val>
                                        </p:tav>
                                      </p:tavLst>
                                    </p:anim>
                                    <p:anim calcmode="lin" valueType="num">
                                      <p:cBhvr>
                                        <p:cTn id="46" dur="500" fill="hold"/>
                                        <p:tgtEl>
                                          <p:spTgt spid="15367"/>
                                        </p:tgtEl>
                                        <p:attrNameLst>
                                          <p:attrName>ppt_h</p:attrName>
                                        </p:attrNameLst>
                                      </p:cBhvr>
                                      <p:tavLst>
                                        <p:tav tm="0">
                                          <p:val>
                                            <p:fltVal val="0"/>
                                          </p:val>
                                        </p:tav>
                                        <p:tav tm="100000">
                                          <p:val>
                                            <p:strVal val="#ppt_h"/>
                                          </p:val>
                                        </p:tav>
                                      </p:tavLst>
                                    </p:anim>
                                    <p:animEffect transition="in" filter="fade">
                                      <p:cBhvr>
                                        <p:cTn id="47" dur="500"/>
                                        <p:tgtEl>
                                          <p:spTgt spid="15367"/>
                                        </p:tgtEl>
                                      </p:cBhvr>
                                    </p:animEffect>
                                  </p:childTnLst>
                                </p:cTn>
                              </p:par>
                              <p:par>
                                <p:cTn id="48" presetID="12" presetClass="entr" presetSubtype="4" fill="hold" grpId="0" nodeType="withEffect">
                                  <p:stCondLst>
                                    <p:cond delay="0"/>
                                  </p:stCondLst>
                                  <p:childTnLst>
                                    <p:set>
                                      <p:cBhvr>
                                        <p:cTn id="49" dur="1" fill="hold">
                                          <p:stCondLst>
                                            <p:cond delay="0"/>
                                          </p:stCondLst>
                                        </p:cTn>
                                        <p:tgtEl>
                                          <p:spTgt spid="15376"/>
                                        </p:tgtEl>
                                        <p:attrNameLst>
                                          <p:attrName>style.visibility</p:attrName>
                                        </p:attrNameLst>
                                      </p:cBhvr>
                                      <p:to>
                                        <p:strVal val="visible"/>
                                      </p:to>
                                    </p:set>
                                    <p:animEffect transition="in" filter="slide(fromBottom)">
                                      <p:cBhvr>
                                        <p:cTn id="50" dur="500"/>
                                        <p:tgtEl>
                                          <p:spTgt spid="15376"/>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3"/>
                                        </p:tgtEl>
                                        <p:attrNameLst>
                                          <p:attrName>style.visibility</p:attrName>
                                        </p:attrNameLst>
                                      </p:cBhvr>
                                      <p:to>
                                        <p:strVal val="visible"/>
                                      </p:to>
                                    </p:set>
                                    <p:anim calcmode="lin" valueType="num">
                                      <p:cBhvr additive="base">
                                        <p:cTn id="55" dur="500" fill="hold"/>
                                        <p:tgtEl>
                                          <p:spTgt spid="3"/>
                                        </p:tgtEl>
                                        <p:attrNameLst>
                                          <p:attrName>ppt_x</p:attrName>
                                        </p:attrNameLst>
                                      </p:cBhvr>
                                      <p:tavLst>
                                        <p:tav tm="0">
                                          <p:val>
                                            <p:strVal val="#ppt_x"/>
                                          </p:val>
                                        </p:tav>
                                        <p:tav tm="100000">
                                          <p:val>
                                            <p:strVal val="#ppt_x"/>
                                          </p:val>
                                        </p:tav>
                                      </p:tavLst>
                                    </p:anim>
                                    <p:anim calcmode="lin" valueType="num">
                                      <p:cBhvr additive="base">
                                        <p:cTn id="5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8453"/>
                                        </p:tgtEl>
                                        <p:attrNameLst>
                                          <p:attrName>style.visibility</p:attrName>
                                        </p:attrNameLst>
                                      </p:cBhvr>
                                      <p:to>
                                        <p:strVal val="visible"/>
                                      </p:to>
                                    </p:set>
                                    <p:anim calcmode="lin" valueType="num">
                                      <p:cBhvr additive="base">
                                        <p:cTn id="61" dur="500" fill="hold"/>
                                        <p:tgtEl>
                                          <p:spTgt spid="18453"/>
                                        </p:tgtEl>
                                        <p:attrNameLst>
                                          <p:attrName>ppt_x</p:attrName>
                                        </p:attrNameLst>
                                      </p:cBhvr>
                                      <p:tavLst>
                                        <p:tav tm="0">
                                          <p:val>
                                            <p:strVal val="#ppt_x"/>
                                          </p:val>
                                        </p:tav>
                                        <p:tav tm="100000">
                                          <p:val>
                                            <p:strVal val="#ppt_x"/>
                                          </p:val>
                                        </p:tav>
                                      </p:tavLst>
                                    </p:anim>
                                    <p:anim calcmode="lin" valueType="num">
                                      <p:cBhvr additive="base">
                                        <p:cTn id="62" dur="500" fill="hold"/>
                                        <p:tgtEl>
                                          <p:spTgt spid="18453"/>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nodeType="clickEffect">
                                  <p:stCondLst>
                                    <p:cond delay="0"/>
                                  </p:stCondLst>
                                  <p:childTnLst>
                                    <p:set>
                                      <p:cBhvr>
                                        <p:cTn id="66" dur="1" fill="hold">
                                          <p:stCondLst>
                                            <p:cond delay="0"/>
                                          </p:stCondLst>
                                        </p:cTn>
                                        <p:tgtEl>
                                          <p:spTgt spid="4"/>
                                        </p:tgtEl>
                                        <p:attrNameLst>
                                          <p:attrName>style.visibility</p:attrName>
                                        </p:attrNameLst>
                                      </p:cBhvr>
                                      <p:to>
                                        <p:strVal val="visible"/>
                                      </p:to>
                                    </p:set>
                                    <p:anim calcmode="lin" valueType="num">
                                      <p:cBhvr additive="base">
                                        <p:cTn id="67" dur="500" fill="hold"/>
                                        <p:tgtEl>
                                          <p:spTgt spid="4"/>
                                        </p:tgtEl>
                                        <p:attrNameLst>
                                          <p:attrName>ppt_x</p:attrName>
                                        </p:attrNameLst>
                                      </p:cBhvr>
                                      <p:tavLst>
                                        <p:tav tm="0">
                                          <p:val>
                                            <p:strVal val="#ppt_x"/>
                                          </p:val>
                                        </p:tav>
                                        <p:tav tm="100000">
                                          <p:val>
                                            <p:strVal val="#ppt_x"/>
                                          </p:val>
                                        </p:tav>
                                      </p:tavLst>
                                    </p:anim>
                                    <p:anim calcmode="lin" valueType="num">
                                      <p:cBhvr additive="base">
                                        <p:cTn id="6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12" presetClass="entr" presetSubtype="4" fill="hold" grpId="0" nodeType="clickEffect">
                                  <p:stCondLst>
                                    <p:cond delay="0"/>
                                  </p:stCondLst>
                                  <p:childTnLst>
                                    <p:set>
                                      <p:cBhvr>
                                        <p:cTn id="72" dur="1" fill="hold">
                                          <p:stCondLst>
                                            <p:cond delay="0"/>
                                          </p:stCondLst>
                                        </p:cTn>
                                        <p:tgtEl>
                                          <p:spTgt spid="15369"/>
                                        </p:tgtEl>
                                        <p:attrNameLst>
                                          <p:attrName>style.visibility</p:attrName>
                                        </p:attrNameLst>
                                      </p:cBhvr>
                                      <p:to>
                                        <p:strVal val="visible"/>
                                      </p:to>
                                    </p:set>
                                    <p:animEffect transition="in" filter="slide(fromBottom)">
                                      <p:cBhvr>
                                        <p:cTn id="73" dur="500"/>
                                        <p:tgtEl>
                                          <p:spTgt spid="15369"/>
                                        </p:tgtEl>
                                      </p:cBhvr>
                                    </p:animEffect>
                                  </p:childTnLst>
                                </p:cTn>
                              </p:par>
                            </p:childTnLst>
                          </p:cTn>
                        </p:par>
                      </p:childTnLst>
                    </p:cTn>
                  </p:par>
                  <p:par>
                    <p:cTn id="74" fill="hold" nodeType="clickPar">
                      <p:stCondLst>
                        <p:cond delay="indefinite"/>
                      </p:stCondLst>
                      <p:childTnLst>
                        <p:par>
                          <p:cTn id="75" fill="hold" nodeType="withGroup">
                            <p:stCondLst>
                              <p:cond delay="0"/>
                            </p:stCondLst>
                            <p:childTnLst>
                              <p:par>
                                <p:cTn id="76" presetID="2" presetClass="entr" presetSubtype="4" fill="hold" nodeType="clickEffect">
                                  <p:stCondLst>
                                    <p:cond delay="0"/>
                                  </p:stCondLst>
                                  <p:childTnLst>
                                    <p:set>
                                      <p:cBhvr>
                                        <p:cTn id="77" dur="1" fill="hold">
                                          <p:stCondLst>
                                            <p:cond delay="0"/>
                                          </p:stCondLst>
                                        </p:cTn>
                                        <p:tgtEl>
                                          <p:spTgt spid="5"/>
                                        </p:tgtEl>
                                        <p:attrNameLst>
                                          <p:attrName>style.visibility</p:attrName>
                                        </p:attrNameLst>
                                      </p:cBhvr>
                                      <p:to>
                                        <p:strVal val="visible"/>
                                      </p:to>
                                    </p:set>
                                    <p:anim calcmode="lin" valueType="num">
                                      <p:cBhvr additive="base">
                                        <p:cTn id="78" dur="500" fill="hold"/>
                                        <p:tgtEl>
                                          <p:spTgt spid="5"/>
                                        </p:tgtEl>
                                        <p:attrNameLst>
                                          <p:attrName>ppt_x</p:attrName>
                                        </p:attrNameLst>
                                      </p:cBhvr>
                                      <p:tavLst>
                                        <p:tav tm="0">
                                          <p:val>
                                            <p:strVal val="#ppt_x"/>
                                          </p:val>
                                        </p:tav>
                                        <p:tav tm="100000">
                                          <p:val>
                                            <p:strVal val="#ppt_x"/>
                                          </p:val>
                                        </p:tav>
                                      </p:tavLst>
                                    </p:anim>
                                    <p:anim calcmode="lin" valueType="num">
                                      <p:cBhvr additive="base">
                                        <p:cTn id="7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80" fill="hold" nodeType="clickPar">
                      <p:stCondLst>
                        <p:cond delay="indefinite"/>
                      </p:stCondLst>
                      <p:childTnLst>
                        <p:par>
                          <p:cTn id="81" fill="hold" nodeType="withGroup">
                            <p:stCondLst>
                              <p:cond delay="0"/>
                            </p:stCondLst>
                            <p:childTnLst>
                              <p:par>
                                <p:cTn id="82" presetID="12" presetClass="entr" presetSubtype="4" fill="hold" grpId="0" nodeType="clickEffect">
                                  <p:stCondLst>
                                    <p:cond delay="0"/>
                                  </p:stCondLst>
                                  <p:childTnLst>
                                    <p:set>
                                      <p:cBhvr>
                                        <p:cTn id="83" dur="1" fill="hold">
                                          <p:stCondLst>
                                            <p:cond delay="0"/>
                                          </p:stCondLst>
                                        </p:cTn>
                                        <p:tgtEl>
                                          <p:spTgt spid="15370"/>
                                        </p:tgtEl>
                                        <p:attrNameLst>
                                          <p:attrName>style.visibility</p:attrName>
                                        </p:attrNameLst>
                                      </p:cBhvr>
                                      <p:to>
                                        <p:strVal val="visible"/>
                                      </p:to>
                                    </p:set>
                                    <p:animEffect transition="in" filter="slide(fromBottom)">
                                      <p:cBhvr>
                                        <p:cTn id="84" dur="500"/>
                                        <p:tgtEl>
                                          <p:spTgt spid="15370"/>
                                        </p:tgtEl>
                                      </p:cBhvr>
                                    </p:animEffect>
                                  </p:childTnLst>
                                </p:cTn>
                              </p:par>
                            </p:childTnLst>
                          </p:cTn>
                        </p:par>
                      </p:childTnLst>
                    </p:cTn>
                  </p:par>
                  <p:par>
                    <p:cTn id="85" fill="hold" nodeType="clickPar">
                      <p:stCondLst>
                        <p:cond delay="indefinite"/>
                      </p:stCondLst>
                      <p:childTnLst>
                        <p:par>
                          <p:cTn id="86" fill="hold" nodeType="withGroup">
                            <p:stCondLst>
                              <p:cond delay="0"/>
                            </p:stCondLst>
                            <p:childTnLst>
                              <p:par>
                                <p:cTn id="87" presetID="2" presetClass="entr" presetSubtype="4" fill="hold" nodeType="clickEffect">
                                  <p:stCondLst>
                                    <p:cond delay="0"/>
                                  </p:stCondLst>
                                  <p:childTnLst>
                                    <p:set>
                                      <p:cBhvr>
                                        <p:cTn id="88" dur="1" fill="hold">
                                          <p:stCondLst>
                                            <p:cond delay="0"/>
                                          </p:stCondLst>
                                        </p:cTn>
                                        <p:tgtEl>
                                          <p:spTgt spid="6"/>
                                        </p:tgtEl>
                                        <p:attrNameLst>
                                          <p:attrName>style.visibility</p:attrName>
                                        </p:attrNameLst>
                                      </p:cBhvr>
                                      <p:to>
                                        <p:strVal val="visible"/>
                                      </p:to>
                                    </p:set>
                                    <p:anim calcmode="lin" valueType="num">
                                      <p:cBhvr additive="base">
                                        <p:cTn id="89" dur="500" fill="hold"/>
                                        <p:tgtEl>
                                          <p:spTgt spid="6"/>
                                        </p:tgtEl>
                                        <p:attrNameLst>
                                          <p:attrName>ppt_x</p:attrName>
                                        </p:attrNameLst>
                                      </p:cBhvr>
                                      <p:tavLst>
                                        <p:tav tm="0">
                                          <p:val>
                                            <p:strVal val="#ppt_x"/>
                                          </p:val>
                                        </p:tav>
                                        <p:tav tm="100000">
                                          <p:val>
                                            <p:strVal val="#ppt_x"/>
                                          </p:val>
                                        </p:tav>
                                      </p:tavLst>
                                    </p:anim>
                                    <p:anim calcmode="lin" valueType="num">
                                      <p:cBhvr additive="base">
                                        <p:cTn id="9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1" fill="hold" nodeType="clickPar">
                      <p:stCondLst>
                        <p:cond delay="indefinite"/>
                      </p:stCondLst>
                      <p:childTnLst>
                        <p:par>
                          <p:cTn id="92" fill="hold" nodeType="withGroup">
                            <p:stCondLst>
                              <p:cond delay="0"/>
                            </p:stCondLst>
                            <p:childTnLst>
                              <p:par>
                                <p:cTn id="93" presetID="2" presetClass="entr" presetSubtype="4" fill="hold" grpId="0" nodeType="clickEffect">
                                  <p:stCondLst>
                                    <p:cond delay="0"/>
                                  </p:stCondLst>
                                  <p:childTnLst>
                                    <p:set>
                                      <p:cBhvr>
                                        <p:cTn id="94" dur="1" fill="hold">
                                          <p:stCondLst>
                                            <p:cond delay="0"/>
                                          </p:stCondLst>
                                        </p:cTn>
                                        <p:tgtEl>
                                          <p:spTgt spid="18454"/>
                                        </p:tgtEl>
                                        <p:attrNameLst>
                                          <p:attrName>style.visibility</p:attrName>
                                        </p:attrNameLst>
                                      </p:cBhvr>
                                      <p:to>
                                        <p:strVal val="visible"/>
                                      </p:to>
                                    </p:set>
                                    <p:anim calcmode="lin" valueType="num">
                                      <p:cBhvr additive="base">
                                        <p:cTn id="95" dur="500" fill="hold"/>
                                        <p:tgtEl>
                                          <p:spTgt spid="18454"/>
                                        </p:tgtEl>
                                        <p:attrNameLst>
                                          <p:attrName>ppt_x</p:attrName>
                                        </p:attrNameLst>
                                      </p:cBhvr>
                                      <p:tavLst>
                                        <p:tav tm="0">
                                          <p:val>
                                            <p:strVal val="#ppt_x"/>
                                          </p:val>
                                        </p:tav>
                                        <p:tav tm="100000">
                                          <p:val>
                                            <p:strVal val="#ppt_x"/>
                                          </p:val>
                                        </p:tav>
                                      </p:tavLst>
                                    </p:anim>
                                    <p:anim calcmode="lin" valueType="num">
                                      <p:cBhvr additive="base">
                                        <p:cTn id="96" dur="500" fill="hold"/>
                                        <p:tgtEl>
                                          <p:spTgt spid="18454"/>
                                        </p:tgtEl>
                                        <p:attrNameLst>
                                          <p:attrName>ppt_y</p:attrName>
                                        </p:attrNameLst>
                                      </p:cBhvr>
                                      <p:tavLst>
                                        <p:tav tm="0">
                                          <p:val>
                                            <p:strVal val="1+#ppt_h/2"/>
                                          </p:val>
                                        </p:tav>
                                        <p:tav tm="100000">
                                          <p:val>
                                            <p:strVal val="#ppt_y"/>
                                          </p:val>
                                        </p:tav>
                                      </p:tavLst>
                                    </p:anim>
                                  </p:childTnLst>
                                </p:cTn>
                              </p:par>
                            </p:childTnLst>
                          </p:cTn>
                        </p:par>
                      </p:childTnLst>
                    </p:cTn>
                  </p:par>
                  <p:par>
                    <p:cTn id="97" fill="hold" nodeType="clickPar">
                      <p:stCondLst>
                        <p:cond delay="indefinite"/>
                      </p:stCondLst>
                      <p:childTnLst>
                        <p:par>
                          <p:cTn id="98" fill="hold" nodeType="withGroup">
                            <p:stCondLst>
                              <p:cond delay="0"/>
                            </p:stCondLst>
                            <p:childTnLst>
                              <p:par>
                                <p:cTn id="99" presetID="12" presetClass="entr" presetSubtype="4" fill="hold" grpId="0" nodeType="clickEffect">
                                  <p:stCondLst>
                                    <p:cond delay="0"/>
                                  </p:stCondLst>
                                  <p:childTnLst>
                                    <p:set>
                                      <p:cBhvr>
                                        <p:cTn id="100" dur="1" fill="hold">
                                          <p:stCondLst>
                                            <p:cond delay="0"/>
                                          </p:stCondLst>
                                        </p:cTn>
                                        <p:tgtEl>
                                          <p:spTgt spid="15372"/>
                                        </p:tgtEl>
                                        <p:attrNameLst>
                                          <p:attrName>style.visibility</p:attrName>
                                        </p:attrNameLst>
                                      </p:cBhvr>
                                      <p:to>
                                        <p:strVal val="visible"/>
                                      </p:to>
                                    </p:set>
                                    <p:animEffect transition="in" filter="slide(fromBottom)">
                                      <p:cBhvr>
                                        <p:cTn id="101" dur="500"/>
                                        <p:tgtEl>
                                          <p:spTgt spid="1537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2" restart="whenNotActive" fill="hold" evtFilter="cancelBubble" nodeType="interactiveSeq">
                <p:stCondLst>
                  <p:cond evt="onClick" delay="0">
                    <p:tgtEl>
                      <p:spTgt spid="2"/>
                    </p:tgtEl>
                  </p:cond>
                </p:stCondLst>
                <p:endSync evt="end" delay="0">
                  <p:rtn val="all"/>
                </p:endSync>
                <p:childTnLst>
                  <p:par>
                    <p:cTn id="103" fill="hold" nodeType="clickPar">
                      <p:stCondLst>
                        <p:cond delay="0"/>
                      </p:stCondLst>
                      <p:childTnLst>
                        <p:par>
                          <p:cTn id="104" fill="hold" nodeType="withGroup">
                            <p:stCondLst>
                              <p:cond delay="0"/>
                            </p:stCondLst>
                            <p:childTnLst>
                              <p:par>
                                <p:cTn id="105" presetID="1" presetClass="mediacall" presetSubtype="0" fill="hold" nodeType="clickEffect">
                                  <p:stCondLst>
                                    <p:cond delay="0"/>
                                  </p:stCondLst>
                                  <p:childTnLst>
                                    <p:cmd type="call" cmd="playFrom(0.0)">
                                      <p:cBhvr>
                                        <p:cTn id="106" dur="32000" fill="hold"/>
                                        <p:tgtEl>
                                          <p:spTgt spid="2"/>
                                        </p:tgtEl>
                                      </p:cBhvr>
                                    </p:cmd>
                                  </p:childTnLst>
                                </p:cTn>
                              </p:par>
                            </p:childTnLst>
                          </p:cTn>
                        </p:par>
                      </p:childTnLst>
                    </p:cTn>
                  </p:par>
                </p:childTnLst>
              </p:cTn>
              <p:nextCondLst>
                <p:cond evt="onClick" delay="0">
                  <p:tgtEl>
                    <p:spTgt spid="2"/>
                  </p:tgtEl>
                </p:cond>
              </p:nextCondLst>
            </p:seq>
            <p:audio>
              <p:cMediaNode vol="80000">
                <p:cTn id="107" fill="hold" display="0">
                  <p:stCondLst>
                    <p:cond delay="indefinite"/>
                  </p:stCondLst>
                  <p:endCondLst>
                    <p:cond evt="onStopAudio" delay="0">
                      <p:tgtEl>
                        <p:sldTgt/>
                      </p:tgtEl>
                    </p:cond>
                  </p:endCondLst>
                </p:cTn>
                <p:tgtEl>
                  <p:spTgt spid="2"/>
                </p:tgtEl>
              </p:cMediaNode>
            </p:audio>
          </p:childTnLst>
        </p:cTn>
      </p:par>
    </p:tnLst>
    <p:bldLst>
      <p:bldP spid="15364" grpId="0"/>
      <p:bldP spid="15365" grpId="0"/>
      <p:bldP spid="15366" grpId="0"/>
      <p:bldP spid="15367" grpId="0"/>
      <p:bldP spid="15369" grpId="0"/>
      <p:bldP spid="15370" grpId="0"/>
      <p:bldP spid="15372" grpId="0"/>
      <p:bldP spid="15373" grpId="0" animBg="1"/>
      <p:bldP spid="15374" grpId="0" animBg="1"/>
      <p:bldP spid="15375" grpId="0" animBg="1"/>
      <p:bldP spid="15376" grpId="0" animBg="1"/>
      <p:bldP spid="19" grpId="0"/>
      <p:bldP spid="20" grpId="0"/>
      <p:bldP spid="18453" grpId="0"/>
      <p:bldP spid="1845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bwMode="auto">
      <p:bgPr>
        <a:solidFill>
          <a:srgbClr val="0D0D0D">
            <a:alpha val="92155"/>
          </a:srgbClr>
        </a:solidFill>
        <a:effectLst/>
      </p:bgPr>
    </p:bg>
    <p:spTree>
      <p:nvGrpSpPr>
        <p:cNvPr id="1" name=""/>
        <p:cNvGrpSpPr/>
        <p:nvPr/>
      </p:nvGrpSpPr>
      <p:grpSpPr>
        <a:xfrm>
          <a:off x="0" y="0"/>
          <a:ext cx="0" cy="0"/>
          <a:chOff x="0" y="0"/>
          <a:chExt cx="0" cy="0"/>
        </a:xfrm>
      </p:grpSpPr>
      <p:pic>
        <p:nvPicPr>
          <p:cNvPr id="54274" name="图片 13">
            <a:extLst>
              <a:ext uri="{FF2B5EF4-FFF2-40B4-BE49-F238E27FC236}">
                <a16:creationId xmlns:a16="http://schemas.microsoft.com/office/drawing/2014/main" id="{3A2CE974-A0E2-3543-BEEF-73BFAE3C0A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7067" t="12621" r="26971" b="15764"/>
          <a:stretch>
            <a:fillRect/>
          </a:stretch>
        </p:blipFill>
        <p:spPr bwMode="auto">
          <a:xfrm>
            <a:off x="25400" y="179388"/>
            <a:ext cx="1503363" cy="482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Text Box 3">
            <a:extLst>
              <a:ext uri="{FF2B5EF4-FFF2-40B4-BE49-F238E27FC236}">
                <a16:creationId xmlns:a16="http://schemas.microsoft.com/office/drawing/2014/main" id="{5D03CDDB-3FD3-F249-A8B9-55482F73677C}"/>
              </a:ext>
            </a:extLst>
          </p:cNvPr>
          <p:cNvSpPr txBox="1">
            <a:spLocks noChangeArrowheads="1"/>
          </p:cNvSpPr>
          <p:nvPr/>
        </p:nvSpPr>
        <p:spPr bwMode="auto">
          <a:xfrm>
            <a:off x="1684338" y="354013"/>
            <a:ext cx="6218237"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 typeface="Arial" panose="020B0604020202020204" pitchFamily="34" charset="0"/>
              <a:buNone/>
            </a:pPr>
            <a:r>
              <a:rPr lang="en-US" altLang="zh-CN" sz="2800" b="1">
                <a:solidFill>
                  <a:schemeClr val="bg1"/>
                </a:solidFill>
              </a:rPr>
              <a:t>When the plants grew into forests, _______appeared.</a:t>
            </a:r>
            <a:r>
              <a:rPr lang="en-US" altLang="zh-CN" b="1">
                <a:solidFill>
                  <a:schemeClr val="bg1"/>
                </a:solidFill>
              </a:rPr>
              <a:t> </a:t>
            </a:r>
          </a:p>
        </p:txBody>
      </p:sp>
      <p:sp>
        <p:nvSpPr>
          <p:cNvPr id="16388" name="Text Box 4">
            <a:extLst>
              <a:ext uri="{FF2B5EF4-FFF2-40B4-BE49-F238E27FC236}">
                <a16:creationId xmlns:a16="http://schemas.microsoft.com/office/drawing/2014/main" id="{0DC9E914-A749-3B47-AE93-8D3F8AEF9B11}"/>
              </a:ext>
            </a:extLst>
          </p:cNvPr>
          <p:cNvSpPr txBox="1">
            <a:spLocks noChangeArrowheads="1"/>
          </p:cNvSpPr>
          <p:nvPr/>
        </p:nvSpPr>
        <p:spPr bwMode="auto">
          <a:xfrm>
            <a:off x="1684338" y="1779588"/>
            <a:ext cx="5995987"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 typeface="Arial" panose="020B0604020202020204" pitchFamily="34" charset="0"/>
              <a:buNone/>
            </a:pPr>
            <a:r>
              <a:rPr lang="en-US" altLang="zh-CN" sz="2800" b="1">
                <a:solidFill>
                  <a:schemeClr val="bg1"/>
                </a:solidFill>
              </a:rPr>
              <a:t>After that, some huge animals</a:t>
            </a:r>
          </a:p>
          <a:p>
            <a:pPr eaLnBrk="1" hangingPunct="1">
              <a:spcBef>
                <a:spcPct val="0"/>
              </a:spcBef>
              <a:buFont typeface="Arial" panose="020B0604020202020204" pitchFamily="34" charset="0"/>
              <a:buNone/>
            </a:pPr>
            <a:r>
              <a:rPr lang="en-US" altLang="zh-CN" sz="2800" b="1">
                <a:solidFill>
                  <a:schemeClr val="bg1"/>
                </a:solidFill>
              </a:rPr>
              <a:t>called _________developed.</a:t>
            </a:r>
          </a:p>
        </p:txBody>
      </p:sp>
      <p:sp>
        <p:nvSpPr>
          <p:cNvPr id="16389" name="Text Box 5">
            <a:extLst>
              <a:ext uri="{FF2B5EF4-FFF2-40B4-BE49-F238E27FC236}">
                <a16:creationId xmlns:a16="http://schemas.microsoft.com/office/drawing/2014/main" id="{F85F58EF-66B4-244B-A7CA-0B9076312B7C}"/>
              </a:ext>
            </a:extLst>
          </p:cNvPr>
          <p:cNvSpPr txBox="1">
            <a:spLocks noChangeArrowheads="1"/>
          </p:cNvSpPr>
          <p:nvPr/>
        </p:nvSpPr>
        <p:spPr bwMode="auto">
          <a:xfrm>
            <a:off x="1146175" y="3168650"/>
            <a:ext cx="6745288"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 typeface="Arial" panose="020B0604020202020204" pitchFamily="34" charset="0"/>
              <a:buNone/>
            </a:pPr>
            <a:r>
              <a:rPr lang="en-US" altLang="zh-CN" sz="2800" b="1">
                <a:solidFill>
                  <a:schemeClr val="bg1"/>
                </a:solidFill>
              </a:rPr>
              <a:t>The disappearance of dinosaurs made possible the rise of _______    </a:t>
            </a:r>
            <a:r>
              <a:rPr lang="zh-CN" altLang="en-US" sz="2800" b="1">
                <a:solidFill>
                  <a:schemeClr val="bg1"/>
                </a:solidFill>
              </a:rPr>
              <a:t> </a:t>
            </a:r>
            <a:r>
              <a:rPr lang="en-US" altLang="zh-CN" sz="2800" b="1">
                <a:solidFill>
                  <a:schemeClr val="bg1"/>
                </a:solidFill>
              </a:rPr>
              <a:t>on the</a:t>
            </a:r>
          </a:p>
          <a:p>
            <a:pPr eaLnBrk="1" hangingPunct="1">
              <a:spcBef>
                <a:spcPct val="0"/>
              </a:spcBef>
              <a:buFont typeface="Arial" panose="020B0604020202020204" pitchFamily="34" charset="0"/>
              <a:buNone/>
            </a:pPr>
            <a:r>
              <a:rPr lang="en-US" altLang="zh-CN" sz="2800" b="1">
                <a:solidFill>
                  <a:schemeClr val="bg1"/>
                </a:solidFill>
              </a:rPr>
              <a:t> earth.</a:t>
            </a:r>
          </a:p>
        </p:txBody>
      </p:sp>
      <p:sp>
        <p:nvSpPr>
          <p:cNvPr id="16390" name="Text Box 6">
            <a:extLst>
              <a:ext uri="{FF2B5EF4-FFF2-40B4-BE49-F238E27FC236}">
                <a16:creationId xmlns:a16="http://schemas.microsoft.com/office/drawing/2014/main" id="{0C76F6AF-C080-45C9-8364-B830297DA6ED}"/>
              </a:ext>
            </a:extLst>
          </p:cNvPr>
          <p:cNvSpPr txBox="1">
            <a:spLocks noChangeArrowheads="1"/>
          </p:cNvSpPr>
          <p:nvPr/>
        </p:nvSpPr>
        <p:spPr bwMode="auto">
          <a:xfrm>
            <a:off x="1684338" y="698500"/>
            <a:ext cx="1476375" cy="584200"/>
          </a:xfrm>
          <a:prstGeom prst="rect">
            <a:avLst/>
          </a:prstGeom>
          <a:noFill/>
          <a:ln>
            <a:noFill/>
          </a:ln>
          <a:effectLst/>
          <a:extLst/>
        </p:spPr>
        <p:txBody>
          <a:bodyPr>
            <a:spAutoFit/>
          </a:bodyPr>
          <a:lstStyle/>
          <a:p>
            <a:pPr eaLnBrk="1" fontAlgn="auto" hangingPunct="1">
              <a:spcBef>
                <a:spcPts val="0"/>
              </a:spcBef>
              <a:spcAft>
                <a:spcPts val="0"/>
              </a:spcAft>
              <a:defRPr/>
            </a:pPr>
            <a:r>
              <a:rPr lang="en-US" altLang="zh-CN" sz="3200" b="1" dirty="0">
                <a:solidFill>
                  <a:srgbClr val="FF0000"/>
                </a:solidFill>
                <a:effectLst>
                  <a:outerShdw blurRad="38100" dist="38100" dir="2700000" algn="tl">
                    <a:srgbClr val="000000">
                      <a:alpha val="43137"/>
                    </a:srgbClr>
                  </a:outerShdw>
                </a:effectLst>
                <a:latin typeface="+mn-lt"/>
                <a:ea typeface="+mn-ea"/>
              </a:rPr>
              <a:t>reptiles</a:t>
            </a:r>
          </a:p>
        </p:txBody>
      </p:sp>
      <p:sp>
        <p:nvSpPr>
          <p:cNvPr id="16392" name="Text Box 8">
            <a:extLst>
              <a:ext uri="{FF2B5EF4-FFF2-40B4-BE49-F238E27FC236}">
                <a16:creationId xmlns:a16="http://schemas.microsoft.com/office/drawing/2014/main" id="{C9C51445-3D77-42EC-9029-12FE70109BF6}"/>
              </a:ext>
            </a:extLst>
          </p:cNvPr>
          <p:cNvSpPr txBox="1">
            <a:spLocks noChangeArrowheads="1"/>
          </p:cNvSpPr>
          <p:nvPr/>
        </p:nvSpPr>
        <p:spPr bwMode="auto">
          <a:xfrm>
            <a:off x="4111625" y="3487738"/>
            <a:ext cx="1843088" cy="584200"/>
          </a:xfrm>
          <a:prstGeom prst="rect">
            <a:avLst/>
          </a:prstGeom>
          <a:noFill/>
          <a:ln>
            <a:noFill/>
          </a:ln>
          <a:effectLst/>
          <a:extLst/>
        </p:spPr>
        <p:txBody>
          <a:bodyPr>
            <a:spAutoFit/>
          </a:bodyPr>
          <a:lstStyle/>
          <a:p>
            <a:pPr eaLnBrk="1" fontAlgn="auto" hangingPunct="1">
              <a:spcBef>
                <a:spcPts val="0"/>
              </a:spcBef>
              <a:spcAft>
                <a:spcPts val="0"/>
              </a:spcAft>
              <a:defRPr/>
            </a:pPr>
            <a:r>
              <a:rPr lang="en-US" altLang="zh-CN" sz="2800" b="1" dirty="0">
                <a:solidFill>
                  <a:srgbClr val="FF0000"/>
                </a:solidFill>
                <a:effectLst>
                  <a:outerShdw blurRad="38100" dist="38100" dir="2700000" algn="tl">
                    <a:srgbClr val="000000">
                      <a:alpha val="43137"/>
                    </a:srgbClr>
                  </a:outerShdw>
                </a:effectLst>
                <a:latin typeface="+mn-lt"/>
                <a:ea typeface="+mn-ea"/>
              </a:rPr>
              <a:t>mammals</a:t>
            </a:r>
            <a:r>
              <a:rPr lang="en-US" altLang="zh-CN" sz="3200" b="1" dirty="0">
                <a:effectLst>
                  <a:outerShdw blurRad="38100" dist="38100" dir="2700000" algn="tl">
                    <a:srgbClr val="000000">
                      <a:alpha val="43137"/>
                    </a:srgbClr>
                  </a:outerShdw>
                </a:effectLst>
                <a:latin typeface="+mn-lt"/>
                <a:ea typeface="+mn-ea"/>
              </a:rPr>
              <a:t> </a:t>
            </a:r>
          </a:p>
        </p:txBody>
      </p:sp>
      <p:sp>
        <p:nvSpPr>
          <p:cNvPr id="16393" name="AutoShape 9">
            <a:extLst>
              <a:ext uri="{FF2B5EF4-FFF2-40B4-BE49-F238E27FC236}">
                <a16:creationId xmlns:a16="http://schemas.microsoft.com/office/drawing/2014/main" id="{EE4870FF-1C92-934B-92D5-B942262D9FE9}"/>
              </a:ext>
            </a:extLst>
          </p:cNvPr>
          <p:cNvSpPr>
            <a:spLocks noChangeArrowheads="1"/>
          </p:cNvSpPr>
          <p:nvPr/>
        </p:nvSpPr>
        <p:spPr bwMode="auto">
          <a:xfrm>
            <a:off x="3740150" y="1328738"/>
            <a:ext cx="371475" cy="450850"/>
          </a:xfrm>
          <a:prstGeom prst="downArrow">
            <a:avLst>
              <a:gd name="adj1" fmla="val 50000"/>
              <a:gd name="adj2" fmla="val 39984"/>
            </a:avLst>
          </a:prstGeom>
          <a:solidFill>
            <a:srgbClr val="FFFF00"/>
          </a:solidFill>
          <a:ln w="9525">
            <a:solidFill>
              <a:srgbClr val="FFFF00"/>
            </a:solidFill>
            <a:miter lim="800000"/>
            <a:headEnd/>
            <a:tailEnd/>
          </a:ln>
        </p:spPr>
        <p:txBody>
          <a:bodyPr vert="eaVert"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 typeface="Arial" panose="020B0604020202020204" pitchFamily="34" charset="0"/>
              <a:buNone/>
            </a:pPr>
            <a:endParaRPr lang="zh-CN" altLang="en-US" sz="1800"/>
          </a:p>
        </p:txBody>
      </p:sp>
      <p:sp>
        <p:nvSpPr>
          <p:cNvPr id="16394" name="AutoShape 10">
            <a:extLst>
              <a:ext uri="{FF2B5EF4-FFF2-40B4-BE49-F238E27FC236}">
                <a16:creationId xmlns:a16="http://schemas.microsoft.com/office/drawing/2014/main" id="{4936A488-F9D2-47C9-AC7E-A5DCF183BBF4}"/>
              </a:ext>
            </a:extLst>
          </p:cNvPr>
          <p:cNvSpPr>
            <a:spLocks noChangeArrowheads="1"/>
          </p:cNvSpPr>
          <p:nvPr/>
        </p:nvSpPr>
        <p:spPr bwMode="auto">
          <a:xfrm>
            <a:off x="3740150" y="2720975"/>
            <a:ext cx="371475" cy="498475"/>
          </a:xfrm>
          <a:prstGeom prst="downArrow">
            <a:avLst>
              <a:gd name="adj1" fmla="val 50000"/>
              <a:gd name="adj2" fmla="val 39912"/>
            </a:avLst>
          </a:prstGeom>
          <a:solidFill>
            <a:srgbClr val="FFFF00"/>
          </a:solidFill>
          <a:ln w="9525" cmpd="sng">
            <a:solidFill>
              <a:srgbClr val="FFFF00"/>
            </a:solidFill>
            <a:miter lim="800000"/>
          </a:ln>
          <a:effectLst/>
        </p:spPr>
        <p:txBody>
          <a:bodyPr vert="eaVert" wrap="none" anchor="ctr"/>
          <a:lstStyle/>
          <a:p>
            <a:pPr eaLnBrk="1" fontAlgn="auto" hangingPunct="1">
              <a:spcBef>
                <a:spcPts val="0"/>
              </a:spcBef>
              <a:spcAft>
                <a:spcPts val="0"/>
              </a:spcAft>
              <a:defRPr/>
            </a:pPr>
            <a:endParaRPr lang="zh-CN" altLang="en-US">
              <a:ln>
                <a:solidFill>
                  <a:schemeClr val="tx1"/>
                </a:solidFill>
              </a:ln>
              <a:latin typeface="+mn-lt"/>
              <a:ea typeface="+mn-ea"/>
            </a:endParaRPr>
          </a:p>
        </p:txBody>
      </p:sp>
      <p:sp>
        <p:nvSpPr>
          <p:cNvPr id="19466" name="矩形 1">
            <a:extLst>
              <a:ext uri="{FF2B5EF4-FFF2-40B4-BE49-F238E27FC236}">
                <a16:creationId xmlns:a16="http://schemas.microsoft.com/office/drawing/2014/main" id="{CFCB6623-E135-E54E-B831-85A7BA1FD52E}"/>
              </a:ext>
            </a:extLst>
          </p:cNvPr>
          <p:cNvSpPr>
            <a:spLocks noChangeArrowheads="1"/>
          </p:cNvSpPr>
          <p:nvPr/>
        </p:nvSpPr>
        <p:spPr bwMode="auto">
          <a:xfrm>
            <a:off x="2700338" y="2092325"/>
            <a:ext cx="171132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 typeface="Arial" panose="020B0604020202020204" pitchFamily="34" charset="0"/>
              <a:buNone/>
            </a:pPr>
            <a:r>
              <a:rPr lang="en-US" altLang="zh-CN" sz="2800" b="1">
                <a:solidFill>
                  <a:srgbClr val="FF0000"/>
                </a:solidFill>
              </a:rPr>
              <a:t>dinosaurs </a:t>
            </a:r>
            <a:endParaRPr lang="zh-CN" altLang="en-US" sz="1800"/>
          </a:p>
        </p:txBody>
      </p:sp>
      <p:pic>
        <p:nvPicPr>
          <p:cNvPr id="3" name="图片 2">
            <a:extLst>
              <a:ext uri="{FF2B5EF4-FFF2-40B4-BE49-F238E27FC236}">
                <a16:creationId xmlns:a16="http://schemas.microsoft.com/office/drawing/2014/main" id="{A067D004-9253-49AA-B5FA-EC07D9D4585D}"/>
              </a:ext>
            </a:extLst>
          </p:cNvPr>
          <p:cNvPicPr>
            <a:picLocks noChangeAspect="1"/>
          </p:cNvPicPr>
          <p:nvPr/>
        </p:nvPicPr>
        <p:blipFill>
          <a:blip r:embed="rId5" cstate="print">
            <a:extLst/>
          </a:blip>
          <a:stretch>
            <a:fillRect/>
          </a:stretch>
        </p:blipFill>
        <p:spPr>
          <a:xfrm>
            <a:off x="6844373" y="1705346"/>
            <a:ext cx="2105827" cy="1463304"/>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4" name="图片 3">
            <a:extLst>
              <a:ext uri="{FF2B5EF4-FFF2-40B4-BE49-F238E27FC236}">
                <a16:creationId xmlns:a16="http://schemas.microsoft.com/office/drawing/2014/main" id="{589E4E5F-134C-48D1-9300-68F18123DBB0}"/>
              </a:ext>
            </a:extLst>
          </p:cNvPr>
          <p:cNvPicPr>
            <a:picLocks noChangeAspect="1"/>
          </p:cNvPicPr>
          <p:nvPr/>
        </p:nvPicPr>
        <p:blipFill>
          <a:blip r:embed="rId6" cstate="print">
            <a:extLst/>
          </a:blip>
          <a:stretch>
            <a:fillRect/>
          </a:stretch>
        </p:blipFill>
        <p:spPr>
          <a:xfrm>
            <a:off x="6876256" y="3194755"/>
            <a:ext cx="2105827" cy="1513987"/>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5" name="图片 4">
            <a:extLst>
              <a:ext uri="{FF2B5EF4-FFF2-40B4-BE49-F238E27FC236}">
                <a16:creationId xmlns:a16="http://schemas.microsoft.com/office/drawing/2014/main" id="{A5CB4E97-0C90-49E1-8417-3491027F2788}"/>
              </a:ext>
            </a:extLst>
          </p:cNvPr>
          <p:cNvPicPr>
            <a:picLocks noChangeAspect="1"/>
          </p:cNvPicPr>
          <p:nvPr/>
        </p:nvPicPr>
        <p:blipFill rotWithShape="1">
          <a:blip r:embed="rId7" cstate="print">
            <a:extLst/>
          </a:blip>
          <a:srcRect t="5944" b="7342"/>
          <a:stretch>
            <a:fillRect/>
          </a:stretch>
        </p:blipFill>
        <p:spPr>
          <a:xfrm>
            <a:off x="6876256" y="242887"/>
            <a:ext cx="2105828" cy="1339749"/>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2" name="Para4(2).mp3">
            <a:hlinkClick r:id="" action="ppaction://media"/>
            <a:extLst>
              <a:ext uri="{FF2B5EF4-FFF2-40B4-BE49-F238E27FC236}">
                <a16:creationId xmlns:a16="http://schemas.microsoft.com/office/drawing/2014/main" id="{ECD68FF9-CA00-0E4E-A5D9-C339BFA74F82}"/>
              </a:ext>
            </a:extLst>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8">
            <a:extLst>
              <a:ext uri="{28A0092B-C50C-407E-A947-70E740481C1C}">
                <a14:useLocalDpi xmlns:a14="http://schemas.microsoft.com/office/drawing/2010/main" val="0"/>
              </a:ext>
            </a:extLst>
          </a:blip>
          <a:srcRect/>
          <a:stretch>
            <a:fillRect/>
          </a:stretch>
        </p:blipFill>
        <p:spPr bwMode="auto">
          <a:xfrm>
            <a:off x="25400" y="279400"/>
            <a:ext cx="1512888" cy="151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6387"/>
                                        </p:tgtEl>
                                        <p:attrNameLst>
                                          <p:attrName>style.visibility</p:attrName>
                                        </p:attrNameLst>
                                      </p:cBhvr>
                                      <p:to>
                                        <p:strVal val="visible"/>
                                      </p:to>
                                    </p:set>
                                    <p:animEffect transition="in" filter="slide(fromBottom)">
                                      <p:cBhvr>
                                        <p:cTn id="7" dur="500"/>
                                        <p:tgtEl>
                                          <p:spTgt spid="16387"/>
                                        </p:tgtEl>
                                      </p:cBhvr>
                                    </p:animEffect>
                                  </p:childTnLst>
                                </p:cTn>
                              </p:par>
                              <p:par>
                                <p:cTn id="8" presetID="12" presetClass="entr" presetSubtype="4" fill="hold" grpId="0" nodeType="withEffect">
                                  <p:stCondLst>
                                    <p:cond delay="0"/>
                                  </p:stCondLst>
                                  <p:childTnLst>
                                    <p:set>
                                      <p:cBhvr>
                                        <p:cTn id="9" dur="1" fill="hold">
                                          <p:stCondLst>
                                            <p:cond delay="0"/>
                                          </p:stCondLst>
                                        </p:cTn>
                                        <p:tgtEl>
                                          <p:spTgt spid="16393"/>
                                        </p:tgtEl>
                                        <p:attrNameLst>
                                          <p:attrName>style.visibility</p:attrName>
                                        </p:attrNameLst>
                                      </p:cBhvr>
                                      <p:to>
                                        <p:strVal val="visible"/>
                                      </p:to>
                                    </p:set>
                                    <p:animEffect transition="in" filter="slide(fromBottom)">
                                      <p:cBhvr>
                                        <p:cTn id="10" dur="500"/>
                                        <p:tgtEl>
                                          <p:spTgt spid="16393"/>
                                        </p:tgtEl>
                                      </p:cBhvr>
                                    </p:animEffect>
                                  </p:childTnLst>
                                </p:cTn>
                              </p:par>
                              <p:par>
                                <p:cTn id="11" presetID="12" presetClass="entr" presetSubtype="4" fill="hold" grpId="0" nodeType="withEffect">
                                  <p:stCondLst>
                                    <p:cond delay="0"/>
                                  </p:stCondLst>
                                  <p:childTnLst>
                                    <p:set>
                                      <p:cBhvr>
                                        <p:cTn id="12" dur="1" fill="hold">
                                          <p:stCondLst>
                                            <p:cond delay="0"/>
                                          </p:stCondLst>
                                        </p:cTn>
                                        <p:tgtEl>
                                          <p:spTgt spid="16388"/>
                                        </p:tgtEl>
                                        <p:attrNameLst>
                                          <p:attrName>style.visibility</p:attrName>
                                        </p:attrNameLst>
                                      </p:cBhvr>
                                      <p:to>
                                        <p:strVal val="visible"/>
                                      </p:to>
                                    </p:set>
                                    <p:animEffect transition="in" filter="slide(fromBottom)">
                                      <p:cBhvr>
                                        <p:cTn id="13" dur="500"/>
                                        <p:tgtEl>
                                          <p:spTgt spid="16388"/>
                                        </p:tgtEl>
                                      </p:cBhvr>
                                    </p:animEffect>
                                  </p:childTnLst>
                                </p:cTn>
                              </p:par>
                              <p:par>
                                <p:cTn id="14" presetID="12" presetClass="entr" presetSubtype="4" fill="hold" grpId="0" nodeType="withEffect">
                                  <p:stCondLst>
                                    <p:cond delay="0"/>
                                  </p:stCondLst>
                                  <p:childTnLst>
                                    <p:set>
                                      <p:cBhvr>
                                        <p:cTn id="15" dur="1" fill="hold">
                                          <p:stCondLst>
                                            <p:cond delay="0"/>
                                          </p:stCondLst>
                                        </p:cTn>
                                        <p:tgtEl>
                                          <p:spTgt spid="16394"/>
                                        </p:tgtEl>
                                        <p:attrNameLst>
                                          <p:attrName>style.visibility</p:attrName>
                                        </p:attrNameLst>
                                      </p:cBhvr>
                                      <p:to>
                                        <p:strVal val="visible"/>
                                      </p:to>
                                    </p:set>
                                    <p:animEffect transition="in" filter="slide(fromBottom)">
                                      <p:cBhvr>
                                        <p:cTn id="16" dur="500"/>
                                        <p:tgtEl>
                                          <p:spTgt spid="16394"/>
                                        </p:tgtEl>
                                      </p:cBhvr>
                                    </p:animEffect>
                                  </p:childTnLst>
                                </p:cTn>
                              </p:par>
                              <p:par>
                                <p:cTn id="17" presetID="12" presetClass="entr" presetSubtype="4" fill="hold" grpId="0" nodeType="withEffect">
                                  <p:stCondLst>
                                    <p:cond delay="0"/>
                                  </p:stCondLst>
                                  <p:childTnLst>
                                    <p:set>
                                      <p:cBhvr>
                                        <p:cTn id="18" dur="1" fill="hold">
                                          <p:stCondLst>
                                            <p:cond delay="0"/>
                                          </p:stCondLst>
                                        </p:cTn>
                                        <p:tgtEl>
                                          <p:spTgt spid="16389"/>
                                        </p:tgtEl>
                                        <p:attrNameLst>
                                          <p:attrName>style.visibility</p:attrName>
                                        </p:attrNameLst>
                                      </p:cBhvr>
                                      <p:to>
                                        <p:strVal val="visible"/>
                                      </p:to>
                                    </p:set>
                                    <p:animEffect transition="in" filter="slide(fromBottom)">
                                      <p:cBhvr>
                                        <p:cTn id="19" dur="500"/>
                                        <p:tgtEl>
                                          <p:spTgt spid="16389"/>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4"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500" fill="hold"/>
                                        <p:tgtEl>
                                          <p:spTgt spid="5"/>
                                        </p:tgtEl>
                                        <p:attrNameLst>
                                          <p:attrName>ppt_x</p:attrName>
                                        </p:attrNameLst>
                                      </p:cBhvr>
                                      <p:tavLst>
                                        <p:tav tm="0">
                                          <p:val>
                                            <p:strVal val="#ppt_x"/>
                                          </p:val>
                                        </p:tav>
                                        <p:tav tm="100000">
                                          <p:val>
                                            <p:strVal val="#ppt_x"/>
                                          </p:val>
                                        </p:tav>
                                      </p:tavLst>
                                    </p:anim>
                                    <p:anim calcmode="lin" valueType="num">
                                      <p:cBhvr additive="base">
                                        <p:cTn id="2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12" presetClass="entr" presetSubtype="4" fill="hold" grpId="0" nodeType="clickEffect">
                                  <p:stCondLst>
                                    <p:cond delay="0"/>
                                  </p:stCondLst>
                                  <p:childTnLst>
                                    <p:set>
                                      <p:cBhvr>
                                        <p:cTn id="29" dur="1" fill="hold">
                                          <p:stCondLst>
                                            <p:cond delay="0"/>
                                          </p:stCondLst>
                                        </p:cTn>
                                        <p:tgtEl>
                                          <p:spTgt spid="16390"/>
                                        </p:tgtEl>
                                        <p:attrNameLst>
                                          <p:attrName>style.visibility</p:attrName>
                                        </p:attrNameLst>
                                      </p:cBhvr>
                                      <p:to>
                                        <p:strVal val="visible"/>
                                      </p:to>
                                    </p:set>
                                    <p:animEffect transition="in" filter="slide(fromBottom)">
                                      <p:cBhvr>
                                        <p:cTn id="30" dur="500"/>
                                        <p:tgtEl>
                                          <p:spTgt spid="16390"/>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4" fill="hold" nodeType="clickEffect">
                                  <p:stCondLst>
                                    <p:cond delay="0"/>
                                  </p:stCondLst>
                                  <p:childTnLst>
                                    <p:set>
                                      <p:cBhvr>
                                        <p:cTn id="34" dur="1" fill="hold">
                                          <p:stCondLst>
                                            <p:cond delay="0"/>
                                          </p:stCondLst>
                                        </p:cTn>
                                        <p:tgtEl>
                                          <p:spTgt spid="3"/>
                                        </p:tgtEl>
                                        <p:attrNameLst>
                                          <p:attrName>style.visibility</p:attrName>
                                        </p:attrNameLst>
                                      </p:cBhvr>
                                      <p:to>
                                        <p:strVal val="visible"/>
                                      </p:to>
                                    </p:set>
                                    <p:anim calcmode="lin" valueType="num">
                                      <p:cBhvr additive="base">
                                        <p:cTn id="35" dur="500" fill="hold"/>
                                        <p:tgtEl>
                                          <p:spTgt spid="3"/>
                                        </p:tgtEl>
                                        <p:attrNameLst>
                                          <p:attrName>ppt_x</p:attrName>
                                        </p:attrNameLst>
                                      </p:cBhvr>
                                      <p:tavLst>
                                        <p:tav tm="0">
                                          <p:val>
                                            <p:strVal val="#ppt_x"/>
                                          </p:val>
                                        </p:tav>
                                        <p:tav tm="100000">
                                          <p:val>
                                            <p:strVal val="#ppt_x"/>
                                          </p:val>
                                        </p:tav>
                                      </p:tavLst>
                                    </p:anim>
                                    <p:anim calcmode="lin" valueType="num">
                                      <p:cBhvr additive="base">
                                        <p:cTn id="3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9466"/>
                                        </p:tgtEl>
                                        <p:attrNameLst>
                                          <p:attrName>style.visibility</p:attrName>
                                        </p:attrNameLst>
                                      </p:cBhvr>
                                      <p:to>
                                        <p:strVal val="visible"/>
                                      </p:to>
                                    </p:set>
                                    <p:anim calcmode="lin" valueType="num">
                                      <p:cBhvr additive="base">
                                        <p:cTn id="41" dur="500" fill="hold"/>
                                        <p:tgtEl>
                                          <p:spTgt spid="19466"/>
                                        </p:tgtEl>
                                        <p:attrNameLst>
                                          <p:attrName>ppt_x</p:attrName>
                                        </p:attrNameLst>
                                      </p:cBhvr>
                                      <p:tavLst>
                                        <p:tav tm="0">
                                          <p:val>
                                            <p:strVal val="#ppt_x"/>
                                          </p:val>
                                        </p:tav>
                                        <p:tav tm="100000">
                                          <p:val>
                                            <p:strVal val="#ppt_x"/>
                                          </p:val>
                                        </p:tav>
                                      </p:tavLst>
                                    </p:anim>
                                    <p:anim calcmode="lin" valueType="num">
                                      <p:cBhvr additive="base">
                                        <p:cTn id="42" dur="500" fill="hold"/>
                                        <p:tgtEl>
                                          <p:spTgt spid="19466"/>
                                        </p:tgtEl>
                                        <p:attrNameLst>
                                          <p:attrName>ppt_y</p:attrName>
                                        </p:attrNameLst>
                                      </p:cBhvr>
                                      <p:tavLst>
                                        <p:tav tm="0">
                                          <p:val>
                                            <p:strVal val="1+#ppt_h/2"/>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4" fill="hold" nodeType="clickEffect">
                                  <p:stCondLst>
                                    <p:cond delay="0"/>
                                  </p:stCondLst>
                                  <p:childTnLst>
                                    <p:set>
                                      <p:cBhvr>
                                        <p:cTn id="46" dur="1" fill="hold">
                                          <p:stCondLst>
                                            <p:cond delay="0"/>
                                          </p:stCondLst>
                                        </p:cTn>
                                        <p:tgtEl>
                                          <p:spTgt spid="4"/>
                                        </p:tgtEl>
                                        <p:attrNameLst>
                                          <p:attrName>style.visibility</p:attrName>
                                        </p:attrNameLst>
                                      </p:cBhvr>
                                      <p:to>
                                        <p:strVal val="visible"/>
                                      </p:to>
                                    </p:set>
                                    <p:anim calcmode="lin" valueType="num">
                                      <p:cBhvr additive="base">
                                        <p:cTn id="47" dur="500" fill="hold"/>
                                        <p:tgtEl>
                                          <p:spTgt spid="4"/>
                                        </p:tgtEl>
                                        <p:attrNameLst>
                                          <p:attrName>ppt_x</p:attrName>
                                        </p:attrNameLst>
                                      </p:cBhvr>
                                      <p:tavLst>
                                        <p:tav tm="0">
                                          <p:val>
                                            <p:strVal val="#ppt_x"/>
                                          </p:val>
                                        </p:tav>
                                        <p:tav tm="100000">
                                          <p:val>
                                            <p:strVal val="#ppt_x"/>
                                          </p:val>
                                        </p:tav>
                                      </p:tavLst>
                                    </p:anim>
                                    <p:anim calcmode="lin" valueType="num">
                                      <p:cBhvr additive="base">
                                        <p:cTn id="4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12" presetClass="entr" presetSubtype="4" fill="hold" grpId="0" nodeType="clickEffect">
                                  <p:stCondLst>
                                    <p:cond delay="0"/>
                                  </p:stCondLst>
                                  <p:childTnLst>
                                    <p:set>
                                      <p:cBhvr>
                                        <p:cTn id="52" dur="1" fill="hold">
                                          <p:stCondLst>
                                            <p:cond delay="0"/>
                                          </p:stCondLst>
                                        </p:cTn>
                                        <p:tgtEl>
                                          <p:spTgt spid="16392"/>
                                        </p:tgtEl>
                                        <p:attrNameLst>
                                          <p:attrName>style.visibility</p:attrName>
                                        </p:attrNameLst>
                                      </p:cBhvr>
                                      <p:to>
                                        <p:strVal val="visible"/>
                                      </p:to>
                                    </p:set>
                                    <p:animEffect transition="in" filter="slide(fromBottom)">
                                      <p:cBhvr>
                                        <p:cTn id="53" dur="500"/>
                                        <p:tgtEl>
                                          <p:spTgt spid="1639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4" restart="whenNotActive" fill="hold" evtFilter="cancelBubble" nodeType="interactiveSeq">
                <p:stCondLst>
                  <p:cond evt="onClick" delay="0">
                    <p:tgtEl>
                      <p:spTgt spid="2"/>
                    </p:tgtEl>
                  </p:cond>
                </p:stCondLst>
                <p:endSync evt="end" delay="0">
                  <p:rtn val="all"/>
                </p:endSync>
                <p:childTnLst>
                  <p:par>
                    <p:cTn id="55" fill="hold" nodeType="clickPar">
                      <p:stCondLst>
                        <p:cond delay="0"/>
                      </p:stCondLst>
                      <p:childTnLst>
                        <p:par>
                          <p:cTn id="56" fill="hold" nodeType="withGroup">
                            <p:stCondLst>
                              <p:cond delay="0"/>
                            </p:stCondLst>
                            <p:childTnLst>
                              <p:par>
                                <p:cTn id="57" presetID="1" presetClass="mediacall" presetSubtype="0" fill="hold" nodeType="clickEffect">
                                  <p:stCondLst>
                                    <p:cond delay="0"/>
                                  </p:stCondLst>
                                  <p:childTnLst>
                                    <p:cmd type="call" cmd="playFrom(0.0)">
                                      <p:cBhvr>
                                        <p:cTn id="58" dur="46759" fill="hold"/>
                                        <p:tgtEl>
                                          <p:spTgt spid="2"/>
                                        </p:tgtEl>
                                      </p:cBhvr>
                                    </p:cmd>
                                  </p:childTnLst>
                                </p:cTn>
                              </p:par>
                            </p:childTnLst>
                          </p:cTn>
                        </p:par>
                      </p:childTnLst>
                    </p:cTn>
                  </p:par>
                </p:childTnLst>
              </p:cTn>
              <p:nextCondLst>
                <p:cond evt="onClick" delay="0">
                  <p:tgtEl>
                    <p:spTgt spid="2"/>
                  </p:tgtEl>
                </p:cond>
              </p:nextCondLst>
            </p:seq>
            <p:audio>
              <p:cMediaNode vol="80000">
                <p:cTn id="59" fill="hold" display="0">
                  <p:stCondLst>
                    <p:cond delay="indefinite"/>
                  </p:stCondLst>
                  <p:endCondLst>
                    <p:cond evt="onStopAudio" delay="0">
                      <p:tgtEl>
                        <p:sldTgt/>
                      </p:tgtEl>
                    </p:cond>
                  </p:endCondLst>
                </p:cTn>
                <p:tgtEl>
                  <p:spTgt spid="2"/>
                </p:tgtEl>
              </p:cMediaNode>
            </p:audio>
          </p:childTnLst>
        </p:cTn>
      </p:par>
    </p:tnLst>
    <p:bldLst>
      <p:bldP spid="16387" grpId="0"/>
      <p:bldP spid="16388" grpId="0"/>
      <p:bldP spid="16389" grpId="0"/>
      <p:bldP spid="16390" grpId="0"/>
      <p:bldP spid="16392" grpId="0"/>
      <p:bldP spid="16393" grpId="0" animBg="1"/>
      <p:bldP spid="16394" grpId="0" animBg="1"/>
      <p:bldP spid="19466" grpId="0"/>
    </p:bldLst>
  </p:timing>
</p:sld>
</file>

<file path=ppt/slides/slide16.xml><?xml version="1.0" encoding="utf-8"?>
<p:sld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541D4ECF-5B50-274A-8B03-6C620E34E5D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53013" y="3508375"/>
            <a:ext cx="4087812" cy="161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内容占位符 2">
            <a:extLst>
              <a:ext uri="{FF2B5EF4-FFF2-40B4-BE49-F238E27FC236}">
                <a16:creationId xmlns:a16="http://schemas.microsoft.com/office/drawing/2014/main" id="{382CE113-E6FC-614D-AB81-9B179463ABC9}"/>
              </a:ext>
            </a:extLst>
          </p:cNvPr>
          <p:cNvSpPr txBox="1">
            <a:spLocks noChangeArrowheads="1"/>
          </p:cNvSpPr>
          <p:nvPr/>
        </p:nvSpPr>
        <p:spPr bwMode="auto">
          <a:xfrm>
            <a:off x="179388" y="620713"/>
            <a:ext cx="8770937" cy="43989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buFont typeface="Arial" panose="020B0604020202020204" pitchFamily="34" charset="0"/>
              <a:buNone/>
            </a:pPr>
            <a:endParaRPr lang="zh-CN" altLang="en-US" sz="3600" b="1">
              <a:solidFill>
                <a:srgbClr val="000000"/>
              </a:solidFill>
            </a:endParaRPr>
          </a:p>
        </p:txBody>
      </p:sp>
      <p:sp>
        <p:nvSpPr>
          <p:cNvPr id="2" name="矩形 1">
            <a:extLst>
              <a:ext uri="{FF2B5EF4-FFF2-40B4-BE49-F238E27FC236}">
                <a16:creationId xmlns:a16="http://schemas.microsoft.com/office/drawing/2014/main" id="{73AC703E-164D-A847-A378-DAEFFCF15A56}"/>
              </a:ext>
            </a:extLst>
          </p:cNvPr>
          <p:cNvSpPr>
            <a:spLocks noChangeArrowheads="1"/>
          </p:cNvSpPr>
          <p:nvPr/>
        </p:nvSpPr>
        <p:spPr bwMode="auto">
          <a:xfrm>
            <a:off x="0" y="-25400"/>
            <a:ext cx="47879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 typeface="Arial" panose="020B0604020202020204" pitchFamily="34" charset="0"/>
              <a:buNone/>
            </a:pPr>
            <a:r>
              <a:rPr lang="en-US" altLang="zh-CN" sz="3600" b="1">
                <a:solidFill>
                  <a:srgbClr val="000000"/>
                </a:solidFill>
              </a:rPr>
              <a:t>Task 5 (para.5) Q&amp;A</a:t>
            </a:r>
            <a:endParaRPr lang="zh-CN" altLang="en-US" sz="3600" b="1">
              <a:solidFill>
                <a:srgbClr val="000000"/>
              </a:solidFill>
            </a:endParaRPr>
          </a:p>
        </p:txBody>
      </p:sp>
      <p:sp>
        <p:nvSpPr>
          <p:cNvPr id="24" name="Rectangle 2">
            <a:extLst>
              <a:ext uri="{FF2B5EF4-FFF2-40B4-BE49-F238E27FC236}">
                <a16:creationId xmlns:a16="http://schemas.microsoft.com/office/drawing/2014/main" id="{869048C5-7EE8-6B4D-9BFD-1B690F02C7B4}"/>
              </a:ext>
            </a:extLst>
          </p:cNvPr>
          <p:cNvSpPr txBox="1">
            <a:spLocks noChangeArrowheads="1"/>
          </p:cNvSpPr>
          <p:nvPr/>
        </p:nvSpPr>
        <p:spPr bwMode="auto">
          <a:xfrm>
            <a:off x="187325" y="620713"/>
            <a:ext cx="8763000" cy="144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lnSpc>
                <a:spcPct val="130000"/>
              </a:lnSpc>
              <a:spcBef>
                <a:spcPct val="0"/>
              </a:spcBef>
              <a:buFont typeface="Arial" panose="020B0604020202020204" pitchFamily="34" charset="0"/>
              <a:buNone/>
            </a:pPr>
            <a:r>
              <a:rPr lang="en-US" altLang="zh-CN" sz="3600" b="1"/>
              <a:t>1. What were those clever animals with hands and feet?  </a:t>
            </a:r>
          </a:p>
          <a:p>
            <a:pPr eaLnBrk="1" hangingPunct="1">
              <a:lnSpc>
                <a:spcPct val="130000"/>
              </a:lnSpc>
              <a:spcBef>
                <a:spcPct val="0"/>
              </a:spcBef>
              <a:buFont typeface="Arial" panose="020B0604020202020204" pitchFamily="34" charset="0"/>
              <a:buNone/>
            </a:pPr>
            <a:r>
              <a:rPr lang="en-US" altLang="zh-CN" sz="3600" b="1"/>
              <a:t>2. What have they done to the earth? </a:t>
            </a:r>
          </a:p>
          <a:p>
            <a:pPr eaLnBrk="1" hangingPunct="1">
              <a:lnSpc>
                <a:spcPct val="130000"/>
              </a:lnSpc>
              <a:spcBef>
                <a:spcPct val="0"/>
              </a:spcBef>
              <a:buFont typeface="Arial" panose="020B0604020202020204" pitchFamily="34" charset="0"/>
              <a:buNone/>
            </a:pPr>
            <a:r>
              <a:rPr lang="en-US" altLang="zh-CN" sz="3600" b="1"/>
              <a:t>    What problem are humans causing?     </a:t>
            </a:r>
          </a:p>
        </p:txBody>
      </p:sp>
      <p:sp>
        <p:nvSpPr>
          <p:cNvPr id="6" name="Text Box 6">
            <a:extLst>
              <a:ext uri="{FF2B5EF4-FFF2-40B4-BE49-F238E27FC236}">
                <a16:creationId xmlns:a16="http://schemas.microsoft.com/office/drawing/2014/main" id="{1C9805AB-9CB6-4A40-A31E-8A9BF2C73F80}"/>
              </a:ext>
            </a:extLst>
          </p:cNvPr>
          <p:cNvSpPr txBox="1">
            <a:spLocks noChangeArrowheads="1"/>
          </p:cNvSpPr>
          <p:nvPr/>
        </p:nvSpPr>
        <p:spPr bwMode="auto">
          <a:xfrm>
            <a:off x="3524250" y="1482725"/>
            <a:ext cx="3330575" cy="646113"/>
          </a:xfrm>
          <a:prstGeom prst="rect">
            <a:avLst/>
          </a:prstGeom>
          <a:noFill/>
          <a:ln>
            <a:noFill/>
          </a:ln>
          <a:effectLst/>
          <a:extLst/>
        </p:spPr>
        <p:txBody>
          <a:bodyPr>
            <a:spAutoFit/>
          </a:bodyPr>
          <a:lstStyle/>
          <a:p>
            <a:pPr eaLnBrk="1" fontAlgn="auto" hangingPunct="1">
              <a:spcBef>
                <a:spcPts val="0"/>
              </a:spcBef>
              <a:spcAft>
                <a:spcPts val="0"/>
              </a:spcAft>
              <a:defRPr/>
            </a:pPr>
            <a:r>
              <a:rPr lang="en-US" altLang="zh-CN" sz="3600" b="1" dirty="0">
                <a:solidFill>
                  <a:srgbClr val="FF0000"/>
                </a:solidFill>
                <a:effectLst>
                  <a:outerShdw blurRad="38100" dist="38100" dir="2700000" algn="tl">
                    <a:srgbClr val="000000">
                      <a:alpha val="43137"/>
                    </a:srgbClr>
                  </a:outerShdw>
                </a:effectLst>
                <a:latin typeface="+mn-lt"/>
                <a:ea typeface="+mn-ea"/>
              </a:rPr>
              <a:t>Human beings</a:t>
            </a:r>
          </a:p>
        </p:txBody>
      </p:sp>
      <p:sp>
        <p:nvSpPr>
          <p:cNvPr id="7" name="Text Box 6">
            <a:extLst>
              <a:ext uri="{FF2B5EF4-FFF2-40B4-BE49-F238E27FC236}">
                <a16:creationId xmlns:a16="http://schemas.microsoft.com/office/drawing/2014/main" id="{8C93388D-A0FE-4B40-9057-59A8EB217977}"/>
              </a:ext>
            </a:extLst>
          </p:cNvPr>
          <p:cNvSpPr txBox="1">
            <a:spLocks noChangeArrowheads="1"/>
          </p:cNvSpPr>
          <p:nvPr/>
        </p:nvSpPr>
        <p:spPr bwMode="auto">
          <a:xfrm>
            <a:off x="239713" y="3570288"/>
            <a:ext cx="6689725" cy="1200150"/>
          </a:xfrm>
          <a:prstGeom prst="rect">
            <a:avLst/>
          </a:prstGeom>
          <a:noFill/>
          <a:ln>
            <a:noFill/>
          </a:ln>
          <a:effectLst/>
          <a:extLst/>
        </p:spPr>
        <p:txBody>
          <a:bodyPr>
            <a:spAutoFit/>
          </a:bodyPr>
          <a:lstStyle/>
          <a:p>
            <a:pPr eaLnBrk="1" fontAlgn="auto" hangingPunct="1">
              <a:spcBef>
                <a:spcPts val="0"/>
              </a:spcBef>
              <a:spcAft>
                <a:spcPts val="0"/>
              </a:spcAft>
              <a:defRPr/>
            </a:pPr>
            <a:r>
              <a:rPr lang="en-US" altLang="zh-CN" sz="3600" b="1" dirty="0">
                <a:solidFill>
                  <a:srgbClr val="FF0000"/>
                </a:solidFill>
                <a:effectLst>
                  <a:outerShdw blurRad="38100" dist="38100" dir="2700000" algn="tl">
                    <a:srgbClr val="000000">
                      <a:alpha val="43137"/>
                    </a:srgbClr>
                  </a:outerShdw>
                </a:effectLst>
                <a:latin typeface="+mn-lt"/>
                <a:ea typeface="+mn-ea"/>
              </a:rPr>
              <a:t>They are not looking after the earth very well.</a:t>
            </a:r>
          </a:p>
        </p:txBody>
      </p:sp>
      <p:pic>
        <p:nvPicPr>
          <p:cNvPr id="3" name="Para5.mp3">
            <a:hlinkClick r:id="" action="ppaction://media"/>
            <a:extLst>
              <a:ext uri="{FF2B5EF4-FFF2-40B4-BE49-F238E27FC236}">
                <a16:creationId xmlns:a16="http://schemas.microsoft.com/office/drawing/2014/main" id="{02CE9BD5-1C8A-9445-B05F-6A0590F23D21}"/>
              </a:ext>
            </a:extLst>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7451725" y="1895475"/>
            <a:ext cx="1473200" cy="147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500" fill="hold"/>
                                        <p:tgtEl>
                                          <p:spTgt spid="25"/>
                                        </p:tgtEl>
                                        <p:attrNameLst>
                                          <p:attrName>ppt_x</p:attrName>
                                        </p:attrNameLst>
                                      </p:cBhvr>
                                      <p:tavLst>
                                        <p:tav tm="0">
                                          <p:val>
                                            <p:strVal val="#ppt_x"/>
                                          </p:val>
                                        </p:tav>
                                        <p:tav tm="100000">
                                          <p:val>
                                            <p:strVal val="#ppt_x"/>
                                          </p:val>
                                        </p:tav>
                                      </p:tavLst>
                                    </p:anim>
                                    <p:anim calcmode="lin" valueType="num">
                                      <p:cBhvr additive="base">
                                        <p:cTn id="12" dur="500" fill="hold"/>
                                        <p:tgtEl>
                                          <p:spTgt spid="25"/>
                                        </p:tgtEl>
                                        <p:attrNameLst>
                                          <p:attrName>ppt_y</p:attrName>
                                        </p:attrNameLst>
                                      </p:cBhvr>
                                      <p:tavLst>
                                        <p:tav tm="0">
                                          <p:val>
                                            <p:strVal val="1+#ppt_h/2"/>
                                          </p:val>
                                        </p:tav>
                                        <p:tav tm="100000">
                                          <p:val>
                                            <p:strVal val="#ppt_y"/>
                                          </p:val>
                                        </p:tav>
                                      </p:tavLst>
                                    </p:anim>
                                  </p:childTnLst>
                                </p:cTn>
                              </p:par>
                            </p:childTnLst>
                          </p:cTn>
                        </p:par>
                        <p:par>
                          <p:cTn id="13" fill="hold" nodeType="afterGroup">
                            <p:stCondLst>
                              <p:cond delay="500"/>
                            </p:stCondLst>
                            <p:childTnLst>
                              <p:par>
                                <p:cTn id="14" presetID="42" presetClass="entr" presetSubtype="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nodeType="clickEffect">
                                  <p:stCondLst>
                                    <p:cond delay="0"/>
                                  </p:stCondLst>
                                  <p:childTnLst>
                                    <p:set>
                                      <p:cBhvr>
                                        <p:cTn id="22" dur="1" fill="hold">
                                          <p:stCondLst>
                                            <p:cond delay="0"/>
                                          </p:stCondLst>
                                        </p:cTn>
                                        <p:tgtEl>
                                          <p:spTgt spid="24">
                                            <p:txEl>
                                              <p:pRg st="0" end="0"/>
                                            </p:txEl>
                                          </p:spTgt>
                                        </p:tgtEl>
                                        <p:attrNameLst>
                                          <p:attrName>style.visibility</p:attrName>
                                        </p:attrNameLst>
                                      </p:cBhvr>
                                      <p:to>
                                        <p:strVal val="visible"/>
                                      </p:to>
                                    </p:set>
                                    <p:anim calcmode="lin" valueType="num">
                                      <p:cBhvr additive="base">
                                        <p:cTn id="23" dur="500" fill="hold"/>
                                        <p:tgtEl>
                                          <p:spTgt spid="24">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4" fill="hold" nodeType="clickEffect">
                                  <p:stCondLst>
                                    <p:cond delay="0"/>
                                  </p:stCondLst>
                                  <p:childTnLst>
                                    <p:set>
                                      <p:cBhvr>
                                        <p:cTn id="28" dur="1" fill="hold">
                                          <p:stCondLst>
                                            <p:cond delay="0"/>
                                          </p:stCondLst>
                                        </p:cTn>
                                        <p:tgtEl>
                                          <p:spTgt spid="24">
                                            <p:txEl>
                                              <p:pRg st="1" end="1"/>
                                            </p:txEl>
                                          </p:spTgt>
                                        </p:tgtEl>
                                        <p:attrNameLst>
                                          <p:attrName>style.visibility</p:attrName>
                                        </p:attrNameLst>
                                      </p:cBhvr>
                                      <p:to>
                                        <p:strVal val="visible"/>
                                      </p:to>
                                    </p:set>
                                    <p:anim calcmode="lin" valueType="num">
                                      <p:cBhvr additive="base">
                                        <p:cTn id="29" dur="500" fill="hold"/>
                                        <p:tgtEl>
                                          <p:spTgt spid="24">
                                            <p:txEl>
                                              <p:pRg st="1" end="1"/>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4" fill="hold" nodeType="clickEffect">
                                  <p:stCondLst>
                                    <p:cond delay="0"/>
                                  </p:stCondLst>
                                  <p:childTnLst>
                                    <p:set>
                                      <p:cBhvr>
                                        <p:cTn id="34" dur="1" fill="hold">
                                          <p:stCondLst>
                                            <p:cond delay="0"/>
                                          </p:stCondLst>
                                        </p:cTn>
                                        <p:tgtEl>
                                          <p:spTgt spid="24">
                                            <p:txEl>
                                              <p:pRg st="2" end="2"/>
                                            </p:txEl>
                                          </p:spTgt>
                                        </p:tgtEl>
                                        <p:attrNameLst>
                                          <p:attrName>style.visibility</p:attrName>
                                        </p:attrNameLst>
                                      </p:cBhvr>
                                      <p:to>
                                        <p:strVal val="visible"/>
                                      </p:to>
                                    </p:set>
                                    <p:anim calcmode="lin" valueType="num">
                                      <p:cBhvr additive="base">
                                        <p:cTn id="35" dur="500" fill="hold"/>
                                        <p:tgtEl>
                                          <p:spTgt spid="24">
                                            <p:txEl>
                                              <p:pRg st="2" end="2"/>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2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12" presetClass="entr" presetSubtype="4" fill="hold" grpId="0" nodeType="click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slide(fromBottom)">
                                      <p:cBhvr>
                                        <p:cTn id="41" dur="500"/>
                                        <p:tgtEl>
                                          <p:spTgt spid="6"/>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12" presetClass="entr" presetSubtype="4" fill="hold" grpId="0" nodeType="click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slide(fromBottom)">
                                      <p:cBhvr>
                                        <p:cTn id="4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3"/>
                    </p:tgtEl>
                  </p:cond>
                </p:stCondLst>
                <p:endSync evt="end" delay="0">
                  <p:rtn val="all"/>
                </p:endSync>
                <p:childTnLst>
                  <p:par>
                    <p:cTn id="48" fill="hold" nodeType="clickPar">
                      <p:stCondLst>
                        <p:cond delay="0"/>
                      </p:stCondLst>
                      <p:childTnLst>
                        <p:par>
                          <p:cTn id="49" fill="hold" nodeType="withGroup">
                            <p:stCondLst>
                              <p:cond delay="0"/>
                            </p:stCondLst>
                            <p:childTnLst>
                              <p:par>
                                <p:cTn id="50" presetID="1" presetClass="mediacall" presetSubtype="0" fill="hold" nodeType="clickEffect">
                                  <p:stCondLst>
                                    <p:cond delay="0"/>
                                  </p:stCondLst>
                                  <p:childTnLst>
                                    <p:cmd type="call" cmd="playFrom(0.0)">
                                      <p:cBhvr>
                                        <p:cTn id="51" dur="43154" fill="hold"/>
                                        <p:tgtEl>
                                          <p:spTgt spid="3"/>
                                        </p:tgtEl>
                                      </p:cBhvr>
                                    </p:cmd>
                                  </p:childTnLst>
                                </p:cTn>
                              </p:par>
                            </p:childTnLst>
                          </p:cTn>
                        </p:par>
                      </p:childTnLst>
                    </p:cTn>
                  </p:par>
                </p:childTnLst>
              </p:cTn>
              <p:nextCondLst>
                <p:cond evt="onClick" delay="0">
                  <p:tgtEl>
                    <p:spTgt spid="3"/>
                  </p:tgtEl>
                </p:cond>
              </p:nextCondLst>
            </p:seq>
            <p:audio>
              <p:cMediaNode vol="80000">
                <p:cTn id="52" fill="hold" display="0">
                  <p:stCondLst>
                    <p:cond delay="indefinite"/>
                  </p:stCondLst>
                  <p:endCondLst>
                    <p:cond evt="onStopAudio" delay="0">
                      <p:tgtEl>
                        <p:sldTgt/>
                      </p:tgtEl>
                    </p:cond>
                  </p:endCondLst>
                </p:cTn>
                <p:tgtEl>
                  <p:spTgt spid="3"/>
                </p:tgtEl>
              </p:cMediaNode>
            </p:audio>
          </p:childTnLst>
        </p:cTn>
      </p:par>
    </p:tnLst>
    <p:bldLst>
      <p:bldP spid="25" grpId="0" animBg="1"/>
      <p:bldP spid="2" grpId="0"/>
      <p:bldP spid="6"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7EDC663-26C5-754C-865C-12A44C24A6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51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83A81A55-8BFD-401D-93D7-4FA8EFF57E43}"/>
              </a:ext>
            </a:extLst>
          </p:cNvPr>
          <p:cNvSpPr txBox="1"/>
          <p:nvPr/>
        </p:nvSpPr>
        <p:spPr>
          <a:xfrm>
            <a:off x="179388" y="3795713"/>
            <a:ext cx="3894137" cy="769937"/>
          </a:xfrm>
          <a:prstGeom prst="rect">
            <a:avLst/>
          </a:prstGeom>
          <a:noFill/>
        </p:spPr>
        <p:txBody>
          <a:bodyPr wrap="none">
            <a:spAutoFit/>
          </a:bodyPr>
          <a:lstStyle/>
          <a:p>
            <a:pPr eaLnBrk="1" fontAlgn="auto" hangingPunct="1">
              <a:spcBef>
                <a:spcPts val="0"/>
              </a:spcBef>
              <a:spcAft>
                <a:spcPts val="0"/>
              </a:spcAft>
              <a:defRPr/>
            </a:pPr>
            <a:r>
              <a:rPr lang="en-US" altLang="zh-CN" sz="4400" b="1" dirty="0">
                <a:solidFill>
                  <a:srgbClr val="FF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Over hunting</a:t>
            </a:r>
            <a:endParaRPr lang="zh-CN" altLang="en-US" sz="4400" b="1" dirty="0">
              <a:solidFill>
                <a:srgbClr val="FF0000"/>
              </a:solidFill>
              <a:effectLst>
                <a:outerShdw blurRad="38100" dist="38100" dir="2700000" algn="tl">
                  <a:srgbClr val="000000">
                    <a:alpha val="43137"/>
                  </a:srgbClr>
                </a:outerShdw>
              </a:effectLst>
              <a:latin typeface="Tahoma" panose="020B0604030504040204" pitchFamily="34" charset="0"/>
              <a:ea typeface="+mn-ea"/>
              <a:cs typeface="Tahoma" panose="020B0604030504040204" pitchFamily="34" charset="0"/>
            </a:endParaRPr>
          </a:p>
        </p:txBody>
      </p:sp>
      <p:pic>
        <p:nvPicPr>
          <p:cNvPr id="6" name="图片 5">
            <a:extLst>
              <a:ext uri="{FF2B5EF4-FFF2-40B4-BE49-F238E27FC236}">
                <a16:creationId xmlns:a16="http://schemas.microsoft.com/office/drawing/2014/main" id="{414DB9BC-8360-4A4B-A67D-8392EE4CD6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1504"/>
          <a:stretch>
            <a:fillRect/>
          </a:stretch>
        </p:blipFill>
        <p:spPr bwMode="auto">
          <a:xfrm>
            <a:off x="4763" y="-7938"/>
            <a:ext cx="9144000" cy="5149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47A21D04-A12E-4AB5-8A9D-AEDE85FDA813}"/>
              </a:ext>
            </a:extLst>
          </p:cNvPr>
          <p:cNvSpPr txBox="1"/>
          <p:nvPr/>
        </p:nvSpPr>
        <p:spPr>
          <a:xfrm>
            <a:off x="493713" y="1563688"/>
            <a:ext cx="4657725" cy="769937"/>
          </a:xfrm>
          <a:prstGeom prst="rect">
            <a:avLst/>
          </a:prstGeom>
          <a:noFill/>
        </p:spPr>
        <p:txBody>
          <a:bodyPr wrap="none">
            <a:spAutoFit/>
          </a:bodyPr>
          <a:lstStyle/>
          <a:p>
            <a:pPr eaLnBrk="1" fontAlgn="auto" hangingPunct="1">
              <a:spcBef>
                <a:spcPts val="0"/>
              </a:spcBef>
              <a:spcAft>
                <a:spcPts val="0"/>
              </a:spcAft>
              <a:defRPr/>
            </a:pPr>
            <a:r>
              <a:rPr lang="en-US" altLang="zh-CN" sz="4400" b="1" dirty="0">
                <a:solidFill>
                  <a:srgbClr val="FF0000"/>
                </a:solidFill>
                <a:effectLst>
                  <a:outerShdw blurRad="38100" dist="38100" dir="2700000" algn="tl">
                    <a:srgbClr val="000000">
                      <a:alpha val="43137"/>
                    </a:srgbClr>
                  </a:outerShdw>
                </a:effectLst>
                <a:latin typeface="Tahoma" panose="020B0604030504040204" pitchFamily="34" charset="0"/>
                <a:ea typeface="+mn-ea"/>
                <a:cs typeface="Tahoma" panose="020B0604030504040204" pitchFamily="34" charset="0"/>
              </a:rPr>
              <a:t>Water Shortage</a:t>
            </a:r>
            <a:endParaRPr lang="zh-CN" altLang="en-US" sz="4400" b="1" dirty="0">
              <a:solidFill>
                <a:srgbClr val="FF0000"/>
              </a:solidFill>
              <a:effectLst>
                <a:outerShdw blurRad="38100" dist="38100" dir="2700000" algn="tl">
                  <a:srgbClr val="000000">
                    <a:alpha val="43137"/>
                  </a:srgbClr>
                </a:outerShdw>
              </a:effectLst>
              <a:latin typeface="Tahoma" panose="020B0604030504040204" pitchFamily="34" charset="0"/>
              <a:ea typeface="+mn-ea"/>
              <a:cs typeface="Tahoma" panose="020B0604030504040204" pitchFamily="34" charset="0"/>
            </a:endParaRPr>
          </a:p>
        </p:txBody>
      </p:sp>
      <p:pic>
        <p:nvPicPr>
          <p:cNvPr id="8" name="图片 7">
            <a:extLst>
              <a:ext uri="{FF2B5EF4-FFF2-40B4-BE49-F238E27FC236}">
                <a16:creationId xmlns:a16="http://schemas.microsoft.com/office/drawing/2014/main" id="{8825F853-C313-8B4C-854A-E4592942432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63" y="0"/>
            <a:ext cx="9139237" cy="515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F68537E4-9D9D-4324-B6F7-9BA3D3843E53}"/>
              </a:ext>
            </a:extLst>
          </p:cNvPr>
          <p:cNvSpPr txBox="1"/>
          <p:nvPr/>
        </p:nvSpPr>
        <p:spPr>
          <a:xfrm>
            <a:off x="827088" y="268288"/>
            <a:ext cx="4740275" cy="768350"/>
          </a:xfrm>
          <a:prstGeom prst="rect">
            <a:avLst/>
          </a:prstGeom>
          <a:noFill/>
        </p:spPr>
        <p:txBody>
          <a:bodyPr wrap="none">
            <a:spAutoFit/>
          </a:bodyPr>
          <a:lstStyle/>
          <a:p>
            <a:pPr eaLnBrk="1" fontAlgn="auto" hangingPunct="1">
              <a:spcBef>
                <a:spcPts val="0"/>
              </a:spcBef>
              <a:spcAft>
                <a:spcPts val="0"/>
              </a:spcAft>
              <a:defRPr/>
            </a:pPr>
            <a:r>
              <a:rPr lang="en-US" altLang="zh-CN" sz="4400" b="1" dirty="0">
                <a:solidFill>
                  <a:srgbClr val="FF0000"/>
                </a:solidFill>
                <a:effectLst>
                  <a:outerShdw blurRad="38100" dist="38100" dir="2700000" algn="tl">
                    <a:srgbClr val="000000">
                      <a:alpha val="43137"/>
                    </a:srgbClr>
                  </a:outerShdw>
                </a:effectLst>
                <a:latin typeface="Tahoma" panose="020B0604030504040204" pitchFamily="34" charset="0"/>
                <a:ea typeface="+mn-ea"/>
                <a:cs typeface="Tahoma" panose="020B0604030504040204" pitchFamily="34" charset="0"/>
              </a:rPr>
              <a:t>Global Warming</a:t>
            </a:r>
            <a:endParaRPr lang="zh-CN" altLang="en-US" sz="4400" b="1" dirty="0">
              <a:solidFill>
                <a:srgbClr val="FF0000"/>
              </a:solidFill>
              <a:effectLst>
                <a:outerShdw blurRad="38100" dist="38100" dir="2700000" algn="tl">
                  <a:srgbClr val="000000">
                    <a:alpha val="43137"/>
                  </a:srgbClr>
                </a:outerShdw>
              </a:effectLst>
              <a:latin typeface="Tahoma" panose="020B0604030504040204" pitchFamily="34" charset="0"/>
              <a:ea typeface="+mn-ea"/>
              <a:cs typeface="Tahoma" panose="020B0604030504040204" pitchFamily="34" charset="0"/>
            </a:endParaRPr>
          </a:p>
        </p:txBody>
      </p:sp>
      <p:pic>
        <p:nvPicPr>
          <p:cNvPr id="11" name="图片 10">
            <a:extLst>
              <a:ext uri="{FF2B5EF4-FFF2-40B4-BE49-F238E27FC236}">
                <a16:creationId xmlns:a16="http://schemas.microsoft.com/office/drawing/2014/main" id="{160FE966-6F95-9546-A61F-3B3B5A9F5EA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4000" cy="516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0AE7828B-E405-4AF6-B77C-0A99D7E95534}"/>
              </a:ext>
            </a:extLst>
          </p:cNvPr>
          <p:cNvSpPr txBox="1"/>
          <p:nvPr/>
        </p:nvSpPr>
        <p:spPr>
          <a:xfrm>
            <a:off x="4716463" y="915988"/>
            <a:ext cx="4067175" cy="768350"/>
          </a:xfrm>
          <a:prstGeom prst="rect">
            <a:avLst/>
          </a:prstGeom>
          <a:noFill/>
        </p:spPr>
        <p:txBody>
          <a:bodyPr wrap="none">
            <a:spAutoFit/>
          </a:bodyPr>
          <a:lstStyle/>
          <a:p>
            <a:pPr eaLnBrk="1" fontAlgn="auto" hangingPunct="1">
              <a:spcBef>
                <a:spcPts val="0"/>
              </a:spcBef>
              <a:spcAft>
                <a:spcPts val="0"/>
              </a:spcAft>
              <a:defRPr/>
            </a:pPr>
            <a:r>
              <a:rPr lang="en-US" altLang="zh-CN" sz="4400" b="1" dirty="0">
                <a:solidFill>
                  <a:srgbClr val="FF0000"/>
                </a:solidFill>
                <a:effectLst>
                  <a:outerShdw blurRad="38100" dist="38100" dir="2700000" algn="tl">
                    <a:srgbClr val="000000">
                      <a:alpha val="43137"/>
                    </a:srgbClr>
                  </a:outerShdw>
                </a:effectLst>
                <a:latin typeface="Tahoma" panose="020B0604030504040204" pitchFamily="34" charset="0"/>
                <a:ea typeface="+mn-ea"/>
                <a:cs typeface="Tahoma" panose="020B0604030504040204" pitchFamily="34" charset="0"/>
              </a:rPr>
              <a:t>Deforestation</a:t>
            </a:r>
            <a:endParaRPr lang="zh-CN" altLang="en-US" sz="4400" b="1" dirty="0">
              <a:solidFill>
                <a:srgbClr val="FF0000"/>
              </a:solidFill>
              <a:effectLst>
                <a:outerShdw blurRad="38100" dist="38100" dir="2700000" algn="tl">
                  <a:srgbClr val="000000">
                    <a:alpha val="43137"/>
                  </a:srgbClr>
                </a:outerShdw>
              </a:effectLst>
              <a:latin typeface="Tahoma" panose="020B0604030504040204" pitchFamily="34" charset="0"/>
              <a:ea typeface="+mn-ea"/>
              <a:cs typeface="Tahoma" panose="020B0604030504040204" pitchFamily="34" charset="0"/>
            </a:endParaRPr>
          </a:p>
        </p:txBody>
      </p:sp>
      <p:pic>
        <p:nvPicPr>
          <p:cNvPr id="13" name="图片 12">
            <a:extLst>
              <a:ext uri="{FF2B5EF4-FFF2-40B4-BE49-F238E27FC236}">
                <a16:creationId xmlns:a16="http://schemas.microsoft.com/office/drawing/2014/main" id="{6E7CF3FA-5854-5E4D-A08C-455A5BF1B99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63" y="17463"/>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图片 14">
            <a:extLst>
              <a:ext uri="{FF2B5EF4-FFF2-40B4-BE49-F238E27FC236}">
                <a16:creationId xmlns:a16="http://schemas.microsoft.com/office/drawing/2014/main" id="{5ECA9085-71C2-C940-8388-EA29FA3CD97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1962" t="8121"/>
          <a:stretch>
            <a:fillRect/>
          </a:stretch>
        </p:blipFill>
        <p:spPr bwMode="auto">
          <a:xfrm>
            <a:off x="-9525" y="-4763"/>
            <a:ext cx="9144000" cy="51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矩形 15">
            <a:extLst>
              <a:ext uri="{FF2B5EF4-FFF2-40B4-BE49-F238E27FC236}">
                <a16:creationId xmlns:a16="http://schemas.microsoft.com/office/drawing/2014/main" id="{714C8EB3-AFD5-4EF3-A4B0-4725893BF220}"/>
              </a:ext>
            </a:extLst>
          </p:cNvPr>
          <p:cNvSpPr/>
          <p:nvPr/>
        </p:nvSpPr>
        <p:spPr>
          <a:xfrm>
            <a:off x="4763" y="2066925"/>
            <a:ext cx="8023225" cy="1323975"/>
          </a:xfrm>
          <a:prstGeom prst="rect">
            <a:avLst/>
          </a:prstGeom>
          <a:solidFill>
            <a:schemeClr val="dk1">
              <a:alpha val="58000"/>
            </a:schemeClr>
          </a:solidFill>
          <a:ln>
            <a:noFill/>
          </a:ln>
        </p:spPr>
        <p:style>
          <a:lnRef idx="2">
            <a:schemeClr val="dk1">
              <a:shade val="50000"/>
            </a:schemeClr>
          </a:lnRef>
          <a:fillRef idx="1">
            <a:schemeClr val="dk1"/>
          </a:fillRef>
          <a:effectRef idx="0">
            <a:schemeClr val="dk1"/>
          </a:effectRef>
          <a:fontRef idx="minor">
            <a:schemeClr val="lt1"/>
          </a:fontRef>
        </p:style>
        <p:txBody>
          <a:bodyPr>
            <a:spAutoFit/>
          </a:bodyPr>
          <a:lstStyle/>
          <a:p>
            <a:pPr eaLnBrk="1" fontAlgn="auto" hangingPunct="1">
              <a:spcBef>
                <a:spcPct val="50000"/>
              </a:spcBef>
              <a:spcAft>
                <a:spcPts val="0"/>
              </a:spcAft>
              <a:defRPr/>
            </a:pPr>
            <a:r>
              <a:rPr lang="en-US" altLang="zh-CN" sz="4000" b="1" i="1" dirty="0">
                <a:solidFill>
                  <a:schemeClr val="bg1"/>
                </a:solidFill>
                <a:effectLst>
                  <a:outerShdw blurRad="38100" dist="38100" dir="2700000" algn="tl">
                    <a:srgbClr val="000000">
                      <a:alpha val="43137"/>
                    </a:srgbClr>
                  </a:outerShdw>
                </a:effectLst>
              </a:rPr>
              <a:t>W</a:t>
            </a:r>
            <a:r>
              <a:rPr lang="zh-CN" altLang="zh-CN" sz="4000" b="1" i="1" dirty="0">
                <a:solidFill>
                  <a:schemeClr val="bg1"/>
                </a:solidFill>
                <a:effectLst>
                  <a:outerShdw blurRad="38100" dist="38100" dir="2700000" algn="tl">
                    <a:srgbClr val="000000">
                      <a:alpha val="43137"/>
                    </a:srgbClr>
                  </a:outerShdw>
                </a:effectLst>
              </a:rPr>
              <a:t>hat little things can we do for </a:t>
            </a:r>
            <a:r>
              <a:rPr lang="en-US" altLang="zh-CN" sz="4000" b="1" i="1" dirty="0">
                <a:solidFill>
                  <a:schemeClr val="bg1"/>
                </a:solidFill>
                <a:effectLst>
                  <a:outerShdw blurRad="38100" dist="38100" dir="2700000" algn="tl">
                    <a:srgbClr val="000000">
                      <a:alpha val="43137"/>
                    </a:srgbClr>
                  </a:outerShdw>
                </a:effectLst>
              </a:rPr>
              <a:t>our</a:t>
            </a:r>
            <a:r>
              <a:rPr lang="zh-CN" altLang="zh-CN" sz="4000" b="1" i="1" dirty="0">
                <a:solidFill>
                  <a:schemeClr val="bg1"/>
                </a:solidFill>
                <a:effectLst>
                  <a:outerShdw blurRad="38100" dist="38100" dir="2700000" algn="tl">
                    <a:srgbClr val="000000">
                      <a:alpha val="43137"/>
                    </a:srgbClr>
                  </a:outerShdw>
                </a:effectLst>
              </a:rPr>
              <a:t> </a:t>
            </a:r>
            <a:r>
              <a:rPr lang="en-US" altLang="zh-CN" sz="4000" b="1" i="1" dirty="0">
                <a:solidFill>
                  <a:schemeClr val="bg1"/>
                </a:solidFill>
                <a:effectLst>
                  <a:outerShdw blurRad="38100" dist="38100" dir="2700000" algn="tl">
                    <a:srgbClr val="000000">
                      <a:alpha val="43137"/>
                    </a:srgbClr>
                  </a:outerShdw>
                </a:effectLst>
              </a:rPr>
              <a:t>Mother E</a:t>
            </a:r>
            <a:r>
              <a:rPr lang="zh-CN" altLang="zh-CN" sz="4000" b="1" i="1" dirty="0">
                <a:solidFill>
                  <a:schemeClr val="bg1"/>
                </a:solidFill>
                <a:effectLst>
                  <a:outerShdw blurRad="38100" dist="38100" dir="2700000" algn="tl">
                    <a:srgbClr val="000000">
                      <a:alpha val="43137"/>
                    </a:srgbClr>
                  </a:outerShdw>
                </a:effectLst>
              </a:rPr>
              <a:t>arth?</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42" presetClass="entr" presetSubtype="0"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1000"/>
                                        <p:tgtEl>
                                          <p:spTgt spid="6"/>
                                        </p:tgtEl>
                                      </p:cBhvr>
                                    </p:animEffect>
                                    <p:anim calcmode="lin" valueType="num">
                                      <p:cBhvr>
                                        <p:cTn id="21" dur="1000" fill="hold"/>
                                        <p:tgtEl>
                                          <p:spTgt spid="6"/>
                                        </p:tgtEl>
                                        <p:attrNameLst>
                                          <p:attrName>ppt_x</p:attrName>
                                        </p:attrNameLst>
                                      </p:cBhvr>
                                      <p:tavLst>
                                        <p:tav tm="0">
                                          <p:val>
                                            <p:strVal val="#ppt_x"/>
                                          </p:val>
                                        </p:tav>
                                        <p:tav tm="100000">
                                          <p:val>
                                            <p:strVal val="#ppt_x"/>
                                          </p:val>
                                        </p:tav>
                                      </p:tavLst>
                                    </p:anim>
                                    <p:anim calcmode="lin" valueType="num">
                                      <p:cBhvr>
                                        <p:cTn id="22" dur="1000" fill="hold"/>
                                        <p:tgtEl>
                                          <p:spTgt spid="6"/>
                                        </p:tgtEl>
                                        <p:attrNameLst>
                                          <p:attrName>ppt_y</p:attrName>
                                        </p:attrNameLst>
                                      </p:cBhvr>
                                      <p:tavLst>
                                        <p:tav tm="0">
                                          <p:val>
                                            <p:strVal val="#ppt_y+.1"/>
                                          </p:val>
                                        </p:tav>
                                        <p:tav tm="100000">
                                          <p:val>
                                            <p:strVal val="#ppt_y"/>
                                          </p:val>
                                        </p:tav>
                                      </p:tavLst>
                                    </p:anim>
                                  </p:childTnLst>
                                </p:cTn>
                              </p:par>
                            </p:childTnLst>
                          </p:cTn>
                        </p:par>
                        <p:par>
                          <p:cTn id="23" fill="hold" nodeType="afterGroup">
                            <p:stCondLst>
                              <p:cond delay="1000"/>
                            </p:stCondLst>
                            <p:childTnLst>
                              <p:par>
                                <p:cTn id="24" presetID="42" presetClass="entr" presetSubtype="0" fill="hold" grpId="0" nodeType="after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42" presetClass="entr" presetSubtype="0"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1000"/>
                                        <p:tgtEl>
                                          <p:spTgt spid="8"/>
                                        </p:tgtEl>
                                      </p:cBhvr>
                                    </p:animEffect>
                                    <p:anim calcmode="lin" valueType="num">
                                      <p:cBhvr>
                                        <p:cTn id="34" dur="1000" fill="hold"/>
                                        <p:tgtEl>
                                          <p:spTgt spid="8"/>
                                        </p:tgtEl>
                                        <p:attrNameLst>
                                          <p:attrName>ppt_x</p:attrName>
                                        </p:attrNameLst>
                                      </p:cBhvr>
                                      <p:tavLst>
                                        <p:tav tm="0">
                                          <p:val>
                                            <p:strVal val="#ppt_x"/>
                                          </p:val>
                                        </p:tav>
                                        <p:tav tm="100000">
                                          <p:val>
                                            <p:strVal val="#ppt_x"/>
                                          </p:val>
                                        </p:tav>
                                      </p:tavLst>
                                    </p:anim>
                                    <p:anim calcmode="lin" valueType="num">
                                      <p:cBhvr>
                                        <p:cTn id="35" dur="1000" fill="hold"/>
                                        <p:tgtEl>
                                          <p:spTgt spid="8"/>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1000"/>
                                        <p:tgtEl>
                                          <p:spTgt spid="10"/>
                                        </p:tgtEl>
                                      </p:cBhvr>
                                    </p:animEffect>
                                    <p:anim calcmode="lin" valueType="num">
                                      <p:cBhvr>
                                        <p:cTn id="39" dur="1000" fill="hold"/>
                                        <p:tgtEl>
                                          <p:spTgt spid="10"/>
                                        </p:tgtEl>
                                        <p:attrNameLst>
                                          <p:attrName>ppt_x</p:attrName>
                                        </p:attrNameLst>
                                      </p:cBhvr>
                                      <p:tavLst>
                                        <p:tav tm="0">
                                          <p:val>
                                            <p:strVal val="#ppt_x"/>
                                          </p:val>
                                        </p:tav>
                                        <p:tav tm="100000">
                                          <p:val>
                                            <p:strVal val="#ppt_x"/>
                                          </p:val>
                                        </p:tav>
                                      </p:tavLst>
                                    </p:anim>
                                    <p:anim calcmode="lin" valueType="num">
                                      <p:cBhvr>
                                        <p:cTn id="4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42" presetClass="entr" presetSubtype="0" fill="hold" nodeType="click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1000"/>
                                        <p:tgtEl>
                                          <p:spTgt spid="11"/>
                                        </p:tgtEl>
                                      </p:cBhvr>
                                    </p:animEffect>
                                    <p:anim calcmode="lin" valueType="num">
                                      <p:cBhvr>
                                        <p:cTn id="46" dur="1000" fill="hold"/>
                                        <p:tgtEl>
                                          <p:spTgt spid="11"/>
                                        </p:tgtEl>
                                        <p:attrNameLst>
                                          <p:attrName>ppt_x</p:attrName>
                                        </p:attrNameLst>
                                      </p:cBhvr>
                                      <p:tavLst>
                                        <p:tav tm="0">
                                          <p:val>
                                            <p:strVal val="#ppt_x"/>
                                          </p:val>
                                        </p:tav>
                                        <p:tav tm="100000">
                                          <p:val>
                                            <p:strVal val="#ppt_x"/>
                                          </p:val>
                                        </p:tav>
                                      </p:tavLst>
                                    </p:anim>
                                    <p:anim calcmode="lin" valueType="num">
                                      <p:cBhvr>
                                        <p:cTn id="47" dur="1000" fill="hold"/>
                                        <p:tgtEl>
                                          <p:spTgt spid="11"/>
                                        </p:tgtEl>
                                        <p:attrNameLst>
                                          <p:attrName>ppt_y</p:attrName>
                                        </p:attrNameLst>
                                      </p:cBhvr>
                                      <p:tavLst>
                                        <p:tav tm="0">
                                          <p:val>
                                            <p:strVal val="#ppt_y+.1"/>
                                          </p:val>
                                        </p:tav>
                                        <p:tav tm="100000">
                                          <p:val>
                                            <p:strVal val="#ppt_y"/>
                                          </p:val>
                                        </p:tav>
                                      </p:tavLst>
                                    </p:anim>
                                  </p:childTnLst>
                                </p:cTn>
                              </p:par>
                            </p:childTnLst>
                          </p:cTn>
                        </p:par>
                        <p:par>
                          <p:cTn id="48" fill="hold" nodeType="afterGroup">
                            <p:stCondLst>
                              <p:cond delay="1000"/>
                            </p:stCondLst>
                            <p:childTnLst>
                              <p:par>
                                <p:cTn id="49" presetID="42" presetClass="entr" presetSubtype="0" fill="hold" grpId="0" nodeType="after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fade">
                                      <p:cBhvr>
                                        <p:cTn id="51" dur="1000"/>
                                        <p:tgtEl>
                                          <p:spTgt spid="12"/>
                                        </p:tgtEl>
                                      </p:cBhvr>
                                    </p:animEffect>
                                    <p:anim calcmode="lin" valueType="num">
                                      <p:cBhvr>
                                        <p:cTn id="52" dur="1000" fill="hold"/>
                                        <p:tgtEl>
                                          <p:spTgt spid="12"/>
                                        </p:tgtEl>
                                        <p:attrNameLst>
                                          <p:attrName>ppt_x</p:attrName>
                                        </p:attrNameLst>
                                      </p:cBhvr>
                                      <p:tavLst>
                                        <p:tav tm="0">
                                          <p:val>
                                            <p:strVal val="#ppt_x"/>
                                          </p:val>
                                        </p:tav>
                                        <p:tav tm="100000">
                                          <p:val>
                                            <p:strVal val="#ppt_x"/>
                                          </p:val>
                                        </p:tav>
                                      </p:tavLst>
                                    </p:anim>
                                    <p:anim calcmode="lin" valueType="num">
                                      <p:cBhvr>
                                        <p:cTn id="5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54" fill="hold" nodeType="clickPar">
                      <p:stCondLst>
                        <p:cond delay="indefinite"/>
                      </p:stCondLst>
                      <p:childTnLst>
                        <p:par>
                          <p:cTn id="55" fill="hold" nodeType="withGroup">
                            <p:stCondLst>
                              <p:cond delay="0"/>
                            </p:stCondLst>
                            <p:childTnLst>
                              <p:par>
                                <p:cTn id="56" presetID="42" presetClass="entr" presetSubtype="0" fill="hold" nodeType="clickEffect">
                                  <p:stCondLst>
                                    <p:cond delay="0"/>
                                  </p:stCondLst>
                                  <p:childTnLst>
                                    <p:set>
                                      <p:cBhvr>
                                        <p:cTn id="57" dur="1" fill="hold">
                                          <p:stCondLst>
                                            <p:cond delay="0"/>
                                          </p:stCondLst>
                                        </p:cTn>
                                        <p:tgtEl>
                                          <p:spTgt spid="13"/>
                                        </p:tgtEl>
                                        <p:attrNameLst>
                                          <p:attrName>style.visibility</p:attrName>
                                        </p:attrNameLst>
                                      </p:cBhvr>
                                      <p:to>
                                        <p:strVal val="visible"/>
                                      </p:to>
                                    </p:set>
                                    <p:animEffect transition="in" filter="fade">
                                      <p:cBhvr>
                                        <p:cTn id="58" dur="1000"/>
                                        <p:tgtEl>
                                          <p:spTgt spid="13"/>
                                        </p:tgtEl>
                                      </p:cBhvr>
                                    </p:animEffect>
                                    <p:anim calcmode="lin" valueType="num">
                                      <p:cBhvr>
                                        <p:cTn id="59" dur="1000" fill="hold"/>
                                        <p:tgtEl>
                                          <p:spTgt spid="13"/>
                                        </p:tgtEl>
                                        <p:attrNameLst>
                                          <p:attrName>ppt_x</p:attrName>
                                        </p:attrNameLst>
                                      </p:cBhvr>
                                      <p:tavLst>
                                        <p:tav tm="0">
                                          <p:val>
                                            <p:strVal val="#ppt_x"/>
                                          </p:val>
                                        </p:tav>
                                        <p:tav tm="100000">
                                          <p:val>
                                            <p:strVal val="#ppt_x"/>
                                          </p:val>
                                        </p:tav>
                                      </p:tavLst>
                                    </p:anim>
                                    <p:anim calcmode="lin" valueType="num">
                                      <p:cBhvr>
                                        <p:cTn id="6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61" fill="hold" nodeType="clickPar">
                      <p:stCondLst>
                        <p:cond delay="indefinite"/>
                      </p:stCondLst>
                      <p:childTnLst>
                        <p:par>
                          <p:cTn id="62" fill="hold" nodeType="withGroup">
                            <p:stCondLst>
                              <p:cond delay="0"/>
                            </p:stCondLst>
                            <p:childTnLst>
                              <p:par>
                                <p:cTn id="63" presetID="2" presetClass="entr" presetSubtype="4" fill="hold" nodeType="clickEffect">
                                  <p:stCondLst>
                                    <p:cond delay="0"/>
                                  </p:stCondLst>
                                  <p:childTnLst>
                                    <p:set>
                                      <p:cBhvr>
                                        <p:cTn id="64" dur="1" fill="hold">
                                          <p:stCondLst>
                                            <p:cond delay="0"/>
                                          </p:stCondLst>
                                        </p:cTn>
                                        <p:tgtEl>
                                          <p:spTgt spid="15"/>
                                        </p:tgtEl>
                                        <p:attrNameLst>
                                          <p:attrName>style.visibility</p:attrName>
                                        </p:attrNameLst>
                                      </p:cBhvr>
                                      <p:to>
                                        <p:strVal val="visible"/>
                                      </p:to>
                                    </p:set>
                                    <p:anim calcmode="lin" valueType="num">
                                      <p:cBhvr additive="base">
                                        <p:cTn id="65" dur="500" fill="hold"/>
                                        <p:tgtEl>
                                          <p:spTgt spid="15"/>
                                        </p:tgtEl>
                                        <p:attrNameLst>
                                          <p:attrName>ppt_x</p:attrName>
                                        </p:attrNameLst>
                                      </p:cBhvr>
                                      <p:tavLst>
                                        <p:tav tm="0">
                                          <p:val>
                                            <p:strVal val="#ppt_x"/>
                                          </p:val>
                                        </p:tav>
                                        <p:tav tm="100000">
                                          <p:val>
                                            <p:strVal val="#ppt_x"/>
                                          </p:val>
                                        </p:tav>
                                      </p:tavLst>
                                    </p:anim>
                                    <p:anim calcmode="lin" valueType="num">
                                      <p:cBhvr additive="base">
                                        <p:cTn id="66" dur="500" fill="hold"/>
                                        <p:tgtEl>
                                          <p:spTgt spid="15"/>
                                        </p:tgtEl>
                                        <p:attrNameLst>
                                          <p:attrName>ppt_y</p:attrName>
                                        </p:attrNameLst>
                                      </p:cBhvr>
                                      <p:tavLst>
                                        <p:tav tm="0">
                                          <p:val>
                                            <p:strVal val="1+#ppt_h/2"/>
                                          </p:val>
                                        </p:tav>
                                        <p:tav tm="100000">
                                          <p:val>
                                            <p:strVal val="#ppt_y"/>
                                          </p:val>
                                        </p:tav>
                                      </p:tavLst>
                                    </p:anim>
                                  </p:childTnLst>
                                </p:cTn>
                              </p:par>
                            </p:childTnLst>
                          </p:cTn>
                        </p:par>
                        <p:par>
                          <p:cTn id="67" fill="hold" nodeType="afterGroup">
                            <p:stCondLst>
                              <p:cond delay="500"/>
                            </p:stCondLst>
                            <p:childTnLst>
                              <p:par>
                                <p:cTn id="68" presetID="42" presetClass="entr" presetSubtype="0" fill="hold" grpId="0" nodeType="afterEffect">
                                  <p:stCondLst>
                                    <p:cond delay="0"/>
                                  </p:stCondLst>
                                  <p:childTnLst>
                                    <p:set>
                                      <p:cBhvr>
                                        <p:cTn id="69" dur="1" fill="hold">
                                          <p:stCondLst>
                                            <p:cond delay="0"/>
                                          </p:stCondLst>
                                        </p:cTn>
                                        <p:tgtEl>
                                          <p:spTgt spid="16"/>
                                        </p:tgtEl>
                                        <p:attrNameLst>
                                          <p:attrName>style.visibility</p:attrName>
                                        </p:attrNameLst>
                                      </p:cBhvr>
                                      <p:to>
                                        <p:strVal val="visible"/>
                                      </p:to>
                                    </p:set>
                                    <p:animEffect transition="in" filter="fade">
                                      <p:cBhvr>
                                        <p:cTn id="70" dur="1000"/>
                                        <p:tgtEl>
                                          <p:spTgt spid="16"/>
                                        </p:tgtEl>
                                      </p:cBhvr>
                                    </p:animEffect>
                                    <p:anim calcmode="lin" valueType="num">
                                      <p:cBhvr>
                                        <p:cTn id="71" dur="1000" fill="hold"/>
                                        <p:tgtEl>
                                          <p:spTgt spid="16"/>
                                        </p:tgtEl>
                                        <p:attrNameLst>
                                          <p:attrName>ppt_x</p:attrName>
                                        </p:attrNameLst>
                                      </p:cBhvr>
                                      <p:tavLst>
                                        <p:tav tm="0">
                                          <p:val>
                                            <p:strVal val="#ppt_x"/>
                                          </p:val>
                                        </p:tav>
                                        <p:tav tm="100000">
                                          <p:val>
                                            <p:strVal val="#ppt_x"/>
                                          </p:val>
                                        </p:tav>
                                      </p:tavLst>
                                    </p:anim>
                                    <p:anim calcmode="lin" valueType="num">
                                      <p:cBhvr>
                                        <p:cTn id="72"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10" grpId="0"/>
      <p:bldP spid="12" grpId="0"/>
      <p:bldP spid="1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4267696F-3989-BD43-984A-5FAE09C454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08650" y="41275"/>
            <a:ext cx="343535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10">
            <a:extLst>
              <a:ext uri="{FF2B5EF4-FFF2-40B4-BE49-F238E27FC236}">
                <a16:creationId xmlns:a16="http://schemas.microsoft.com/office/drawing/2014/main" id="{CCA70E6C-53A3-A846-9B8F-4A703C13C0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24188" y="-3175"/>
            <a:ext cx="2978150" cy="211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图片 11">
            <a:extLst>
              <a:ext uri="{FF2B5EF4-FFF2-40B4-BE49-F238E27FC236}">
                <a16:creationId xmlns:a16="http://schemas.microsoft.com/office/drawing/2014/main" id="{CAA9136F-5CA5-7946-B47E-9D6E2514AC6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25" y="-6350"/>
            <a:ext cx="3060700" cy="208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4">
            <a:extLst>
              <a:ext uri="{FF2B5EF4-FFF2-40B4-BE49-F238E27FC236}">
                <a16:creationId xmlns:a16="http://schemas.microsoft.com/office/drawing/2014/main" id="{FFECF609-BE60-BA47-8E42-102BDAC9692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16411"/>
          <a:stretch>
            <a:fillRect/>
          </a:stretch>
        </p:blipFill>
        <p:spPr bwMode="auto">
          <a:xfrm>
            <a:off x="-7938" y="2084388"/>
            <a:ext cx="3635376" cy="301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图片 12">
            <a:extLst>
              <a:ext uri="{FF2B5EF4-FFF2-40B4-BE49-F238E27FC236}">
                <a16:creationId xmlns:a16="http://schemas.microsoft.com/office/drawing/2014/main" id="{157DB73A-95B5-B143-991B-7039B99BBE2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76600" y="2074863"/>
            <a:ext cx="2727325" cy="310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7">
            <a:extLst>
              <a:ext uri="{FF2B5EF4-FFF2-40B4-BE49-F238E27FC236}">
                <a16:creationId xmlns:a16="http://schemas.microsoft.com/office/drawing/2014/main" id="{03647542-BCD9-4D81-933E-784770EB4844}"/>
              </a:ext>
            </a:extLst>
          </p:cNvPr>
          <p:cNvPicPr>
            <a:picLocks noChangeAspect="1"/>
          </p:cNvPicPr>
          <p:nvPr/>
        </p:nvPicPr>
        <p:blipFill>
          <a:blip r:embed="rId8"/>
          <a:stretch>
            <a:fillRect/>
          </a:stretch>
        </p:blipFill>
        <p:spPr>
          <a:xfrm>
            <a:off x="31750" y="19050"/>
            <a:ext cx="4572000" cy="5143500"/>
          </a:xfrm>
          <a:prstGeom prst="rect">
            <a:avLst/>
          </a:prstGeom>
          <a:ln>
            <a:noFill/>
          </a:ln>
          <a:effectLst>
            <a:outerShdw blurRad="292100" dist="139700" dir="2700000" algn="tl" rotWithShape="0">
              <a:srgbClr val="333333">
                <a:alpha val="65000"/>
              </a:srgbClr>
            </a:outerShdw>
          </a:effectLst>
        </p:spPr>
      </p:pic>
      <p:pic>
        <p:nvPicPr>
          <p:cNvPr id="7" name="图片 6">
            <a:extLst>
              <a:ext uri="{FF2B5EF4-FFF2-40B4-BE49-F238E27FC236}">
                <a16:creationId xmlns:a16="http://schemas.microsoft.com/office/drawing/2014/main" id="{F94454D1-C397-4FC3-A852-61A8D5395A00}"/>
              </a:ext>
            </a:extLst>
          </p:cNvPr>
          <p:cNvPicPr>
            <a:picLocks noChangeAspect="1"/>
          </p:cNvPicPr>
          <p:nvPr/>
        </p:nvPicPr>
        <p:blipFill>
          <a:blip r:embed="rId9"/>
          <a:stretch>
            <a:fillRect/>
          </a:stretch>
        </p:blipFill>
        <p:spPr>
          <a:xfrm>
            <a:off x="4576763" y="-6350"/>
            <a:ext cx="4567237" cy="516890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14" presetClass="entr" presetSubtype="10"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randombar(horizontal)">
                                      <p:cBhvr>
                                        <p:cTn id="37" dur="500"/>
                                        <p:tgtEl>
                                          <p:spTgt spid="8"/>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4" presetClass="entr" presetSubtype="10" fill="hold"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randombar(horizontal)">
                                      <p:cBhvr>
                                        <p:cTn id="4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8370" name="AutoShape 2">
            <a:extLst>
              <a:ext uri="{FF2B5EF4-FFF2-40B4-BE49-F238E27FC236}">
                <a16:creationId xmlns:a16="http://schemas.microsoft.com/office/drawing/2014/main" id="{2A9156E5-6830-3C49-A771-17AF49B79E63}"/>
              </a:ext>
            </a:extLst>
          </p:cNvPr>
          <p:cNvSpPr>
            <a:spLocks noChangeArrowheads="1"/>
          </p:cNvSpPr>
          <p:nvPr/>
        </p:nvSpPr>
        <p:spPr bwMode="auto">
          <a:xfrm>
            <a:off x="0" y="0"/>
            <a:ext cx="2681288" cy="720725"/>
          </a:xfrm>
          <a:prstGeom prst="roundRect">
            <a:avLst>
              <a:gd name="adj" fmla="val 16667"/>
            </a:avLst>
          </a:prstGeom>
          <a:solidFill>
            <a:srgbClr val="FF5050"/>
          </a:solidFill>
          <a:ln w="76200" cmpd="tri">
            <a:solidFill>
              <a:schemeClr val="bg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en-US" altLang="zh-CN" sz="4800" b="1">
                <a:latin typeface="Calibri" panose="020F0502020204030204" pitchFamily="34" charset="0"/>
              </a:rPr>
              <a:t>Summary</a:t>
            </a:r>
            <a:r>
              <a:rPr lang="en-US" altLang="zh-CN" sz="4400" b="1">
                <a:latin typeface="Calibri" panose="020F0502020204030204" pitchFamily="34" charset="0"/>
              </a:rPr>
              <a:t>  </a:t>
            </a:r>
          </a:p>
        </p:txBody>
      </p:sp>
      <p:sp>
        <p:nvSpPr>
          <p:cNvPr id="58371" name="矩形 13">
            <a:extLst>
              <a:ext uri="{FF2B5EF4-FFF2-40B4-BE49-F238E27FC236}">
                <a16:creationId xmlns:a16="http://schemas.microsoft.com/office/drawing/2014/main" id="{84D15499-CE0A-DD48-B729-2B533BDBAF1C}"/>
              </a:ext>
            </a:extLst>
          </p:cNvPr>
          <p:cNvSpPr>
            <a:spLocks noChangeArrowheads="1"/>
          </p:cNvSpPr>
          <p:nvPr/>
        </p:nvSpPr>
        <p:spPr bwMode="auto">
          <a:xfrm>
            <a:off x="179388" y="771525"/>
            <a:ext cx="8785225" cy="365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lnSpc>
                <a:spcPts val="2800"/>
              </a:lnSpc>
              <a:spcBef>
                <a:spcPct val="0"/>
              </a:spcBef>
              <a:buFontTx/>
              <a:buNone/>
            </a:pPr>
            <a:r>
              <a:rPr lang="en-US" altLang="zh-CN" sz="1800" b="1">
                <a:latin typeface="Comic Sans MS" panose="030F0902030302020204" pitchFamily="66" charset="0"/>
              </a:rPr>
              <a:t>   </a:t>
            </a:r>
            <a:r>
              <a:rPr lang="zh-CN" altLang="zh-CN" sz="1800" b="1">
                <a:latin typeface="Comic Sans MS" panose="030F0902030302020204" pitchFamily="66" charset="0"/>
              </a:rPr>
              <a:t>After the “big bang”, the earth was still  just a cloud of _____,it _______loudly with fire and rock, which were _____ to produce the_________, water vapour and other gases. Then ________ began to appeared on the earth. ____________ in water are considered </a:t>
            </a:r>
            <a:br>
              <a:rPr lang="zh-CN" altLang="zh-CN" sz="1800" b="1">
                <a:latin typeface="Comic Sans MS" panose="030F0902030302020204" pitchFamily="66" charset="0"/>
              </a:rPr>
            </a:br>
            <a:r>
              <a:rPr lang="zh-CN" altLang="zh-CN" sz="1800" b="1">
                <a:latin typeface="Comic Sans MS" panose="030F0902030302020204" pitchFamily="66" charset="0"/>
              </a:rPr>
              <a:t>to be the earliest lives on the earth. The O</a:t>
            </a:r>
            <a:r>
              <a:rPr lang="zh-CN" altLang="zh-CN" sz="1800" b="1" baseline="-25000">
                <a:latin typeface="Comic Sans MS" panose="030F0902030302020204" pitchFamily="66" charset="0"/>
              </a:rPr>
              <a:t>2</a:t>
            </a:r>
            <a:r>
              <a:rPr lang="en-US" altLang="zh-CN" sz="1800" b="1" baseline="-25000">
                <a:latin typeface="Comic Sans MS" panose="030F0902030302020204" pitchFamily="66" charset="0"/>
              </a:rPr>
              <a:t> </a:t>
            </a:r>
            <a:r>
              <a:rPr lang="zh-CN" altLang="zh-CN" sz="1800" b="1">
                <a:latin typeface="Comic Sans MS" panose="030F0902030302020204" pitchFamily="66" charset="0"/>
              </a:rPr>
              <a:t>they supplied encouraged the lives of______________. Slowly green plants grew on land, which were followed by __________like insects &amp; ________. When the plants grew into______, ______ appeared. Then _______ developed but disappeared later, which made the rise of  a totally different animal,______, possible, and finally _____ spread all over the world.</a:t>
            </a:r>
          </a:p>
        </p:txBody>
      </p:sp>
      <p:sp>
        <p:nvSpPr>
          <p:cNvPr id="15" name="Text Box 4">
            <a:extLst>
              <a:ext uri="{FF2B5EF4-FFF2-40B4-BE49-F238E27FC236}">
                <a16:creationId xmlns:a16="http://schemas.microsoft.com/office/drawing/2014/main" id="{E8FC782E-9E6C-FE46-A325-841D553A438F}"/>
              </a:ext>
            </a:extLst>
          </p:cNvPr>
          <p:cNvSpPr txBox="1">
            <a:spLocks noChangeArrowheads="1"/>
          </p:cNvSpPr>
          <p:nvPr/>
        </p:nvSpPr>
        <p:spPr bwMode="auto">
          <a:xfrm>
            <a:off x="7346950" y="793750"/>
            <a:ext cx="1079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zh-CN" altLang="zh-CN" sz="1800">
                <a:solidFill>
                  <a:srgbClr val="C00000"/>
                </a:solidFill>
                <a:latin typeface="Comic Sans MS" panose="030F0902030302020204" pitchFamily="66" charset="0"/>
              </a:rPr>
              <a:t>dust</a:t>
            </a:r>
          </a:p>
        </p:txBody>
      </p:sp>
      <p:sp>
        <p:nvSpPr>
          <p:cNvPr id="16" name="Text Box 5">
            <a:extLst>
              <a:ext uri="{FF2B5EF4-FFF2-40B4-BE49-F238E27FC236}">
                <a16:creationId xmlns:a16="http://schemas.microsoft.com/office/drawing/2014/main" id="{F3F268DA-417D-0849-AF8B-DB3AD9668A90}"/>
              </a:ext>
            </a:extLst>
          </p:cNvPr>
          <p:cNvSpPr txBox="1">
            <a:spLocks noChangeArrowheads="1"/>
          </p:cNvSpPr>
          <p:nvPr/>
        </p:nvSpPr>
        <p:spPr bwMode="auto">
          <a:xfrm>
            <a:off x="179388" y="1127125"/>
            <a:ext cx="13684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zh-CN" altLang="zh-CN" sz="1800">
                <a:solidFill>
                  <a:srgbClr val="C00000"/>
                </a:solidFill>
                <a:latin typeface="Comic Sans MS" panose="030F0902030302020204" pitchFamily="66" charset="0"/>
              </a:rPr>
              <a:t>exploded</a:t>
            </a:r>
          </a:p>
        </p:txBody>
      </p:sp>
      <p:sp>
        <p:nvSpPr>
          <p:cNvPr id="17" name="Text Box 6">
            <a:extLst>
              <a:ext uri="{FF2B5EF4-FFF2-40B4-BE49-F238E27FC236}">
                <a16:creationId xmlns:a16="http://schemas.microsoft.com/office/drawing/2014/main" id="{DC1FFC20-0FA5-DB4D-9B06-AF2B28C7728C}"/>
              </a:ext>
            </a:extLst>
          </p:cNvPr>
          <p:cNvSpPr txBox="1">
            <a:spLocks noChangeArrowheads="1"/>
          </p:cNvSpPr>
          <p:nvPr/>
        </p:nvSpPr>
        <p:spPr bwMode="auto">
          <a:xfrm>
            <a:off x="5389563" y="1127125"/>
            <a:ext cx="14779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zh-CN" altLang="zh-CN" sz="1800">
                <a:solidFill>
                  <a:srgbClr val="C00000"/>
                </a:solidFill>
                <a:latin typeface="Comic Sans MS" panose="030F0902030302020204" pitchFamily="66" charset="0"/>
              </a:rPr>
              <a:t>in time</a:t>
            </a:r>
          </a:p>
        </p:txBody>
      </p:sp>
      <p:sp>
        <p:nvSpPr>
          <p:cNvPr id="18" name="Text Box 7">
            <a:extLst>
              <a:ext uri="{FF2B5EF4-FFF2-40B4-BE49-F238E27FC236}">
                <a16:creationId xmlns:a16="http://schemas.microsoft.com/office/drawing/2014/main" id="{68615ABF-066E-6647-900A-2B95946BB001}"/>
              </a:ext>
            </a:extLst>
          </p:cNvPr>
          <p:cNvSpPr txBox="1">
            <a:spLocks noChangeArrowheads="1"/>
          </p:cNvSpPr>
          <p:nvPr/>
        </p:nvSpPr>
        <p:spPr bwMode="auto">
          <a:xfrm>
            <a:off x="617538" y="1497013"/>
            <a:ext cx="15684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zh-CN" altLang="zh-CN" sz="1800">
                <a:solidFill>
                  <a:srgbClr val="C00000"/>
                </a:solidFill>
                <a:latin typeface="Comic Sans MS" panose="030F0902030302020204" pitchFamily="66" charset="0"/>
              </a:rPr>
              <a:t>carbon</a:t>
            </a:r>
          </a:p>
        </p:txBody>
      </p:sp>
      <p:sp>
        <p:nvSpPr>
          <p:cNvPr id="19" name="Text Box 8">
            <a:extLst>
              <a:ext uri="{FF2B5EF4-FFF2-40B4-BE49-F238E27FC236}">
                <a16:creationId xmlns:a16="http://schemas.microsoft.com/office/drawing/2014/main" id="{9FF6AD0C-7343-C445-A73E-8AD1525AED71}"/>
              </a:ext>
            </a:extLst>
          </p:cNvPr>
          <p:cNvSpPr txBox="1">
            <a:spLocks noChangeArrowheads="1"/>
          </p:cNvSpPr>
          <p:nvPr/>
        </p:nvSpPr>
        <p:spPr bwMode="auto">
          <a:xfrm>
            <a:off x="6421438" y="1525588"/>
            <a:ext cx="14652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zh-CN" altLang="zh-CN" sz="1800">
                <a:solidFill>
                  <a:srgbClr val="C00000"/>
                </a:solidFill>
                <a:latin typeface="Comic Sans MS" panose="030F0902030302020204" pitchFamily="66" charset="0"/>
              </a:rPr>
              <a:t>water</a:t>
            </a:r>
          </a:p>
        </p:txBody>
      </p:sp>
      <p:sp>
        <p:nvSpPr>
          <p:cNvPr id="20" name="Text Box 11">
            <a:extLst>
              <a:ext uri="{FF2B5EF4-FFF2-40B4-BE49-F238E27FC236}">
                <a16:creationId xmlns:a16="http://schemas.microsoft.com/office/drawing/2014/main" id="{5CFF5CD0-4F0F-CC4C-8079-9833BA75A384}"/>
              </a:ext>
            </a:extLst>
          </p:cNvPr>
          <p:cNvSpPr txBox="1">
            <a:spLocks noChangeArrowheads="1"/>
          </p:cNvSpPr>
          <p:nvPr/>
        </p:nvSpPr>
        <p:spPr bwMode="auto">
          <a:xfrm>
            <a:off x="2765425" y="1901825"/>
            <a:ext cx="1982788" cy="37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lnSpc>
                <a:spcPct val="110000"/>
              </a:lnSpc>
              <a:spcBef>
                <a:spcPct val="50000"/>
              </a:spcBef>
              <a:buFontTx/>
              <a:buNone/>
            </a:pPr>
            <a:r>
              <a:rPr lang="zh-CN" altLang="zh-CN" sz="1800">
                <a:solidFill>
                  <a:srgbClr val="CC3300"/>
                </a:solidFill>
                <a:latin typeface="Comic Sans MS" panose="030F0902030302020204" pitchFamily="66" charset="0"/>
              </a:rPr>
              <a:t>The small plants</a:t>
            </a:r>
          </a:p>
        </p:txBody>
      </p:sp>
      <p:sp>
        <p:nvSpPr>
          <p:cNvPr id="21" name="Text Box 3">
            <a:extLst>
              <a:ext uri="{FF2B5EF4-FFF2-40B4-BE49-F238E27FC236}">
                <a16:creationId xmlns:a16="http://schemas.microsoft.com/office/drawing/2014/main" id="{234EF11E-E48B-E140-90DD-D859AF294E8A}"/>
              </a:ext>
            </a:extLst>
          </p:cNvPr>
          <p:cNvSpPr txBox="1">
            <a:spLocks noChangeArrowheads="1"/>
          </p:cNvSpPr>
          <p:nvPr/>
        </p:nvSpPr>
        <p:spPr bwMode="auto">
          <a:xfrm>
            <a:off x="1031875" y="2576513"/>
            <a:ext cx="2616200" cy="37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lnSpc>
                <a:spcPct val="110000"/>
              </a:lnSpc>
              <a:spcBef>
                <a:spcPct val="50000"/>
              </a:spcBef>
              <a:buFontTx/>
              <a:buNone/>
            </a:pPr>
            <a:r>
              <a:rPr lang="zh-CN" altLang="zh-CN" sz="1800">
                <a:solidFill>
                  <a:srgbClr val="CC3300"/>
                </a:solidFill>
                <a:latin typeface="Comic Sans MS" panose="030F0902030302020204" pitchFamily="66" charset="0"/>
              </a:rPr>
              <a:t>shell-fish and fish</a:t>
            </a:r>
          </a:p>
        </p:txBody>
      </p:sp>
      <p:sp>
        <p:nvSpPr>
          <p:cNvPr id="23" name="Text Box 13">
            <a:extLst>
              <a:ext uri="{FF2B5EF4-FFF2-40B4-BE49-F238E27FC236}">
                <a16:creationId xmlns:a16="http://schemas.microsoft.com/office/drawing/2014/main" id="{D56E91FA-D7D0-954E-930E-D48F949AAD4C}"/>
              </a:ext>
            </a:extLst>
          </p:cNvPr>
          <p:cNvSpPr txBox="1">
            <a:spLocks noChangeArrowheads="1"/>
          </p:cNvSpPr>
          <p:nvPr/>
        </p:nvSpPr>
        <p:spPr bwMode="auto">
          <a:xfrm>
            <a:off x="1566863" y="2898775"/>
            <a:ext cx="1546225" cy="37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lnSpc>
                <a:spcPct val="110000"/>
              </a:lnSpc>
              <a:spcBef>
                <a:spcPct val="50000"/>
              </a:spcBef>
              <a:buFontTx/>
              <a:buNone/>
            </a:pPr>
            <a:r>
              <a:rPr lang="zh-CN" altLang="zh-CN" sz="1800">
                <a:solidFill>
                  <a:srgbClr val="CC3300"/>
                </a:solidFill>
                <a:latin typeface="Comic Sans MS" panose="030F0902030302020204" pitchFamily="66" charset="0"/>
              </a:rPr>
              <a:t>land animals</a:t>
            </a:r>
          </a:p>
        </p:txBody>
      </p:sp>
      <p:sp>
        <p:nvSpPr>
          <p:cNvPr id="24" name="Text Box 5">
            <a:extLst>
              <a:ext uri="{FF2B5EF4-FFF2-40B4-BE49-F238E27FC236}">
                <a16:creationId xmlns:a16="http://schemas.microsoft.com/office/drawing/2014/main" id="{36112B95-E1DB-8E40-A34A-3FC8A044AB87}"/>
              </a:ext>
            </a:extLst>
          </p:cNvPr>
          <p:cNvSpPr txBox="1">
            <a:spLocks noChangeArrowheads="1"/>
          </p:cNvSpPr>
          <p:nvPr/>
        </p:nvSpPr>
        <p:spPr bwMode="auto">
          <a:xfrm>
            <a:off x="4527550" y="2898775"/>
            <a:ext cx="1412875" cy="37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lnSpc>
                <a:spcPct val="110000"/>
              </a:lnSpc>
              <a:spcBef>
                <a:spcPct val="50000"/>
              </a:spcBef>
              <a:buFontTx/>
              <a:buNone/>
            </a:pPr>
            <a:r>
              <a:rPr lang="zh-CN" altLang="zh-CN" sz="1800">
                <a:solidFill>
                  <a:srgbClr val="CC3300"/>
                </a:solidFill>
                <a:latin typeface="Comic Sans MS" panose="030F0902030302020204" pitchFamily="66" charset="0"/>
              </a:rPr>
              <a:t>amphibians</a:t>
            </a:r>
          </a:p>
        </p:txBody>
      </p:sp>
      <p:sp>
        <p:nvSpPr>
          <p:cNvPr id="25" name="Text Box 6">
            <a:extLst>
              <a:ext uri="{FF2B5EF4-FFF2-40B4-BE49-F238E27FC236}">
                <a16:creationId xmlns:a16="http://schemas.microsoft.com/office/drawing/2014/main" id="{DAF617DD-FF36-6249-9C43-F79C2E8548D0}"/>
              </a:ext>
            </a:extLst>
          </p:cNvPr>
          <p:cNvSpPr txBox="1">
            <a:spLocks noChangeArrowheads="1"/>
          </p:cNvSpPr>
          <p:nvPr/>
        </p:nvSpPr>
        <p:spPr bwMode="auto">
          <a:xfrm>
            <a:off x="617538" y="3313113"/>
            <a:ext cx="101917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lnSpc>
                <a:spcPct val="110000"/>
              </a:lnSpc>
              <a:spcBef>
                <a:spcPct val="50000"/>
              </a:spcBef>
              <a:buFontTx/>
              <a:buNone/>
            </a:pPr>
            <a:r>
              <a:rPr lang="zh-CN" altLang="zh-CN" sz="1800">
                <a:solidFill>
                  <a:srgbClr val="CC3300"/>
                </a:solidFill>
                <a:latin typeface="Comic Sans MS" panose="030F0902030302020204" pitchFamily="66" charset="0"/>
              </a:rPr>
              <a:t>forests</a:t>
            </a:r>
          </a:p>
        </p:txBody>
      </p:sp>
      <p:sp>
        <p:nvSpPr>
          <p:cNvPr id="26" name="Text Box 7">
            <a:extLst>
              <a:ext uri="{FF2B5EF4-FFF2-40B4-BE49-F238E27FC236}">
                <a16:creationId xmlns:a16="http://schemas.microsoft.com/office/drawing/2014/main" id="{2917B1E1-FBCF-214D-939A-FC992494E39D}"/>
              </a:ext>
            </a:extLst>
          </p:cNvPr>
          <p:cNvSpPr txBox="1">
            <a:spLocks noChangeArrowheads="1"/>
          </p:cNvSpPr>
          <p:nvPr/>
        </p:nvSpPr>
        <p:spPr bwMode="auto">
          <a:xfrm>
            <a:off x="1636713" y="3311525"/>
            <a:ext cx="111442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lnSpc>
                <a:spcPct val="110000"/>
              </a:lnSpc>
              <a:spcBef>
                <a:spcPct val="50000"/>
              </a:spcBef>
              <a:buFontTx/>
              <a:buNone/>
            </a:pPr>
            <a:r>
              <a:rPr lang="zh-CN" altLang="zh-CN" sz="1800">
                <a:solidFill>
                  <a:srgbClr val="CC3300"/>
                </a:solidFill>
                <a:latin typeface="Comic Sans MS" panose="030F0902030302020204" pitchFamily="66" charset="0"/>
              </a:rPr>
              <a:t>reptiles</a:t>
            </a:r>
          </a:p>
        </p:txBody>
      </p:sp>
      <p:sp>
        <p:nvSpPr>
          <p:cNvPr id="27" name="Text Box 8">
            <a:extLst>
              <a:ext uri="{FF2B5EF4-FFF2-40B4-BE49-F238E27FC236}">
                <a16:creationId xmlns:a16="http://schemas.microsoft.com/office/drawing/2014/main" id="{4122511B-1663-594B-877F-EF8BC3EA567A}"/>
              </a:ext>
            </a:extLst>
          </p:cNvPr>
          <p:cNvSpPr txBox="1">
            <a:spLocks noChangeArrowheads="1"/>
          </p:cNvSpPr>
          <p:nvPr/>
        </p:nvSpPr>
        <p:spPr bwMode="auto">
          <a:xfrm>
            <a:off x="4462463" y="3276600"/>
            <a:ext cx="122872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lnSpc>
                <a:spcPct val="110000"/>
              </a:lnSpc>
              <a:spcBef>
                <a:spcPct val="50000"/>
              </a:spcBef>
              <a:buFontTx/>
              <a:buNone/>
            </a:pPr>
            <a:r>
              <a:rPr lang="zh-CN" altLang="zh-CN" sz="1800">
                <a:solidFill>
                  <a:srgbClr val="CC3300"/>
                </a:solidFill>
                <a:latin typeface="Comic Sans MS" panose="030F0902030302020204" pitchFamily="66" charset="0"/>
              </a:rPr>
              <a:t>dinosaurs</a:t>
            </a:r>
          </a:p>
        </p:txBody>
      </p:sp>
      <p:sp>
        <p:nvSpPr>
          <p:cNvPr id="28" name="Text Box 9">
            <a:extLst>
              <a:ext uri="{FF2B5EF4-FFF2-40B4-BE49-F238E27FC236}">
                <a16:creationId xmlns:a16="http://schemas.microsoft.com/office/drawing/2014/main" id="{3BD4328B-7877-6B49-84A0-71B506405CF8}"/>
              </a:ext>
            </a:extLst>
          </p:cNvPr>
          <p:cNvSpPr txBox="1">
            <a:spLocks noChangeArrowheads="1"/>
          </p:cNvSpPr>
          <p:nvPr/>
        </p:nvSpPr>
        <p:spPr bwMode="auto">
          <a:xfrm>
            <a:off x="6664325" y="3663950"/>
            <a:ext cx="1905000" cy="37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lnSpc>
                <a:spcPct val="110000"/>
              </a:lnSpc>
              <a:spcBef>
                <a:spcPct val="50000"/>
              </a:spcBef>
              <a:buFontTx/>
              <a:buNone/>
            </a:pPr>
            <a:r>
              <a:rPr lang="zh-CN" altLang="zh-CN" sz="1800">
                <a:solidFill>
                  <a:srgbClr val="CC3300"/>
                </a:solidFill>
                <a:latin typeface="Comic Sans MS" panose="030F0902030302020204" pitchFamily="66" charset="0"/>
              </a:rPr>
              <a:t>mammal</a:t>
            </a:r>
          </a:p>
        </p:txBody>
      </p:sp>
      <p:sp>
        <p:nvSpPr>
          <p:cNvPr id="29" name="Text Box 10">
            <a:extLst>
              <a:ext uri="{FF2B5EF4-FFF2-40B4-BE49-F238E27FC236}">
                <a16:creationId xmlns:a16="http://schemas.microsoft.com/office/drawing/2014/main" id="{E1788380-58D4-5C4E-A546-0A9D7F032A08}"/>
              </a:ext>
            </a:extLst>
          </p:cNvPr>
          <p:cNvSpPr txBox="1">
            <a:spLocks noChangeArrowheads="1"/>
          </p:cNvSpPr>
          <p:nvPr/>
        </p:nvSpPr>
        <p:spPr bwMode="auto">
          <a:xfrm>
            <a:off x="1401763" y="4013200"/>
            <a:ext cx="1676400" cy="37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lnSpc>
                <a:spcPct val="110000"/>
              </a:lnSpc>
              <a:spcBef>
                <a:spcPct val="50000"/>
              </a:spcBef>
              <a:buFontTx/>
              <a:buNone/>
            </a:pPr>
            <a:r>
              <a:rPr lang="zh-CN" altLang="zh-CN" sz="1800">
                <a:solidFill>
                  <a:srgbClr val="CC3300"/>
                </a:solidFill>
                <a:latin typeface="Comic Sans MS" panose="030F0902030302020204" pitchFamily="66" charset="0"/>
              </a:rPr>
              <a:t>humans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500" fill="hold"/>
                                        <p:tgtEl>
                                          <p:spTgt spid="18"/>
                                        </p:tgtEl>
                                        <p:attrNameLst>
                                          <p:attrName>ppt_x</p:attrName>
                                        </p:attrNameLst>
                                      </p:cBhvr>
                                      <p:tavLst>
                                        <p:tav tm="0">
                                          <p:val>
                                            <p:strVal val="#ppt_x"/>
                                          </p:val>
                                        </p:tav>
                                        <p:tav tm="100000">
                                          <p:val>
                                            <p:strVal val="#ppt_x"/>
                                          </p:val>
                                        </p:tav>
                                      </p:tavLst>
                                    </p:anim>
                                    <p:anim calcmode="lin" valueType="num">
                                      <p:cBhvr additive="base">
                                        <p:cTn id="2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fill="hold"/>
                                        <p:tgtEl>
                                          <p:spTgt spid="19"/>
                                        </p:tgtEl>
                                        <p:attrNameLst>
                                          <p:attrName>ppt_x</p:attrName>
                                        </p:attrNameLst>
                                      </p:cBhvr>
                                      <p:tavLst>
                                        <p:tav tm="0">
                                          <p:val>
                                            <p:strVal val="#ppt_x"/>
                                          </p:val>
                                        </p:tav>
                                        <p:tav tm="100000">
                                          <p:val>
                                            <p:strVal val="#ppt_x"/>
                                          </p:val>
                                        </p:tav>
                                      </p:tavLst>
                                    </p:anim>
                                    <p:anim calcmode="lin" valueType="num">
                                      <p:cBhvr additive="base">
                                        <p:cTn id="3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blinds(horizontal)">
                                      <p:cBhvr>
                                        <p:cTn id="37" dur="500"/>
                                        <p:tgtEl>
                                          <p:spTgt spid="20"/>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blinds(horizontal)">
                                      <p:cBhvr>
                                        <p:cTn id="42" dur="500"/>
                                        <p:tgtEl>
                                          <p:spTgt spid="21"/>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blinds(horizontal)">
                                      <p:cBhvr>
                                        <p:cTn id="47" dur="500"/>
                                        <p:tgtEl>
                                          <p:spTgt spid="23"/>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blinds(horizontal)">
                                      <p:cBhvr>
                                        <p:cTn id="52" dur="500"/>
                                        <p:tgtEl>
                                          <p:spTgt spid="24"/>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3" presetClass="entr" presetSubtype="10" fill="hold" grpId="0" nodeType="clickEffect">
                                  <p:stCondLst>
                                    <p:cond delay="0"/>
                                  </p:stCondLst>
                                  <p:childTnLst>
                                    <p:set>
                                      <p:cBhvr>
                                        <p:cTn id="56" dur="1" fill="hold">
                                          <p:stCondLst>
                                            <p:cond delay="0"/>
                                          </p:stCondLst>
                                        </p:cTn>
                                        <p:tgtEl>
                                          <p:spTgt spid="25"/>
                                        </p:tgtEl>
                                        <p:attrNameLst>
                                          <p:attrName>style.visibility</p:attrName>
                                        </p:attrNameLst>
                                      </p:cBhvr>
                                      <p:to>
                                        <p:strVal val="visible"/>
                                      </p:to>
                                    </p:set>
                                    <p:animEffect transition="in" filter="blinds(horizontal)">
                                      <p:cBhvr>
                                        <p:cTn id="57" dur="500"/>
                                        <p:tgtEl>
                                          <p:spTgt spid="25"/>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3" presetClass="entr" presetSubtype="10" fill="hold" grpId="0" nodeType="clickEffect">
                                  <p:stCondLst>
                                    <p:cond delay="0"/>
                                  </p:stCondLst>
                                  <p:childTnLst>
                                    <p:set>
                                      <p:cBhvr>
                                        <p:cTn id="61" dur="1" fill="hold">
                                          <p:stCondLst>
                                            <p:cond delay="0"/>
                                          </p:stCondLst>
                                        </p:cTn>
                                        <p:tgtEl>
                                          <p:spTgt spid="26"/>
                                        </p:tgtEl>
                                        <p:attrNameLst>
                                          <p:attrName>style.visibility</p:attrName>
                                        </p:attrNameLst>
                                      </p:cBhvr>
                                      <p:to>
                                        <p:strVal val="visible"/>
                                      </p:to>
                                    </p:set>
                                    <p:animEffect transition="in" filter="blinds(horizontal)">
                                      <p:cBhvr>
                                        <p:cTn id="62" dur="500"/>
                                        <p:tgtEl>
                                          <p:spTgt spid="26"/>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3" presetClass="entr" presetSubtype="10" fill="hold" grpId="0" nodeType="clickEffect">
                                  <p:stCondLst>
                                    <p:cond delay="0"/>
                                  </p:stCondLst>
                                  <p:childTnLst>
                                    <p:set>
                                      <p:cBhvr>
                                        <p:cTn id="66" dur="1" fill="hold">
                                          <p:stCondLst>
                                            <p:cond delay="0"/>
                                          </p:stCondLst>
                                        </p:cTn>
                                        <p:tgtEl>
                                          <p:spTgt spid="27"/>
                                        </p:tgtEl>
                                        <p:attrNameLst>
                                          <p:attrName>style.visibility</p:attrName>
                                        </p:attrNameLst>
                                      </p:cBhvr>
                                      <p:to>
                                        <p:strVal val="visible"/>
                                      </p:to>
                                    </p:set>
                                    <p:animEffect transition="in" filter="blinds(horizontal)">
                                      <p:cBhvr>
                                        <p:cTn id="67" dur="500"/>
                                        <p:tgtEl>
                                          <p:spTgt spid="27"/>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3" presetClass="entr" presetSubtype="10" fill="hold" grpId="0" nodeType="clickEffect">
                                  <p:stCondLst>
                                    <p:cond delay="0"/>
                                  </p:stCondLst>
                                  <p:childTnLst>
                                    <p:set>
                                      <p:cBhvr>
                                        <p:cTn id="71" dur="1" fill="hold">
                                          <p:stCondLst>
                                            <p:cond delay="0"/>
                                          </p:stCondLst>
                                        </p:cTn>
                                        <p:tgtEl>
                                          <p:spTgt spid="28"/>
                                        </p:tgtEl>
                                        <p:attrNameLst>
                                          <p:attrName>style.visibility</p:attrName>
                                        </p:attrNameLst>
                                      </p:cBhvr>
                                      <p:to>
                                        <p:strVal val="visible"/>
                                      </p:to>
                                    </p:set>
                                    <p:animEffect transition="in" filter="blinds(horizontal)">
                                      <p:cBhvr>
                                        <p:cTn id="72" dur="500"/>
                                        <p:tgtEl>
                                          <p:spTgt spid="28"/>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3" presetClass="entr" presetSubtype="10" fill="hold" grpId="0" nodeType="clickEffect">
                                  <p:stCondLst>
                                    <p:cond delay="0"/>
                                  </p:stCondLst>
                                  <p:childTnLst>
                                    <p:set>
                                      <p:cBhvr>
                                        <p:cTn id="76" dur="1" fill="hold">
                                          <p:stCondLst>
                                            <p:cond delay="0"/>
                                          </p:stCondLst>
                                        </p:cTn>
                                        <p:tgtEl>
                                          <p:spTgt spid="29"/>
                                        </p:tgtEl>
                                        <p:attrNameLst>
                                          <p:attrName>style.visibility</p:attrName>
                                        </p:attrNameLst>
                                      </p:cBhvr>
                                      <p:to>
                                        <p:strVal val="visible"/>
                                      </p:to>
                                    </p:set>
                                    <p:animEffect transition="in" filter="blinds(horizontal)">
                                      <p:cBhvr>
                                        <p:cTn id="7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utoUpdateAnimBg="0"/>
      <p:bldP spid="16" grpId="0" autoUpdateAnimBg="0"/>
      <p:bldP spid="17" grpId="0" autoUpdateAnimBg="0"/>
      <p:bldP spid="18" grpId="0" autoUpdateAnimBg="0"/>
      <p:bldP spid="19" grpId="0" autoUpdateAnimBg="0"/>
      <p:bldP spid="20" grpId="0" autoUpdateAnimBg="0"/>
      <p:bldP spid="21" grpId="0" autoUpdateAnimBg="0"/>
      <p:bldP spid="23" grpId="0" autoUpdateAnimBg="0"/>
      <p:bldP spid="24" grpId="0" autoUpdateAnimBg="0"/>
      <p:bldP spid="25" grpId="0" autoUpdateAnimBg="0"/>
      <p:bldP spid="26" grpId="0" autoUpdateAnimBg="0"/>
      <p:bldP spid="27" grpId="0" autoUpdateAnimBg="0"/>
      <p:bldP spid="28" grpId="0" autoUpdateAnimBg="0"/>
      <p:bldP spid="29" grpId="0"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60A0F1B0-E25F-8544-A00C-21525638C8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088" y="0"/>
            <a:ext cx="7464425"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5">
            <a:extLst>
              <a:ext uri="{FF2B5EF4-FFF2-40B4-BE49-F238E27FC236}">
                <a16:creationId xmlns:a16="http://schemas.microsoft.com/office/drawing/2014/main" id="{2525D44C-8A16-4F8A-8273-B19B7B030171}"/>
              </a:ext>
            </a:extLst>
          </p:cNvPr>
          <p:cNvPicPr>
            <a:picLocks noChangeAspect="1"/>
          </p:cNvPicPr>
          <p:nvPr/>
        </p:nvPicPr>
        <p:blipFill>
          <a:blip r:embed="rId4"/>
          <a:stretch>
            <a:fillRect/>
          </a:stretch>
        </p:blipFill>
        <p:spPr>
          <a:xfrm>
            <a:off x="708025" y="0"/>
            <a:ext cx="7704138" cy="5127625"/>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59394" name="TextBox 1">
            <a:extLst>
              <a:ext uri="{FF2B5EF4-FFF2-40B4-BE49-F238E27FC236}">
                <a16:creationId xmlns:a16="http://schemas.microsoft.com/office/drawing/2014/main" id="{66BD3DC0-172E-3044-83CD-E396FB946769}"/>
              </a:ext>
            </a:extLst>
          </p:cNvPr>
          <p:cNvSpPr txBox="1">
            <a:spLocks noChangeArrowheads="1"/>
          </p:cNvSpPr>
          <p:nvPr/>
        </p:nvSpPr>
        <p:spPr bwMode="auto">
          <a:xfrm>
            <a:off x="323850" y="268288"/>
            <a:ext cx="7286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 typeface="Arial" panose="020B0604020202020204" pitchFamily="34" charset="0"/>
              <a:buNone/>
            </a:pPr>
            <a:r>
              <a:rPr lang="en-US" altLang="zh-CN" sz="1800"/>
              <a:t>Video</a:t>
            </a:r>
            <a:endParaRPr lang="zh-CN" altLang="en-US" sz="1800"/>
          </a:p>
        </p:txBody>
      </p:sp>
      <p:pic>
        <p:nvPicPr>
          <p:cNvPr id="2" name="一分钟地球史.avi">
            <a:hlinkClick r:id="" action="ppaction://media"/>
            <a:extLst>
              <a:ext uri="{FF2B5EF4-FFF2-40B4-BE49-F238E27FC236}">
                <a16:creationId xmlns:a16="http://schemas.microsoft.com/office/drawing/2014/main" id="{0DC2A60D-A4A4-8145-8E51-7C1536EF8DC1}"/>
              </a:ext>
            </a:extLst>
          </p:cNvPr>
          <p:cNvPicPr>
            <a:picLocks noRot="1" noChangeAspect="1" noChangeArrowheads="1"/>
          </p:cNvPicPr>
          <p:nvPr>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588963" y="1203325"/>
            <a:ext cx="8040687" cy="386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6" name="标题 1">
            <a:extLst>
              <a:ext uri="{FF2B5EF4-FFF2-40B4-BE49-F238E27FC236}">
                <a16:creationId xmlns:a16="http://schemas.microsoft.com/office/drawing/2014/main" id="{B83E787D-7FE1-D04D-95A5-8F8793CAF678}"/>
              </a:ext>
            </a:extLst>
          </p:cNvPr>
          <p:cNvSpPr txBox="1">
            <a:spLocks noChangeArrowheads="1"/>
          </p:cNvSpPr>
          <p:nvPr/>
        </p:nvSpPr>
        <p:spPr bwMode="auto">
          <a:xfrm>
            <a:off x="80963" y="177800"/>
            <a:ext cx="8229600" cy="85725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spcBef>
                <a:spcPct val="0"/>
              </a:spcBef>
              <a:buFont typeface="Arial" panose="020B0604020202020204" pitchFamily="34" charset="0"/>
              <a:buNone/>
            </a:pPr>
            <a:r>
              <a:rPr lang="en-US" altLang="zh-CN" sz="4400">
                <a:solidFill>
                  <a:schemeClr val="bg1"/>
                </a:solidFill>
                <a:latin typeface="Impact" panose="020B0806030902050204" pitchFamily="34" charset="0"/>
              </a:rPr>
              <a:t>The History of the earth</a:t>
            </a:r>
            <a:endParaRPr lang="zh-CN" altLang="en-US" sz="4400">
              <a:solidFill>
                <a:schemeClr val="bg1"/>
              </a:solidFill>
              <a:latin typeface="Impact" panose="020B0806030902050204" pitchFamily="34" charset="0"/>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0418" name="标题 1">
            <a:extLst>
              <a:ext uri="{FF2B5EF4-FFF2-40B4-BE49-F238E27FC236}">
                <a16:creationId xmlns:a16="http://schemas.microsoft.com/office/drawing/2014/main" id="{589771F8-43C5-C14E-8C1F-D0955439C895}"/>
              </a:ext>
            </a:extLst>
          </p:cNvPr>
          <p:cNvSpPr>
            <a:spLocks noGrp="1" noChangeArrowheads="1"/>
          </p:cNvSpPr>
          <p:nvPr>
            <p:ph type="title"/>
          </p:nvPr>
        </p:nvSpPr>
        <p:spPr/>
        <p:txBody>
          <a:bodyPr/>
          <a:lstStyle/>
          <a:p>
            <a:pPr eaLnBrk="1" hangingPunct="1"/>
            <a:r>
              <a:rPr lang="en-US" altLang="zh-CN" sz="5400" b="1">
                <a:solidFill>
                  <a:schemeClr val="bg1"/>
                </a:solidFill>
              </a:rPr>
              <a:t>Homework</a:t>
            </a:r>
            <a:endParaRPr lang="zh-CN" altLang="en-US" sz="5400" b="1">
              <a:solidFill>
                <a:schemeClr val="bg1"/>
              </a:solidFill>
            </a:endParaRPr>
          </a:p>
        </p:txBody>
      </p:sp>
      <p:sp>
        <p:nvSpPr>
          <p:cNvPr id="60419" name="内容占位符 2">
            <a:extLst>
              <a:ext uri="{FF2B5EF4-FFF2-40B4-BE49-F238E27FC236}">
                <a16:creationId xmlns:a16="http://schemas.microsoft.com/office/drawing/2014/main" id="{8FCF7A49-CDEC-9345-9E8C-38A7C194D8B1}"/>
              </a:ext>
            </a:extLst>
          </p:cNvPr>
          <p:cNvSpPr>
            <a:spLocks noGrp="1" noChangeArrowheads="1"/>
          </p:cNvSpPr>
          <p:nvPr>
            <p:ph idx="1"/>
          </p:nvPr>
        </p:nvSpPr>
        <p:spPr>
          <a:xfrm>
            <a:off x="179388" y="1131888"/>
            <a:ext cx="8713787" cy="3816350"/>
          </a:xfrm>
          <a:solidFill>
            <a:schemeClr val="tx1"/>
          </a:solidFill>
        </p:spPr>
        <p:txBody>
          <a:bodyPr/>
          <a:lstStyle/>
          <a:p>
            <a:pPr marL="0" indent="0" eaLnBrk="1" hangingPunct="1">
              <a:buFont typeface="Arial" panose="020B0604020202020204" pitchFamily="34" charset="0"/>
              <a:buNone/>
            </a:pPr>
            <a:r>
              <a:rPr lang="en-US" altLang="zh-CN">
                <a:solidFill>
                  <a:srgbClr val="FF0000"/>
                </a:solidFill>
              </a:rPr>
              <a:t>       </a:t>
            </a:r>
            <a:r>
              <a:rPr lang="en-US" altLang="zh-CN" b="1">
                <a:solidFill>
                  <a:srgbClr val="FF0000"/>
                </a:solidFill>
              </a:rPr>
              <a:t>What message can you  get from </a:t>
            </a:r>
            <a:r>
              <a:rPr lang="zh-CN" altLang="en-US" b="1">
                <a:solidFill>
                  <a:srgbClr val="FF0000"/>
                </a:solidFill>
              </a:rPr>
              <a:t>“</a:t>
            </a:r>
            <a:r>
              <a:rPr lang="en-US" altLang="zh-CN" b="1">
                <a:solidFill>
                  <a:srgbClr val="FFFF00"/>
                </a:solidFill>
              </a:rPr>
              <a:t>As a result of this, many scientists believe the earth may become too hot to live on. So whether life will continue on the earth for millions of years to come will depend on whether this problem can be solved?</a:t>
            </a:r>
            <a:r>
              <a:rPr lang="zh-CN" altLang="en-US" b="1">
                <a:solidFill>
                  <a:srgbClr val="FF0000"/>
                </a:solidFill>
              </a:rPr>
              <a:t> ”</a:t>
            </a:r>
            <a:endParaRPr lang="en-US" altLang="zh-CN" b="1">
              <a:solidFill>
                <a:srgbClr val="FFFF00"/>
              </a:solidFill>
            </a:endParaRPr>
          </a:p>
          <a:p>
            <a:pPr marL="0" indent="0" eaLnBrk="1" hangingPunct="1">
              <a:buFont typeface="Arial" panose="020B0604020202020204" pitchFamily="34" charset="0"/>
              <a:buNone/>
            </a:pPr>
            <a:r>
              <a:rPr lang="en-US" altLang="zh-CN">
                <a:solidFill>
                  <a:srgbClr val="FF0000"/>
                </a:solidFill>
              </a:rPr>
              <a:t>    </a:t>
            </a:r>
            <a:r>
              <a:rPr lang="en-US" altLang="zh-CN" b="1">
                <a:solidFill>
                  <a:srgbClr val="FF0000"/>
                </a:solidFill>
              </a:rPr>
              <a:t>Can you write something to solve this problem?</a:t>
            </a:r>
            <a:endParaRPr lang="zh-CN" altLang="en-US" b="1">
              <a:solidFill>
                <a:srgbClr val="FF0000"/>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BDDB276-F942-445E-8388-68FF4700F5D9}"/>
              </a:ext>
            </a:extLst>
          </p:cNvPr>
          <p:cNvSpPr txBox="1"/>
          <p:nvPr/>
        </p:nvSpPr>
        <p:spPr>
          <a:xfrm>
            <a:off x="120650" y="1708150"/>
            <a:ext cx="8988425" cy="1568450"/>
          </a:xfrm>
          <a:prstGeom prst="rect">
            <a:avLst/>
          </a:prstGeom>
          <a:noFill/>
        </p:spPr>
        <p:txBody>
          <a:bodyPr>
            <a:spAutoFit/>
          </a:bodyPr>
          <a:lstStyle/>
          <a:p>
            <a:pPr eaLnBrk="1" fontAlgn="auto" hangingPunct="1">
              <a:spcBef>
                <a:spcPts val="0"/>
              </a:spcBef>
              <a:spcAft>
                <a:spcPts val="0"/>
              </a:spcAft>
              <a:defRPr/>
            </a:pPr>
            <a:r>
              <a:rPr lang="en-US" altLang="zh-CN" sz="9600" dirty="0">
                <a:solidFill>
                  <a:schemeClr val="bg1"/>
                </a:solidFill>
                <a:effectLst>
                  <a:outerShdw blurRad="38100" dist="38100" dir="2700000" algn="tl">
                    <a:srgbClr val="000000">
                      <a:alpha val="43137"/>
                    </a:srgbClr>
                  </a:outerShdw>
                </a:effectLst>
                <a:latin typeface="Tahoma" panose="020B0604030504040204" pitchFamily="34" charset="0"/>
                <a:ea typeface="+mn-ea"/>
                <a:cs typeface="Tahoma" panose="020B0604030504040204" pitchFamily="34" charset="0"/>
              </a:rPr>
              <a:t>T  H  A  N  K  S</a:t>
            </a:r>
            <a:endParaRPr lang="zh-CN" altLang="en-US" sz="9600" dirty="0">
              <a:solidFill>
                <a:schemeClr val="bg1"/>
              </a:solidFill>
              <a:effectLst>
                <a:outerShdw blurRad="38100" dist="38100" dir="2700000" algn="tl">
                  <a:srgbClr val="000000">
                    <a:alpha val="43137"/>
                  </a:srgbClr>
                </a:outerShdw>
              </a:effectLst>
              <a:latin typeface="Tahoma" panose="020B0604030504040204" pitchFamily="34" charset="0"/>
              <a:ea typeface="+mn-ea"/>
              <a:cs typeface="Tahoma" panose="020B0604030504040204" pitchFamily="34" charset="0"/>
            </a:endParaRPr>
          </a:p>
        </p:txBody>
      </p:sp>
      <p:pic>
        <p:nvPicPr>
          <p:cNvPr id="2" name="图片 1">
            <a:extLst>
              <a:ext uri="{FF2B5EF4-FFF2-40B4-BE49-F238E27FC236}">
                <a16:creationId xmlns:a16="http://schemas.microsoft.com/office/drawing/2014/main" id="{32561273-877E-9D43-B961-75F6733639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1131888"/>
            <a:ext cx="5184775" cy="325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xit" presetSubtype="0" fill="hold" grpId="0" nodeType="clickEffect">
                                  <p:stCondLst>
                                    <p:cond delay="0"/>
                                  </p:stCondLst>
                                  <p:childTnLst>
                                    <p:anim calcmode="lin" valueType="num">
                                      <p:cBhvr>
                                        <p:cTn id="6" dur="1000"/>
                                        <p:tgtEl>
                                          <p:spTgt spid="6"/>
                                        </p:tgtEl>
                                        <p:attrNameLst>
                                          <p:attrName>ppt_w</p:attrName>
                                        </p:attrNameLst>
                                      </p:cBhvr>
                                      <p:tavLst>
                                        <p:tav tm="0">
                                          <p:val>
                                            <p:strVal val="ppt_w"/>
                                          </p:val>
                                        </p:tav>
                                        <p:tav tm="100000">
                                          <p:val>
                                            <p:fltVal val="0"/>
                                          </p:val>
                                        </p:tav>
                                      </p:tavLst>
                                    </p:anim>
                                    <p:anim calcmode="lin" valueType="num">
                                      <p:cBhvr>
                                        <p:cTn id="7" dur="1000"/>
                                        <p:tgtEl>
                                          <p:spTgt spid="6"/>
                                        </p:tgtEl>
                                        <p:attrNameLst>
                                          <p:attrName>ppt_h</p:attrName>
                                        </p:attrNameLst>
                                      </p:cBhvr>
                                      <p:tavLst>
                                        <p:tav tm="0">
                                          <p:val>
                                            <p:strVal val="ppt_h"/>
                                          </p:val>
                                        </p:tav>
                                        <p:tav tm="100000">
                                          <p:val>
                                            <p:fltVal val="0"/>
                                          </p:val>
                                        </p:tav>
                                      </p:tavLst>
                                    </p:anim>
                                    <p:anim calcmode="lin" valueType="num">
                                      <p:cBhvr>
                                        <p:cTn id="8" dur="1000"/>
                                        <p:tgtEl>
                                          <p:spTgt spid="6"/>
                                        </p:tgtEl>
                                        <p:attrNameLst>
                                          <p:attrName>style.rotation</p:attrName>
                                        </p:attrNameLst>
                                      </p:cBhvr>
                                      <p:tavLst>
                                        <p:tav tm="0">
                                          <p:val>
                                            <p:fltVal val="0"/>
                                          </p:val>
                                        </p:tav>
                                        <p:tav tm="100000">
                                          <p:val>
                                            <p:fltVal val="90"/>
                                          </p:val>
                                        </p:tav>
                                      </p:tavLst>
                                    </p:anim>
                                    <p:animEffect transition="out" filter="fade">
                                      <p:cBhvr>
                                        <p:cTn id="9" dur="1000"/>
                                        <p:tgtEl>
                                          <p:spTgt spid="6"/>
                                        </p:tgtEl>
                                      </p:cBhvr>
                                    </p:animEffect>
                                    <p:set>
                                      <p:cBhvr>
                                        <p:cTn id="10" dur="1" fill="hold">
                                          <p:stCondLst>
                                            <p:cond delay="999"/>
                                          </p:stCondLst>
                                        </p:cTn>
                                        <p:tgtEl>
                                          <p:spTgt spid="6"/>
                                        </p:tgtEl>
                                        <p:attrNameLst>
                                          <p:attrName>style.visibility</p:attrName>
                                        </p:attrNameLst>
                                      </p:cBhvr>
                                      <p:to>
                                        <p:strVal val="hidden"/>
                                      </p:to>
                                    </p:set>
                                  </p:childTnLst>
                                </p:cTn>
                              </p:par>
                            </p:childTnLst>
                          </p:cTn>
                        </p:par>
                        <p:par>
                          <p:cTn id="11" fill="hold" nodeType="afterGroup">
                            <p:stCondLst>
                              <p:cond delay="1000"/>
                            </p:stCondLst>
                            <p:childTnLst>
                              <p:par>
                                <p:cTn id="12" presetID="31" presetClass="entr" presetSubtype="0"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1000" fill="hold"/>
                                        <p:tgtEl>
                                          <p:spTgt spid="2"/>
                                        </p:tgtEl>
                                        <p:attrNameLst>
                                          <p:attrName>ppt_w</p:attrName>
                                        </p:attrNameLst>
                                      </p:cBhvr>
                                      <p:tavLst>
                                        <p:tav tm="0">
                                          <p:val>
                                            <p:fltVal val="0"/>
                                          </p:val>
                                        </p:tav>
                                        <p:tav tm="100000">
                                          <p:val>
                                            <p:strVal val="#ppt_w"/>
                                          </p:val>
                                        </p:tav>
                                      </p:tavLst>
                                    </p:anim>
                                    <p:anim calcmode="lin" valueType="num">
                                      <p:cBhvr>
                                        <p:cTn id="15" dur="1000" fill="hold"/>
                                        <p:tgtEl>
                                          <p:spTgt spid="2"/>
                                        </p:tgtEl>
                                        <p:attrNameLst>
                                          <p:attrName>ppt_h</p:attrName>
                                        </p:attrNameLst>
                                      </p:cBhvr>
                                      <p:tavLst>
                                        <p:tav tm="0">
                                          <p:val>
                                            <p:fltVal val="0"/>
                                          </p:val>
                                        </p:tav>
                                        <p:tav tm="100000">
                                          <p:val>
                                            <p:strVal val="#ppt_h"/>
                                          </p:val>
                                        </p:tav>
                                      </p:tavLst>
                                    </p:anim>
                                    <p:anim calcmode="lin" valueType="num">
                                      <p:cBhvr>
                                        <p:cTn id="16" dur="1000" fill="hold"/>
                                        <p:tgtEl>
                                          <p:spTgt spid="2"/>
                                        </p:tgtEl>
                                        <p:attrNameLst>
                                          <p:attrName>style.rotation</p:attrName>
                                        </p:attrNameLst>
                                      </p:cBhvr>
                                      <p:tavLst>
                                        <p:tav tm="0">
                                          <p:val>
                                            <p:fltVal val="90"/>
                                          </p:val>
                                        </p:tav>
                                        <p:tav tm="100000">
                                          <p:val>
                                            <p:fltVal val="0"/>
                                          </p:val>
                                        </p:tav>
                                      </p:tavLst>
                                    </p:anim>
                                    <p:animEffect transition="in" filter="fade">
                                      <p:cBhvr>
                                        <p:cTn id="1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标题 1">
            <a:extLst>
              <a:ext uri="{FF2B5EF4-FFF2-40B4-BE49-F238E27FC236}">
                <a16:creationId xmlns:a16="http://schemas.microsoft.com/office/drawing/2014/main" id="{147E7444-3CD3-8246-BB40-F071874B8077}"/>
              </a:ext>
            </a:extLst>
          </p:cNvPr>
          <p:cNvSpPr>
            <a:spLocks noGrp="1" noChangeArrowheads="1"/>
          </p:cNvSpPr>
          <p:nvPr>
            <p:ph type="title"/>
          </p:nvPr>
        </p:nvSpPr>
        <p:spPr/>
        <p:txBody>
          <a:bodyPr/>
          <a:lstStyle/>
          <a:p>
            <a:endParaRPr kumimoji="1" lang="zh-CN" altLang="en-US"/>
          </a:p>
        </p:txBody>
      </p:sp>
      <p:sp>
        <p:nvSpPr>
          <p:cNvPr id="75778" name="内容占位符 2">
            <a:extLst>
              <a:ext uri="{FF2B5EF4-FFF2-40B4-BE49-F238E27FC236}">
                <a16:creationId xmlns:a16="http://schemas.microsoft.com/office/drawing/2014/main" id="{D8AC04FB-A262-9143-BC6A-B5A60DBEC0A3}"/>
              </a:ext>
            </a:extLst>
          </p:cNvPr>
          <p:cNvSpPr>
            <a:spLocks noGrp="1" noChangeArrowheads="1"/>
          </p:cNvSpPr>
          <p:nvPr>
            <p:ph idx="1"/>
          </p:nvPr>
        </p:nvSpPr>
        <p:spPr/>
        <p:txBody>
          <a:bodyPr/>
          <a:lstStyle/>
          <a:p>
            <a:r>
              <a:rPr kumimoji="1" lang="en-US" altLang="zh-CN" sz="6600"/>
              <a:t>The</a:t>
            </a:r>
            <a:r>
              <a:rPr kumimoji="1" lang="zh-CN" altLang="en-US" sz="6600"/>
              <a:t> </a:t>
            </a:r>
            <a:r>
              <a:rPr kumimoji="1" lang="en-US" altLang="zh-CN" sz="6600"/>
              <a:t>End</a:t>
            </a:r>
          </a:p>
          <a:p>
            <a:r>
              <a:rPr kumimoji="1" lang="zh-CN" altLang="en-US" sz="6600"/>
              <a:t>右键点击结束放映</a:t>
            </a:r>
          </a:p>
        </p:txBody>
      </p:sp>
    </p:spTree>
  </p:cSld>
  <p:clrMapOvr>
    <a:masterClrMapping/>
  </p:clrMapOvr>
  <p:transition spd="med" advClick="0" advTm="3000">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标题 1">
            <a:extLst>
              <a:ext uri="{FF2B5EF4-FFF2-40B4-BE49-F238E27FC236}">
                <a16:creationId xmlns:a16="http://schemas.microsoft.com/office/drawing/2014/main" id="{1B2DB548-0EFD-DC49-8FA0-34F5854D93C4}"/>
              </a:ext>
            </a:extLst>
          </p:cNvPr>
          <p:cNvSpPr>
            <a:spLocks noGrp="1" noChangeArrowheads="1"/>
          </p:cNvSpPr>
          <p:nvPr>
            <p:ph type="title"/>
          </p:nvPr>
        </p:nvSpPr>
        <p:spPr/>
        <p:txBody>
          <a:bodyPr/>
          <a:lstStyle/>
          <a:p>
            <a:endParaRPr kumimoji="1" lang="zh-CN" altLang="en-US"/>
          </a:p>
        </p:txBody>
      </p:sp>
      <p:sp>
        <p:nvSpPr>
          <p:cNvPr id="76802" name="内容占位符 2">
            <a:extLst>
              <a:ext uri="{FF2B5EF4-FFF2-40B4-BE49-F238E27FC236}">
                <a16:creationId xmlns:a16="http://schemas.microsoft.com/office/drawing/2014/main" id="{FD8FF7DB-5B97-0347-8617-22F44FA27651}"/>
              </a:ext>
            </a:extLst>
          </p:cNvPr>
          <p:cNvSpPr>
            <a:spLocks noGrp="1" noChangeArrowheads="1"/>
          </p:cNvSpPr>
          <p:nvPr>
            <p:ph idx="1"/>
          </p:nvPr>
        </p:nvSpPr>
        <p:spPr/>
        <p:txBody>
          <a:bodyPr/>
          <a:lstStyle/>
          <a:p>
            <a:r>
              <a:rPr kumimoji="1" lang="en-US" altLang="zh-CN" sz="6600"/>
              <a:t>The</a:t>
            </a:r>
            <a:r>
              <a:rPr kumimoji="1" lang="zh-CN" altLang="en-US" sz="6600"/>
              <a:t> </a:t>
            </a:r>
            <a:r>
              <a:rPr kumimoji="1" lang="en-US" altLang="zh-CN" sz="6600"/>
              <a:t>End</a:t>
            </a:r>
          </a:p>
          <a:p>
            <a:r>
              <a:rPr kumimoji="1" lang="zh-CN" altLang="en-US" sz="6600"/>
              <a:t>右键点击结束放映</a:t>
            </a:r>
          </a:p>
        </p:txBody>
      </p:sp>
    </p:spTree>
  </p:cSld>
  <p:clrMapOvr>
    <a:masterClrMapping/>
  </p:clrMapOvr>
  <p:transition spd="med" advClick="0" advTm="3000">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标题 1">
            <a:extLst>
              <a:ext uri="{FF2B5EF4-FFF2-40B4-BE49-F238E27FC236}">
                <a16:creationId xmlns:a16="http://schemas.microsoft.com/office/drawing/2014/main" id="{E0860895-7C0D-F448-920D-4FED2481826B}"/>
              </a:ext>
            </a:extLst>
          </p:cNvPr>
          <p:cNvSpPr>
            <a:spLocks noGrp="1" noChangeArrowheads="1"/>
          </p:cNvSpPr>
          <p:nvPr>
            <p:ph type="title"/>
          </p:nvPr>
        </p:nvSpPr>
        <p:spPr>
          <a:xfrm>
            <a:off x="628650" y="274638"/>
            <a:ext cx="7886700" cy="993775"/>
          </a:xfrm>
        </p:spPr>
        <p:txBody>
          <a:bodyPr/>
          <a:lstStyle/>
          <a:p>
            <a:r>
              <a:rPr kumimoji="1" lang="zh-CN" altLang="en-US"/>
              <a:t>作者简介</a:t>
            </a:r>
          </a:p>
        </p:txBody>
      </p:sp>
      <p:sp>
        <p:nvSpPr>
          <p:cNvPr id="77826" name="矩形 2">
            <a:extLst>
              <a:ext uri="{FF2B5EF4-FFF2-40B4-BE49-F238E27FC236}">
                <a16:creationId xmlns:a16="http://schemas.microsoft.com/office/drawing/2014/main" id="{96A17ACA-FC7F-1841-BEBF-FAA8B9B29647}"/>
              </a:ext>
            </a:extLst>
          </p:cNvPr>
          <p:cNvSpPr>
            <a:spLocks noChangeArrowheads="1"/>
          </p:cNvSpPr>
          <p:nvPr/>
        </p:nvSpPr>
        <p:spPr bwMode="auto">
          <a:xfrm>
            <a:off x="1073150" y="1647825"/>
            <a:ext cx="6824663"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400" b="1">
                <a:latin typeface="Arial" panose="020B0604020202020204" pitchFamily="34" charset="0"/>
              </a:rPr>
              <a:t>陈德荣，男，党员。英语专业</a:t>
            </a:r>
            <a:r>
              <a:rPr lang="en-US" altLang="zh-CN" sz="2400" b="1">
                <a:latin typeface="Arial" panose="020B0604020202020204" pitchFamily="34" charset="0"/>
              </a:rPr>
              <a:t>8</a:t>
            </a:r>
            <a:r>
              <a:rPr lang="zh-CN" altLang="en-US" sz="2400" b="1">
                <a:latin typeface="Arial" panose="020B0604020202020204" pitchFamily="34" charset="0"/>
              </a:rPr>
              <a:t>级。</a:t>
            </a:r>
            <a:r>
              <a:rPr lang="en-US" altLang="zh-CN" sz="2400" b="1">
                <a:latin typeface="Arial" panose="020B0604020202020204" pitchFamily="34" charset="0"/>
              </a:rPr>
              <a:t>2004</a:t>
            </a:r>
            <a:r>
              <a:rPr lang="zh-CN" altLang="en-US" sz="2400" b="1">
                <a:latin typeface="Arial" panose="020B0604020202020204" pitchFamily="34" charset="0"/>
              </a:rPr>
              <a:t>年以来连续多次获市优质课比赛一等奖，主编</a:t>
            </a:r>
            <a:r>
              <a:rPr lang="en-US" altLang="zh-CN" sz="2400" b="1">
                <a:latin typeface="Arial" panose="020B0604020202020204" pitchFamily="34" charset="0"/>
              </a:rPr>
              <a:t>40</a:t>
            </a:r>
            <a:r>
              <a:rPr lang="zh-CN" altLang="en-US" sz="2400" b="1">
                <a:latin typeface="Arial" panose="020B0604020202020204" pitchFamily="34" charset="0"/>
              </a:rPr>
              <a:t>多套优秀教辅丛书及资料，主持多个省级课题和在国家级刊物上发表论文多篇，教学业绩突出。</a:t>
            </a:r>
            <a:endParaRPr lang="en-US" altLang="zh-CN" sz="2400" b="1">
              <a:latin typeface="Arial" panose="020B0604020202020204" pitchFamily="34" charset="0"/>
            </a:endParaRPr>
          </a:p>
        </p:txBody>
      </p:sp>
      <p:pic>
        <p:nvPicPr>
          <p:cNvPr id="77827" name="图片 3">
            <a:extLst>
              <a:ext uri="{FF2B5EF4-FFF2-40B4-BE49-F238E27FC236}">
                <a16:creationId xmlns:a16="http://schemas.microsoft.com/office/drawing/2014/main" id="{B69B0BEC-30A7-6C42-846D-9D130BF37F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65800" y="84138"/>
            <a:ext cx="2500313" cy="808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矩形 1">
            <a:extLst>
              <a:ext uri="{FF2B5EF4-FFF2-40B4-BE49-F238E27FC236}">
                <a16:creationId xmlns:a16="http://schemas.microsoft.com/office/drawing/2014/main" id="{FE6FC452-7FC1-0643-9F62-47C69BC8626F}"/>
              </a:ext>
            </a:extLst>
          </p:cNvPr>
          <p:cNvSpPr>
            <a:spLocks noChangeArrowheads="1"/>
          </p:cNvSpPr>
          <p:nvPr/>
        </p:nvSpPr>
        <p:spPr bwMode="auto">
          <a:xfrm>
            <a:off x="549275" y="892175"/>
            <a:ext cx="4572000"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zh-CN" altLang="en-US" sz="3000" b="1">
                <a:solidFill>
                  <a:srgbClr val="FF0000"/>
                </a:solidFill>
                <a:latin typeface="HelveticaNeue" panose="02000503000000020004" pitchFamily="2" charset="0"/>
              </a:rPr>
              <a:t>感恩遇见，相互成就，本课件资料仅供您个人参考、教学使用，严禁自行在网络传播，违者依知识产权法追究法律责任。</a:t>
            </a:r>
            <a:endParaRPr lang="en-US" altLang="zh-CN" sz="3000" b="1">
              <a:solidFill>
                <a:srgbClr val="FF0000"/>
              </a:solidFill>
              <a:latin typeface="HelveticaNeue" panose="02000503000000020004" pitchFamily="2" charset="0"/>
            </a:endParaRPr>
          </a:p>
          <a:p>
            <a:endParaRPr lang="en-US" altLang="zh-CN" sz="3000" b="1">
              <a:solidFill>
                <a:srgbClr val="FF0000"/>
              </a:solidFill>
              <a:latin typeface="HelveticaNeue" panose="02000503000000020004" pitchFamily="2" charset="0"/>
            </a:endParaRPr>
          </a:p>
          <a:p>
            <a:r>
              <a:rPr lang="zh-CN" altLang="en-US" sz="3000" b="1">
                <a:solidFill>
                  <a:srgbClr val="FF0000"/>
                </a:solidFill>
                <a:latin typeface="HelveticaNeue" panose="02000503000000020004" pitchFamily="2" charset="0"/>
              </a:rPr>
              <a:t>更多教学资源请关注</a:t>
            </a:r>
            <a:endParaRPr lang="en-US" altLang="zh-CN" sz="3000" b="1">
              <a:solidFill>
                <a:srgbClr val="FF0000"/>
              </a:solidFill>
              <a:latin typeface="HelveticaNeue" panose="02000503000000020004" pitchFamily="2" charset="0"/>
            </a:endParaRPr>
          </a:p>
          <a:p>
            <a:r>
              <a:rPr lang="zh-CN" altLang="en-US" sz="3000" b="1">
                <a:solidFill>
                  <a:srgbClr val="FF0000"/>
                </a:solidFill>
                <a:latin typeface="HelveticaNeue" panose="02000503000000020004" pitchFamily="2" charset="0"/>
              </a:rPr>
              <a:t>公众号：溯恩高中英语</a:t>
            </a:r>
          </a:p>
        </p:txBody>
      </p:sp>
      <p:pic>
        <p:nvPicPr>
          <p:cNvPr id="78850" name="图片 2">
            <a:extLst>
              <a:ext uri="{FF2B5EF4-FFF2-40B4-BE49-F238E27FC236}">
                <a16:creationId xmlns:a16="http://schemas.microsoft.com/office/drawing/2014/main" id="{D0AA8794-2A6F-8B49-B961-7CF4890D5F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65800" y="1878013"/>
            <a:ext cx="2457450" cy="245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1" name="矩形 3">
            <a:extLst>
              <a:ext uri="{FF2B5EF4-FFF2-40B4-BE49-F238E27FC236}">
                <a16:creationId xmlns:a16="http://schemas.microsoft.com/office/drawing/2014/main" id="{B92024AB-88A6-7B4E-A379-3B53F2C76B8F}"/>
              </a:ext>
            </a:extLst>
          </p:cNvPr>
          <p:cNvSpPr>
            <a:spLocks noChangeArrowheads="1"/>
          </p:cNvSpPr>
          <p:nvPr/>
        </p:nvSpPr>
        <p:spPr bwMode="auto">
          <a:xfrm>
            <a:off x="5243513" y="892175"/>
            <a:ext cx="3900487" cy="78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zh-CN" altLang="en-US" sz="4500" b="1">
                <a:latin typeface="华文新魏" panose="02010800040101010101" pitchFamily="2" charset="-122"/>
                <a:ea typeface="华文新魏" panose="02010800040101010101" pitchFamily="2" charset="-122"/>
              </a:rPr>
              <a:t>知识产权声明</a:t>
            </a:r>
          </a:p>
        </p:txBody>
      </p:sp>
      <p:pic>
        <p:nvPicPr>
          <p:cNvPr id="78852" name="图片 5">
            <a:extLst>
              <a:ext uri="{FF2B5EF4-FFF2-40B4-BE49-F238E27FC236}">
                <a16:creationId xmlns:a16="http://schemas.microsoft.com/office/drawing/2014/main" id="{6DDC34B2-5E57-E749-870F-63C16A4426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65800" y="84138"/>
            <a:ext cx="2500313" cy="808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bg bwMode="auto">
      <p:bgPr>
        <a:solidFill>
          <a:srgbClr val="0D0D0D"/>
        </a:solidFill>
        <a:effectLst/>
      </p:bgPr>
    </p:bg>
    <p:spTree>
      <p:nvGrpSpPr>
        <p:cNvPr id="1" name=""/>
        <p:cNvGrpSpPr/>
        <p:nvPr/>
      </p:nvGrpSpPr>
      <p:grpSpPr>
        <a:xfrm>
          <a:off x="0" y="0"/>
          <a:ext cx="0" cy="0"/>
          <a:chOff x="0" y="0"/>
          <a:chExt cx="0" cy="0"/>
        </a:xfrm>
      </p:grpSpPr>
      <p:pic>
        <p:nvPicPr>
          <p:cNvPr id="41986" name="图片 3">
            <a:extLst>
              <a:ext uri="{FF2B5EF4-FFF2-40B4-BE49-F238E27FC236}">
                <a16:creationId xmlns:a16="http://schemas.microsoft.com/office/drawing/2014/main" id="{54F47A51-AA14-9F4C-8631-078ED985E0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188" y="23813"/>
            <a:ext cx="7921625" cy="509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标题 1">
            <a:extLst>
              <a:ext uri="{FF2B5EF4-FFF2-40B4-BE49-F238E27FC236}">
                <a16:creationId xmlns:a16="http://schemas.microsoft.com/office/drawing/2014/main" id="{FDEBF300-F3C5-473C-8DAB-818593696A1E}"/>
              </a:ext>
            </a:extLst>
          </p:cNvPr>
          <p:cNvSpPr>
            <a:spLocks noGrp="1"/>
          </p:cNvSpPr>
          <p:nvPr>
            <p:ph type="ctrTitle"/>
          </p:nvPr>
        </p:nvSpPr>
        <p:spPr>
          <a:xfrm>
            <a:off x="685800" y="1598613"/>
            <a:ext cx="7772400" cy="1101725"/>
          </a:xfrm>
        </p:spPr>
        <p:txBody>
          <a:bodyPr rtlCol="0">
            <a:noAutofit/>
          </a:bodyPr>
          <a:lstStyle/>
          <a:p>
            <a:pPr eaLnBrk="1" fontAlgn="auto" hangingPunct="1">
              <a:spcAft>
                <a:spcPts val="0"/>
              </a:spcAft>
              <a:defRPr/>
            </a:pPr>
            <a:r>
              <a:rPr lang="en-US" altLang="zh-CN" sz="7200" b="1" dirty="0">
                <a:solidFill>
                  <a:schemeClr val="bg1"/>
                </a:solidFill>
                <a:effectLst>
                  <a:outerShdw blurRad="38100" dist="38100" dir="2700000" algn="tl">
                    <a:srgbClr val="000000">
                      <a:alpha val="43137"/>
                    </a:srgbClr>
                  </a:outerShdw>
                </a:effectLst>
                <a:latin typeface="Corbel" panose="020B0503020204020204" pitchFamily="34" charset="0"/>
                <a:ea typeface="华文彩云" panose="02010800040101010101" pitchFamily="2" charset="-122"/>
              </a:rPr>
              <a:t>Unit4 Astronomy</a:t>
            </a:r>
            <a:endParaRPr lang="zh-CN" altLang="en-US" sz="7200" b="1" dirty="0">
              <a:solidFill>
                <a:schemeClr val="bg1"/>
              </a:solidFill>
              <a:effectLst>
                <a:outerShdw blurRad="38100" dist="38100" dir="2700000" algn="tl">
                  <a:srgbClr val="000000">
                    <a:alpha val="43137"/>
                  </a:srgbClr>
                </a:outerShdw>
              </a:effectLst>
              <a:latin typeface="Corbel" panose="020B0503020204020204" pitchFamily="34" charset="0"/>
              <a:ea typeface="华文彩云" panose="02010800040101010101" pitchFamily="2" charset="-122"/>
            </a:endParaRPr>
          </a:p>
        </p:txBody>
      </p:sp>
      <p:sp>
        <p:nvSpPr>
          <p:cNvPr id="3" name="副标题 2">
            <a:extLst>
              <a:ext uri="{FF2B5EF4-FFF2-40B4-BE49-F238E27FC236}">
                <a16:creationId xmlns:a16="http://schemas.microsoft.com/office/drawing/2014/main" id="{A7FB8685-BFFD-470F-A441-60EB5BA05CB0}"/>
              </a:ext>
            </a:extLst>
          </p:cNvPr>
          <p:cNvSpPr>
            <a:spLocks noGrp="1"/>
          </p:cNvSpPr>
          <p:nvPr>
            <p:ph type="subTitle" idx="1"/>
          </p:nvPr>
        </p:nvSpPr>
        <p:spPr>
          <a:xfrm>
            <a:off x="1371600" y="2914650"/>
            <a:ext cx="6945313" cy="1314450"/>
          </a:xfrm>
        </p:spPr>
        <p:txBody>
          <a:bodyPr rtlCol="0">
            <a:normAutofit/>
          </a:bodyPr>
          <a:lstStyle/>
          <a:p>
            <a:pPr eaLnBrk="1" fontAlgn="auto" hangingPunct="1">
              <a:spcAft>
                <a:spcPts val="0"/>
              </a:spcAft>
              <a:defRPr/>
            </a:pPr>
            <a:r>
              <a:rPr lang="en-US" altLang="zh-CN" sz="4400" dirty="0">
                <a:solidFill>
                  <a:srgbClr val="FF0000"/>
                </a:solidFill>
                <a:effectLst>
                  <a:outerShdw blurRad="38100" dist="38100" dir="2700000" algn="tl">
                    <a:srgbClr val="000000">
                      <a:alpha val="43137"/>
                    </a:srgbClr>
                  </a:outerShdw>
                </a:effectLst>
                <a:latin typeface="Impact" panose="020B0806030902050204" pitchFamily="34" charset="0"/>
              </a:rPr>
              <a:t>The                             of the stars</a:t>
            </a:r>
            <a:endParaRPr lang="zh-CN" altLang="en-US" sz="4400" dirty="0">
              <a:solidFill>
                <a:srgbClr val="FF0000"/>
              </a:solidFill>
              <a:effectLst>
                <a:outerShdw blurRad="38100" dist="38100" dir="2700000" algn="tl">
                  <a:srgbClr val="000000">
                    <a:alpha val="43137"/>
                  </a:srgbClr>
                </a:outerShdw>
              </a:effectLst>
              <a:latin typeface="Impact" panose="020B0806030902050204" pitchFamily="34" charset="0"/>
            </a:endParaRPr>
          </a:p>
        </p:txBody>
      </p:sp>
      <p:pic>
        <p:nvPicPr>
          <p:cNvPr id="5125" name="图片 4">
            <a:extLst>
              <a:ext uri="{FF2B5EF4-FFF2-40B4-BE49-F238E27FC236}">
                <a16:creationId xmlns:a16="http://schemas.microsoft.com/office/drawing/2014/main" id="{B45756B8-5F40-4DBD-98B2-87CBF0E32290}"/>
              </a:ext>
            </a:extLst>
          </p:cNvPr>
          <p:cNvPicPr>
            <a:picLocks noChangeAspect="1"/>
          </p:cNvPicPr>
          <p:nvPr/>
        </p:nvPicPr>
        <p:blipFill>
          <a:blip r:embed="rId3"/>
          <a:srcRect/>
          <a:stretch>
            <a:fillRect/>
          </a:stretch>
        </p:blipFill>
        <p:spPr bwMode="auto">
          <a:xfrm>
            <a:off x="2627313" y="2835275"/>
            <a:ext cx="2735262" cy="925513"/>
          </a:xfrm>
          <a:prstGeom prst="rect">
            <a:avLst/>
          </a:prstGeom>
          <a:noFill/>
          <a:ln>
            <a:noFill/>
          </a:ln>
          <a:effectLst>
            <a:outerShdw blurRad="50800" dist="38100" dir="8100000" algn="tr" rotWithShape="0">
              <a:prstClr val="black">
                <a:alpha val="40000"/>
              </a:prstClr>
            </a:outerShdw>
          </a:effectLs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6371D9C-AE27-46B4-B71D-1E40DC107296}"/>
              </a:ext>
            </a:extLst>
          </p:cNvPr>
          <p:cNvSpPr>
            <a:spLocks noGrp="1"/>
          </p:cNvSpPr>
          <p:nvPr>
            <p:ph type="title"/>
          </p:nvPr>
        </p:nvSpPr>
        <p:spPr>
          <a:xfrm>
            <a:off x="3779838" y="0"/>
            <a:ext cx="1584325" cy="700088"/>
          </a:xfrm>
        </p:spPr>
        <p:txBody>
          <a:bodyPr rtlCol="0">
            <a:noAutofit/>
          </a:bodyPr>
          <a:lstStyle/>
          <a:p>
            <a:pPr eaLnBrk="1" fontAlgn="auto" hangingPunct="1">
              <a:spcAft>
                <a:spcPts val="0"/>
              </a:spcAft>
              <a:defRPr/>
            </a:pPr>
            <a:r>
              <a:rPr lang="en-US" altLang="zh-CN" sz="5400" b="1" dirty="0">
                <a:solidFill>
                  <a:schemeClr val="bg1"/>
                </a:solidFill>
                <a:effectLst>
                  <a:outerShdw blurRad="38100" dist="38100" dir="2700000" algn="tl">
                    <a:srgbClr val="000000">
                      <a:alpha val="43137"/>
                    </a:srgbClr>
                  </a:outerShdw>
                </a:effectLst>
              </a:rPr>
              <a:t>Quiz</a:t>
            </a:r>
            <a:endParaRPr lang="zh-CN" altLang="en-US" sz="5400" b="1" dirty="0">
              <a:solidFill>
                <a:schemeClr val="bg1"/>
              </a:solidFill>
              <a:effectLst>
                <a:outerShdw blurRad="38100" dist="38100" dir="2700000" algn="tl">
                  <a:srgbClr val="000000">
                    <a:alpha val="43137"/>
                  </a:srgbClr>
                </a:outerShdw>
              </a:effectLst>
            </a:endParaRPr>
          </a:p>
        </p:txBody>
      </p:sp>
      <p:sp>
        <p:nvSpPr>
          <p:cNvPr id="3" name="内容占位符 2">
            <a:extLst>
              <a:ext uri="{FF2B5EF4-FFF2-40B4-BE49-F238E27FC236}">
                <a16:creationId xmlns:a16="http://schemas.microsoft.com/office/drawing/2014/main" id="{44EEA357-4A81-4404-9A55-AE01661981DE}"/>
              </a:ext>
            </a:extLst>
          </p:cNvPr>
          <p:cNvSpPr>
            <a:spLocks noGrp="1"/>
          </p:cNvSpPr>
          <p:nvPr>
            <p:ph idx="1"/>
          </p:nvPr>
        </p:nvSpPr>
        <p:spPr>
          <a:xfrm>
            <a:off x="0" y="700088"/>
            <a:ext cx="9144000" cy="4032250"/>
          </a:xfrm>
          <a:solidFill>
            <a:schemeClr val="bg1"/>
          </a:solidFill>
          <a:effectLst>
            <a:outerShdw blurRad="50800" dist="38100" dir="5400000" algn="t" rotWithShape="0">
              <a:prstClr val="black">
                <a:alpha val="12000"/>
              </a:prstClr>
            </a:outerShdw>
          </a:effectLst>
        </p:spPr>
        <p:txBody>
          <a:bodyPr rtlCol="0">
            <a:normAutofit/>
          </a:bodyPr>
          <a:lstStyle/>
          <a:p>
            <a:pPr marL="0" indent="0" eaLnBrk="1" fontAlgn="auto" hangingPunct="1">
              <a:spcAft>
                <a:spcPts val="0"/>
              </a:spcAft>
              <a:buFont typeface="Arial" panose="020B0604020202020204" pitchFamily="34" charset="0"/>
              <a:buNone/>
              <a:defRPr/>
            </a:pPr>
            <a:endParaRPr lang="zh-CN" altLang="en-US" dirty="0"/>
          </a:p>
        </p:txBody>
      </p:sp>
      <p:sp>
        <p:nvSpPr>
          <p:cNvPr id="4" name="Text Box 3">
            <a:extLst>
              <a:ext uri="{FF2B5EF4-FFF2-40B4-BE49-F238E27FC236}">
                <a16:creationId xmlns:a16="http://schemas.microsoft.com/office/drawing/2014/main" id="{890DA352-5823-4244-AB7C-C38F1E5CB4AC}"/>
              </a:ext>
            </a:extLst>
          </p:cNvPr>
          <p:cNvSpPr txBox="1">
            <a:spLocks noChangeArrowheads="1"/>
          </p:cNvSpPr>
          <p:nvPr/>
        </p:nvSpPr>
        <p:spPr bwMode="auto">
          <a:xfrm>
            <a:off x="-36513" y="860425"/>
            <a:ext cx="9072563" cy="584200"/>
          </a:xfrm>
          <a:prstGeom prst="rect">
            <a:avLst/>
          </a:prstGeom>
          <a:noFill/>
          <a:ln>
            <a:noFill/>
          </a:ln>
          <a:extLst/>
        </p:spPr>
        <p:txBody>
          <a:bodyPr>
            <a:spAutoFit/>
          </a:bodyPr>
          <a:lstStyle>
            <a:lvl1pPr marL="457200" indent="-457200">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sz="2400">
                <a:solidFill>
                  <a:schemeClr val="tx1"/>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sz="2400">
                <a:solidFill>
                  <a:schemeClr val="tx1"/>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sz="2400">
                <a:solidFill>
                  <a:schemeClr val="tx1"/>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sz="2400">
                <a:solidFill>
                  <a:schemeClr val="tx1"/>
                </a:solidFill>
                <a:latin typeface="Times New Roman" panose="02020603050405020304" pitchFamily="18" charset="0"/>
                <a:ea typeface="宋体" panose="02010600030101010101" pitchFamily="2" charset="-122"/>
              </a:defRPr>
            </a:lvl9pPr>
          </a:lstStyle>
          <a:p>
            <a:pPr eaLnBrk="1" fontAlgn="auto" hangingPunct="1">
              <a:spcBef>
                <a:spcPct val="50000"/>
              </a:spcBef>
              <a:spcAft>
                <a:spcPts val="0"/>
              </a:spcAft>
              <a:buFont typeface="Arial" panose="020B0604020202020204" pitchFamily="34" charset="0"/>
              <a:buAutoNum type="arabicPeriod"/>
              <a:defRPr/>
            </a:pPr>
            <a:r>
              <a:rPr lang="en-US" altLang="zh-CN" sz="3200" b="1" dirty="0">
                <a:latin typeface="+mn-lt"/>
              </a:rPr>
              <a:t>The earth moves around the sun.</a:t>
            </a:r>
          </a:p>
        </p:txBody>
      </p:sp>
      <p:sp>
        <p:nvSpPr>
          <p:cNvPr id="5" name="Rectangle 11">
            <a:extLst>
              <a:ext uri="{FF2B5EF4-FFF2-40B4-BE49-F238E27FC236}">
                <a16:creationId xmlns:a16="http://schemas.microsoft.com/office/drawing/2014/main" id="{B3EF8604-20A2-4644-B6C5-4E3BA2C2196D}"/>
              </a:ext>
            </a:extLst>
          </p:cNvPr>
          <p:cNvSpPr>
            <a:spLocks noChangeArrowheads="1"/>
          </p:cNvSpPr>
          <p:nvPr/>
        </p:nvSpPr>
        <p:spPr bwMode="auto">
          <a:xfrm>
            <a:off x="-36513" y="1411288"/>
            <a:ext cx="9144001"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 typeface="Arial" panose="020B0604020202020204" pitchFamily="34" charset="0"/>
              <a:buNone/>
            </a:pPr>
            <a:r>
              <a:rPr lang="en-US" altLang="zh-CN" b="1">
                <a:ea typeface="DotumChe" panose="020B0609000101010101" pitchFamily="49" charset="-127"/>
              </a:rPr>
              <a:t>2. It takes the earth one day to move around the sun.</a:t>
            </a:r>
            <a:endParaRPr lang="zh-CN" altLang="en-US" b="1">
              <a:ea typeface="DotumChe" panose="020B0609000101010101" pitchFamily="49" charset="-127"/>
            </a:endParaRPr>
          </a:p>
        </p:txBody>
      </p:sp>
      <p:sp>
        <p:nvSpPr>
          <p:cNvPr id="6" name="Rectangle 12">
            <a:extLst>
              <a:ext uri="{FF2B5EF4-FFF2-40B4-BE49-F238E27FC236}">
                <a16:creationId xmlns:a16="http://schemas.microsoft.com/office/drawing/2014/main" id="{B4AC7031-20B8-454A-AC2C-5D0448B87AEC}"/>
              </a:ext>
            </a:extLst>
          </p:cNvPr>
          <p:cNvSpPr>
            <a:spLocks noChangeArrowheads="1"/>
          </p:cNvSpPr>
          <p:nvPr/>
        </p:nvSpPr>
        <p:spPr bwMode="auto">
          <a:xfrm>
            <a:off x="0" y="2130425"/>
            <a:ext cx="9097963"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 typeface="Arial" panose="020B0604020202020204" pitchFamily="34" charset="0"/>
              <a:buNone/>
            </a:pPr>
            <a:r>
              <a:rPr lang="en-US" altLang="zh-CN" b="1"/>
              <a:t>3. The earth is the only planet moving around the sun.</a:t>
            </a:r>
            <a:endParaRPr lang="zh-CN" altLang="en-US" b="1"/>
          </a:p>
        </p:txBody>
      </p:sp>
      <p:sp>
        <p:nvSpPr>
          <p:cNvPr id="7" name="Rectangle 14">
            <a:extLst>
              <a:ext uri="{FF2B5EF4-FFF2-40B4-BE49-F238E27FC236}">
                <a16:creationId xmlns:a16="http://schemas.microsoft.com/office/drawing/2014/main" id="{18CF9D1E-F23C-5446-86A5-9D9DDB92979B}"/>
              </a:ext>
            </a:extLst>
          </p:cNvPr>
          <p:cNvSpPr>
            <a:spLocks noChangeArrowheads="1"/>
          </p:cNvSpPr>
          <p:nvPr/>
        </p:nvSpPr>
        <p:spPr bwMode="auto">
          <a:xfrm>
            <a:off x="30163" y="3603625"/>
            <a:ext cx="9123362"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 typeface="Arial" panose="020B0604020202020204" pitchFamily="34" charset="0"/>
              <a:buNone/>
            </a:pPr>
            <a:r>
              <a:rPr lang="en-US" altLang="zh-CN" b="1"/>
              <a:t>5. The earth is the only planet in the solar system which has living creatures.</a:t>
            </a:r>
            <a:endParaRPr lang="zh-CN" altLang="en-US" b="1"/>
          </a:p>
        </p:txBody>
      </p:sp>
      <p:sp>
        <p:nvSpPr>
          <p:cNvPr id="8" name="Rectangle 13">
            <a:extLst>
              <a:ext uri="{FF2B5EF4-FFF2-40B4-BE49-F238E27FC236}">
                <a16:creationId xmlns:a16="http://schemas.microsoft.com/office/drawing/2014/main" id="{24ADC309-E731-804C-881E-94D9DBB932E5}"/>
              </a:ext>
            </a:extLst>
          </p:cNvPr>
          <p:cNvSpPr>
            <a:spLocks noChangeArrowheads="1"/>
          </p:cNvSpPr>
          <p:nvPr/>
        </p:nvSpPr>
        <p:spPr bwMode="auto">
          <a:xfrm>
            <a:off x="30163" y="2994025"/>
            <a:ext cx="6221412"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50000"/>
              </a:spcBef>
              <a:buFont typeface="Arial" panose="020B0604020202020204" pitchFamily="34" charset="0"/>
              <a:buNone/>
            </a:pPr>
            <a:r>
              <a:rPr lang="en-US" altLang="zh-CN" b="1"/>
              <a:t>4. There is water on the moon now.</a:t>
            </a:r>
          </a:p>
        </p:txBody>
      </p:sp>
      <p:sp>
        <p:nvSpPr>
          <p:cNvPr id="13" name="Text Box 4">
            <a:extLst>
              <a:ext uri="{FF2B5EF4-FFF2-40B4-BE49-F238E27FC236}">
                <a16:creationId xmlns:a16="http://schemas.microsoft.com/office/drawing/2014/main" id="{45041825-3F6C-4AEF-8BDE-9D64EF722A7D}"/>
              </a:ext>
            </a:extLst>
          </p:cNvPr>
          <p:cNvSpPr txBox="1">
            <a:spLocks noChangeArrowheads="1"/>
          </p:cNvSpPr>
          <p:nvPr/>
        </p:nvSpPr>
        <p:spPr bwMode="auto">
          <a:xfrm>
            <a:off x="4117975" y="1485900"/>
            <a:ext cx="792163" cy="461963"/>
          </a:xfrm>
          <a:prstGeom prst="rect">
            <a:avLst/>
          </a:prstGeom>
        </p:spPr>
        <p:style>
          <a:lnRef idx="2">
            <a:schemeClr val="dk1">
              <a:shade val="50000"/>
            </a:schemeClr>
          </a:lnRef>
          <a:fillRef idx="1">
            <a:schemeClr val="dk1"/>
          </a:fillRef>
          <a:effectRef idx="0">
            <a:schemeClr val="dk1"/>
          </a:effectRef>
          <a:fontRef idx="minor">
            <a:schemeClr val="lt1"/>
          </a:fontRef>
        </p:style>
        <p:txBody>
          <a:bodyPr>
            <a:spAutoFit/>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sz="2400">
                <a:solidFill>
                  <a:schemeClr val="tx1"/>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sz="2400">
                <a:solidFill>
                  <a:schemeClr val="tx1"/>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sz="2400">
                <a:solidFill>
                  <a:schemeClr val="tx1"/>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sz="2400">
                <a:solidFill>
                  <a:schemeClr val="tx1"/>
                </a:solidFill>
                <a:latin typeface="Times New Roman" panose="02020603050405020304" pitchFamily="18" charset="0"/>
                <a:ea typeface="宋体" panose="02010600030101010101" pitchFamily="2" charset="-122"/>
              </a:defRPr>
            </a:lvl9pPr>
          </a:lstStyle>
          <a:p>
            <a:pPr eaLnBrk="1" fontAlgn="auto" hangingPunct="1">
              <a:spcBef>
                <a:spcPct val="50000"/>
              </a:spcBef>
              <a:spcAft>
                <a:spcPts val="0"/>
              </a:spcAft>
              <a:defRPr/>
            </a:pPr>
            <a:r>
              <a:rPr lang="en-US" altLang="zh-CN" b="1" dirty="0">
                <a:solidFill>
                  <a:srgbClr val="FF0000"/>
                </a:solidFill>
                <a:effectLst>
                  <a:outerShdw blurRad="38100" dist="38100" dir="2700000" algn="tl">
                    <a:srgbClr val="000000">
                      <a:alpha val="43137"/>
                    </a:srgbClr>
                  </a:outerShdw>
                </a:effectLst>
                <a:latin typeface="Calibri" panose="020F0502020204030204" pitchFamily="34" charset="0"/>
              </a:rPr>
              <a:t>year</a:t>
            </a:r>
          </a:p>
        </p:txBody>
      </p:sp>
      <p:pic>
        <p:nvPicPr>
          <p:cNvPr id="16" name="图片 15">
            <a:extLst>
              <a:ext uri="{FF2B5EF4-FFF2-40B4-BE49-F238E27FC236}">
                <a16:creationId xmlns:a16="http://schemas.microsoft.com/office/drawing/2014/main" id="{C7E20B58-1F01-674D-923E-44E89E9ACE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888" y="601663"/>
            <a:ext cx="1101726" cy="110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图片 16">
            <a:extLst>
              <a:ext uri="{FF2B5EF4-FFF2-40B4-BE49-F238E27FC236}">
                <a16:creationId xmlns:a16="http://schemas.microsoft.com/office/drawing/2014/main" id="{87FEF7C9-74C6-5F45-9BCE-17407BBC1E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75" y="1485900"/>
            <a:ext cx="509588" cy="5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图片 17">
            <a:extLst>
              <a:ext uri="{FF2B5EF4-FFF2-40B4-BE49-F238E27FC236}">
                <a16:creationId xmlns:a16="http://schemas.microsoft.com/office/drawing/2014/main" id="{7A157255-EA27-4241-A94B-0B94822E960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75" y="2201863"/>
            <a:ext cx="542925"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图片 18">
            <a:extLst>
              <a:ext uri="{FF2B5EF4-FFF2-40B4-BE49-F238E27FC236}">
                <a16:creationId xmlns:a16="http://schemas.microsoft.com/office/drawing/2014/main" id="{F44F90DE-83C8-5D41-B07E-F298E0E746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888" y="3313113"/>
            <a:ext cx="1101726" cy="110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图片 19">
            <a:extLst>
              <a:ext uri="{FF2B5EF4-FFF2-40B4-BE49-F238E27FC236}">
                <a16:creationId xmlns:a16="http://schemas.microsoft.com/office/drawing/2014/main" id="{4A48B67B-4BFF-314D-8017-3D138AFCC6C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3044825"/>
            <a:ext cx="533400" cy="53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 Box 4">
            <a:extLst>
              <a:ext uri="{FF2B5EF4-FFF2-40B4-BE49-F238E27FC236}">
                <a16:creationId xmlns:a16="http://schemas.microsoft.com/office/drawing/2014/main" id="{FF96785F-53DE-4C65-8170-708EE3EB6E36}"/>
              </a:ext>
            </a:extLst>
          </p:cNvPr>
          <p:cNvSpPr txBox="1">
            <a:spLocks noChangeArrowheads="1"/>
          </p:cNvSpPr>
          <p:nvPr/>
        </p:nvSpPr>
        <p:spPr bwMode="auto">
          <a:xfrm>
            <a:off x="2443163" y="2206625"/>
            <a:ext cx="2751137" cy="461963"/>
          </a:xfrm>
          <a:prstGeom prst="rect">
            <a:avLst/>
          </a:prstGeom>
        </p:spPr>
        <p:style>
          <a:lnRef idx="2">
            <a:schemeClr val="dk1">
              <a:shade val="50000"/>
            </a:schemeClr>
          </a:lnRef>
          <a:fillRef idx="1">
            <a:schemeClr val="dk1"/>
          </a:fillRef>
          <a:effectRef idx="0">
            <a:schemeClr val="dk1"/>
          </a:effectRef>
          <a:fontRef idx="minor">
            <a:schemeClr val="lt1"/>
          </a:fontRef>
        </p:style>
        <p:txBody>
          <a:bodyPr>
            <a:spAutoFit/>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sz="2400">
                <a:solidFill>
                  <a:schemeClr val="tx1"/>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sz="2400">
                <a:solidFill>
                  <a:schemeClr val="tx1"/>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sz="2400">
                <a:solidFill>
                  <a:schemeClr val="tx1"/>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sz="2400">
                <a:solidFill>
                  <a:schemeClr val="tx1"/>
                </a:solidFill>
                <a:latin typeface="Times New Roman" panose="02020603050405020304" pitchFamily="18" charset="0"/>
                <a:ea typeface="宋体" panose="02010600030101010101" pitchFamily="2" charset="-122"/>
              </a:defRPr>
            </a:lvl9pPr>
          </a:lstStyle>
          <a:p>
            <a:pPr eaLnBrk="1" fontAlgn="auto" hangingPunct="1">
              <a:spcBef>
                <a:spcPct val="50000"/>
              </a:spcBef>
              <a:spcAft>
                <a:spcPts val="0"/>
              </a:spcAft>
              <a:defRPr/>
            </a:pPr>
            <a:r>
              <a:rPr lang="en-US" altLang="zh-CN" b="1" dirty="0">
                <a:solidFill>
                  <a:srgbClr val="FF0000"/>
                </a:solidFill>
                <a:effectLst>
                  <a:outerShdw blurRad="38100" dist="38100" dir="2700000" algn="tl">
                    <a:srgbClr val="000000">
                      <a:alpha val="43137"/>
                    </a:srgbClr>
                  </a:outerShdw>
                </a:effectLst>
                <a:latin typeface="Calibri" panose="020F0502020204030204" pitchFamily="34" charset="0"/>
              </a:rPr>
              <a:t>one of the 8 planets</a:t>
            </a:r>
          </a:p>
        </p:txBody>
      </p:sp>
      <p:sp>
        <p:nvSpPr>
          <p:cNvPr id="22" name="Text Box 4">
            <a:extLst>
              <a:ext uri="{FF2B5EF4-FFF2-40B4-BE49-F238E27FC236}">
                <a16:creationId xmlns:a16="http://schemas.microsoft.com/office/drawing/2014/main" id="{C3DD528A-5B90-4E5D-9492-968702DD09FB}"/>
              </a:ext>
            </a:extLst>
          </p:cNvPr>
          <p:cNvSpPr txBox="1">
            <a:spLocks noChangeArrowheads="1"/>
          </p:cNvSpPr>
          <p:nvPr/>
        </p:nvSpPr>
        <p:spPr bwMode="auto">
          <a:xfrm>
            <a:off x="1552575" y="3044825"/>
            <a:ext cx="2663825" cy="461963"/>
          </a:xfrm>
          <a:prstGeom prst="rect">
            <a:avLst/>
          </a:prstGeom>
        </p:spPr>
        <p:style>
          <a:lnRef idx="2">
            <a:schemeClr val="dk1">
              <a:shade val="50000"/>
            </a:schemeClr>
          </a:lnRef>
          <a:fillRef idx="1">
            <a:schemeClr val="dk1"/>
          </a:fillRef>
          <a:effectRef idx="0">
            <a:schemeClr val="dk1"/>
          </a:effectRef>
          <a:fontRef idx="minor">
            <a:schemeClr val="lt1"/>
          </a:fontRef>
        </p:style>
        <p:txBody>
          <a:bodyPr>
            <a:spAutoFit/>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sz="2400">
                <a:solidFill>
                  <a:schemeClr val="tx1"/>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sz="2400">
                <a:solidFill>
                  <a:schemeClr val="tx1"/>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sz="2400">
                <a:solidFill>
                  <a:schemeClr val="tx1"/>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sz="2400">
                <a:solidFill>
                  <a:schemeClr val="tx1"/>
                </a:solidFill>
                <a:latin typeface="Times New Roman" panose="02020603050405020304" pitchFamily="18" charset="0"/>
                <a:ea typeface="宋体" panose="02010600030101010101" pitchFamily="2" charset="-122"/>
              </a:defRPr>
            </a:lvl9pPr>
          </a:lstStyle>
          <a:p>
            <a:pPr eaLnBrk="1" fontAlgn="auto" hangingPunct="1">
              <a:spcBef>
                <a:spcPct val="50000"/>
              </a:spcBef>
              <a:spcAft>
                <a:spcPts val="0"/>
              </a:spcAft>
              <a:defRPr/>
            </a:pPr>
            <a:r>
              <a:rPr lang="en-US" altLang="zh-CN" b="1" dirty="0">
                <a:solidFill>
                  <a:srgbClr val="FF0000"/>
                </a:solidFill>
                <a:effectLst>
                  <a:outerShdw blurRad="38100" dist="38100" dir="2700000" algn="tl">
                    <a:srgbClr val="000000">
                      <a:alpha val="43137"/>
                    </a:srgbClr>
                  </a:outerShdw>
                </a:effectLst>
                <a:latin typeface="Calibri" panose="020F0502020204030204" pitchFamily="34" charset="0"/>
              </a:rPr>
              <a:t>is no water on the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bg/>
                                          </p:spTgt>
                                        </p:tgtEl>
                                        <p:attrNameLst>
                                          <p:attrName>style.visibility</p:attrName>
                                        </p:attrNameLst>
                                      </p:cBhvr>
                                      <p:to>
                                        <p:strVal val="visible"/>
                                      </p:to>
                                    </p:set>
                                    <p:animEffect transition="in" filter="fade">
                                      <p:cBhvr>
                                        <p:cTn id="12" dur="1000"/>
                                        <p:tgtEl>
                                          <p:spTgt spid="3">
                                            <p:bg/>
                                          </p:spTgt>
                                        </p:tgtEl>
                                      </p:cBhvr>
                                    </p:animEffect>
                                    <p:anim calcmode="lin" valueType="num">
                                      <p:cBhvr>
                                        <p:cTn id="13" dur="1000" fill="hold"/>
                                        <p:tgtEl>
                                          <p:spTgt spid="3">
                                            <p:bg/>
                                          </p:spTgt>
                                        </p:tgtEl>
                                        <p:attrNameLst>
                                          <p:attrName>ppt_x</p:attrName>
                                        </p:attrNameLst>
                                      </p:cBhvr>
                                      <p:tavLst>
                                        <p:tav tm="0">
                                          <p:val>
                                            <p:strVal val="#ppt_x"/>
                                          </p:val>
                                        </p:tav>
                                        <p:tav tm="100000">
                                          <p:val>
                                            <p:strVal val="#ppt_x"/>
                                          </p:val>
                                        </p:tav>
                                      </p:tavLst>
                                    </p:anim>
                                    <p:anim calcmode="lin" valueType="num">
                                      <p:cBhvr>
                                        <p:cTn id="14" dur="1000" fill="hold"/>
                                        <p:tgtEl>
                                          <p:spTgt spid="3">
                                            <p:bg/>
                                          </p:spTgt>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ppt_x"/>
                                          </p:val>
                                        </p:tav>
                                        <p:tav tm="100000">
                                          <p:val>
                                            <p:strVal val="#ppt_x"/>
                                          </p:val>
                                        </p:tav>
                                      </p:tavLst>
                                    </p:anim>
                                    <p:anim calcmode="lin" valueType="num">
                                      <p:cBhvr additive="base">
                                        <p:cTn id="3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additive="base">
                                        <p:cTn id="43" dur="500" fill="hold"/>
                                        <p:tgtEl>
                                          <p:spTgt spid="7"/>
                                        </p:tgtEl>
                                        <p:attrNameLst>
                                          <p:attrName>ppt_x</p:attrName>
                                        </p:attrNameLst>
                                      </p:cBhvr>
                                      <p:tavLst>
                                        <p:tav tm="0">
                                          <p:val>
                                            <p:strVal val="#ppt_x"/>
                                          </p:val>
                                        </p:tav>
                                        <p:tav tm="100000">
                                          <p:val>
                                            <p:strVal val="#ppt_x"/>
                                          </p:val>
                                        </p:tav>
                                      </p:tavLst>
                                    </p:anim>
                                    <p:anim calcmode="lin" valueType="num">
                                      <p:cBhvr additive="base">
                                        <p:cTn id="4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14" presetClass="entr" presetSubtype="10" fill="hold" nodeType="click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randombar(horizontal)">
                                      <p:cBhvr>
                                        <p:cTn id="49" dur="500"/>
                                        <p:tgtEl>
                                          <p:spTgt spid="16"/>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14" presetClass="entr" presetSubtype="10" fill="hold" nodeType="click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randombar(horizontal)">
                                      <p:cBhvr>
                                        <p:cTn id="54" dur="500"/>
                                        <p:tgtEl>
                                          <p:spTgt spid="17"/>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13"/>
                                        </p:tgtEl>
                                        <p:attrNameLst>
                                          <p:attrName>style.visibility</p:attrName>
                                        </p:attrNameLst>
                                      </p:cBhvr>
                                      <p:to>
                                        <p:strVal val="visible"/>
                                      </p:to>
                                    </p:set>
                                    <p:anim calcmode="lin" valueType="num">
                                      <p:cBhvr additive="base">
                                        <p:cTn id="59" dur="500" fill="hold"/>
                                        <p:tgtEl>
                                          <p:spTgt spid="13"/>
                                        </p:tgtEl>
                                        <p:attrNameLst>
                                          <p:attrName>ppt_x</p:attrName>
                                        </p:attrNameLst>
                                      </p:cBhvr>
                                      <p:tavLst>
                                        <p:tav tm="0">
                                          <p:val>
                                            <p:strVal val="#ppt_x"/>
                                          </p:val>
                                        </p:tav>
                                        <p:tav tm="100000">
                                          <p:val>
                                            <p:strVal val="#ppt_x"/>
                                          </p:val>
                                        </p:tav>
                                      </p:tavLst>
                                    </p:anim>
                                    <p:anim calcmode="lin" valueType="num">
                                      <p:cBhvr additive="base">
                                        <p:cTn id="6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61" fill="hold" nodeType="clickPar">
                      <p:stCondLst>
                        <p:cond delay="indefinite"/>
                      </p:stCondLst>
                      <p:childTnLst>
                        <p:par>
                          <p:cTn id="62" fill="hold" nodeType="withGroup">
                            <p:stCondLst>
                              <p:cond delay="0"/>
                            </p:stCondLst>
                            <p:childTnLst>
                              <p:par>
                                <p:cTn id="63" presetID="14" presetClass="entr" presetSubtype="10" fill="hold" nodeType="clickEffect">
                                  <p:stCondLst>
                                    <p:cond delay="0"/>
                                  </p:stCondLst>
                                  <p:childTnLst>
                                    <p:set>
                                      <p:cBhvr>
                                        <p:cTn id="64" dur="1" fill="hold">
                                          <p:stCondLst>
                                            <p:cond delay="0"/>
                                          </p:stCondLst>
                                        </p:cTn>
                                        <p:tgtEl>
                                          <p:spTgt spid="18"/>
                                        </p:tgtEl>
                                        <p:attrNameLst>
                                          <p:attrName>style.visibility</p:attrName>
                                        </p:attrNameLst>
                                      </p:cBhvr>
                                      <p:to>
                                        <p:strVal val="visible"/>
                                      </p:to>
                                    </p:set>
                                    <p:animEffect transition="in" filter="randombar(horizontal)">
                                      <p:cBhvr>
                                        <p:cTn id="65" dur="500"/>
                                        <p:tgtEl>
                                          <p:spTgt spid="18"/>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2" presetClass="entr" presetSubtype="4" fill="hold" grpId="0" nodeType="clickEffect">
                                  <p:stCondLst>
                                    <p:cond delay="0"/>
                                  </p:stCondLst>
                                  <p:childTnLst>
                                    <p:set>
                                      <p:cBhvr>
                                        <p:cTn id="69" dur="1" fill="hold">
                                          <p:stCondLst>
                                            <p:cond delay="0"/>
                                          </p:stCondLst>
                                        </p:cTn>
                                        <p:tgtEl>
                                          <p:spTgt spid="21"/>
                                        </p:tgtEl>
                                        <p:attrNameLst>
                                          <p:attrName>style.visibility</p:attrName>
                                        </p:attrNameLst>
                                      </p:cBhvr>
                                      <p:to>
                                        <p:strVal val="visible"/>
                                      </p:to>
                                    </p:set>
                                    <p:anim calcmode="lin" valueType="num">
                                      <p:cBhvr additive="base">
                                        <p:cTn id="70" dur="500" fill="hold"/>
                                        <p:tgtEl>
                                          <p:spTgt spid="21"/>
                                        </p:tgtEl>
                                        <p:attrNameLst>
                                          <p:attrName>ppt_x</p:attrName>
                                        </p:attrNameLst>
                                      </p:cBhvr>
                                      <p:tavLst>
                                        <p:tav tm="0">
                                          <p:val>
                                            <p:strVal val="#ppt_x"/>
                                          </p:val>
                                        </p:tav>
                                        <p:tav tm="100000">
                                          <p:val>
                                            <p:strVal val="#ppt_x"/>
                                          </p:val>
                                        </p:tav>
                                      </p:tavLst>
                                    </p:anim>
                                    <p:anim calcmode="lin" valueType="num">
                                      <p:cBhvr additive="base">
                                        <p:cTn id="71"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72" fill="hold" nodeType="clickPar">
                      <p:stCondLst>
                        <p:cond delay="indefinite"/>
                      </p:stCondLst>
                      <p:childTnLst>
                        <p:par>
                          <p:cTn id="73" fill="hold" nodeType="withGroup">
                            <p:stCondLst>
                              <p:cond delay="0"/>
                            </p:stCondLst>
                            <p:childTnLst>
                              <p:par>
                                <p:cTn id="74" presetID="14" presetClass="entr" presetSubtype="10" fill="hold" nodeType="clickEffect">
                                  <p:stCondLst>
                                    <p:cond delay="0"/>
                                  </p:stCondLst>
                                  <p:childTnLst>
                                    <p:set>
                                      <p:cBhvr>
                                        <p:cTn id="75" dur="1" fill="hold">
                                          <p:stCondLst>
                                            <p:cond delay="0"/>
                                          </p:stCondLst>
                                        </p:cTn>
                                        <p:tgtEl>
                                          <p:spTgt spid="20"/>
                                        </p:tgtEl>
                                        <p:attrNameLst>
                                          <p:attrName>style.visibility</p:attrName>
                                        </p:attrNameLst>
                                      </p:cBhvr>
                                      <p:to>
                                        <p:strVal val="visible"/>
                                      </p:to>
                                    </p:set>
                                    <p:animEffect transition="in" filter="randombar(horizontal)">
                                      <p:cBhvr>
                                        <p:cTn id="76" dur="500"/>
                                        <p:tgtEl>
                                          <p:spTgt spid="20"/>
                                        </p:tgtEl>
                                      </p:cBhvr>
                                    </p:animEffect>
                                  </p:childTnLst>
                                </p:cTn>
                              </p:par>
                            </p:childTnLst>
                          </p:cTn>
                        </p:par>
                      </p:childTnLst>
                    </p:cTn>
                  </p:par>
                  <p:par>
                    <p:cTn id="77" fill="hold" nodeType="clickPar">
                      <p:stCondLst>
                        <p:cond delay="indefinite"/>
                      </p:stCondLst>
                      <p:childTnLst>
                        <p:par>
                          <p:cTn id="78" fill="hold" nodeType="withGroup">
                            <p:stCondLst>
                              <p:cond delay="0"/>
                            </p:stCondLst>
                            <p:childTnLst>
                              <p:par>
                                <p:cTn id="79" presetID="2" presetClass="entr" presetSubtype="4" fill="hold" grpId="0" nodeType="clickEffect">
                                  <p:stCondLst>
                                    <p:cond delay="0"/>
                                  </p:stCondLst>
                                  <p:childTnLst>
                                    <p:set>
                                      <p:cBhvr>
                                        <p:cTn id="80" dur="1" fill="hold">
                                          <p:stCondLst>
                                            <p:cond delay="0"/>
                                          </p:stCondLst>
                                        </p:cTn>
                                        <p:tgtEl>
                                          <p:spTgt spid="22"/>
                                        </p:tgtEl>
                                        <p:attrNameLst>
                                          <p:attrName>style.visibility</p:attrName>
                                        </p:attrNameLst>
                                      </p:cBhvr>
                                      <p:to>
                                        <p:strVal val="visible"/>
                                      </p:to>
                                    </p:set>
                                    <p:anim calcmode="lin" valueType="num">
                                      <p:cBhvr additive="base">
                                        <p:cTn id="81" dur="500" fill="hold"/>
                                        <p:tgtEl>
                                          <p:spTgt spid="22"/>
                                        </p:tgtEl>
                                        <p:attrNameLst>
                                          <p:attrName>ppt_x</p:attrName>
                                        </p:attrNameLst>
                                      </p:cBhvr>
                                      <p:tavLst>
                                        <p:tav tm="0">
                                          <p:val>
                                            <p:strVal val="#ppt_x"/>
                                          </p:val>
                                        </p:tav>
                                        <p:tav tm="100000">
                                          <p:val>
                                            <p:strVal val="#ppt_x"/>
                                          </p:val>
                                        </p:tav>
                                      </p:tavLst>
                                    </p:anim>
                                    <p:anim calcmode="lin" valueType="num">
                                      <p:cBhvr additive="base">
                                        <p:cTn id="8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83" fill="hold" nodeType="clickPar">
                      <p:stCondLst>
                        <p:cond delay="indefinite"/>
                      </p:stCondLst>
                      <p:childTnLst>
                        <p:par>
                          <p:cTn id="84" fill="hold" nodeType="withGroup">
                            <p:stCondLst>
                              <p:cond delay="0"/>
                            </p:stCondLst>
                            <p:childTnLst>
                              <p:par>
                                <p:cTn id="85" presetID="14" presetClass="entr" presetSubtype="10" fill="hold" nodeType="clickEffect">
                                  <p:stCondLst>
                                    <p:cond delay="0"/>
                                  </p:stCondLst>
                                  <p:childTnLst>
                                    <p:set>
                                      <p:cBhvr>
                                        <p:cTn id="86" dur="1" fill="hold">
                                          <p:stCondLst>
                                            <p:cond delay="0"/>
                                          </p:stCondLst>
                                        </p:cTn>
                                        <p:tgtEl>
                                          <p:spTgt spid="19"/>
                                        </p:tgtEl>
                                        <p:attrNameLst>
                                          <p:attrName>style.visibility</p:attrName>
                                        </p:attrNameLst>
                                      </p:cBhvr>
                                      <p:to>
                                        <p:strVal val="visible"/>
                                      </p:to>
                                    </p:set>
                                    <p:animEffect transition="in" filter="randombar(horizontal)">
                                      <p:cBhvr>
                                        <p:cTn id="8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animBg="1"/>
      <p:bldP spid="4" grpId="0"/>
      <p:bldP spid="5" grpId="0"/>
      <p:bldP spid="6" grpId="0"/>
      <p:bldP spid="7" grpId="0"/>
      <p:bldP spid="8" grpId="0"/>
      <p:bldP spid="13" grpId="0" animBg="1"/>
      <p:bldP spid="21" grpId="0" animBg="1"/>
      <p:bldP spid="2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bwMode="auto">
      <p:bgPr>
        <a:solidFill>
          <a:schemeClr val="tx1"/>
        </a:solidFill>
        <a:effectLst/>
      </p:bgPr>
    </p:bg>
    <p:spTree>
      <p:nvGrpSpPr>
        <p:cNvPr id="1" name=""/>
        <p:cNvGrpSpPr/>
        <p:nvPr/>
      </p:nvGrpSpPr>
      <p:grpSpPr>
        <a:xfrm>
          <a:off x="0" y="0"/>
          <a:ext cx="0" cy="0"/>
          <a:chOff x="0" y="0"/>
          <a:chExt cx="0" cy="0"/>
        </a:xfrm>
      </p:grpSpPr>
      <p:pic>
        <p:nvPicPr>
          <p:cNvPr id="44034" name="图片 9">
            <a:extLst>
              <a:ext uri="{FF2B5EF4-FFF2-40B4-BE49-F238E27FC236}">
                <a16:creationId xmlns:a16="http://schemas.microsoft.com/office/drawing/2014/main" id="{15C63EA7-20E9-8C47-83CE-40B1F3A34C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0" y="25400"/>
            <a:ext cx="4300538" cy="430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14">
            <a:extLst>
              <a:ext uri="{FF2B5EF4-FFF2-40B4-BE49-F238E27FC236}">
                <a16:creationId xmlns:a16="http://schemas.microsoft.com/office/drawing/2014/main" id="{675B01F5-181C-415D-9DD8-6A7A16BF8D8F}"/>
              </a:ext>
            </a:extLst>
          </p:cNvPr>
          <p:cNvSpPr>
            <a:spLocks noChangeArrowheads="1"/>
          </p:cNvSpPr>
          <p:nvPr/>
        </p:nvSpPr>
        <p:spPr bwMode="auto">
          <a:xfrm>
            <a:off x="3671888" y="1757363"/>
            <a:ext cx="5472112" cy="1754187"/>
          </a:xfrm>
          <a:prstGeom prst="rect">
            <a:avLst/>
          </a:prstGeom>
          <a:noFill/>
          <a:ln w="9525">
            <a:solidFill>
              <a:schemeClr val="bg1">
                <a:lumMod val="75000"/>
              </a:schemeClr>
            </a:solidFill>
            <a:miter lim="800000"/>
          </a:ln>
          <a:extLst/>
        </p:spPr>
        <p:txBody>
          <a:bodyPr>
            <a:spAutoFit/>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sz="2400">
                <a:solidFill>
                  <a:schemeClr val="tx1"/>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sz="2400">
                <a:solidFill>
                  <a:schemeClr val="tx1"/>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sz="2400">
                <a:solidFill>
                  <a:schemeClr val="tx1"/>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sz="2400">
                <a:solidFill>
                  <a:schemeClr val="tx1"/>
                </a:solidFill>
                <a:latin typeface="Times New Roman" panose="02020603050405020304" pitchFamily="18" charset="0"/>
                <a:ea typeface="宋体" panose="02010600030101010101" pitchFamily="2" charset="-122"/>
              </a:defRPr>
            </a:lvl9pPr>
          </a:lstStyle>
          <a:p>
            <a:pPr eaLnBrk="1" fontAlgn="auto" hangingPunct="1">
              <a:spcBef>
                <a:spcPts val="0"/>
              </a:spcBef>
              <a:spcAft>
                <a:spcPts val="0"/>
              </a:spcAft>
              <a:defRPr/>
            </a:pPr>
            <a:r>
              <a:rPr lang="en-US" altLang="zh-CN" sz="3600" dirty="0">
                <a:solidFill>
                  <a:schemeClr val="bg1"/>
                </a:solidFill>
                <a:effectLst>
                  <a:outerShdw blurRad="38100" dist="38100" dir="2700000" algn="tl">
                    <a:srgbClr val="000000">
                      <a:alpha val="43137"/>
                    </a:srgbClr>
                  </a:outerShdw>
                </a:effectLst>
                <a:latin typeface="Impact" panose="020B0806030902050204" pitchFamily="34" charset="0"/>
              </a:rPr>
              <a:t>  The earth is </a:t>
            </a:r>
            <a:r>
              <a:rPr lang="en-US" altLang="zh-CN" sz="3600" dirty="0">
                <a:solidFill>
                  <a:schemeClr val="tx2">
                    <a:lumMod val="20000"/>
                    <a:lumOff val="80000"/>
                  </a:schemeClr>
                </a:solidFill>
                <a:effectLst>
                  <a:outerShdw blurRad="38100" dist="38100" dir="2700000" algn="tl">
                    <a:srgbClr val="000000">
                      <a:alpha val="43137"/>
                    </a:srgbClr>
                  </a:outerShdw>
                </a:effectLst>
                <a:latin typeface="Impact" panose="020B0806030902050204" pitchFamily="34" charset="0"/>
              </a:rPr>
              <a:t>the only planet</a:t>
            </a:r>
            <a:r>
              <a:rPr lang="en-US" altLang="zh-CN" sz="3600" dirty="0">
                <a:solidFill>
                  <a:schemeClr val="bg1"/>
                </a:solidFill>
                <a:effectLst>
                  <a:outerShdw blurRad="38100" dist="38100" dir="2700000" algn="tl">
                    <a:srgbClr val="000000">
                      <a:alpha val="43137"/>
                    </a:srgbClr>
                  </a:outerShdw>
                </a:effectLst>
                <a:latin typeface="Impact" panose="020B0806030902050204" pitchFamily="34" charset="0"/>
              </a:rPr>
              <a:t> in the </a:t>
            </a:r>
            <a:r>
              <a:rPr lang="en-US" altLang="zh-CN" sz="3600" dirty="0">
                <a:solidFill>
                  <a:schemeClr val="tx2">
                    <a:lumMod val="40000"/>
                    <a:lumOff val="60000"/>
                  </a:schemeClr>
                </a:solidFill>
                <a:effectLst>
                  <a:outerShdw blurRad="38100" dist="38100" dir="2700000" algn="tl">
                    <a:srgbClr val="000000">
                      <a:alpha val="43137"/>
                    </a:srgbClr>
                  </a:outerShdw>
                </a:effectLst>
                <a:latin typeface="Impact" panose="020B0806030902050204" pitchFamily="34" charset="0"/>
              </a:rPr>
              <a:t>solar system </a:t>
            </a:r>
            <a:r>
              <a:rPr lang="en-US" altLang="zh-CN" sz="3600" dirty="0">
                <a:solidFill>
                  <a:schemeClr val="bg1"/>
                </a:solidFill>
                <a:effectLst>
                  <a:outerShdw blurRad="38100" dist="38100" dir="2700000" algn="tl">
                    <a:srgbClr val="000000">
                      <a:alpha val="43137"/>
                    </a:srgbClr>
                  </a:outerShdw>
                </a:effectLst>
                <a:latin typeface="Impact" panose="020B0806030902050204" pitchFamily="34" charset="0"/>
              </a:rPr>
              <a:t>which has </a:t>
            </a:r>
            <a:r>
              <a:rPr lang="en-US" altLang="zh-CN" sz="3600" dirty="0">
                <a:solidFill>
                  <a:schemeClr val="tx2">
                    <a:lumMod val="60000"/>
                    <a:lumOff val="40000"/>
                  </a:schemeClr>
                </a:solidFill>
                <a:effectLst>
                  <a:outerShdw blurRad="38100" dist="38100" dir="2700000" algn="tl">
                    <a:srgbClr val="000000">
                      <a:alpha val="43137"/>
                    </a:srgbClr>
                  </a:outerShdw>
                </a:effectLst>
                <a:latin typeface="Impact" panose="020B0806030902050204" pitchFamily="34" charset="0"/>
              </a:rPr>
              <a:t>living creatures</a:t>
            </a:r>
            <a:r>
              <a:rPr lang="en-US" altLang="zh-CN" sz="3600" dirty="0">
                <a:solidFill>
                  <a:schemeClr val="tx2">
                    <a:lumMod val="75000"/>
                  </a:schemeClr>
                </a:solidFill>
                <a:effectLst>
                  <a:outerShdw blurRad="38100" dist="38100" dir="2700000" algn="tl">
                    <a:srgbClr val="000000">
                      <a:alpha val="43137"/>
                    </a:srgbClr>
                  </a:outerShdw>
                </a:effectLst>
                <a:latin typeface="Impact" panose="020B0806030902050204" pitchFamily="34" charset="0"/>
              </a:rPr>
              <a:t>.</a:t>
            </a:r>
            <a:endParaRPr lang="zh-CN" altLang="en-US" sz="3600" dirty="0">
              <a:solidFill>
                <a:schemeClr val="tx2">
                  <a:lumMod val="75000"/>
                </a:schemeClr>
              </a:solidFill>
              <a:effectLst>
                <a:outerShdw blurRad="38100" dist="38100" dir="2700000" algn="tl">
                  <a:srgbClr val="000000">
                    <a:alpha val="43137"/>
                  </a:srgbClr>
                </a:outerShdw>
              </a:effectLst>
              <a:latin typeface="Impact" panose="020B0806030902050204" pitchFamily="34" charset="0"/>
            </a:endParaRPr>
          </a:p>
        </p:txBody>
      </p:sp>
      <p:pic>
        <p:nvPicPr>
          <p:cNvPr id="2" name="图片 1">
            <a:extLst>
              <a:ext uri="{FF2B5EF4-FFF2-40B4-BE49-F238E27FC236}">
                <a16:creationId xmlns:a16="http://schemas.microsoft.com/office/drawing/2014/main" id="{95EE64E7-9C77-D445-84B0-C029CBA217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120074">
            <a:off x="914400" y="1073150"/>
            <a:ext cx="24384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1"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ppt_w</p:attrName>
                                        </p:attrNameLst>
                                      </p:cBhvr>
                                      <p:tavLst>
                                        <p:tav tm="0">
                                          <p:val>
                                            <p:fltVal val="0"/>
                                          </p:val>
                                        </p:tav>
                                        <p:tav tm="100000">
                                          <p:val>
                                            <p:strVal val="#ppt_w"/>
                                          </p:val>
                                        </p:tav>
                                      </p:tavLst>
                                    </p:anim>
                                    <p:anim calcmode="lin" valueType="num">
                                      <p:cBhvr>
                                        <p:cTn id="14" dur="1000" fill="hold"/>
                                        <p:tgtEl>
                                          <p:spTgt spid="2"/>
                                        </p:tgtEl>
                                        <p:attrNameLst>
                                          <p:attrName>ppt_h</p:attrName>
                                        </p:attrNameLst>
                                      </p:cBhvr>
                                      <p:tavLst>
                                        <p:tav tm="0">
                                          <p:val>
                                            <p:fltVal val="0"/>
                                          </p:val>
                                        </p:tav>
                                        <p:tav tm="100000">
                                          <p:val>
                                            <p:strVal val="#ppt_h"/>
                                          </p:val>
                                        </p:tav>
                                      </p:tavLst>
                                    </p:anim>
                                    <p:anim calcmode="lin" valueType="num">
                                      <p:cBhvr>
                                        <p:cTn id="15" dur="1000" fill="hold"/>
                                        <p:tgtEl>
                                          <p:spTgt spid="2"/>
                                        </p:tgtEl>
                                        <p:attrNameLst>
                                          <p:attrName>style.rotation</p:attrName>
                                        </p:attrNameLst>
                                      </p:cBhvr>
                                      <p:tavLst>
                                        <p:tav tm="0">
                                          <p:val>
                                            <p:fltVal val="90"/>
                                          </p:val>
                                        </p:tav>
                                        <p:tav tm="100000">
                                          <p:val>
                                            <p:fltVal val="0"/>
                                          </p:val>
                                        </p:tav>
                                      </p:tavLst>
                                    </p:anim>
                                    <p:animEffect transition="in" filter="fade">
                                      <p:cBhvr>
                                        <p:cTn id="16"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pic>
        <p:nvPicPr>
          <p:cNvPr id="45058" name="图片 4">
            <a:extLst>
              <a:ext uri="{FF2B5EF4-FFF2-40B4-BE49-F238E27FC236}">
                <a16:creationId xmlns:a16="http://schemas.microsoft.com/office/drawing/2014/main" id="{221C5DB3-E257-5141-BB0A-0F20591278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146175"/>
            <a:ext cx="8229600" cy="373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9" name="TextBox 8">
            <a:extLst>
              <a:ext uri="{FF2B5EF4-FFF2-40B4-BE49-F238E27FC236}">
                <a16:creationId xmlns:a16="http://schemas.microsoft.com/office/drawing/2014/main" id="{22FB1599-8DBD-8F44-A21A-FD9D4579CF1C}"/>
              </a:ext>
            </a:extLst>
          </p:cNvPr>
          <p:cNvSpPr txBox="1">
            <a:spLocks noChangeArrowheads="1"/>
          </p:cNvSpPr>
          <p:nvPr/>
        </p:nvSpPr>
        <p:spPr bwMode="auto">
          <a:xfrm rot="675436">
            <a:off x="7094538" y="2365375"/>
            <a:ext cx="157003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zh-CN" altLang="en-US" sz="3600" b="1">
                <a:solidFill>
                  <a:srgbClr val="0D0D0D"/>
                </a:solidFill>
                <a:latin typeface="微软雅黑" panose="020B0503020204020204" pitchFamily="34" charset="-122"/>
                <a:ea typeface="微软雅黑" panose="020B0503020204020204" pitchFamily="34" charset="-122"/>
              </a:rPr>
              <a:t>进化论</a:t>
            </a:r>
          </a:p>
        </p:txBody>
      </p:sp>
      <p:sp>
        <p:nvSpPr>
          <p:cNvPr id="45060" name="TextBox 2">
            <a:extLst>
              <a:ext uri="{FF2B5EF4-FFF2-40B4-BE49-F238E27FC236}">
                <a16:creationId xmlns:a16="http://schemas.microsoft.com/office/drawing/2014/main" id="{FB83B169-C02B-2C4E-B3AC-6D65D7DD1A85}"/>
              </a:ext>
            </a:extLst>
          </p:cNvPr>
          <p:cNvSpPr txBox="1">
            <a:spLocks noChangeArrowheads="1"/>
          </p:cNvSpPr>
          <p:nvPr/>
        </p:nvSpPr>
        <p:spPr bwMode="auto">
          <a:xfrm rot="-1273501">
            <a:off x="503238" y="2608263"/>
            <a:ext cx="15684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zh-CN" altLang="en-US" sz="3600" b="1">
                <a:solidFill>
                  <a:srgbClr val="0D0D0D"/>
                </a:solidFill>
                <a:latin typeface="微软雅黑" panose="020B0503020204020204" pitchFamily="34" charset="-122"/>
                <a:ea typeface="微软雅黑" panose="020B0503020204020204" pitchFamily="34" charset="-122"/>
              </a:rPr>
              <a:t>神创论</a:t>
            </a:r>
          </a:p>
        </p:txBody>
      </p:sp>
      <p:sp>
        <p:nvSpPr>
          <p:cNvPr id="45061" name="标题 1">
            <a:extLst>
              <a:ext uri="{FF2B5EF4-FFF2-40B4-BE49-F238E27FC236}">
                <a16:creationId xmlns:a16="http://schemas.microsoft.com/office/drawing/2014/main" id="{51888B31-8C18-5241-9847-EC4FB6230D1D}"/>
              </a:ext>
            </a:extLst>
          </p:cNvPr>
          <p:cNvSpPr>
            <a:spLocks noGrp="1" noChangeArrowheads="1"/>
          </p:cNvSpPr>
          <p:nvPr>
            <p:ph type="title"/>
          </p:nvPr>
        </p:nvSpPr>
        <p:spPr>
          <a:ln>
            <a:solidFill>
              <a:schemeClr val="tx1"/>
            </a:solidFill>
            <a:miter lim="800000"/>
            <a:headEnd/>
            <a:tailEnd/>
          </a:ln>
        </p:spPr>
        <p:txBody>
          <a:bodyPr/>
          <a:lstStyle/>
          <a:p>
            <a:pPr eaLnBrk="1" hangingPunct="1"/>
            <a:r>
              <a:rPr lang="en-US" altLang="zh-CN">
                <a:latin typeface="Impact" panose="020B0806030902050204" pitchFamily="34" charset="0"/>
              </a:rPr>
              <a:t>HOW LIFE BEGAN ON THE ERTH</a:t>
            </a:r>
            <a:endParaRPr lang="zh-CN" altLang="en-US">
              <a:latin typeface="Impact" panose="020B0806030902050204" pitchFamily="34" charset="0"/>
            </a:endParaRPr>
          </a:p>
        </p:txBody>
      </p:sp>
      <p:pic>
        <p:nvPicPr>
          <p:cNvPr id="6" name="图片 5">
            <a:hlinkClick r:id="rId3" action="ppaction://hlinksldjump"/>
            <a:extLst>
              <a:ext uri="{FF2B5EF4-FFF2-40B4-BE49-F238E27FC236}">
                <a16:creationId xmlns:a16="http://schemas.microsoft.com/office/drawing/2014/main" id="{6DAB90EE-FF77-E342-BCD0-B3C22E0D9F3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305" r="3761"/>
          <a:stretch>
            <a:fillRect/>
          </a:stretch>
        </p:blipFill>
        <p:spPr bwMode="auto">
          <a:xfrm>
            <a:off x="34925" y="1276350"/>
            <a:ext cx="4435475" cy="3575050"/>
          </a:xfrm>
          <a:prstGeom prst="rect">
            <a:avLst/>
          </a:prstGeom>
          <a:noFill/>
          <a:ln>
            <a:noFill/>
          </a:ln>
          <a:effectLst>
            <a:outerShdw dist="139700" dir="2700000" algn="tl" rotWithShape="0">
              <a:srgbClr val="333333">
                <a:alpha val="6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6">
            <a:extLst>
              <a:ext uri="{FF2B5EF4-FFF2-40B4-BE49-F238E27FC236}">
                <a16:creationId xmlns:a16="http://schemas.microsoft.com/office/drawing/2014/main" id="{E52A270D-0A8F-4BC9-BFD7-0FCEE6901F1C}"/>
              </a:ext>
            </a:extLst>
          </p:cNvPr>
          <p:cNvPicPr>
            <a:picLocks noChangeAspect="1"/>
          </p:cNvPicPr>
          <p:nvPr/>
        </p:nvPicPr>
        <p:blipFill>
          <a:blip r:embed="rId5"/>
          <a:stretch>
            <a:fillRect/>
          </a:stretch>
        </p:blipFill>
        <p:spPr>
          <a:xfrm>
            <a:off x="4519613" y="1276350"/>
            <a:ext cx="4624387" cy="3559175"/>
          </a:xfrm>
          <a:prstGeom prst="rect">
            <a:avLst/>
          </a:prstGeom>
          <a:ln>
            <a:noFill/>
          </a:ln>
          <a:effectLst>
            <a:outerShdw blurRad="292100" dist="139700" dir="2700000" algn="tl" rotWithShape="0">
              <a:srgbClr val="333333">
                <a:alpha val="65000"/>
              </a:srgbClr>
            </a:outerShdw>
          </a:effectLst>
        </p:spPr>
      </p:pic>
      <p:sp>
        <p:nvSpPr>
          <p:cNvPr id="8" name="矩形 7">
            <a:extLst>
              <a:ext uri="{FF2B5EF4-FFF2-40B4-BE49-F238E27FC236}">
                <a16:creationId xmlns:a16="http://schemas.microsoft.com/office/drawing/2014/main" id="{414EFD85-EE02-4F94-8B62-045C4F7B9AB4}"/>
              </a:ext>
            </a:extLst>
          </p:cNvPr>
          <p:cNvSpPr/>
          <p:nvPr/>
        </p:nvSpPr>
        <p:spPr>
          <a:xfrm>
            <a:off x="3782652" y="2110086"/>
            <a:ext cx="1578701" cy="1323439"/>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1" fontAlgn="auto" hangingPunct="1">
              <a:spcBef>
                <a:spcPts val="0"/>
              </a:spcBef>
              <a:spcAft>
                <a:spcPts val="0"/>
              </a:spcAft>
              <a:defRPr/>
            </a:pPr>
            <a:r>
              <a:rPr lang="en-US" altLang="zh-CN" sz="8000" dirty="0">
                <a:ln w="11430"/>
                <a:solidFill>
                  <a:srgbClr val="C00000"/>
                </a:solidFill>
                <a:effectLst>
                  <a:outerShdw blurRad="50800" dist="39000" dir="5460000" algn="tl">
                    <a:srgbClr val="000000">
                      <a:alpha val="38000"/>
                    </a:srgbClr>
                  </a:outerShdw>
                </a:effectLst>
                <a:latin typeface="Broadway" panose="04040905080B02020502" pitchFamily="82" charset="0"/>
                <a:ea typeface="+mn-ea"/>
              </a:rPr>
              <a:t>VS</a:t>
            </a:r>
            <a:endParaRPr lang="zh-CN" altLang="en-US" sz="8000" dirty="0">
              <a:ln w="11430"/>
              <a:solidFill>
                <a:srgbClr val="C00000"/>
              </a:solidFill>
              <a:effectLst>
                <a:outerShdw blurRad="50800" dist="39000" dir="5460000" algn="tl">
                  <a:srgbClr val="000000">
                    <a:alpha val="38000"/>
                  </a:srgbClr>
                </a:outerShdw>
              </a:effectLst>
              <a:latin typeface="Broadway" panose="04040905080B02020502" pitchFamily="82" charset="0"/>
              <a:ea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26"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down)">
                                      <p:cBhvr>
                                        <p:cTn id="25" dur="580">
                                          <p:stCondLst>
                                            <p:cond delay="0"/>
                                          </p:stCondLst>
                                        </p:cTn>
                                        <p:tgtEl>
                                          <p:spTgt spid="7"/>
                                        </p:tgtEl>
                                      </p:cBhvr>
                                    </p:animEffect>
                                    <p:anim calcmode="lin" valueType="num">
                                      <p:cBhvr>
                                        <p:cTn id="26"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31" dur="26">
                                          <p:stCondLst>
                                            <p:cond delay="650"/>
                                          </p:stCondLst>
                                        </p:cTn>
                                        <p:tgtEl>
                                          <p:spTgt spid="7"/>
                                        </p:tgtEl>
                                      </p:cBhvr>
                                      <p:to x="100000" y="60000"/>
                                    </p:animScale>
                                    <p:animScale>
                                      <p:cBhvr>
                                        <p:cTn id="32" dur="166" decel="50000">
                                          <p:stCondLst>
                                            <p:cond delay="676"/>
                                          </p:stCondLst>
                                        </p:cTn>
                                        <p:tgtEl>
                                          <p:spTgt spid="7"/>
                                        </p:tgtEl>
                                      </p:cBhvr>
                                      <p:to x="100000" y="100000"/>
                                    </p:animScale>
                                    <p:animScale>
                                      <p:cBhvr>
                                        <p:cTn id="33" dur="26">
                                          <p:stCondLst>
                                            <p:cond delay="1312"/>
                                          </p:stCondLst>
                                        </p:cTn>
                                        <p:tgtEl>
                                          <p:spTgt spid="7"/>
                                        </p:tgtEl>
                                      </p:cBhvr>
                                      <p:to x="100000" y="80000"/>
                                    </p:animScale>
                                    <p:animScale>
                                      <p:cBhvr>
                                        <p:cTn id="34" dur="166" decel="50000">
                                          <p:stCondLst>
                                            <p:cond delay="1338"/>
                                          </p:stCondLst>
                                        </p:cTn>
                                        <p:tgtEl>
                                          <p:spTgt spid="7"/>
                                        </p:tgtEl>
                                      </p:cBhvr>
                                      <p:to x="100000" y="100000"/>
                                    </p:animScale>
                                    <p:animScale>
                                      <p:cBhvr>
                                        <p:cTn id="35" dur="26">
                                          <p:stCondLst>
                                            <p:cond delay="1642"/>
                                          </p:stCondLst>
                                        </p:cTn>
                                        <p:tgtEl>
                                          <p:spTgt spid="7"/>
                                        </p:tgtEl>
                                      </p:cBhvr>
                                      <p:to x="100000" y="90000"/>
                                    </p:animScale>
                                    <p:animScale>
                                      <p:cBhvr>
                                        <p:cTn id="36" dur="166" decel="50000">
                                          <p:stCondLst>
                                            <p:cond delay="1668"/>
                                          </p:stCondLst>
                                        </p:cTn>
                                        <p:tgtEl>
                                          <p:spTgt spid="7"/>
                                        </p:tgtEl>
                                      </p:cBhvr>
                                      <p:to x="100000" y="100000"/>
                                    </p:animScale>
                                    <p:animScale>
                                      <p:cBhvr>
                                        <p:cTn id="37" dur="26">
                                          <p:stCondLst>
                                            <p:cond delay="1808"/>
                                          </p:stCondLst>
                                        </p:cTn>
                                        <p:tgtEl>
                                          <p:spTgt spid="7"/>
                                        </p:tgtEl>
                                      </p:cBhvr>
                                      <p:to x="100000" y="95000"/>
                                    </p:animScale>
                                    <p:animScale>
                                      <p:cBhvr>
                                        <p:cTn id="38" dur="166" decel="50000">
                                          <p:stCondLst>
                                            <p:cond delay="1834"/>
                                          </p:stCondLst>
                                        </p:cTn>
                                        <p:tgtEl>
                                          <p:spTgt spid="7"/>
                                        </p:tgtEl>
                                      </p:cBhvr>
                                      <p:to x="100000" y="100000"/>
                                    </p:animScale>
                                  </p:childTnLst>
                                </p:cTn>
                              </p:par>
                            </p:childTnLst>
                          </p:cTn>
                        </p:par>
                      </p:childTnLst>
                    </p:cTn>
                  </p:par>
                  <p:par>
                    <p:cTn id="39" fill="hold" nodeType="clickPar">
                      <p:stCondLst>
                        <p:cond delay="indefinite"/>
                      </p:stCondLst>
                      <p:childTnLst>
                        <p:par>
                          <p:cTn id="40" fill="hold" nodeType="withGroup">
                            <p:stCondLst>
                              <p:cond delay="0"/>
                            </p:stCondLst>
                            <p:childTnLst>
                              <p:par>
                                <p:cTn id="41" presetID="31" presetClass="entr" presetSubtype="0" fill="hold" nodeType="click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p:cTn id="43" dur="1000" fill="hold"/>
                                        <p:tgtEl>
                                          <p:spTgt spid="8"/>
                                        </p:tgtEl>
                                        <p:attrNameLst>
                                          <p:attrName>ppt_w</p:attrName>
                                        </p:attrNameLst>
                                      </p:cBhvr>
                                      <p:tavLst>
                                        <p:tav tm="0">
                                          <p:val>
                                            <p:fltVal val="0"/>
                                          </p:val>
                                        </p:tav>
                                        <p:tav tm="100000">
                                          <p:val>
                                            <p:strVal val="#ppt_w"/>
                                          </p:val>
                                        </p:tav>
                                      </p:tavLst>
                                    </p:anim>
                                    <p:anim calcmode="lin" valueType="num">
                                      <p:cBhvr>
                                        <p:cTn id="44" dur="1000" fill="hold"/>
                                        <p:tgtEl>
                                          <p:spTgt spid="8"/>
                                        </p:tgtEl>
                                        <p:attrNameLst>
                                          <p:attrName>ppt_h</p:attrName>
                                        </p:attrNameLst>
                                      </p:cBhvr>
                                      <p:tavLst>
                                        <p:tav tm="0">
                                          <p:val>
                                            <p:fltVal val="0"/>
                                          </p:val>
                                        </p:tav>
                                        <p:tav tm="100000">
                                          <p:val>
                                            <p:strVal val="#ppt_h"/>
                                          </p:val>
                                        </p:tav>
                                      </p:tavLst>
                                    </p:anim>
                                    <p:anim calcmode="lin" valueType="num">
                                      <p:cBhvr>
                                        <p:cTn id="45" dur="1000" fill="hold"/>
                                        <p:tgtEl>
                                          <p:spTgt spid="8"/>
                                        </p:tgtEl>
                                        <p:attrNameLst>
                                          <p:attrName>style.rotation</p:attrName>
                                        </p:attrNameLst>
                                      </p:cBhvr>
                                      <p:tavLst>
                                        <p:tav tm="0">
                                          <p:val>
                                            <p:fltVal val="90"/>
                                          </p:val>
                                        </p:tav>
                                        <p:tav tm="100000">
                                          <p:val>
                                            <p:fltVal val="0"/>
                                          </p:val>
                                        </p:tav>
                                      </p:tavLst>
                                    </p:anim>
                                    <p:animEffect transition="in" filter="fade">
                                      <p:cBhvr>
                                        <p:cTn id="46"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912C24A-5281-480E-A824-95389AFD47E3}"/>
              </a:ext>
            </a:extLst>
          </p:cNvPr>
          <p:cNvSpPr>
            <a:spLocks noGrp="1"/>
          </p:cNvSpPr>
          <p:nvPr>
            <p:ph type="title"/>
          </p:nvPr>
        </p:nvSpPr>
        <p:spPr>
          <a:xfrm>
            <a:off x="468313" y="0"/>
            <a:ext cx="8229600" cy="857250"/>
          </a:xfrm>
        </p:spPr>
        <p:txBody>
          <a:bodyPr rtlCol="0">
            <a:normAutofit/>
          </a:bodyPr>
          <a:lstStyle/>
          <a:p>
            <a:pPr eaLnBrk="1" fontAlgn="auto" hangingPunct="1">
              <a:spcAft>
                <a:spcPts val="0"/>
              </a:spcAft>
              <a:defRPr/>
            </a:pPr>
            <a:r>
              <a:rPr lang="en-US" altLang="zh-CN" sz="4000" b="1" dirty="0">
                <a:solidFill>
                  <a:srgbClr val="FFFF00"/>
                </a:solidFill>
                <a:effectLst>
                  <a:outerShdw blurRad="38100" dist="38100" dir="2700000" algn="tl">
                    <a:srgbClr val="000000">
                      <a:alpha val="43137"/>
                    </a:srgbClr>
                  </a:outerShdw>
                </a:effectLst>
              </a:rPr>
              <a:t>God created the world in 7 days</a:t>
            </a:r>
            <a:endParaRPr lang="zh-CN" altLang="en-US" sz="4000" b="1" dirty="0">
              <a:solidFill>
                <a:srgbClr val="FFFF00"/>
              </a:solidFill>
              <a:effectLst>
                <a:outerShdw blurRad="38100" dist="38100" dir="2700000" algn="tl">
                  <a:srgbClr val="000000">
                    <a:alpha val="43137"/>
                  </a:srgbClr>
                </a:outerShdw>
              </a:effectLst>
            </a:endParaRPr>
          </a:p>
        </p:txBody>
      </p:sp>
      <p:sp>
        <p:nvSpPr>
          <p:cNvPr id="3" name="内容占位符 2">
            <a:extLst>
              <a:ext uri="{FF2B5EF4-FFF2-40B4-BE49-F238E27FC236}">
                <a16:creationId xmlns:a16="http://schemas.microsoft.com/office/drawing/2014/main" id="{7F20ACB3-C682-4D80-B56D-F3D8E487EB5F}"/>
              </a:ext>
            </a:extLst>
          </p:cNvPr>
          <p:cNvSpPr>
            <a:spLocks noGrp="1"/>
          </p:cNvSpPr>
          <p:nvPr>
            <p:ph idx="1"/>
          </p:nvPr>
        </p:nvSpPr>
        <p:spPr>
          <a:xfrm>
            <a:off x="0" y="768350"/>
            <a:ext cx="9144000" cy="4105275"/>
          </a:xfrm>
          <a:solidFill>
            <a:schemeClr val="bg1">
              <a:alpha val="97000"/>
            </a:schemeClr>
          </a:solidFill>
        </p:spPr>
        <p:txBody>
          <a:bodyPr rtlCol="0">
            <a:noAutofit/>
          </a:bodyPr>
          <a:lstStyle/>
          <a:p>
            <a:pPr marL="0" indent="0" algn="ctr" eaLnBrk="1" fontAlgn="auto" hangingPunct="1">
              <a:spcAft>
                <a:spcPts val="0"/>
              </a:spcAft>
              <a:buFont typeface="Arial" panose="020B0604020202020204" pitchFamily="34" charset="0"/>
              <a:buNone/>
              <a:defRPr/>
            </a:pPr>
            <a:r>
              <a:rPr lang="en-US" altLang="zh-CN" b="1" dirty="0"/>
              <a:t>Day1:God created day and night</a:t>
            </a:r>
          </a:p>
          <a:p>
            <a:pPr marL="0" indent="0" algn="ctr" eaLnBrk="1" fontAlgn="auto" hangingPunct="1">
              <a:spcAft>
                <a:spcPts val="0"/>
              </a:spcAft>
              <a:buFont typeface="Arial" panose="020B0604020202020204" pitchFamily="34" charset="0"/>
              <a:buNone/>
              <a:defRPr/>
            </a:pPr>
            <a:r>
              <a:rPr lang="en-US" altLang="zh-CN" b="1" dirty="0"/>
              <a:t>Day2:Sky and ocean</a:t>
            </a:r>
          </a:p>
          <a:p>
            <a:pPr marL="0" indent="0" algn="ctr" eaLnBrk="1" fontAlgn="auto" hangingPunct="1">
              <a:spcAft>
                <a:spcPts val="0"/>
              </a:spcAft>
              <a:buFont typeface="Arial" panose="020B0604020202020204" pitchFamily="34" charset="0"/>
              <a:buNone/>
              <a:defRPr/>
            </a:pPr>
            <a:r>
              <a:rPr lang="en-US" altLang="zh-CN" b="1" dirty="0"/>
              <a:t>Day3:Dry land</a:t>
            </a:r>
          </a:p>
          <a:p>
            <a:pPr marL="0" indent="0" algn="ctr" eaLnBrk="1" fontAlgn="auto" hangingPunct="1">
              <a:spcAft>
                <a:spcPts val="0"/>
              </a:spcAft>
              <a:buFont typeface="Arial" panose="020B0604020202020204" pitchFamily="34" charset="0"/>
              <a:buNone/>
              <a:defRPr/>
            </a:pPr>
            <a:r>
              <a:rPr lang="en-US" altLang="zh-CN" b="1" dirty="0"/>
              <a:t>Day4:The sun, moon and stars</a:t>
            </a:r>
          </a:p>
          <a:p>
            <a:pPr marL="0" indent="0" algn="ctr" eaLnBrk="1" fontAlgn="auto" hangingPunct="1">
              <a:spcAft>
                <a:spcPts val="0"/>
              </a:spcAft>
              <a:buFont typeface="Arial" panose="020B0604020202020204" pitchFamily="34" charset="0"/>
              <a:buNone/>
              <a:defRPr/>
            </a:pPr>
            <a:r>
              <a:rPr lang="en-US" altLang="zh-CN" b="1" dirty="0"/>
              <a:t>Day5:Creatures in the air and sea</a:t>
            </a:r>
          </a:p>
          <a:p>
            <a:pPr marL="0" indent="0" algn="ctr" eaLnBrk="1" fontAlgn="auto" hangingPunct="1">
              <a:spcAft>
                <a:spcPts val="0"/>
              </a:spcAft>
              <a:buFont typeface="Arial" panose="020B0604020202020204" pitchFamily="34" charset="0"/>
              <a:buNone/>
              <a:defRPr/>
            </a:pPr>
            <a:r>
              <a:rPr lang="en-US" altLang="zh-CN" b="1" dirty="0"/>
              <a:t>Day6:Land animals and man </a:t>
            </a:r>
          </a:p>
          <a:p>
            <a:pPr marL="0" indent="0" algn="ctr" eaLnBrk="1" fontAlgn="auto" hangingPunct="1">
              <a:spcAft>
                <a:spcPts val="0"/>
              </a:spcAft>
              <a:buFont typeface="Arial" panose="020B0604020202020204" pitchFamily="34" charset="0"/>
              <a:buNone/>
              <a:defRPr/>
            </a:pPr>
            <a:r>
              <a:rPr lang="en-US" altLang="zh-CN" b="1" dirty="0"/>
              <a:t>Day7:God had a rest</a:t>
            </a:r>
          </a:p>
          <a:p>
            <a:pPr eaLnBrk="1" fontAlgn="auto" hangingPunct="1">
              <a:spcAft>
                <a:spcPts val="0"/>
              </a:spcAft>
              <a:defRPr/>
            </a:pPr>
            <a:endParaRPr lang="en-US" altLang="zh-CN" b="1" dirty="0">
              <a:solidFill>
                <a:schemeClr val="bg1"/>
              </a:solidFill>
            </a:endParaRPr>
          </a:p>
          <a:p>
            <a:pPr eaLnBrk="1" fontAlgn="auto" hangingPunct="1">
              <a:spcAft>
                <a:spcPts val="0"/>
              </a:spcAft>
              <a:defRPr/>
            </a:pPr>
            <a:endParaRPr lang="zh-CN" altLang="en-US" b="1" dirty="0">
              <a:solidFill>
                <a:schemeClr val="bg1"/>
              </a:solidFill>
            </a:endParaRPr>
          </a:p>
        </p:txBody>
      </p:sp>
      <p:pic>
        <p:nvPicPr>
          <p:cNvPr id="6" name="图片 5">
            <a:extLst>
              <a:ext uri="{FF2B5EF4-FFF2-40B4-BE49-F238E27FC236}">
                <a16:creationId xmlns:a16="http://schemas.microsoft.com/office/drawing/2014/main" id="{54389953-4A7A-4DBD-890E-6FF73A0BD448}"/>
              </a:ext>
            </a:extLst>
          </p:cNvPr>
          <p:cNvPicPr>
            <a:picLocks noChangeAspect="1"/>
          </p:cNvPicPr>
          <p:nvPr/>
        </p:nvPicPr>
        <p:blipFill>
          <a:blip r:embed="rId3" cstate="print">
            <a:extLst/>
          </a:blip>
          <a:stretch>
            <a:fillRect/>
          </a:stretch>
        </p:blipFill>
        <p:spPr>
          <a:xfrm>
            <a:off x="-27846" y="2453720"/>
            <a:ext cx="1675361" cy="1136608"/>
          </a:xfrm>
          <a:prstGeom prst="rect">
            <a:avLst/>
          </a:prstGeom>
          <a:ln>
            <a:noFill/>
          </a:ln>
          <a:effectLst>
            <a:softEdge rad="112500"/>
          </a:effectLst>
        </p:spPr>
      </p:pic>
      <p:pic>
        <p:nvPicPr>
          <p:cNvPr id="1026" name="Picture 2">
            <a:extLst>
              <a:ext uri="{FF2B5EF4-FFF2-40B4-BE49-F238E27FC236}">
                <a16:creationId xmlns:a16="http://schemas.microsoft.com/office/drawing/2014/main" id="{459C22C8-E3AF-4468-BD91-C8F713C701D7}"/>
              </a:ext>
            </a:extLst>
          </p:cNvPr>
          <p:cNvPicPr>
            <a:picLocks noChangeAspect="1" noChangeArrowheads="1"/>
          </p:cNvPicPr>
          <p:nvPr/>
        </p:nvPicPr>
        <p:blipFill rotWithShape="1">
          <a:blip r:embed="rId4" cstate="print">
            <a:extLst/>
          </a:blip>
          <a:srcRect t="12821" b="11585"/>
          <a:stretch>
            <a:fillRect/>
          </a:stretch>
        </p:blipFill>
        <p:spPr bwMode="auto">
          <a:xfrm>
            <a:off x="6228184" y="1208747"/>
            <a:ext cx="1481153" cy="1045991"/>
          </a:xfrm>
          <a:prstGeom prst="rect">
            <a:avLst/>
          </a:prstGeom>
          <a:ln>
            <a:noFill/>
          </a:ln>
          <a:effectLst>
            <a:softEdge rad="112500"/>
          </a:effectLst>
          <a:extLst/>
        </p:spPr>
      </p:pic>
      <p:pic>
        <p:nvPicPr>
          <p:cNvPr id="4" name="图片 3">
            <a:extLst>
              <a:ext uri="{FF2B5EF4-FFF2-40B4-BE49-F238E27FC236}">
                <a16:creationId xmlns:a16="http://schemas.microsoft.com/office/drawing/2014/main" id="{37F4B50E-F910-4500-A679-40B239DB7FF5}"/>
              </a:ext>
            </a:extLst>
          </p:cNvPr>
          <p:cNvPicPr>
            <a:picLocks noChangeAspect="1"/>
          </p:cNvPicPr>
          <p:nvPr/>
        </p:nvPicPr>
        <p:blipFill>
          <a:blip r:embed="rId5" cstate="print">
            <a:extLst/>
          </a:blip>
          <a:stretch>
            <a:fillRect/>
          </a:stretch>
        </p:blipFill>
        <p:spPr>
          <a:xfrm>
            <a:off x="0" y="747240"/>
            <a:ext cx="1619672" cy="1084813"/>
          </a:xfrm>
          <a:prstGeom prst="rect">
            <a:avLst/>
          </a:prstGeom>
          <a:ln>
            <a:noFill/>
          </a:ln>
          <a:effectLst>
            <a:softEdge rad="112500"/>
          </a:effectLst>
        </p:spPr>
      </p:pic>
      <p:pic>
        <p:nvPicPr>
          <p:cNvPr id="7" name="图片 6">
            <a:extLst>
              <a:ext uri="{FF2B5EF4-FFF2-40B4-BE49-F238E27FC236}">
                <a16:creationId xmlns:a16="http://schemas.microsoft.com/office/drawing/2014/main" id="{E98AF42B-F397-43A8-8DBD-7443D8AFDCD8}"/>
              </a:ext>
            </a:extLst>
          </p:cNvPr>
          <p:cNvPicPr>
            <a:picLocks noChangeAspect="1"/>
          </p:cNvPicPr>
          <p:nvPr/>
        </p:nvPicPr>
        <p:blipFill rotWithShape="1">
          <a:blip r:embed="rId6" cstate="print">
            <a:extLst/>
          </a:blip>
          <a:srcRect l="11268" r="19671" b="48776"/>
          <a:stretch>
            <a:fillRect/>
          </a:stretch>
        </p:blipFill>
        <p:spPr>
          <a:xfrm>
            <a:off x="1470784" y="1664511"/>
            <a:ext cx="1599446" cy="1038069"/>
          </a:xfrm>
          <a:prstGeom prst="rect">
            <a:avLst/>
          </a:prstGeom>
          <a:ln>
            <a:noFill/>
          </a:ln>
          <a:effectLst>
            <a:softEdge rad="112500"/>
          </a:effectLst>
        </p:spPr>
      </p:pic>
      <p:pic>
        <p:nvPicPr>
          <p:cNvPr id="8" name="图片 7">
            <a:extLst>
              <a:ext uri="{FF2B5EF4-FFF2-40B4-BE49-F238E27FC236}">
                <a16:creationId xmlns:a16="http://schemas.microsoft.com/office/drawing/2014/main" id="{A87A4AE1-41CB-4B57-9124-7C4E6B72CA3E}"/>
              </a:ext>
            </a:extLst>
          </p:cNvPr>
          <p:cNvPicPr>
            <a:picLocks noChangeAspect="1"/>
          </p:cNvPicPr>
          <p:nvPr/>
        </p:nvPicPr>
        <p:blipFill>
          <a:blip r:embed="rId7" cstate="print">
            <a:extLst/>
          </a:blip>
          <a:stretch>
            <a:fillRect/>
          </a:stretch>
        </p:blipFill>
        <p:spPr>
          <a:xfrm>
            <a:off x="6968759" y="3590328"/>
            <a:ext cx="1587519" cy="1129407"/>
          </a:xfrm>
          <a:prstGeom prst="rect">
            <a:avLst/>
          </a:prstGeom>
          <a:ln>
            <a:noFill/>
          </a:ln>
          <a:effectLst>
            <a:softEdge rad="112500"/>
          </a:effectLst>
        </p:spPr>
      </p:pic>
      <p:pic>
        <p:nvPicPr>
          <p:cNvPr id="9" name="图片 8">
            <a:extLst>
              <a:ext uri="{FF2B5EF4-FFF2-40B4-BE49-F238E27FC236}">
                <a16:creationId xmlns:a16="http://schemas.microsoft.com/office/drawing/2014/main" id="{DF4F7851-837D-4E66-9DBC-03DD2B86BF12}"/>
              </a:ext>
            </a:extLst>
          </p:cNvPr>
          <p:cNvPicPr>
            <a:picLocks noChangeAspect="1"/>
          </p:cNvPicPr>
          <p:nvPr/>
        </p:nvPicPr>
        <p:blipFill>
          <a:blip r:embed="rId8" cstate="print">
            <a:extLst/>
          </a:blip>
          <a:stretch>
            <a:fillRect/>
          </a:stretch>
        </p:blipFill>
        <p:spPr>
          <a:xfrm>
            <a:off x="7450492" y="2183546"/>
            <a:ext cx="1556007" cy="1085116"/>
          </a:xfrm>
          <a:prstGeom prst="rect">
            <a:avLst/>
          </a:prstGeom>
          <a:ln>
            <a:noFill/>
          </a:ln>
          <a:effectLst>
            <a:softEdge rad="112500"/>
          </a:effectLst>
        </p:spPr>
      </p:pic>
      <p:pic>
        <p:nvPicPr>
          <p:cNvPr id="5" name="图片 4">
            <a:extLst>
              <a:ext uri="{FF2B5EF4-FFF2-40B4-BE49-F238E27FC236}">
                <a16:creationId xmlns:a16="http://schemas.microsoft.com/office/drawing/2014/main" id="{87CFF2CA-089E-214F-8ACF-9BBEF997088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0088" y="3621088"/>
            <a:ext cx="1541462" cy="120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bg/>
                                          </p:spTgt>
                                        </p:tgtEl>
                                        <p:attrNameLst>
                                          <p:attrName>style.visibility</p:attrName>
                                        </p:attrNameLst>
                                      </p:cBhvr>
                                      <p:to>
                                        <p:strVal val="visible"/>
                                      </p:to>
                                    </p:set>
                                    <p:animEffect transition="in" filter="fade">
                                      <p:cBhvr>
                                        <p:cTn id="25" dur="500"/>
                                        <p:tgtEl>
                                          <p:spTgt spid="3">
                                            <p:bg/>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
                                            <p:txEl>
                                              <p:pRg st="0" end="0"/>
                                            </p:txEl>
                                          </p:spTgt>
                                        </p:tgtEl>
                                        <p:attrNameLst>
                                          <p:attrName>style.visibility</p:attrName>
                                        </p:attrNameLst>
                                      </p:cBhvr>
                                      <p:to>
                                        <p:strVal val="visible"/>
                                      </p:to>
                                    </p:set>
                                    <p:animEffect transition="in" filter="fade">
                                      <p:cBhvr>
                                        <p:cTn id="30" dur="500"/>
                                        <p:tgtEl>
                                          <p:spTgt spid="3">
                                            <p:txEl>
                                              <p:pRg st="0" end="0"/>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42" presetClass="entr" presetSubtype="0" fill="hold"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1000"/>
                                        <p:tgtEl>
                                          <p:spTgt spid="4"/>
                                        </p:tgtEl>
                                      </p:cBhvr>
                                    </p:animEffect>
                                    <p:anim calcmode="lin" valueType="num">
                                      <p:cBhvr>
                                        <p:cTn id="36" dur="1000" fill="hold"/>
                                        <p:tgtEl>
                                          <p:spTgt spid="4"/>
                                        </p:tgtEl>
                                        <p:attrNameLst>
                                          <p:attrName>ppt_x</p:attrName>
                                        </p:attrNameLst>
                                      </p:cBhvr>
                                      <p:tavLst>
                                        <p:tav tm="0">
                                          <p:val>
                                            <p:strVal val="#ppt_x"/>
                                          </p:val>
                                        </p:tav>
                                        <p:tav tm="100000">
                                          <p:val>
                                            <p:strVal val="#ppt_x"/>
                                          </p:val>
                                        </p:tav>
                                      </p:tavLst>
                                    </p:anim>
                                    <p:anim calcmode="lin" valueType="num">
                                      <p:cBhvr>
                                        <p:cTn id="3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1" end="1"/>
                                            </p:txEl>
                                          </p:spTgt>
                                        </p:tgtEl>
                                        <p:attrNameLst>
                                          <p:attrName>style.visibility</p:attrName>
                                        </p:attrNameLst>
                                      </p:cBhvr>
                                      <p:to>
                                        <p:strVal val="visible"/>
                                      </p:to>
                                    </p:set>
                                    <p:animEffect transition="in" filter="fade">
                                      <p:cBhvr>
                                        <p:cTn id="42" dur="500"/>
                                        <p:tgtEl>
                                          <p:spTgt spid="3">
                                            <p:txEl>
                                              <p:pRg st="1" end="1"/>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42" presetClass="entr" presetSubtype="0" fill="hold" nodeType="clickEffect">
                                  <p:stCondLst>
                                    <p:cond delay="0"/>
                                  </p:stCondLst>
                                  <p:childTnLst>
                                    <p:set>
                                      <p:cBhvr>
                                        <p:cTn id="46" dur="1" fill="hold">
                                          <p:stCondLst>
                                            <p:cond delay="0"/>
                                          </p:stCondLst>
                                        </p:cTn>
                                        <p:tgtEl>
                                          <p:spTgt spid="1026"/>
                                        </p:tgtEl>
                                        <p:attrNameLst>
                                          <p:attrName>style.visibility</p:attrName>
                                        </p:attrNameLst>
                                      </p:cBhvr>
                                      <p:to>
                                        <p:strVal val="visible"/>
                                      </p:to>
                                    </p:set>
                                    <p:animEffect transition="in" filter="fade">
                                      <p:cBhvr>
                                        <p:cTn id="47" dur="1000"/>
                                        <p:tgtEl>
                                          <p:spTgt spid="1026"/>
                                        </p:tgtEl>
                                      </p:cBhvr>
                                    </p:animEffect>
                                    <p:anim calcmode="lin" valueType="num">
                                      <p:cBhvr>
                                        <p:cTn id="48" dur="1000" fill="hold"/>
                                        <p:tgtEl>
                                          <p:spTgt spid="1026"/>
                                        </p:tgtEl>
                                        <p:attrNameLst>
                                          <p:attrName>ppt_x</p:attrName>
                                        </p:attrNameLst>
                                      </p:cBhvr>
                                      <p:tavLst>
                                        <p:tav tm="0">
                                          <p:val>
                                            <p:strVal val="#ppt_x"/>
                                          </p:val>
                                        </p:tav>
                                        <p:tav tm="100000">
                                          <p:val>
                                            <p:strVal val="#ppt_x"/>
                                          </p:val>
                                        </p:tav>
                                      </p:tavLst>
                                    </p:anim>
                                    <p:anim calcmode="lin" valueType="num">
                                      <p:cBhvr>
                                        <p:cTn id="49"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3">
                                            <p:txEl>
                                              <p:pRg st="2" end="2"/>
                                            </p:txEl>
                                          </p:spTgt>
                                        </p:tgtEl>
                                        <p:attrNameLst>
                                          <p:attrName>style.visibility</p:attrName>
                                        </p:attrNameLst>
                                      </p:cBhvr>
                                      <p:to>
                                        <p:strVal val="visible"/>
                                      </p:to>
                                    </p:set>
                                    <p:animEffect transition="in" filter="fade">
                                      <p:cBhvr>
                                        <p:cTn id="54" dur="500"/>
                                        <p:tgtEl>
                                          <p:spTgt spid="3">
                                            <p:txEl>
                                              <p:pRg st="2" end="2"/>
                                            </p:txEl>
                                          </p:spTgt>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42" presetClass="entr" presetSubtype="0" fill="hold" nodeType="clickEffect">
                                  <p:stCondLst>
                                    <p:cond delay="0"/>
                                  </p:stCondLst>
                                  <p:childTnLst>
                                    <p:set>
                                      <p:cBhvr>
                                        <p:cTn id="58" dur="1" fill="hold">
                                          <p:stCondLst>
                                            <p:cond delay="0"/>
                                          </p:stCondLst>
                                        </p:cTn>
                                        <p:tgtEl>
                                          <p:spTgt spid="7"/>
                                        </p:tgtEl>
                                        <p:attrNameLst>
                                          <p:attrName>style.visibility</p:attrName>
                                        </p:attrNameLst>
                                      </p:cBhvr>
                                      <p:to>
                                        <p:strVal val="visible"/>
                                      </p:to>
                                    </p:set>
                                    <p:animEffect transition="in" filter="fade">
                                      <p:cBhvr>
                                        <p:cTn id="59" dur="1000"/>
                                        <p:tgtEl>
                                          <p:spTgt spid="7"/>
                                        </p:tgtEl>
                                      </p:cBhvr>
                                    </p:animEffect>
                                    <p:anim calcmode="lin" valueType="num">
                                      <p:cBhvr>
                                        <p:cTn id="60" dur="1000" fill="hold"/>
                                        <p:tgtEl>
                                          <p:spTgt spid="7"/>
                                        </p:tgtEl>
                                        <p:attrNameLst>
                                          <p:attrName>ppt_x</p:attrName>
                                        </p:attrNameLst>
                                      </p:cBhvr>
                                      <p:tavLst>
                                        <p:tav tm="0">
                                          <p:val>
                                            <p:strVal val="#ppt_x"/>
                                          </p:val>
                                        </p:tav>
                                        <p:tav tm="100000">
                                          <p:val>
                                            <p:strVal val="#ppt_x"/>
                                          </p:val>
                                        </p:tav>
                                      </p:tavLst>
                                    </p:anim>
                                    <p:anim calcmode="lin" valueType="num">
                                      <p:cBhvr>
                                        <p:cTn id="6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62" fill="hold" nodeType="clickPar">
                      <p:stCondLst>
                        <p:cond delay="indefinite"/>
                      </p:stCondLst>
                      <p:childTnLst>
                        <p:par>
                          <p:cTn id="63" fill="hold" nodeType="withGroup">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3">
                                            <p:txEl>
                                              <p:pRg st="3" end="3"/>
                                            </p:txEl>
                                          </p:spTgt>
                                        </p:tgtEl>
                                        <p:attrNameLst>
                                          <p:attrName>style.visibility</p:attrName>
                                        </p:attrNameLst>
                                      </p:cBhvr>
                                      <p:to>
                                        <p:strVal val="visible"/>
                                      </p:to>
                                    </p:set>
                                    <p:animEffect transition="in" filter="fade">
                                      <p:cBhvr>
                                        <p:cTn id="66" dur="500"/>
                                        <p:tgtEl>
                                          <p:spTgt spid="3">
                                            <p:txEl>
                                              <p:pRg st="3" end="3"/>
                                            </p:txEl>
                                          </p:spTgt>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42" presetClass="entr" presetSubtype="0" fill="hold" nodeType="clickEffect">
                                  <p:stCondLst>
                                    <p:cond delay="0"/>
                                  </p:stCondLst>
                                  <p:childTnLst>
                                    <p:set>
                                      <p:cBhvr>
                                        <p:cTn id="70" dur="1" fill="hold">
                                          <p:stCondLst>
                                            <p:cond delay="0"/>
                                          </p:stCondLst>
                                        </p:cTn>
                                        <p:tgtEl>
                                          <p:spTgt spid="9"/>
                                        </p:tgtEl>
                                        <p:attrNameLst>
                                          <p:attrName>style.visibility</p:attrName>
                                        </p:attrNameLst>
                                      </p:cBhvr>
                                      <p:to>
                                        <p:strVal val="visible"/>
                                      </p:to>
                                    </p:set>
                                    <p:animEffect transition="in" filter="fade">
                                      <p:cBhvr>
                                        <p:cTn id="71" dur="1000"/>
                                        <p:tgtEl>
                                          <p:spTgt spid="9"/>
                                        </p:tgtEl>
                                      </p:cBhvr>
                                    </p:animEffect>
                                    <p:anim calcmode="lin" valueType="num">
                                      <p:cBhvr>
                                        <p:cTn id="72" dur="1000" fill="hold"/>
                                        <p:tgtEl>
                                          <p:spTgt spid="9"/>
                                        </p:tgtEl>
                                        <p:attrNameLst>
                                          <p:attrName>ppt_x</p:attrName>
                                        </p:attrNameLst>
                                      </p:cBhvr>
                                      <p:tavLst>
                                        <p:tav tm="0">
                                          <p:val>
                                            <p:strVal val="#ppt_x"/>
                                          </p:val>
                                        </p:tav>
                                        <p:tav tm="100000">
                                          <p:val>
                                            <p:strVal val="#ppt_x"/>
                                          </p:val>
                                        </p:tav>
                                      </p:tavLst>
                                    </p:anim>
                                    <p:anim calcmode="lin" valueType="num">
                                      <p:cBhvr>
                                        <p:cTn id="7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74" fill="hold" nodeType="clickPar">
                      <p:stCondLst>
                        <p:cond delay="indefinite"/>
                      </p:stCondLst>
                      <p:childTnLst>
                        <p:par>
                          <p:cTn id="75" fill="hold" nodeType="withGroup">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3">
                                            <p:txEl>
                                              <p:pRg st="4" end="4"/>
                                            </p:txEl>
                                          </p:spTgt>
                                        </p:tgtEl>
                                        <p:attrNameLst>
                                          <p:attrName>style.visibility</p:attrName>
                                        </p:attrNameLst>
                                      </p:cBhvr>
                                      <p:to>
                                        <p:strVal val="visible"/>
                                      </p:to>
                                    </p:set>
                                    <p:animEffect transition="in" filter="fade">
                                      <p:cBhvr>
                                        <p:cTn id="78" dur="500"/>
                                        <p:tgtEl>
                                          <p:spTgt spid="3">
                                            <p:txEl>
                                              <p:pRg st="4" end="4"/>
                                            </p:txEl>
                                          </p:spTgt>
                                        </p:tgtEl>
                                      </p:cBhvr>
                                    </p:animEffect>
                                  </p:childTnLst>
                                </p:cTn>
                              </p:par>
                            </p:childTnLst>
                          </p:cTn>
                        </p:par>
                      </p:childTnLst>
                    </p:cTn>
                  </p:par>
                  <p:par>
                    <p:cTn id="79" fill="hold" nodeType="clickPar">
                      <p:stCondLst>
                        <p:cond delay="indefinite"/>
                      </p:stCondLst>
                      <p:childTnLst>
                        <p:par>
                          <p:cTn id="80" fill="hold" nodeType="withGroup">
                            <p:stCondLst>
                              <p:cond delay="0"/>
                            </p:stCondLst>
                            <p:childTnLst>
                              <p:par>
                                <p:cTn id="81" presetID="42" presetClass="entr" presetSubtype="0" fill="hold" nodeType="clickEffect">
                                  <p:stCondLst>
                                    <p:cond delay="0"/>
                                  </p:stCondLst>
                                  <p:childTnLst>
                                    <p:set>
                                      <p:cBhvr>
                                        <p:cTn id="82" dur="1" fill="hold">
                                          <p:stCondLst>
                                            <p:cond delay="0"/>
                                          </p:stCondLst>
                                        </p:cTn>
                                        <p:tgtEl>
                                          <p:spTgt spid="6"/>
                                        </p:tgtEl>
                                        <p:attrNameLst>
                                          <p:attrName>style.visibility</p:attrName>
                                        </p:attrNameLst>
                                      </p:cBhvr>
                                      <p:to>
                                        <p:strVal val="visible"/>
                                      </p:to>
                                    </p:set>
                                    <p:animEffect transition="in" filter="fade">
                                      <p:cBhvr>
                                        <p:cTn id="83" dur="1000"/>
                                        <p:tgtEl>
                                          <p:spTgt spid="6"/>
                                        </p:tgtEl>
                                      </p:cBhvr>
                                    </p:animEffect>
                                    <p:anim calcmode="lin" valueType="num">
                                      <p:cBhvr>
                                        <p:cTn id="84" dur="1000" fill="hold"/>
                                        <p:tgtEl>
                                          <p:spTgt spid="6"/>
                                        </p:tgtEl>
                                        <p:attrNameLst>
                                          <p:attrName>ppt_x</p:attrName>
                                        </p:attrNameLst>
                                      </p:cBhvr>
                                      <p:tavLst>
                                        <p:tav tm="0">
                                          <p:val>
                                            <p:strVal val="#ppt_x"/>
                                          </p:val>
                                        </p:tav>
                                        <p:tav tm="100000">
                                          <p:val>
                                            <p:strVal val="#ppt_x"/>
                                          </p:val>
                                        </p:tav>
                                      </p:tavLst>
                                    </p:anim>
                                    <p:anim calcmode="lin" valueType="num">
                                      <p:cBhvr>
                                        <p:cTn id="8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86" fill="hold" nodeType="clickPar">
                      <p:stCondLst>
                        <p:cond delay="indefinite"/>
                      </p:stCondLst>
                      <p:childTnLst>
                        <p:par>
                          <p:cTn id="87" fill="hold" nodeType="withGroup">
                            <p:stCondLst>
                              <p:cond delay="0"/>
                            </p:stCondLst>
                            <p:childTnLst>
                              <p:par>
                                <p:cTn id="88" presetID="10" presetClass="entr" presetSubtype="0" fill="hold" grpId="0" nodeType="clickEffect">
                                  <p:stCondLst>
                                    <p:cond delay="0"/>
                                  </p:stCondLst>
                                  <p:childTnLst>
                                    <p:set>
                                      <p:cBhvr>
                                        <p:cTn id="89" dur="1" fill="hold">
                                          <p:stCondLst>
                                            <p:cond delay="0"/>
                                          </p:stCondLst>
                                        </p:cTn>
                                        <p:tgtEl>
                                          <p:spTgt spid="3">
                                            <p:txEl>
                                              <p:pRg st="5" end="5"/>
                                            </p:txEl>
                                          </p:spTgt>
                                        </p:tgtEl>
                                        <p:attrNameLst>
                                          <p:attrName>style.visibility</p:attrName>
                                        </p:attrNameLst>
                                      </p:cBhvr>
                                      <p:to>
                                        <p:strVal val="visible"/>
                                      </p:to>
                                    </p:set>
                                    <p:animEffect transition="in" filter="fade">
                                      <p:cBhvr>
                                        <p:cTn id="90" dur="500"/>
                                        <p:tgtEl>
                                          <p:spTgt spid="3">
                                            <p:txEl>
                                              <p:pRg st="5" end="5"/>
                                            </p:txEl>
                                          </p:spTgt>
                                        </p:tgtEl>
                                      </p:cBhvr>
                                    </p:animEffect>
                                  </p:childTnLst>
                                </p:cTn>
                              </p:par>
                            </p:childTnLst>
                          </p:cTn>
                        </p:par>
                      </p:childTnLst>
                    </p:cTn>
                  </p:par>
                  <p:par>
                    <p:cTn id="91" fill="hold" nodeType="clickPar">
                      <p:stCondLst>
                        <p:cond delay="indefinite"/>
                      </p:stCondLst>
                      <p:childTnLst>
                        <p:par>
                          <p:cTn id="92" fill="hold" nodeType="withGroup">
                            <p:stCondLst>
                              <p:cond delay="0"/>
                            </p:stCondLst>
                            <p:childTnLst>
                              <p:par>
                                <p:cTn id="93" presetID="2" presetClass="entr" presetSubtype="4" fill="hold" nodeType="clickEffect">
                                  <p:stCondLst>
                                    <p:cond delay="0"/>
                                  </p:stCondLst>
                                  <p:childTnLst>
                                    <p:set>
                                      <p:cBhvr>
                                        <p:cTn id="94" dur="1" fill="hold">
                                          <p:stCondLst>
                                            <p:cond delay="0"/>
                                          </p:stCondLst>
                                        </p:cTn>
                                        <p:tgtEl>
                                          <p:spTgt spid="8"/>
                                        </p:tgtEl>
                                        <p:attrNameLst>
                                          <p:attrName>style.visibility</p:attrName>
                                        </p:attrNameLst>
                                      </p:cBhvr>
                                      <p:to>
                                        <p:strVal val="visible"/>
                                      </p:to>
                                    </p:set>
                                    <p:anim calcmode="lin" valueType="num">
                                      <p:cBhvr additive="base">
                                        <p:cTn id="95" dur="500" fill="hold"/>
                                        <p:tgtEl>
                                          <p:spTgt spid="8"/>
                                        </p:tgtEl>
                                        <p:attrNameLst>
                                          <p:attrName>ppt_x</p:attrName>
                                        </p:attrNameLst>
                                      </p:cBhvr>
                                      <p:tavLst>
                                        <p:tav tm="0">
                                          <p:val>
                                            <p:strVal val="#ppt_x"/>
                                          </p:val>
                                        </p:tav>
                                        <p:tav tm="100000">
                                          <p:val>
                                            <p:strVal val="#ppt_x"/>
                                          </p:val>
                                        </p:tav>
                                      </p:tavLst>
                                    </p:anim>
                                    <p:anim calcmode="lin" valueType="num">
                                      <p:cBhvr additive="base">
                                        <p:cTn id="9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7" fill="hold" nodeType="clickPar">
                      <p:stCondLst>
                        <p:cond delay="indefinite"/>
                      </p:stCondLst>
                      <p:childTnLst>
                        <p:par>
                          <p:cTn id="98" fill="hold" nodeType="withGroup">
                            <p:stCondLst>
                              <p:cond delay="0"/>
                            </p:stCondLst>
                            <p:childTnLst>
                              <p:par>
                                <p:cTn id="99" presetID="10" presetClass="entr" presetSubtype="0" fill="hold" grpId="0" nodeType="clickEffect">
                                  <p:stCondLst>
                                    <p:cond delay="0"/>
                                  </p:stCondLst>
                                  <p:childTnLst>
                                    <p:set>
                                      <p:cBhvr>
                                        <p:cTn id="100" dur="1" fill="hold">
                                          <p:stCondLst>
                                            <p:cond delay="0"/>
                                          </p:stCondLst>
                                        </p:cTn>
                                        <p:tgtEl>
                                          <p:spTgt spid="3">
                                            <p:txEl>
                                              <p:pRg st="6" end="6"/>
                                            </p:txEl>
                                          </p:spTgt>
                                        </p:tgtEl>
                                        <p:attrNameLst>
                                          <p:attrName>style.visibility</p:attrName>
                                        </p:attrNameLst>
                                      </p:cBhvr>
                                      <p:to>
                                        <p:strVal val="visible"/>
                                      </p:to>
                                    </p:set>
                                    <p:animEffect transition="in" filter="fade">
                                      <p:cBhvr>
                                        <p:cTn id="101" dur="500"/>
                                        <p:tgtEl>
                                          <p:spTgt spid="3">
                                            <p:txEl>
                                              <p:pRg st="6" end="6"/>
                                            </p:txEl>
                                          </p:spTgt>
                                        </p:tgtEl>
                                      </p:cBhvr>
                                    </p:animEffect>
                                  </p:childTnLst>
                                </p:cTn>
                              </p:par>
                            </p:childTnLst>
                          </p:cTn>
                        </p:par>
                      </p:childTnLst>
                    </p:cTn>
                  </p:par>
                  <p:par>
                    <p:cTn id="102" fill="hold" nodeType="clickPar">
                      <p:stCondLst>
                        <p:cond delay="indefinite"/>
                      </p:stCondLst>
                      <p:childTnLst>
                        <p:par>
                          <p:cTn id="103" fill="hold" nodeType="withGroup">
                            <p:stCondLst>
                              <p:cond delay="0"/>
                            </p:stCondLst>
                            <p:childTnLst>
                              <p:par>
                                <p:cTn id="104" presetID="2" presetClass="entr" presetSubtype="4" fill="hold" nodeType="clickEffect">
                                  <p:stCondLst>
                                    <p:cond delay="0"/>
                                  </p:stCondLst>
                                  <p:childTnLst>
                                    <p:set>
                                      <p:cBhvr>
                                        <p:cTn id="105" dur="1" fill="hold">
                                          <p:stCondLst>
                                            <p:cond delay="0"/>
                                          </p:stCondLst>
                                        </p:cTn>
                                        <p:tgtEl>
                                          <p:spTgt spid="5"/>
                                        </p:tgtEl>
                                        <p:attrNameLst>
                                          <p:attrName>style.visibility</p:attrName>
                                        </p:attrNameLst>
                                      </p:cBhvr>
                                      <p:to>
                                        <p:strVal val="visible"/>
                                      </p:to>
                                    </p:set>
                                    <p:anim calcmode="lin" valueType="num">
                                      <p:cBhvr additive="base">
                                        <p:cTn id="106" dur="500" fill="hold"/>
                                        <p:tgtEl>
                                          <p:spTgt spid="5"/>
                                        </p:tgtEl>
                                        <p:attrNameLst>
                                          <p:attrName>ppt_x</p:attrName>
                                        </p:attrNameLst>
                                      </p:cBhvr>
                                      <p:tavLst>
                                        <p:tav tm="0">
                                          <p:val>
                                            <p:strVal val="#ppt_x"/>
                                          </p:val>
                                        </p:tav>
                                        <p:tav tm="100000">
                                          <p:val>
                                            <p:strVal val="#ppt_x"/>
                                          </p:val>
                                        </p:tav>
                                      </p:tavLst>
                                    </p:anim>
                                    <p:anim calcmode="lin" valueType="num">
                                      <p:cBhvr additive="base">
                                        <p:cTn id="10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animBg="1"/>
    </p:bldLst>
  </p:timing>
</p:sld>
</file>

<file path=ppt/slides/slide8.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971E641-7681-4DF6-ADF1-DA14D9B0E7E2}"/>
              </a:ext>
            </a:extLst>
          </p:cNvPr>
          <p:cNvSpPr>
            <a:spLocks noGrp="1"/>
          </p:cNvSpPr>
          <p:nvPr>
            <p:ph type="title"/>
          </p:nvPr>
        </p:nvSpPr>
        <p:spPr>
          <a:xfrm>
            <a:off x="0" y="627063"/>
            <a:ext cx="2771775" cy="857250"/>
          </a:xfrm>
          <a:solidFill>
            <a:schemeClr val="tx1"/>
          </a:solidFill>
        </p:spPr>
        <p:txBody>
          <a:bodyPr rtlCol="0">
            <a:normAutofit/>
          </a:bodyPr>
          <a:lstStyle/>
          <a:p>
            <a:pPr eaLnBrk="1" fontAlgn="auto" hangingPunct="1">
              <a:spcAft>
                <a:spcPts val="0"/>
              </a:spcAft>
              <a:defRPr/>
            </a:pPr>
            <a:r>
              <a:rPr lang="en-US" altLang="zh-CN">
                <a:solidFill>
                  <a:schemeClr val="bg1"/>
                </a:solidFill>
                <a:effectLst>
                  <a:outerShdw blurRad="38100" dist="38100" dir="2700000" algn="tl">
                    <a:srgbClr val="000000">
                      <a:alpha val="43137"/>
                    </a:srgbClr>
                  </a:outerShdw>
                </a:effectLst>
                <a:latin typeface="Impact" panose="020B0806030902050204" pitchFamily="34" charset="0"/>
              </a:rPr>
              <a:t>Reading</a:t>
            </a:r>
            <a:endParaRPr lang="zh-CN" altLang="en-US" dirty="0">
              <a:solidFill>
                <a:schemeClr val="bg1"/>
              </a:solidFill>
              <a:effectLst>
                <a:outerShdw blurRad="38100" dist="38100" dir="2700000" algn="tl">
                  <a:srgbClr val="000000">
                    <a:alpha val="43137"/>
                  </a:srgbClr>
                </a:outerShdw>
              </a:effectLst>
              <a:latin typeface="Impact" panose="020B0806030902050204" pitchFamily="34" charset="0"/>
            </a:endParaRPr>
          </a:p>
        </p:txBody>
      </p:sp>
      <p:sp>
        <p:nvSpPr>
          <p:cNvPr id="5" name="TextBox 4">
            <a:extLst>
              <a:ext uri="{FF2B5EF4-FFF2-40B4-BE49-F238E27FC236}">
                <a16:creationId xmlns:a16="http://schemas.microsoft.com/office/drawing/2014/main" id="{8A1A3A5A-4ABC-4398-836A-F573AA109BD5}"/>
              </a:ext>
            </a:extLst>
          </p:cNvPr>
          <p:cNvSpPr txBox="1"/>
          <p:nvPr/>
        </p:nvSpPr>
        <p:spPr>
          <a:xfrm>
            <a:off x="0" y="2067694"/>
            <a:ext cx="9144000" cy="923330"/>
          </a:xfrm>
          <a:prstGeom prst="rect">
            <a:avLst/>
          </a:prstGeom>
          <a:solidFill>
            <a:schemeClr val="bg1"/>
          </a:solidFill>
          <a:ln>
            <a:noFill/>
          </a:ln>
          <a:effectLst>
            <a:glow rad="101600">
              <a:schemeClr val="accent1">
                <a:satMod val="175000"/>
                <a:alpha val="40000"/>
              </a:schemeClr>
            </a:glow>
            <a:outerShdw blurRad="44450" dist="27940" dir="5400000" algn="ctr">
              <a:srgbClr val="000000">
                <a:alpha val="32000"/>
              </a:srgbClr>
            </a:outerShdw>
            <a:softEdge rad="31750"/>
          </a:effectLst>
          <a:scene3d>
            <a:camera prst="orthographicFront">
              <a:rot lat="0" lon="0" rev="0"/>
            </a:camera>
            <a:lightRig rig="balanced" dir="t">
              <a:rot lat="0" lon="0" rev="8700000"/>
            </a:lightRig>
          </a:scene3d>
          <a:sp3d/>
        </p:spPr>
        <p:txBody>
          <a:bodyPr>
            <a:spAutoFit/>
          </a:bodyPr>
          <a:lstStyle/>
          <a:p>
            <a:pPr eaLnBrk="1" fontAlgn="auto" hangingPunct="1">
              <a:spcBef>
                <a:spcPts val="0"/>
              </a:spcBef>
              <a:spcAft>
                <a:spcPts val="0"/>
              </a:spcAft>
              <a:defRPr/>
            </a:pPr>
            <a:r>
              <a:rPr lang="en-US" altLang="zh-CN" sz="5400" b="1" i="1" dirty="0">
                <a:effectLst>
                  <a:outerShdw blurRad="38100" dist="38100" dir="2700000" algn="tl">
                    <a:srgbClr val="000000">
                      <a:alpha val="43137"/>
                    </a:srgbClr>
                  </a:outerShdw>
                </a:effectLst>
                <a:latin typeface="+mn-lt"/>
                <a:ea typeface="+mn-ea"/>
              </a:rPr>
              <a:t>How Life Began on the Earth</a:t>
            </a:r>
            <a:endParaRPr lang="zh-CN" altLang="en-US" sz="5400" b="1" i="1" dirty="0">
              <a:effectLst>
                <a:outerShdw blurRad="38100" dist="38100" dir="2700000" algn="tl">
                  <a:srgbClr val="000000">
                    <a:alpha val="43137"/>
                  </a:srgbClr>
                </a:outerShdw>
              </a:effectLst>
              <a:latin typeface="+mn-lt"/>
              <a:ea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 calcmode="lin" valueType="num">
                                      <p:cBhvr>
                                        <p:cTn id="14" dur="1000" fill="hold"/>
                                        <p:tgtEl>
                                          <p:spTgt spid="5"/>
                                        </p:tgtEl>
                                        <p:attrNameLst>
                                          <p:attrName>style.rotation</p:attrName>
                                        </p:attrNameLst>
                                      </p:cBhvr>
                                      <p:tavLst>
                                        <p:tav tm="0">
                                          <p:val>
                                            <p:fltVal val="90"/>
                                          </p:val>
                                        </p:tav>
                                        <p:tav tm="100000">
                                          <p:val>
                                            <p:fltVal val="0"/>
                                          </p:val>
                                        </p:tav>
                                      </p:tavLst>
                                    </p:anim>
                                    <p:animEffect transition="in" filter="fade">
                                      <p:cBhvr>
                                        <p:cTn id="15"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8" name="矩形 7">
            <a:extLst>
              <a:ext uri="{FF2B5EF4-FFF2-40B4-BE49-F238E27FC236}">
                <a16:creationId xmlns:a16="http://schemas.microsoft.com/office/drawing/2014/main" id="{464DD740-F148-406F-B5C6-6BA8D9E622E4}"/>
              </a:ext>
            </a:extLst>
          </p:cNvPr>
          <p:cNvSpPr/>
          <p:nvPr/>
        </p:nvSpPr>
        <p:spPr>
          <a:xfrm>
            <a:off x="0" y="841375"/>
            <a:ext cx="9144000" cy="4003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3315" name="Line 3">
            <a:extLst>
              <a:ext uri="{FF2B5EF4-FFF2-40B4-BE49-F238E27FC236}">
                <a16:creationId xmlns:a16="http://schemas.microsoft.com/office/drawing/2014/main" id="{69070FCF-4011-3347-90F7-EEAF7CACE6B2}"/>
              </a:ext>
            </a:extLst>
          </p:cNvPr>
          <p:cNvSpPr>
            <a:spLocks noChangeShapeType="1"/>
          </p:cNvSpPr>
          <p:nvPr/>
        </p:nvSpPr>
        <p:spPr bwMode="auto">
          <a:xfrm>
            <a:off x="1681163" y="1447800"/>
            <a:ext cx="1516062" cy="850900"/>
          </a:xfrm>
          <a:prstGeom prst="line">
            <a:avLst/>
          </a:prstGeom>
          <a:noFill/>
          <a:ln w="5715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13316" name="Line 4">
            <a:extLst>
              <a:ext uri="{FF2B5EF4-FFF2-40B4-BE49-F238E27FC236}">
                <a16:creationId xmlns:a16="http://schemas.microsoft.com/office/drawing/2014/main" id="{7CEB1954-38F2-6F49-9D85-8C6A4E5D4269}"/>
              </a:ext>
            </a:extLst>
          </p:cNvPr>
          <p:cNvSpPr>
            <a:spLocks noChangeShapeType="1"/>
          </p:cNvSpPr>
          <p:nvPr/>
        </p:nvSpPr>
        <p:spPr bwMode="auto">
          <a:xfrm flipV="1">
            <a:off x="1695450" y="1365250"/>
            <a:ext cx="1501775" cy="693738"/>
          </a:xfrm>
          <a:prstGeom prst="line">
            <a:avLst/>
          </a:prstGeom>
          <a:noFill/>
          <a:ln w="5715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13317" name="Line 5">
            <a:extLst>
              <a:ext uri="{FF2B5EF4-FFF2-40B4-BE49-F238E27FC236}">
                <a16:creationId xmlns:a16="http://schemas.microsoft.com/office/drawing/2014/main" id="{4C97A961-D33E-6147-B1F4-EA65A9BC1C79}"/>
              </a:ext>
            </a:extLst>
          </p:cNvPr>
          <p:cNvSpPr>
            <a:spLocks noChangeShapeType="1"/>
          </p:cNvSpPr>
          <p:nvPr/>
        </p:nvSpPr>
        <p:spPr bwMode="auto">
          <a:xfrm flipV="1">
            <a:off x="1681163" y="1912938"/>
            <a:ext cx="1516062" cy="769937"/>
          </a:xfrm>
          <a:prstGeom prst="line">
            <a:avLst/>
          </a:prstGeom>
          <a:noFill/>
          <a:ln w="5715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13318" name="Line 6">
            <a:extLst>
              <a:ext uri="{FF2B5EF4-FFF2-40B4-BE49-F238E27FC236}">
                <a16:creationId xmlns:a16="http://schemas.microsoft.com/office/drawing/2014/main" id="{D8C34A70-81C9-904A-96D1-42CC92218A27}"/>
              </a:ext>
            </a:extLst>
          </p:cNvPr>
          <p:cNvSpPr>
            <a:spLocks noChangeShapeType="1"/>
          </p:cNvSpPr>
          <p:nvPr/>
        </p:nvSpPr>
        <p:spPr bwMode="auto">
          <a:xfrm>
            <a:off x="1695450" y="3563938"/>
            <a:ext cx="1560513" cy="693737"/>
          </a:xfrm>
          <a:prstGeom prst="line">
            <a:avLst/>
          </a:prstGeom>
          <a:noFill/>
          <a:ln w="5715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13319" name="Line 7">
            <a:extLst>
              <a:ext uri="{FF2B5EF4-FFF2-40B4-BE49-F238E27FC236}">
                <a16:creationId xmlns:a16="http://schemas.microsoft.com/office/drawing/2014/main" id="{A4883012-6EEE-114B-A10C-7AB90D952A2C}"/>
              </a:ext>
            </a:extLst>
          </p:cNvPr>
          <p:cNvSpPr>
            <a:spLocks noChangeShapeType="1"/>
          </p:cNvSpPr>
          <p:nvPr/>
        </p:nvSpPr>
        <p:spPr bwMode="auto">
          <a:xfrm flipV="1">
            <a:off x="1638300" y="3241675"/>
            <a:ext cx="1617663" cy="1058863"/>
          </a:xfrm>
          <a:prstGeom prst="line">
            <a:avLst/>
          </a:prstGeom>
          <a:noFill/>
          <a:ln w="5715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48136" name="Text Box 8">
            <a:extLst>
              <a:ext uri="{FF2B5EF4-FFF2-40B4-BE49-F238E27FC236}">
                <a16:creationId xmlns:a16="http://schemas.microsoft.com/office/drawing/2014/main" id="{C90D956E-A331-1D44-893D-CAEB7C98637B}"/>
              </a:ext>
            </a:extLst>
          </p:cNvPr>
          <p:cNvSpPr txBox="1">
            <a:spLocks noChangeArrowheads="1"/>
          </p:cNvSpPr>
          <p:nvPr/>
        </p:nvSpPr>
        <p:spPr bwMode="auto">
          <a:xfrm>
            <a:off x="2967038" y="801688"/>
            <a:ext cx="2889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 typeface="Arial" panose="020B0604020202020204" pitchFamily="34" charset="0"/>
              <a:buNone/>
            </a:pPr>
            <a:r>
              <a:rPr lang="zh-CN" altLang="en-US" sz="3600">
                <a:solidFill>
                  <a:srgbClr val="FF0000"/>
                </a:solidFill>
              </a:rPr>
              <a:t> </a:t>
            </a:r>
            <a:endParaRPr lang="en-US" altLang="zh-CN" sz="3600"/>
          </a:p>
        </p:txBody>
      </p:sp>
      <p:sp>
        <p:nvSpPr>
          <p:cNvPr id="48137" name="Text Box 9">
            <a:extLst>
              <a:ext uri="{FF2B5EF4-FFF2-40B4-BE49-F238E27FC236}">
                <a16:creationId xmlns:a16="http://schemas.microsoft.com/office/drawing/2014/main" id="{4DE6060E-495B-CA4C-9424-7480C1FCC318}"/>
              </a:ext>
            </a:extLst>
          </p:cNvPr>
          <p:cNvSpPr txBox="1">
            <a:spLocks noChangeArrowheads="1"/>
          </p:cNvSpPr>
          <p:nvPr/>
        </p:nvSpPr>
        <p:spPr bwMode="auto">
          <a:xfrm>
            <a:off x="6496050" y="1912938"/>
            <a:ext cx="1841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 typeface="Arial" panose="020B0604020202020204" pitchFamily="34" charset="0"/>
              <a:buNone/>
            </a:pPr>
            <a:endParaRPr lang="en-US" altLang="zh-CN" sz="3600">
              <a:solidFill>
                <a:srgbClr val="FF0000"/>
              </a:solidFill>
            </a:endParaRPr>
          </a:p>
        </p:txBody>
      </p:sp>
      <p:sp>
        <p:nvSpPr>
          <p:cNvPr id="48138" name="Text Box 10">
            <a:extLst>
              <a:ext uri="{FF2B5EF4-FFF2-40B4-BE49-F238E27FC236}">
                <a16:creationId xmlns:a16="http://schemas.microsoft.com/office/drawing/2014/main" id="{91CECCC3-110A-4647-8290-8A723DC4C70A}"/>
              </a:ext>
            </a:extLst>
          </p:cNvPr>
          <p:cNvSpPr txBox="1">
            <a:spLocks noChangeArrowheads="1"/>
          </p:cNvSpPr>
          <p:nvPr/>
        </p:nvSpPr>
        <p:spPr bwMode="auto">
          <a:xfrm>
            <a:off x="6784975" y="3933825"/>
            <a:ext cx="2889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 typeface="Arial" panose="020B0604020202020204" pitchFamily="34" charset="0"/>
              <a:buNone/>
            </a:pPr>
            <a:r>
              <a:rPr lang="en-US" altLang="zh-CN" sz="3600">
                <a:solidFill>
                  <a:srgbClr val="FF0000"/>
                </a:solidFill>
              </a:rPr>
              <a:t> </a:t>
            </a:r>
          </a:p>
        </p:txBody>
      </p:sp>
      <p:sp>
        <p:nvSpPr>
          <p:cNvPr id="48139" name="Text Box 11">
            <a:extLst>
              <a:ext uri="{FF2B5EF4-FFF2-40B4-BE49-F238E27FC236}">
                <a16:creationId xmlns:a16="http://schemas.microsoft.com/office/drawing/2014/main" id="{F26E377A-2FA2-E940-BC35-18ED76B4E1FB}"/>
              </a:ext>
            </a:extLst>
          </p:cNvPr>
          <p:cNvSpPr txBox="1">
            <a:spLocks noChangeArrowheads="1"/>
          </p:cNvSpPr>
          <p:nvPr/>
        </p:nvSpPr>
        <p:spPr bwMode="auto">
          <a:xfrm>
            <a:off x="3924300" y="4300538"/>
            <a:ext cx="3937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 typeface="Arial" panose="020B0604020202020204" pitchFamily="34" charset="0"/>
              <a:buNone/>
            </a:pPr>
            <a:r>
              <a:rPr lang="en-US" altLang="zh-CN" sz="3600"/>
              <a:t>  </a:t>
            </a:r>
          </a:p>
        </p:txBody>
      </p:sp>
      <p:sp>
        <p:nvSpPr>
          <p:cNvPr id="13" name="矩形 12">
            <a:extLst>
              <a:ext uri="{FF2B5EF4-FFF2-40B4-BE49-F238E27FC236}">
                <a16:creationId xmlns:a16="http://schemas.microsoft.com/office/drawing/2014/main" id="{611D4183-B7B5-4D5F-A6BE-D7ABF90430ED}"/>
              </a:ext>
            </a:extLst>
          </p:cNvPr>
          <p:cNvSpPr/>
          <p:nvPr/>
        </p:nvSpPr>
        <p:spPr>
          <a:xfrm>
            <a:off x="215900" y="931863"/>
            <a:ext cx="1711325" cy="646112"/>
          </a:xfrm>
          <a:prstGeom prst="rect">
            <a:avLst/>
          </a:prstGeom>
        </p:spPr>
        <p:txBody>
          <a:bodyPr wrap="none">
            <a:spAutoFit/>
          </a:bodyPr>
          <a:lstStyle/>
          <a:p>
            <a:pPr eaLnBrk="1" fontAlgn="auto" hangingPunct="1">
              <a:spcBef>
                <a:spcPts val="0"/>
              </a:spcBef>
              <a:spcAft>
                <a:spcPts val="0"/>
              </a:spcAft>
              <a:defRPr/>
            </a:pPr>
            <a:r>
              <a:rPr lang="en-US" altLang="zh-CN" sz="3600" b="1" kern="0" dirty="0">
                <a:solidFill>
                  <a:srgbClr val="000000"/>
                </a:solidFill>
                <a:latin typeface="+mn-lt"/>
                <a:ea typeface="+mn-ea"/>
              </a:rPr>
              <a:t>Para. 1 </a:t>
            </a:r>
            <a:endParaRPr lang="zh-CN" altLang="en-US" dirty="0">
              <a:latin typeface="+mn-lt"/>
              <a:ea typeface="+mn-ea"/>
            </a:endParaRPr>
          </a:p>
        </p:txBody>
      </p:sp>
      <p:sp>
        <p:nvSpPr>
          <p:cNvPr id="14" name="矩形 13">
            <a:extLst>
              <a:ext uri="{FF2B5EF4-FFF2-40B4-BE49-F238E27FC236}">
                <a16:creationId xmlns:a16="http://schemas.microsoft.com/office/drawing/2014/main" id="{0F4B6E34-D8E2-4578-BA52-C031638B119F}"/>
              </a:ext>
            </a:extLst>
          </p:cNvPr>
          <p:cNvSpPr/>
          <p:nvPr/>
        </p:nvSpPr>
        <p:spPr>
          <a:xfrm>
            <a:off x="195263" y="1652588"/>
            <a:ext cx="1711325" cy="646112"/>
          </a:xfrm>
          <a:prstGeom prst="rect">
            <a:avLst/>
          </a:prstGeom>
        </p:spPr>
        <p:txBody>
          <a:bodyPr wrap="none">
            <a:spAutoFit/>
          </a:bodyPr>
          <a:lstStyle/>
          <a:p>
            <a:pPr eaLnBrk="1" fontAlgn="auto" hangingPunct="1">
              <a:spcBef>
                <a:spcPts val="0"/>
              </a:spcBef>
              <a:spcAft>
                <a:spcPts val="0"/>
              </a:spcAft>
              <a:defRPr/>
            </a:pPr>
            <a:r>
              <a:rPr lang="en-US" altLang="zh-CN" sz="3600" b="1" kern="0" dirty="0">
                <a:solidFill>
                  <a:srgbClr val="000000"/>
                </a:solidFill>
                <a:latin typeface="+mn-lt"/>
                <a:ea typeface="+mn-ea"/>
              </a:rPr>
              <a:t>Para. 2 </a:t>
            </a:r>
            <a:endParaRPr lang="zh-CN" altLang="en-US" dirty="0">
              <a:latin typeface="+mn-lt"/>
              <a:ea typeface="+mn-ea"/>
            </a:endParaRPr>
          </a:p>
        </p:txBody>
      </p:sp>
      <p:sp>
        <p:nvSpPr>
          <p:cNvPr id="15" name="矩形 14">
            <a:extLst>
              <a:ext uri="{FF2B5EF4-FFF2-40B4-BE49-F238E27FC236}">
                <a16:creationId xmlns:a16="http://schemas.microsoft.com/office/drawing/2014/main" id="{56865115-8C4D-4C88-9D6A-06AA83579F9F}"/>
              </a:ext>
            </a:extLst>
          </p:cNvPr>
          <p:cNvSpPr/>
          <p:nvPr/>
        </p:nvSpPr>
        <p:spPr>
          <a:xfrm>
            <a:off x="204788" y="2335213"/>
            <a:ext cx="1711325" cy="647700"/>
          </a:xfrm>
          <a:prstGeom prst="rect">
            <a:avLst/>
          </a:prstGeom>
        </p:spPr>
        <p:txBody>
          <a:bodyPr wrap="none">
            <a:spAutoFit/>
          </a:bodyPr>
          <a:lstStyle/>
          <a:p>
            <a:pPr eaLnBrk="1" fontAlgn="auto" hangingPunct="1">
              <a:spcBef>
                <a:spcPts val="0"/>
              </a:spcBef>
              <a:spcAft>
                <a:spcPts val="0"/>
              </a:spcAft>
              <a:defRPr/>
            </a:pPr>
            <a:r>
              <a:rPr lang="en-US" altLang="zh-CN" sz="3600" b="1" kern="0" dirty="0">
                <a:solidFill>
                  <a:srgbClr val="000000"/>
                </a:solidFill>
                <a:latin typeface="+mn-lt"/>
                <a:ea typeface="+mn-ea"/>
              </a:rPr>
              <a:t>Para. 3 </a:t>
            </a:r>
            <a:endParaRPr lang="zh-CN" altLang="en-US" dirty="0">
              <a:latin typeface="+mn-lt"/>
              <a:ea typeface="+mn-ea"/>
            </a:endParaRPr>
          </a:p>
        </p:txBody>
      </p:sp>
      <p:sp>
        <p:nvSpPr>
          <p:cNvPr id="16" name="矩形 15">
            <a:extLst>
              <a:ext uri="{FF2B5EF4-FFF2-40B4-BE49-F238E27FC236}">
                <a16:creationId xmlns:a16="http://schemas.microsoft.com/office/drawing/2014/main" id="{4DB6C3B3-A3AD-4F74-8C0B-2DDCA1DF5023}"/>
              </a:ext>
            </a:extLst>
          </p:cNvPr>
          <p:cNvSpPr/>
          <p:nvPr/>
        </p:nvSpPr>
        <p:spPr>
          <a:xfrm>
            <a:off x="204788" y="3124200"/>
            <a:ext cx="1711325" cy="646113"/>
          </a:xfrm>
          <a:prstGeom prst="rect">
            <a:avLst/>
          </a:prstGeom>
        </p:spPr>
        <p:txBody>
          <a:bodyPr wrap="none">
            <a:spAutoFit/>
          </a:bodyPr>
          <a:lstStyle/>
          <a:p>
            <a:pPr eaLnBrk="1" fontAlgn="auto" hangingPunct="1">
              <a:spcBef>
                <a:spcPts val="0"/>
              </a:spcBef>
              <a:spcAft>
                <a:spcPts val="0"/>
              </a:spcAft>
              <a:defRPr/>
            </a:pPr>
            <a:r>
              <a:rPr lang="en-US" altLang="zh-CN" sz="3600" b="1" kern="0" dirty="0">
                <a:solidFill>
                  <a:srgbClr val="000000"/>
                </a:solidFill>
                <a:latin typeface="+mn-lt"/>
                <a:ea typeface="+mn-ea"/>
              </a:rPr>
              <a:t>Para. 4 </a:t>
            </a:r>
            <a:endParaRPr lang="zh-CN" altLang="en-US" dirty="0">
              <a:latin typeface="+mn-lt"/>
              <a:ea typeface="+mn-ea"/>
            </a:endParaRPr>
          </a:p>
        </p:txBody>
      </p:sp>
      <p:sp>
        <p:nvSpPr>
          <p:cNvPr id="17" name="矩形 16">
            <a:extLst>
              <a:ext uri="{FF2B5EF4-FFF2-40B4-BE49-F238E27FC236}">
                <a16:creationId xmlns:a16="http://schemas.microsoft.com/office/drawing/2014/main" id="{8AD6EA79-ADBA-47A6-8971-7E570195168D}"/>
              </a:ext>
            </a:extLst>
          </p:cNvPr>
          <p:cNvSpPr/>
          <p:nvPr/>
        </p:nvSpPr>
        <p:spPr>
          <a:xfrm>
            <a:off x="204788" y="3978275"/>
            <a:ext cx="1711325" cy="646113"/>
          </a:xfrm>
          <a:prstGeom prst="rect">
            <a:avLst/>
          </a:prstGeom>
        </p:spPr>
        <p:txBody>
          <a:bodyPr wrap="none">
            <a:spAutoFit/>
          </a:bodyPr>
          <a:lstStyle/>
          <a:p>
            <a:pPr eaLnBrk="1" fontAlgn="auto" hangingPunct="1">
              <a:spcBef>
                <a:spcPts val="0"/>
              </a:spcBef>
              <a:spcAft>
                <a:spcPts val="0"/>
              </a:spcAft>
              <a:defRPr/>
            </a:pPr>
            <a:r>
              <a:rPr lang="en-US" altLang="zh-CN" sz="3600" b="1" kern="0" dirty="0">
                <a:solidFill>
                  <a:srgbClr val="000000"/>
                </a:solidFill>
                <a:latin typeface="+mn-lt"/>
                <a:ea typeface="+mn-ea"/>
              </a:rPr>
              <a:t>Para. 5 </a:t>
            </a:r>
            <a:endParaRPr lang="zh-CN" altLang="en-US" dirty="0">
              <a:latin typeface="+mn-lt"/>
              <a:ea typeface="+mn-ea"/>
            </a:endParaRPr>
          </a:p>
        </p:txBody>
      </p:sp>
      <p:sp>
        <p:nvSpPr>
          <p:cNvPr id="48145" name="矩形 2">
            <a:extLst>
              <a:ext uri="{FF2B5EF4-FFF2-40B4-BE49-F238E27FC236}">
                <a16:creationId xmlns:a16="http://schemas.microsoft.com/office/drawing/2014/main" id="{4AA2D74E-2CF8-AB42-8400-CA578C17F76F}"/>
              </a:ext>
            </a:extLst>
          </p:cNvPr>
          <p:cNvSpPr>
            <a:spLocks noChangeArrowheads="1"/>
          </p:cNvSpPr>
          <p:nvPr/>
        </p:nvSpPr>
        <p:spPr bwMode="auto">
          <a:xfrm>
            <a:off x="3197225" y="958850"/>
            <a:ext cx="5551488"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 typeface="Arial" panose="020B0604020202020204" pitchFamily="34" charset="0"/>
              <a:buNone/>
            </a:pPr>
            <a:r>
              <a:rPr lang="en-US" altLang="zh-CN" sz="2800" b="1"/>
              <a:t>A. The formation(</a:t>
            </a:r>
            <a:r>
              <a:rPr lang="zh-CN" altLang="en-US" sz="2800" b="1"/>
              <a:t>形成</a:t>
            </a:r>
            <a:r>
              <a:rPr lang="en-US" altLang="zh-CN" sz="2800" b="1"/>
              <a:t>) of the  </a:t>
            </a:r>
            <a:r>
              <a:rPr lang="en-US" altLang="zh-CN" sz="2800" b="1">
                <a:solidFill>
                  <a:srgbClr val="FF0000"/>
                </a:solidFill>
              </a:rPr>
              <a:t>earth</a:t>
            </a:r>
            <a:r>
              <a:rPr lang="en-US" altLang="zh-CN" sz="2800" b="1"/>
              <a:t>.</a:t>
            </a:r>
          </a:p>
        </p:txBody>
      </p:sp>
      <p:sp>
        <p:nvSpPr>
          <p:cNvPr id="48146" name="矩形 3">
            <a:extLst>
              <a:ext uri="{FF2B5EF4-FFF2-40B4-BE49-F238E27FC236}">
                <a16:creationId xmlns:a16="http://schemas.microsoft.com/office/drawing/2014/main" id="{F5614B7A-3B23-0B47-A410-3D4D3C6A2EB0}"/>
              </a:ext>
            </a:extLst>
          </p:cNvPr>
          <p:cNvSpPr>
            <a:spLocks noChangeArrowheads="1"/>
          </p:cNvSpPr>
          <p:nvPr/>
        </p:nvSpPr>
        <p:spPr bwMode="auto">
          <a:xfrm>
            <a:off x="3197225" y="1577975"/>
            <a:ext cx="57324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 typeface="Arial" panose="020B0604020202020204" pitchFamily="34" charset="0"/>
              <a:buNone/>
            </a:pPr>
            <a:r>
              <a:rPr lang="en-US" altLang="zh-CN" sz="2800" b="1"/>
              <a:t>B. The importance of </a:t>
            </a:r>
            <a:r>
              <a:rPr lang="en-US" altLang="zh-CN" sz="2800" b="1">
                <a:solidFill>
                  <a:srgbClr val="FF0000"/>
                </a:solidFill>
              </a:rPr>
              <a:t>water</a:t>
            </a:r>
            <a:r>
              <a:rPr lang="en-US" altLang="zh-CN" sz="2800"/>
              <a:t> </a:t>
            </a:r>
            <a:r>
              <a:rPr lang="en-US" altLang="zh-CN" sz="2800" b="1"/>
              <a:t>for life.</a:t>
            </a:r>
          </a:p>
        </p:txBody>
      </p:sp>
      <p:sp>
        <p:nvSpPr>
          <p:cNvPr id="48147" name="矩形 4">
            <a:extLst>
              <a:ext uri="{FF2B5EF4-FFF2-40B4-BE49-F238E27FC236}">
                <a16:creationId xmlns:a16="http://schemas.microsoft.com/office/drawing/2014/main" id="{90B73857-759B-464F-BC71-410DA5DE327D}"/>
              </a:ext>
            </a:extLst>
          </p:cNvPr>
          <p:cNvSpPr>
            <a:spLocks noChangeArrowheads="1"/>
          </p:cNvSpPr>
          <p:nvPr/>
        </p:nvSpPr>
        <p:spPr bwMode="auto">
          <a:xfrm>
            <a:off x="3165475" y="2092325"/>
            <a:ext cx="5838825"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 typeface="Arial" panose="020B0604020202020204" pitchFamily="34" charset="0"/>
              <a:buNone/>
            </a:pPr>
            <a:r>
              <a:rPr lang="en-US" altLang="zh-CN" sz="2800" b="1"/>
              <a:t>C. A widely accepted </a:t>
            </a:r>
            <a:r>
              <a:rPr lang="en-US" altLang="zh-CN" sz="2800" b="1">
                <a:solidFill>
                  <a:srgbClr val="FF0000"/>
                </a:solidFill>
              </a:rPr>
              <a:t>theory</a:t>
            </a:r>
            <a:r>
              <a:rPr lang="en-US" altLang="zh-CN" sz="2800"/>
              <a:t> </a:t>
            </a:r>
            <a:r>
              <a:rPr lang="en-US" altLang="zh-CN" sz="2800" b="1"/>
              <a:t>about the formation of the universe.</a:t>
            </a:r>
          </a:p>
        </p:txBody>
      </p:sp>
      <p:sp>
        <p:nvSpPr>
          <p:cNvPr id="48148" name="矩形 5">
            <a:extLst>
              <a:ext uri="{FF2B5EF4-FFF2-40B4-BE49-F238E27FC236}">
                <a16:creationId xmlns:a16="http://schemas.microsoft.com/office/drawing/2014/main" id="{0466447B-0ABC-3242-92C2-836BEE77E644}"/>
              </a:ext>
            </a:extLst>
          </p:cNvPr>
          <p:cNvSpPr>
            <a:spLocks noChangeArrowheads="1"/>
          </p:cNvSpPr>
          <p:nvPr/>
        </p:nvSpPr>
        <p:spPr bwMode="auto">
          <a:xfrm>
            <a:off x="3175000" y="2982913"/>
            <a:ext cx="596900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 typeface="Arial" panose="020B0604020202020204" pitchFamily="34" charset="0"/>
              <a:buNone/>
            </a:pPr>
            <a:r>
              <a:rPr lang="en-US" altLang="zh-CN" sz="2800" b="1"/>
              <a:t>D. The arrival of a kind of </a:t>
            </a:r>
            <a:r>
              <a:rPr lang="en-US" altLang="zh-CN" sz="2800" b="1">
                <a:solidFill>
                  <a:srgbClr val="FF0000"/>
                </a:solidFill>
              </a:rPr>
              <a:t>clever animals</a:t>
            </a:r>
            <a:r>
              <a:rPr lang="en-US" altLang="zh-CN" sz="2800"/>
              <a:t> </a:t>
            </a:r>
            <a:r>
              <a:rPr lang="en-US" altLang="zh-CN" sz="2800" b="1"/>
              <a:t>and their impacts on the earth. </a:t>
            </a:r>
          </a:p>
        </p:txBody>
      </p:sp>
      <p:sp>
        <p:nvSpPr>
          <p:cNvPr id="48149" name="矩形 6">
            <a:extLst>
              <a:ext uri="{FF2B5EF4-FFF2-40B4-BE49-F238E27FC236}">
                <a16:creationId xmlns:a16="http://schemas.microsoft.com/office/drawing/2014/main" id="{51557D74-0258-FB4A-BE9B-72A04D38EE07}"/>
              </a:ext>
            </a:extLst>
          </p:cNvPr>
          <p:cNvSpPr>
            <a:spLocks noChangeArrowheads="1"/>
          </p:cNvSpPr>
          <p:nvPr/>
        </p:nvSpPr>
        <p:spPr bwMode="auto">
          <a:xfrm>
            <a:off x="3143250" y="3956050"/>
            <a:ext cx="5840413"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 typeface="Arial" panose="020B0604020202020204" pitchFamily="34" charset="0"/>
              <a:buNone/>
            </a:pPr>
            <a:r>
              <a:rPr lang="en-US" altLang="zh-CN" sz="2800" b="1"/>
              <a:t>E. The </a:t>
            </a:r>
            <a:r>
              <a:rPr lang="en-US" altLang="zh-CN" sz="2800" b="1">
                <a:solidFill>
                  <a:srgbClr val="FF0000"/>
                </a:solidFill>
              </a:rPr>
              <a:t>development</a:t>
            </a:r>
            <a:r>
              <a:rPr lang="en-US" altLang="zh-CN" sz="2800" b="1"/>
              <a:t> of plants and animals</a:t>
            </a:r>
            <a:r>
              <a:rPr lang="en-US" altLang="zh-CN" sz="2800"/>
              <a:t> </a:t>
            </a:r>
            <a:r>
              <a:rPr lang="en-US" altLang="zh-CN" sz="2800" b="1"/>
              <a:t>on the earth.</a:t>
            </a:r>
          </a:p>
        </p:txBody>
      </p:sp>
      <p:sp>
        <p:nvSpPr>
          <p:cNvPr id="24" name="Rectangle 3">
            <a:extLst>
              <a:ext uri="{FF2B5EF4-FFF2-40B4-BE49-F238E27FC236}">
                <a16:creationId xmlns:a16="http://schemas.microsoft.com/office/drawing/2014/main" id="{80EB947B-356B-44AF-9E34-939467B39F4F}"/>
              </a:ext>
            </a:extLst>
          </p:cNvPr>
          <p:cNvSpPr>
            <a:spLocks noChangeArrowheads="1"/>
          </p:cNvSpPr>
          <p:nvPr/>
        </p:nvSpPr>
        <p:spPr bwMode="auto">
          <a:xfrm>
            <a:off x="228600" y="133350"/>
            <a:ext cx="8686800" cy="646113"/>
          </a:xfrm>
          <a:prstGeom prst="rect">
            <a:avLst/>
          </a:prstGeom>
          <a:noFill/>
          <a:ln>
            <a:noFill/>
          </a:ln>
          <a:effectLst/>
          <a:extLst/>
        </p:spPr>
        <p:txBody>
          <a:bodyPr>
            <a:spAutoFit/>
          </a:bodyPr>
          <a:lstStyle>
            <a:lvl1pPr marL="457200" indent="-457200">
              <a:defRPr sz="2400">
                <a:solidFill>
                  <a:schemeClr val="tx1"/>
                </a:solidFill>
                <a:latin typeface="Times New Roman" panose="02020603050405020304" pitchFamily="18" charset="0"/>
                <a:ea typeface="宋体" panose="02010600030101010101" pitchFamily="2" charset="-122"/>
              </a:defRPr>
            </a:lvl1pPr>
            <a:lvl2pPr marL="914400" indent="-457200">
              <a:defRPr sz="2400">
                <a:solidFill>
                  <a:schemeClr val="tx1"/>
                </a:solidFill>
                <a:latin typeface="Times New Roman" panose="02020603050405020304" pitchFamily="18" charset="0"/>
                <a:ea typeface="宋体" panose="02010600030101010101" pitchFamily="2" charset="-122"/>
              </a:defRPr>
            </a:lvl2pPr>
            <a:lvl3pPr marL="1371600" indent="-457200">
              <a:defRPr sz="2400">
                <a:solidFill>
                  <a:schemeClr val="tx1"/>
                </a:solidFill>
                <a:latin typeface="Times New Roman" panose="02020603050405020304" pitchFamily="18" charset="0"/>
                <a:ea typeface="宋体" panose="02010600030101010101" pitchFamily="2" charset="-122"/>
              </a:defRPr>
            </a:lvl3pPr>
            <a:lvl4pPr marL="1828800" indent="-457200">
              <a:defRPr sz="2400">
                <a:solidFill>
                  <a:schemeClr val="tx1"/>
                </a:solidFill>
                <a:latin typeface="Times New Roman" panose="02020603050405020304" pitchFamily="18" charset="0"/>
                <a:ea typeface="宋体" panose="02010600030101010101" pitchFamily="2" charset="-122"/>
              </a:defRPr>
            </a:lvl4pPr>
            <a:lvl5pPr marL="2286000" indent="-457200">
              <a:defRPr sz="2400">
                <a:solidFill>
                  <a:schemeClr val="tx1"/>
                </a:solidFill>
                <a:latin typeface="Times New Roman" panose="02020603050405020304" pitchFamily="18" charset="0"/>
                <a:ea typeface="宋体" panose="02010600030101010101" pitchFamily="2" charset="-122"/>
              </a:defRPr>
            </a:lvl5pPr>
            <a:lvl6pPr marL="2743200" indent="-457200" fontAlgn="base">
              <a:spcBef>
                <a:spcPct val="0"/>
              </a:spcBef>
              <a:spcAft>
                <a:spcPct val="0"/>
              </a:spcAft>
              <a:buFont typeface="Arial" panose="020B0604020202020204" pitchFamily="34" charset="0"/>
              <a:defRPr sz="2400">
                <a:solidFill>
                  <a:schemeClr val="tx1"/>
                </a:solidFill>
                <a:latin typeface="Times New Roman" panose="02020603050405020304" pitchFamily="18" charset="0"/>
                <a:ea typeface="宋体" panose="02010600030101010101" pitchFamily="2" charset="-122"/>
              </a:defRPr>
            </a:lvl6pPr>
            <a:lvl7pPr marL="3200400" indent="-457200" fontAlgn="base">
              <a:spcBef>
                <a:spcPct val="0"/>
              </a:spcBef>
              <a:spcAft>
                <a:spcPct val="0"/>
              </a:spcAft>
              <a:buFont typeface="Arial" panose="020B0604020202020204" pitchFamily="34" charset="0"/>
              <a:defRPr sz="2400">
                <a:solidFill>
                  <a:schemeClr val="tx1"/>
                </a:solidFill>
                <a:latin typeface="Times New Roman" panose="02020603050405020304" pitchFamily="18" charset="0"/>
                <a:ea typeface="宋体" panose="02010600030101010101" pitchFamily="2" charset="-122"/>
              </a:defRPr>
            </a:lvl7pPr>
            <a:lvl8pPr marL="3657600" indent="-457200" fontAlgn="base">
              <a:spcBef>
                <a:spcPct val="0"/>
              </a:spcBef>
              <a:spcAft>
                <a:spcPct val="0"/>
              </a:spcAft>
              <a:buFont typeface="Arial" panose="020B0604020202020204" pitchFamily="34" charset="0"/>
              <a:defRPr sz="2400">
                <a:solidFill>
                  <a:schemeClr val="tx1"/>
                </a:solidFill>
                <a:latin typeface="Times New Roman" panose="02020603050405020304" pitchFamily="18" charset="0"/>
                <a:ea typeface="宋体" panose="02010600030101010101" pitchFamily="2" charset="-122"/>
              </a:defRPr>
            </a:lvl8pPr>
            <a:lvl9pPr marL="4114800" indent="-457200" fontAlgn="base">
              <a:spcBef>
                <a:spcPct val="0"/>
              </a:spcBef>
              <a:spcAft>
                <a:spcPct val="0"/>
              </a:spcAft>
              <a:buFont typeface="Arial" panose="020B0604020202020204" pitchFamily="34" charset="0"/>
              <a:defRPr sz="2400">
                <a:solidFill>
                  <a:schemeClr val="tx1"/>
                </a:solidFill>
                <a:latin typeface="Times New Roman" panose="02020603050405020304" pitchFamily="18" charset="0"/>
                <a:ea typeface="宋体" panose="02010600030101010101" pitchFamily="2" charset="-122"/>
              </a:defRPr>
            </a:lvl9pPr>
          </a:lstStyle>
          <a:p>
            <a:pPr eaLnBrk="1" hangingPunct="1">
              <a:buFont typeface="Arial" panose="020B0604020202020204" pitchFamily="34" charset="0"/>
              <a:buNone/>
              <a:defRPr/>
            </a:pPr>
            <a:r>
              <a:rPr lang="zh-CN" altLang="en-US" sz="3600" b="1" kern="0" dirty="0">
                <a:solidFill>
                  <a:schemeClr val="bg1"/>
                </a:solidFill>
                <a:effectLst>
                  <a:outerShdw blurRad="38100" dist="38100" dir="2700000" algn="tl">
                    <a:srgbClr val="000000">
                      <a:alpha val="43137"/>
                    </a:srgbClr>
                  </a:outerShdw>
                </a:effectLst>
              </a:rPr>
              <a:t>Match the main idea with each paragraph.</a:t>
            </a:r>
            <a:endParaRPr lang="en-US" altLang="zh-CN" sz="3600" b="1" kern="0" dirty="0">
              <a:solidFill>
                <a:schemeClr val="bg1"/>
              </a:solidFill>
              <a:effectLst>
                <a:outerShdw blurRad="38100" dist="38100" dir="2700000" algn="tl">
                  <a:srgbClr val="000000">
                    <a:alpha val="43137"/>
                  </a:srgbClr>
                </a:outerShdw>
              </a:effectLst>
            </a:endParaRPr>
          </a:p>
        </p:txBody>
      </p:sp>
      <p:pic>
        <p:nvPicPr>
          <p:cNvPr id="9" name="图片 8">
            <a:extLst>
              <a:ext uri="{FF2B5EF4-FFF2-40B4-BE49-F238E27FC236}">
                <a16:creationId xmlns:a16="http://schemas.microsoft.com/office/drawing/2014/main" id="{BF88F992-4143-1648-9BBB-518F4161A0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6513"/>
            <a:ext cx="9144000" cy="506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CEB76002-A8A4-48CF-A418-CC22EC2B21F7}"/>
              </a:ext>
            </a:extLst>
          </p:cNvPr>
          <p:cNvSpPr txBox="1"/>
          <p:nvPr/>
        </p:nvSpPr>
        <p:spPr>
          <a:xfrm>
            <a:off x="4468813" y="3116263"/>
            <a:ext cx="4279900" cy="1016000"/>
          </a:xfrm>
          <a:prstGeom prst="rect">
            <a:avLst/>
          </a:prstGeom>
          <a:noFill/>
        </p:spPr>
        <p:txBody>
          <a:bodyPr wrap="none">
            <a:spAutoFit/>
          </a:bodyPr>
          <a:lstStyle/>
          <a:p>
            <a:pPr eaLnBrk="1" fontAlgn="auto" hangingPunct="1">
              <a:spcBef>
                <a:spcPts val="0"/>
              </a:spcBef>
              <a:spcAft>
                <a:spcPts val="0"/>
              </a:spcAft>
              <a:defRPr/>
            </a:pPr>
            <a:r>
              <a:rPr lang="en-US" altLang="zh-CN" sz="6000" b="1" i="1" dirty="0">
                <a:solidFill>
                  <a:schemeClr val="bg1"/>
                </a:solidFill>
                <a:effectLst>
                  <a:outerShdw blurRad="38100" dist="38100" dir="2700000" algn="tl">
                    <a:srgbClr val="000000">
                      <a:alpha val="43137"/>
                    </a:srgbClr>
                  </a:outerShdw>
                </a:effectLst>
                <a:latin typeface="+mn-lt"/>
                <a:ea typeface="+mn-ea"/>
              </a:rPr>
              <a:t>Fast Reading</a:t>
            </a:r>
            <a:endParaRPr lang="zh-CN" altLang="en-US" sz="6000" b="1" i="1" dirty="0">
              <a:solidFill>
                <a:schemeClr val="bg1"/>
              </a:solidFill>
              <a:effectLst>
                <a:outerShdw blurRad="38100" dist="38100" dir="2700000" algn="tl">
                  <a:srgbClr val="000000">
                    <a:alpha val="43137"/>
                  </a:srgbClr>
                </a:outerShdw>
              </a:effectLst>
              <a:latin typeface="+mn-lt"/>
              <a:ea typeface="+mn-ea"/>
            </a:endParaRPr>
          </a:p>
        </p:txBody>
      </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xit" presetSubtype="4" fill="hold" nodeType="clickEffect">
                                  <p:stCondLst>
                                    <p:cond delay="0"/>
                                  </p:stCondLst>
                                  <p:childTnLst>
                                    <p:anim calcmode="lin" valueType="num">
                                      <p:cBhvr additive="base">
                                        <p:cTn id="6" dur="500"/>
                                        <p:tgtEl>
                                          <p:spTgt spid="9"/>
                                        </p:tgtEl>
                                        <p:attrNameLst>
                                          <p:attrName>ppt_x</p:attrName>
                                        </p:attrNameLst>
                                      </p:cBhvr>
                                      <p:tavLst>
                                        <p:tav tm="0">
                                          <p:val>
                                            <p:strVal val="ppt_x"/>
                                          </p:val>
                                        </p:tav>
                                        <p:tav tm="100000">
                                          <p:val>
                                            <p:strVal val="ppt_x"/>
                                          </p:val>
                                        </p:tav>
                                      </p:tavLst>
                                    </p:anim>
                                    <p:anim calcmode="lin" valueType="num">
                                      <p:cBhvr additive="base">
                                        <p:cTn id="7" dur="500"/>
                                        <p:tgtEl>
                                          <p:spTgt spid="9"/>
                                        </p:tgtEl>
                                        <p:attrNameLst>
                                          <p:attrName>ppt_y</p:attrName>
                                        </p:attrNameLst>
                                      </p:cBhvr>
                                      <p:tavLst>
                                        <p:tav tm="0">
                                          <p:val>
                                            <p:strVal val="ppt_y"/>
                                          </p:val>
                                        </p:tav>
                                        <p:tav tm="100000">
                                          <p:val>
                                            <p:strVal val="1+ppt_h/2"/>
                                          </p:val>
                                        </p:tav>
                                      </p:tavLst>
                                    </p:anim>
                                    <p:set>
                                      <p:cBhvr>
                                        <p:cTn id="8" dur="1" fill="hold">
                                          <p:stCondLst>
                                            <p:cond delay="499"/>
                                          </p:stCondLst>
                                        </p:cTn>
                                        <p:tgtEl>
                                          <p:spTgt spid="9"/>
                                        </p:tgtEl>
                                        <p:attrNameLst>
                                          <p:attrName>style.visibility</p:attrName>
                                        </p:attrNameLst>
                                      </p:cBhvr>
                                      <p:to>
                                        <p:strVal val="hidden"/>
                                      </p:to>
                                    </p:set>
                                  </p:childTnLst>
                                </p:cTn>
                              </p:par>
                              <p:par>
                                <p:cTn id="9" presetID="2" presetClass="exit" presetSubtype="4" fill="hold" grpId="0" nodeType="withEffect">
                                  <p:stCondLst>
                                    <p:cond delay="0"/>
                                  </p:stCondLst>
                                  <p:childTnLst>
                                    <p:anim calcmode="lin" valueType="num">
                                      <p:cBhvr additive="base">
                                        <p:cTn id="10" dur="500"/>
                                        <p:tgtEl>
                                          <p:spTgt spid="10"/>
                                        </p:tgtEl>
                                        <p:attrNameLst>
                                          <p:attrName>ppt_x</p:attrName>
                                        </p:attrNameLst>
                                      </p:cBhvr>
                                      <p:tavLst>
                                        <p:tav tm="0">
                                          <p:val>
                                            <p:strVal val="ppt_x"/>
                                          </p:val>
                                        </p:tav>
                                        <p:tav tm="100000">
                                          <p:val>
                                            <p:strVal val="ppt_x"/>
                                          </p:val>
                                        </p:tav>
                                      </p:tavLst>
                                    </p:anim>
                                    <p:anim calcmode="lin" valueType="num">
                                      <p:cBhvr additive="base">
                                        <p:cTn id="11" dur="500"/>
                                        <p:tgtEl>
                                          <p:spTgt spid="10"/>
                                        </p:tgtEl>
                                        <p:attrNameLst>
                                          <p:attrName>ppt_y</p:attrName>
                                        </p:attrNameLst>
                                      </p:cBhvr>
                                      <p:tavLst>
                                        <p:tav tm="0">
                                          <p:val>
                                            <p:strVal val="ppt_y"/>
                                          </p:val>
                                        </p:tav>
                                        <p:tav tm="100000">
                                          <p:val>
                                            <p:strVal val="1+ppt_h/2"/>
                                          </p:val>
                                        </p:tav>
                                      </p:tavLst>
                                    </p:anim>
                                    <p:set>
                                      <p:cBhvr>
                                        <p:cTn id="12" dur="1" fill="hold">
                                          <p:stCondLst>
                                            <p:cond delay="499"/>
                                          </p:stCondLst>
                                        </p:cTn>
                                        <p:tgtEl>
                                          <p:spTgt spid="10"/>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2" presetClass="entr" presetSubtype="4" fill="hold" nodeType="clickEffect">
                                  <p:stCondLst>
                                    <p:cond delay="0"/>
                                  </p:stCondLst>
                                  <p:childTnLst>
                                    <p:set>
                                      <p:cBhvr>
                                        <p:cTn id="16" dur="1" fill="hold">
                                          <p:stCondLst>
                                            <p:cond delay="0"/>
                                          </p:stCondLst>
                                        </p:cTn>
                                        <p:tgtEl>
                                          <p:spTgt spid="13315"/>
                                        </p:tgtEl>
                                        <p:attrNameLst>
                                          <p:attrName>style.visibility</p:attrName>
                                        </p:attrNameLst>
                                      </p:cBhvr>
                                      <p:to>
                                        <p:strVal val="visible"/>
                                      </p:to>
                                    </p:set>
                                    <p:animEffect transition="in" filter="slide(fromBottom)">
                                      <p:cBhvr>
                                        <p:cTn id="17" dur="500"/>
                                        <p:tgtEl>
                                          <p:spTgt spid="1331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2" presetClass="entr" presetSubtype="4" fill="hold" nodeType="clickEffect">
                                  <p:stCondLst>
                                    <p:cond delay="0"/>
                                  </p:stCondLst>
                                  <p:childTnLst>
                                    <p:set>
                                      <p:cBhvr>
                                        <p:cTn id="21" dur="1" fill="hold">
                                          <p:stCondLst>
                                            <p:cond delay="0"/>
                                          </p:stCondLst>
                                        </p:cTn>
                                        <p:tgtEl>
                                          <p:spTgt spid="13316"/>
                                        </p:tgtEl>
                                        <p:attrNameLst>
                                          <p:attrName>style.visibility</p:attrName>
                                        </p:attrNameLst>
                                      </p:cBhvr>
                                      <p:to>
                                        <p:strVal val="visible"/>
                                      </p:to>
                                    </p:set>
                                    <p:animEffect transition="in" filter="slide(fromBottom)">
                                      <p:cBhvr>
                                        <p:cTn id="22" dur="500"/>
                                        <p:tgtEl>
                                          <p:spTgt spid="1331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2" presetClass="entr" presetSubtype="4" fill="hold" nodeType="clickEffect">
                                  <p:stCondLst>
                                    <p:cond delay="0"/>
                                  </p:stCondLst>
                                  <p:childTnLst>
                                    <p:set>
                                      <p:cBhvr>
                                        <p:cTn id="26" dur="1" fill="hold">
                                          <p:stCondLst>
                                            <p:cond delay="0"/>
                                          </p:stCondLst>
                                        </p:cTn>
                                        <p:tgtEl>
                                          <p:spTgt spid="13317"/>
                                        </p:tgtEl>
                                        <p:attrNameLst>
                                          <p:attrName>style.visibility</p:attrName>
                                        </p:attrNameLst>
                                      </p:cBhvr>
                                      <p:to>
                                        <p:strVal val="visible"/>
                                      </p:to>
                                    </p:set>
                                    <p:animEffect transition="in" filter="slide(fromBottom)">
                                      <p:cBhvr>
                                        <p:cTn id="27" dur="500"/>
                                        <p:tgtEl>
                                          <p:spTgt spid="13317"/>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2" presetClass="entr" presetSubtype="4" fill="hold" nodeType="clickEffect">
                                  <p:stCondLst>
                                    <p:cond delay="0"/>
                                  </p:stCondLst>
                                  <p:childTnLst>
                                    <p:set>
                                      <p:cBhvr>
                                        <p:cTn id="31" dur="1" fill="hold">
                                          <p:stCondLst>
                                            <p:cond delay="0"/>
                                          </p:stCondLst>
                                        </p:cTn>
                                        <p:tgtEl>
                                          <p:spTgt spid="13318"/>
                                        </p:tgtEl>
                                        <p:attrNameLst>
                                          <p:attrName>style.visibility</p:attrName>
                                        </p:attrNameLst>
                                      </p:cBhvr>
                                      <p:to>
                                        <p:strVal val="visible"/>
                                      </p:to>
                                    </p:set>
                                    <p:animEffect transition="in" filter="slide(fromBottom)">
                                      <p:cBhvr>
                                        <p:cTn id="32" dur="500"/>
                                        <p:tgtEl>
                                          <p:spTgt spid="13318"/>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2" presetClass="entr" presetSubtype="4" fill="hold" nodeType="clickEffect">
                                  <p:stCondLst>
                                    <p:cond delay="0"/>
                                  </p:stCondLst>
                                  <p:childTnLst>
                                    <p:set>
                                      <p:cBhvr>
                                        <p:cTn id="36" dur="1" fill="hold">
                                          <p:stCondLst>
                                            <p:cond delay="0"/>
                                          </p:stCondLst>
                                        </p:cTn>
                                        <p:tgtEl>
                                          <p:spTgt spid="13319"/>
                                        </p:tgtEl>
                                        <p:attrNameLst>
                                          <p:attrName>style.visibility</p:attrName>
                                        </p:attrNameLst>
                                      </p:cBhvr>
                                      <p:to>
                                        <p:strVal val="visible"/>
                                      </p:to>
                                    </p:set>
                                    <p:animEffect transition="in" filter="slide(fromBottom)">
                                      <p:cBhvr>
                                        <p:cTn id="37" dur="500"/>
                                        <p:tgtEl>
                                          <p:spTgt spid="133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默认设计模板">
  <a:themeElements>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默认设计模板">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zh-CN" altLang="en-US" sz="1800" b="0" i="1" u="none" strike="noStrike" cap="none" normalizeH="0" baseline="0" smtClean="0">
            <a:ln>
              <a:noFill/>
            </a:ln>
            <a:solidFill>
              <a:schemeClr val="tx1"/>
            </a:solidFill>
            <a:effectLst/>
            <a:latin typeface="Arial" pitchFamily="34"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zh-CN" altLang="en-US" sz="1800" b="0" i="1" u="none" strike="noStrike" cap="none" normalizeH="0" baseline="0" smtClean="0">
            <a:ln>
              <a:noFill/>
            </a:ln>
            <a:solidFill>
              <a:schemeClr val="tx1"/>
            </a:solidFill>
            <a:effectLst/>
            <a:latin typeface="Arial" pitchFamily="34" charset="0"/>
            <a:ea typeface="宋体" pitchFamily="2" charset="-122"/>
          </a:defRPr>
        </a:defPPr>
      </a:lstStyle>
    </a:lnDef>
  </a:objectDefaults>
  <a:extraClrSchemeLst>
    <a:extraClrScheme>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118</TotalTime>
  <Pages>0</Pages>
  <Words>911</Words>
  <Characters>0</Characters>
  <Application>Microsoft Macintosh PowerPoint</Application>
  <PresentationFormat>全屏显示(16:9)</PresentationFormat>
  <Lines>0</Lines>
  <Paragraphs>143</Paragraphs>
  <Slides>26</Slides>
  <Notes>0</Notes>
  <HiddenSlides>0</HiddenSlides>
  <MMClips>8</MMClips>
  <ScaleCrop>false</ScaleCrop>
  <HeadingPairs>
    <vt:vector size="6" baseType="variant">
      <vt:variant>
        <vt:lpstr>已用的字体</vt:lpstr>
      </vt:variant>
      <vt:variant>
        <vt:i4>12</vt:i4>
      </vt:variant>
      <vt:variant>
        <vt:lpstr>主题</vt:lpstr>
      </vt:variant>
      <vt:variant>
        <vt:i4>3</vt:i4>
      </vt:variant>
      <vt:variant>
        <vt:lpstr>幻灯片标题</vt:lpstr>
      </vt:variant>
      <vt:variant>
        <vt:i4>26</vt:i4>
      </vt:variant>
    </vt:vector>
  </HeadingPairs>
  <TitlesOfParts>
    <vt:vector size="41" baseType="lpstr">
      <vt:lpstr>华文新魏</vt:lpstr>
      <vt:lpstr>微软雅黑</vt:lpstr>
      <vt:lpstr>Arial</vt:lpstr>
      <vt:lpstr>Broadway</vt:lpstr>
      <vt:lpstr>Calibri</vt:lpstr>
      <vt:lpstr>Comic Sans MS</vt:lpstr>
      <vt:lpstr>Corbel</vt:lpstr>
      <vt:lpstr>Georgia</vt:lpstr>
      <vt:lpstr>HelveticaNeue</vt:lpstr>
      <vt:lpstr>Impact</vt:lpstr>
      <vt:lpstr>Tahoma</vt:lpstr>
      <vt:lpstr>Times New Roman</vt:lpstr>
      <vt:lpstr>Office 主题</vt:lpstr>
      <vt:lpstr>1_Office 主题</vt:lpstr>
      <vt:lpstr>默认设计模板</vt:lpstr>
      <vt:lpstr>PowerPoint 演示文稿</vt:lpstr>
      <vt:lpstr>PowerPoint 演示文稿</vt:lpstr>
      <vt:lpstr>Unit4 Astronomy</vt:lpstr>
      <vt:lpstr>Quiz</vt:lpstr>
      <vt:lpstr>PowerPoint 演示文稿</vt:lpstr>
      <vt:lpstr>HOW LIFE BEGAN ON THE ERTH</vt:lpstr>
      <vt:lpstr>God created the world in 7 days</vt:lpstr>
      <vt:lpstr>Reading</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Homework</vt:lpstr>
      <vt:lpstr>PowerPoint 演示文稿</vt:lpstr>
      <vt:lpstr>PowerPoint 演示文稿</vt:lpstr>
      <vt:lpstr>PowerPoint 演示文稿</vt:lpstr>
      <vt:lpstr>作者简介</vt:lpstr>
      <vt:lpstr>PowerPoint 演示文稿</vt:lpstr>
    </vt:vector>
  </TitlesOfParts>
  <Manager/>
  <Company/>
  <LinksUpToDate>false</LinksUpToDate>
  <CharactersWithSpaces>0</CharactersWithSpaces>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subject/>
  <dc:creator>Administrator</dc:creator>
  <cp:keywords/>
  <dc:description/>
  <cp:lastModifiedBy>nqdp</cp:lastModifiedBy>
  <cp:revision>98</cp:revision>
  <dcterms:created xsi:type="dcterms:W3CDTF">2016-03-20T01:44:42Z</dcterms:created>
  <dcterms:modified xsi:type="dcterms:W3CDTF">2020-03-26T13:41:40Z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2052-10.1.0.5975</vt:lpwstr>
  </property>
</Properties>
</file>