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Yolanda.CAO" initials="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B26"/>
    <a:srgbClr val="243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17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8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0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组合 558"/>
          <p:cNvGrpSpPr/>
          <p:nvPr/>
        </p:nvGrpSpPr>
        <p:grpSpPr>
          <a:xfrm>
            <a:off x="1185212" y="3381376"/>
            <a:ext cx="9821577" cy="2003424"/>
            <a:chOff x="2030701" y="3531856"/>
            <a:chExt cx="8235206" cy="1679833"/>
          </a:xfrm>
        </p:grpSpPr>
        <p:sp>
          <p:nvSpPr>
            <p:cNvPr id="524" name="Freeform 970"/>
            <p:cNvSpPr>
              <a:spLocks noEditPoints="1"/>
            </p:cNvSpPr>
            <p:nvPr/>
          </p:nvSpPr>
          <p:spPr bwMode="auto">
            <a:xfrm>
              <a:off x="9429241" y="3715615"/>
              <a:ext cx="564722" cy="560240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矩形: 圆角 1938"/>
            <p:cNvSpPr/>
            <p:nvPr/>
          </p:nvSpPr>
          <p:spPr>
            <a:xfrm>
              <a:off x="2030701" y="3900569"/>
              <a:ext cx="8235206" cy="1311120"/>
            </a:xfrm>
            <a:prstGeom prst="roundRect">
              <a:avLst/>
            </a:prstGeom>
            <a:noFill/>
            <a:ln w="63500" cmpd="dbl">
              <a:solidFill>
                <a:schemeClr val="accent6">
                  <a:lumMod val="75000"/>
                </a:schemeClr>
              </a:solidFill>
            </a:ln>
            <a:effectLst>
              <a:outerShdw blurRad="1143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916"/>
            <p:cNvSpPr/>
            <p:nvPr/>
          </p:nvSpPr>
          <p:spPr bwMode="auto">
            <a:xfrm>
              <a:off x="2083375" y="3773880"/>
              <a:ext cx="8031600" cy="363036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17"/>
            <p:cNvSpPr/>
            <p:nvPr/>
          </p:nvSpPr>
          <p:spPr bwMode="auto">
            <a:xfrm>
              <a:off x="2612242" y="368872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18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9"/>
            <p:cNvSpPr/>
            <p:nvPr/>
          </p:nvSpPr>
          <p:spPr bwMode="auto">
            <a:xfrm>
              <a:off x="2087857" y="3805253"/>
              <a:ext cx="107566" cy="107566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0"/>
            <p:cNvSpPr/>
            <p:nvPr/>
          </p:nvSpPr>
          <p:spPr bwMode="auto">
            <a:xfrm>
              <a:off x="6412909" y="382766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21"/>
            <p:cNvSpPr/>
            <p:nvPr/>
          </p:nvSpPr>
          <p:spPr bwMode="auto">
            <a:xfrm>
              <a:off x="8268424" y="3773880"/>
              <a:ext cx="103084" cy="116530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2"/>
            <p:cNvSpPr/>
            <p:nvPr/>
          </p:nvSpPr>
          <p:spPr bwMode="auto">
            <a:xfrm>
              <a:off x="3584818" y="3738024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3"/>
            <p:cNvSpPr/>
            <p:nvPr/>
          </p:nvSpPr>
          <p:spPr bwMode="auto">
            <a:xfrm>
              <a:off x="6238115" y="3863518"/>
              <a:ext cx="107566" cy="107566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4"/>
            <p:cNvSpPr/>
            <p:nvPr/>
          </p:nvSpPr>
          <p:spPr bwMode="auto">
            <a:xfrm>
              <a:off x="5476188" y="3885928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5"/>
            <p:cNvSpPr/>
            <p:nvPr/>
          </p:nvSpPr>
          <p:spPr bwMode="auto">
            <a:xfrm>
              <a:off x="7277920" y="3729061"/>
              <a:ext cx="94120" cy="129976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6"/>
            <p:cNvSpPr/>
            <p:nvPr/>
          </p:nvSpPr>
          <p:spPr bwMode="auto">
            <a:xfrm>
              <a:off x="9931216" y="3881446"/>
              <a:ext cx="121012" cy="98602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7"/>
            <p:cNvSpPr/>
            <p:nvPr/>
          </p:nvSpPr>
          <p:spPr bwMode="auto">
            <a:xfrm>
              <a:off x="9366494" y="3921783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28"/>
            <p:cNvSpPr/>
            <p:nvPr/>
          </p:nvSpPr>
          <p:spPr bwMode="auto">
            <a:xfrm>
              <a:off x="9007941" y="3885928"/>
              <a:ext cx="98602" cy="129976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9"/>
            <p:cNvSpPr/>
            <p:nvPr/>
          </p:nvSpPr>
          <p:spPr bwMode="auto">
            <a:xfrm>
              <a:off x="4902502" y="3881446"/>
              <a:ext cx="98602" cy="11204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30"/>
            <p:cNvSpPr/>
            <p:nvPr/>
          </p:nvSpPr>
          <p:spPr bwMode="auto">
            <a:xfrm>
              <a:off x="7739558" y="3715615"/>
              <a:ext cx="98602" cy="116530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1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2"/>
            <p:cNvSpPr/>
            <p:nvPr/>
          </p:nvSpPr>
          <p:spPr bwMode="auto">
            <a:xfrm>
              <a:off x="2939422" y="3912819"/>
              <a:ext cx="121012" cy="98602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3"/>
            <p:cNvSpPr/>
            <p:nvPr/>
          </p:nvSpPr>
          <p:spPr bwMode="auto">
            <a:xfrm>
              <a:off x="4906984" y="4051759"/>
              <a:ext cx="161349" cy="134458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4"/>
            <p:cNvSpPr/>
            <p:nvPr/>
          </p:nvSpPr>
          <p:spPr bwMode="auto">
            <a:xfrm>
              <a:off x="6556331" y="3948675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5"/>
            <p:cNvSpPr/>
            <p:nvPr/>
          </p:nvSpPr>
          <p:spPr bwMode="auto">
            <a:xfrm>
              <a:off x="8326689" y="3971084"/>
              <a:ext cx="134458" cy="134458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6"/>
            <p:cNvSpPr/>
            <p:nvPr/>
          </p:nvSpPr>
          <p:spPr bwMode="auto">
            <a:xfrm>
              <a:off x="4718744" y="4047277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37"/>
            <p:cNvSpPr/>
            <p:nvPr/>
          </p:nvSpPr>
          <p:spPr bwMode="auto">
            <a:xfrm>
              <a:off x="2159568" y="3962120"/>
              <a:ext cx="138940" cy="138940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8"/>
            <p:cNvSpPr/>
            <p:nvPr/>
          </p:nvSpPr>
          <p:spPr bwMode="auto">
            <a:xfrm>
              <a:off x="3410023" y="3921783"/>
              <a:ext cx="129976" cy="94120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39"/>
            <p:cNvSpPr/>
            <p:nvPr/>
          </p:nvSpPr>
          <p:spPr bwMode="auto">
            <a:xfrm>
              <a:off x="6014019" y="4092096"/>
              <a:ext cx="103084" cy="107566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40"/>
            <p:cNvSpPr/>
            <p:nvPr/>
          </p:nvSpPr>
          <p:spPr bwMode="auto">
            <a:xfrm>
              <a:off x="9989481" y="4060723"/>
              <a:ext cx="103084" cy="103084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1"/>
            <p:cNvSpPr/>
            <p:nvPr/>
          </p:nvSpPr>
          <p:spPr bwMode="auto">
            <a:xfrm>
              <a:off x="9200663" y="4110024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42"/>
            <p:cNvSpPr/>
            <p:nvPr/>
          </p:nvSpPr>
          <p:spPr bwMode="auto">
            <a:xfrm>
              <a:off x="8107075" y="393074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3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4"/>
            <p:cNvSpPr/>
            <p:nvPr/>
          </p:nvSpPr>
          <p:spPr bwMode="auto">
            <a:xfrm>
              <a:off x="9850542" y="406968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45"/>
            <p:cNvSpPr/>
            <p:nvPr/>
          </p:nvSpPr>
          <p:spPr bwMode="auto">
            <a:xfrm>
              <a:off x="8716616" y="4038313"/>
              <a:ext cx="125494" cy="98602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46"/>
            <p:cNvSpPr/>
            <p:nvPr/>
          </p:nvSpPr>
          <p:spPr bwMode="auto">
            <a:xfrm>
              <a:off x="4673925" y="3827663"/>
              <a:ext cx="89638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47"/>
            <p:cNvSpPr/>
            <p:nvPr/>
          </p:nvSpPr>
          <p:spPr bwMode="auto">
            <a:xfrm>
              <a:off x="4463274" y="4015903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8"/>
            <p:cNvSpPr/>
            <p:nvPr/>
          </p:nvSpPr>
          <p:spPr bwMode="auto">
            <a:xfrm>
              <a:off x="6856619" y="3957639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49"/>
            <p:cNvSpPr/>
            <p:nvPr/>
          </p:nvSpPr>
          <p:spPr bwMode="auto">
            <a:xfrm>
              <a:off x="9007941" y="4083132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50"/>
            <p:cNvSpPr/>
            <p:nvPr/>
          </p:nvSpPr>
          <p:spPr bwMode="auto">
            <a:xfrm>
              <a:off x="6273970" y="4033831"/>
              <a:ext cx="147903" cy="138940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1"/>
            <p:cNvSpPr/>
            <p:nvPr/>
          </p:nvSpPr>
          <p:spPr bwMode="auto">
            <a:xfrm>
              <a:off x="8613532" y="3764916"/>
              <a:ext cx="134458" cy="161349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2"/>
            <p:cNvSpPr/>
            <p:nvPr/>
          </p:nvSpPr>
          <p:spPr bwMode="auto">
            <a:xfrm>
              <a:off x="7770931" y="3917301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53"/>
            <p:cNvSpPr/>
            <p:nvPr/>
          </p:nvSpPr>
          <p:spPr bwMode="auto">
            <a:xfrm>
              <a:off x="3755131" y="3791807"/>
              <a:ext cx="112048" cy="103084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4"/>
            <p:cNvSpPr/>
            <p:nvPr/>
          </p:nvSpPr>
          <p:spPr bwMode="auto">
            <a:xfrm>
              <a:off x="2181977" y="3684241"/>
              <a:ext cx="192723" cy="174795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56"/>
            <p:cNvSpPr/>
            <p:nvPr/>
          </p:nvSpPr>
          <p:spPr bwMode="auto">
            <a:xfrm>
              <a:off x="5659947" y="4083132"/>
              <a:ext cx="206168" cy="165831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57"/>
            <p:cNvSpPr/>
            <p:nvPr/>
          </p:nvSpPr>
          <p:spPr bwMode="auto">
            <a:xfrm>
              <a:off x="7546835" y="3912819"/>
              <a:ext cx="170313" cy="188241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58"/>
            <p:cNvSpPr/>
            <p:nvPr/>
          </p:nvSpPr>
          <p:spPr bwMode="auto">
            <a:xfrm>
              <a:off x="3342794" y="3697687"/>
              <a:ext cx="134458" cy="156867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59"/>
            <p:cNvSpPr/>
            <p:nvPr/>
          </p:nvSpPr>
          <p:spPr bwMode="auto">
            <a:xfrm>
              <a:off x="6574258" y="3769398"/>
              <a:ext cx="138940" cy="138940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60"/>
            <p:cNvSpPr/>
            <p:nvPr/>
          </p:nvSpPr>
          <p:spPr bwMode="auto">
            <a:xfrm>
              <a:off x="9178254" y="3912819"/>
              <a:ext cx="138940" cy="134458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61"/>
            <p:cNvSpPr/>
            <p:nvPr/>
          </p:nvSpPr>
          <p:spPr bwMode="auto">
            <a:xfrm>
              <a:off x="7968135" y="3702169"/>
              <a:ext cx="134458" cy="147903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62"/>
            <p:cNvSpPr/>
            <p:nvPr/>
          </p:nvSpPr>
          <p:spPr bwMode="auto">
            <a:xfrm>
              <a:off x="2432965" y="3894892"/>
              <a:ext cx="170313" cy="152385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63"/>
            <p:cNvSpPr/>
            <p:nvPr/>
          </p:nvSpPr>
          <p:spPr bwMode="auto">
            <a:xfrm>
              <a:off x="3584818" y="3926265"/>
              <a:ext cx="129976" cy="116530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4"/>
            <p:cNvSpPr/>
            <p:nvPr/>
          </p:nvSpPr>
          <p:spPr bwMode="auto">
            <a:xfrm>
              <a:off x="5229683" y="4065205"/>
              <a:ext cx="129976" cy="116530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65"/>
            <p:cNvSpPr/>
            <p:nvPr/>
          </p:nvSpPr>
          <p:spPr bwMode="auto">
            <a:xfrm>
              <a:off x="7398932" y="3917301"/>
              <a:ext cx="121012" cy="116530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66"/>
            <p:cNvSpPr/>
            <p:nvPr/>
          </p:nvSpPr>
          <p:spPr bwMode="auto">
            <a:xfrm>
              <a:off x="9388904" y="4114506"/>
              <a:ext cx="112048" cy="116530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7"/>
            <p:cNvSpPr/>
            <p:nvPr/>
          </p:nvSpPr>
          <p:spPr bwMode="auto">
            <a:xfrm>
              <a:off x="2952867" y="3634940"/>
              <a:ext cx="143421" cy="174795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8"/>
            <p:cNvSpPr/>
            <p:nvPr/>
          </p:nvSpPr>
          <p:spPr bwMode="auto">
            <a:xfrm>
              <a:off x="5140044" y="3836627"/>
              <a:ext cx="152385" cy="183759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69"/>
            <p:cNvSpPr/>
            <p:nvPr/>
          </p:nvSpPr>
          <p:spPr bwMode="auto">
            <a:xfrm>
              <a:off x="7425823" y="3697687"/>
              <a:ext cx="161349" cy="156867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1"/>
            <p:cNvSpPr>
              <a:spLocks noEditPoints="1"/>
            </p:cNvSpPr>
            <p:nvPr/>
          </p:nvSpPr>
          <p:spPr bwMode="auto">
            <a:xfrm>
              <a:off x="9442687" y="4024867"/>
              <a:ext cx="542312" cy="71711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75"/>
            <p:cNvSpPr/>
            <p:nvPr/>
          </p:nvSpPr>
          <p:spPr bwMode="auto">
            <a:xfrm>
              <a:off x="9523362" y="3679759"/>
              <a:ext cx="174795" cy="188241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76"/>
            <p:cNvSpPr/>
            <p:nvPr/>
          </p:nvSpPr>
          <p:spPr bwMode="auto">
            <a:xfrm>
              <a:off x="9684711" y="4047277"/>
              <a:ext cx="174795" cy="188241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77"/>
            <p:cNvSpPr/>
            <p:nvPr/>
          </p:nvSpPr>
          <p:spPr bwMode="auto">
            <a:xfrm>
              <a:off x="9411314" y="3953157"/>
              <a:ext cx="188241" cy="179277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78"/>
            <p:cNvSpPr/>
            <p:nvPr/>
          </p:nvSpPr>
          <p:spPr bwMode="auto">
            <a:xfrm>
              <a:off x="9765385" y="3791807"/>
              <a:ext cx="188241" cy="183759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79"/>
            <p:cNvSpPr/>
            <p:nvPr/>
          </p:nvSpPr>
          <p:spPr bwMode="auto">
            <a:xfrm>
              <a:off x="9671265" y="3666314"/>
              <a:ext cx="179277" cy="188241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80"/>
            <p:cNvSpPr/>
            <p:nvPr/>
          </p:nvSpPr>
          <p:spPr bwMode="auto">
            <a:xfrm>
              <a:off x="9536807" y="4051759"/>
              <a:ext cx="170313" cy="192723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1"/>
            <p:cNvSpPr/>
            <p:nvPr/>
          </p:nvSpPr>
          <p:spPr bwMode="auto">
            <a:xfrm>
              <a:off x="9406832" y="3805253"/>
              <a:ext cx="188241" cy="174795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82"/>
            <p:cNvSpPr/>
            <p:nvPr/>
          </p:nvSpPr>
          <p:spPr bwMode="auto">
            <a:xfrm>
              <a:off x="9792277" y="3939711"/>
              <a:ext cx="188241" cy="174795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83"/>
            <p:cNvSpPr/>
            <p:nvPr/>
          </p:nvSpPr>
          <p:spPr bwMode="auto">
            <a:xfrm>
              <a:off x="9608518" y="3778362"/>
              <a:ext cx="40337" cy="80675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84"/>
            <p:cNvSpPr/>
            <p:nvPr/>
          </p:nvSpPr>
          <p:spPr bwMode="auto">
            <a:xfrm>
              <a:off x="9738494" y="4065205"/>
              <a:ext cx="40337" cy="71711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85"/>
            <p:cNvSpPr/>
            <p:nvPr/>
          </p:nvSpPr>
          <p:spPr bwMode="auto">
            <a:xfrm>
              <a:off x="9523362" y="4006940"/>
              <a:ext cx="71711" cy="4033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86"/>
            <p:cNvSpPr/>
            <p:nvPr/>
          </p:nvSpPr>
          <p:spPr bwMode="auto">
            <a:xfrm>
              <a:off x="9801241" y="3872482"/>
              <a:ext cx="76193" cy="4033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87"/>
            <p:cNvSpPr/>
            <p:nvPr/>
          </p:nvSpPr>
          <p:spPr bwMode="auto">
            <a:xfrm>
              <a:off x="9725048" y="3769398"/>
              <a:ext cx="35855" cy="80675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88"/>
            <p:cNvSpPr/>
            <p:nvPr/>
          </p:nvSpPr>
          <p:spPr bwMode="auto">
            <a:xfrm>
              <a:off x="9621964" y="4065205"/>
              <a:ext cx="35855" cy="76193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9"/>
            <p:cNvSpPr/>
            <p:nvPr/>
          </p:nvSpPr>
          <p:spPr bwMode="auto">
            <a:xfrm>
              <a:off x="9509916" y="3890410"/>
              <a:ext cx="80675" cy="31373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0"/>
            <p:cNvSpPr/>
            <p:nvPr/>
          </p:nvSpPr>
          <p:spPr bwMode="auto">
            <a:xfrm>
              <a:off x="9801241" y="3993494"/>
              <a:ext cx="76193" cy="31373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92"/>
            <p:cNvSpPr>
              <a:spLocks noEditPoints="1"/>
            </p:cNvSpPr>
            <p:nvPr/>
          </p:nvSpPr>
          <p:spPr bwMode="auto">
            <a:xfrm>
              <a:off x="6758017" y="3675277"/>
              <a:ext cx="649878" cy="694698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3"/>
            <p:cNvSpPr/>
            <p:nvPr/>
          </p:nvSpPr>
          <p:spPr bwMode="auto">
            <a:xfrm>
              <a:off x="6838692" y="3881446"/>
              <a:ext cx="501975" cy="62747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4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95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96"/>
            <p:cNvSpPr/>
            <p:nvPr/>
          </p:nvSpPr>
          <p:spPr bwMode="auto">
            <a:xfrm>
              <a:off x="6856619" y="3962120"/>
              <a:ext cx="147903" cy="134458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7"/>
            <p:cNvSpPr/>
            <p:nvPr/>
          </p:nvSpPr>
          <p:spPr bwMode="auto">
            <a:xfrm>
              <a:off x="6780427" y="3769398"/>
              <a:ext cx="542312" cy="54679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98"/>
            <p:cNvSpPr/>
            <p:nvPr/>
          </p:nvSpPr>
          <p:spPr bwMode="auto">
            <a:xfrm>
              <a:off x="6771463" y="3702169"/>
              <a:ext cx="255469" cy="255470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9"/>
            <p:cNvSpPr/>
            <p:nvPr/>
          </p:nvSpPr>
          <p:spPr bwMode="auto">
            <a:xfrm>
              <a:off x="6825246" y="3625976"/>
              <a:ext cx="49301" cy="121012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0"/>
            <p:cNvSpPr/>
            <p:nvPr/>
          </p:nvSpPr>
          <p:spPr bwMode="auto">
            <a:xfrm>
              <a:off x="6713198" y="3711133"/>
              <a:ext cx="116530" cy="58265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01"/>
            <p:cNvSpPr/>
            <p:nvPr/>
          </p:nvSpPr>
          <p:spPr bwMode="auto">
            <a:xfrm>
              <a:off x="6731126" y="3850072"/>
              <a:ext cx="327180" cy="497493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02"/>
            <p:cNvSpPr/>
            <p:nvPr/>
          </p:nvSpPr>
          <p:spPr bwMode="auto">
            <a:xfrm>
              <a:off x="6852137" y="3939711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03"/>
            <p:cNvSpPr/>
            <p:nvPr/>
          </p:nvSpPr>
          <p:spPr bwMode="auto">
            <a:xfrm>
              <a:off x="6802836" y="4069687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4"/>
            <p:cNvSpPr/>
            <p:nvPr/>
          </p:nvSpPr>
          <p:spPr bwMode="auto">
            <a:xfrm>
              <a:off x="6865583" y="4186216"/>
              <a:ext cx="76193" cy="71711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05"/>
            <p:cNvSpPr/>
            <p:nvPr/>
          </p:nvSpPr>
          <p:spPr bwMode="auto">
            <a:xfrm>
              <a:off x="6901439" y="3720097"/>
              <a:ext cx="479565" cy="41233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6"/>
            <p:cNvSpPr/>
            <p:nvPr/>
          </p:nvSpPr>
          <p:spPr bwMode="auto">
            <a:xfrm>
              <a:off x="7000041" y="382318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7"/>
            <p:cNvSpPr/>
            <p:nvPr/>
          </p:nvSpPr>
          <p:spPr bwMode="auto">
            <a:xfrm>
              <a:off x="7138980" y="3818699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8"/>
            <p:cNvSpPr/>
            <p:nvPr/>
          </p:nvSpPr>
          <p:spPr bwMode="auto">
            <a:xfrm>
              <a:off x="7228619" y="391730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9"/>
            <p:cNvSpPr>
              <a:spLocks noEditPoints="1"/>
            </p:cNvSpPr>
            <p:nvPr/>
          </p:nvSpPr>
          <p:spPr bwMode="auto">
            <a:xfrm>
              <a:off x="3867179" y="3576675"/>
              <a:ext cx="793300" cy="806746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0"/>
            <p:cNvSpPr/>
            <p:nvPr/>
          </p:nvSpPr>
          <p:spPr bwMode="auto">
            <a:xfrm>
              <a:off x="3885107" y="3912819"/>
              <a:ext cx="676770" cy="80675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1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012"/>
            <p:cNvSpPr/>
            <p:nvPr/>
          </p:nvSpPr>
          <p:spPr bwMode="auto">
            <a:xfrm>
              <a:off x="4463274" y="4020385"/>
              <a:ext cx="147903" cy="134458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955"/>
            <p:cNvSpPr/>
            <p:nvPr/>
          </p:nvSpPr>
          <p:spPr bwMode="auto">
            <a:xfrm>
              <a:off x="3741685" y="3939711"/>
              <a:ext cx="206168" cy="165831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991"/>
            <p:cNvSpPr/>
            <p:nvPr/>
          </p:nvSpPr>
          <p:spPr bwMode="auto">
            <a:xfrm>
              <a:off x="9559217" y="3809735"/>
              <a:ext cx="277879" cy="295807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018"/>
            <p:cNvSpPr/>
            <p:nvPr/>
          </p:nvSpPr>
          <p:spPr bwMode="auto">
            <a:xfrm>
              <a:off x="4266070" y="3899374"/>
              <a:ext cx="376481" cy="165831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021"/>
            <p:cNvSpPr/>
            <p:nvPr/>
          </p:nvSpPr>
          <p:spPr bwMode="auto">
            <a:xfrm>
              <a:off x="4113685" y="3957639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014"/>
            <p:cNvSpPr/>
            <p:nvPr/>
          </p:nvSpPr>
          <p:spPr bwMode="auto">
            <a:xfrm>
              <a:off x="4266070" y="3711133"/>
              <a:ext cx="318216" cy="215132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015"/>
            <p:cNvSpPr/>
            <p:nvPr/>
          </p:nvSpPr>
          <p:spPr bwMode="auto">
            <a:xfrm>
              <a:off x="3903034" y="3948675"/>
              <a:ext cx="322698" cy="215132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016"/>
            <p:cNvSpPr/>
            <p:nvPr/>
          </p:nvSpPr>
          <p:spPr bwMode="auto">
            <a:xfrm>
              <a:off x="4024046" y="3590121"/>
              <a:ext cx="210650" cy="327180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017"/>
            <p:cNvSpPr/>
            <p:nvPr/>
          </p:nvSpPr>
          <p:spPr bwMode="auto">
            <a:xfrm>
              <a:off x="4252624" y="3957639"/>
              <a:ext cx="215132" cy="327180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019"/>
            <p:cNvSpPr/>
            <p:nvPr/>
          </p:nvSpPr>
          <p:spPr bwMode="auto">
            <a:xfrm>
              <a:off x="3844769" y="3809735"/>
              <a:ext cx="376481" cy="165831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020"/>
            <p:cNvSpPr/>
            <p:nvPr/>
          </p:nvSpPr>
          <p:spPr bwMode="auto">
            <a:xfrm>
              <a:off x="4207805" y="3531856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022"/>
            <p:cNvSpPr/>
            <p:nvPr/>
          </p:nvSpPr>
          <p:spPr bwMode="auto">
            <a:xfrm>
              <a:off x="4257106" y="3594603"/>
              <a:ext cx="210650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024"/>
            <p:cNvSpPr/>
            <p:nvPr/>
          </p:nvSpPr>
          <p:spPr bwMode="auto">
            <a:xfrm>
              <a:off x="3907516" y="3706651"/>
              <a:ext cx="318216" cy="219614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025"/>
            <p:cNvSpPr/>
            <p:nvPr/>
          </p:nvSpPr>
          <p:spPr bwMode="auto">
            <a:xfrm>
              <a:off x="4261588" y="3948675"/>
              <a:ext cx="322698" cy="219614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026"/>
            <p:cNvSpPr/>
            <p:nvPr/>
          </p:nvSpPr>
          <p:spPr bwMode="auto">
            <a:xfrm>
              <a:off x="4266070" y="3818699"/>
              <a:ext cx="376481" cy="156867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028"/>
            <p:cNvSpPr/>
            <p:nvPr/>
          </p:nvSpPr>
          <p:spPr bwMode="auto">
            <a:xfrm>
              <a:off x="4127130" y="3531856"/>
              <a:ext cx="156867" cy="380963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029"/>
            <p:cNvSpPr/>
            <p:nvPr/>
          </p:nvSpPr>
          <p:spPr bwMode="auto">
            <a:xfrm>
              <a:off x="4207805" y="3957639"/>
              <a:ext cx="156867" cy="385445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023"/>
            <p:cNvSpPr/>
            <p:nvPr/>
          </p:nvSpPr>
          <p:spPr bwMode="auto">
            <a:xfrm>
              <a:off x="4015082" y="3957639"/>
              <a:ext cx="215132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027"/>
            <p:cNvSpPr/>
            <p:nvPr/>
          </p:nvSpPr>
          <p:spPr bwMode="auto">
            <a:xfrm>
              <a:off x="3844769" y="3899374"/>
              <a:ext cx="376481" cy="161349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030"/>
            <p:cNvSpPr/>
            <p:nvPr/>
          </p:nvSpPr>
          <p:spPr bwMode="auto">
            <a:xfrm>
              <a:off x="4010600" y="3706651"/>
              <a:ext cx="461638" cy="457156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031"/>
            <p:cNvSpPr/>
            <p:nvPr/>
          </p:nvSpPr>
          <p:spPr bwMode="auto">
            <a:xfrm>
              <a:off x="4091275" y="3863518"/>
              <a:ext cx="300289" cy="58265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032"/>
            <p:cNvSpPr/>
            <p:nvPr/>
          </p:nvSpPr>
          <p:spPr bwMode="auto">
            <a:xfrm>
              <a:off x="4091275" y="3944193"/>
              <a:ext cx="300289" cy="62747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033"/>
            <p:cNvSpPr/>
            <p:nvPr/>
          </p:nvSpPr>
          <p:spPr bwMode="auto">
            <a:xfrm>
              <a:off x="4064383" y="3908337"/>
              <a:ext cx="336144" cy="62747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034"/>
            <p:cNvSpPr/>
            <p:nvPr/>
          </p:nvSpPr>
          <p:spPr bwMode="auto">
            <a:xfrm>
              <a:off x="4109203" y="3827663"/>
              <a:ext cx="282361" cy="5378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035"/>
            <p:cNvSpPr/>
            <p:nvPr/>
          </p:nvSpPr>
          <p:spPr bwMode="auto">
            <a:xfrm>
              <a:off x="4077829" y="3989012"/>
              <a:ext cx="286843" cy="5378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036"/>
            <p:cNvSpPr/>
            <p:nvPr/>
          </p:nvSpPr>
          <p:spPr bwMode="auto">
            <a:xfrm>
              <a:off x="4145058" y="3787326"/>
              <a:ext cx="224096" cy="44819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037"/>
            <p:cNvSpPr/>
            <p:nvPr/>
          </p:nvSpPr>
          <p:spPr bwMode="auto">
            <a:xfrm>
              <a:off x="4109203" y="4038313"/>
              <a:ext cx="219614" cy="44819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038"/>
            <p:cNvSpPr/>
            <p:nvPr/>
          </p:nvSpPr>
          <p:spPr bwMode="auto">
            <a:xfrm>
              <a:off x="4095757" y="3805253"/>
              <a:ext cx="44819" cy="215132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039"/>
            <p:cNvSpPr/>
            <p:nvPr/>
          </p:nvSpPr>
          <p:spPr bwMode="auto">
            <a:xfrm>
              <a:off x="4337781" y="3841109"/>
              <a:ext cx="49301" cy="219614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040"/>
            <p:cNvSpPr/>
            <p:nvPr/>
          </p:nvSpPr>
          <p:spPr bwMode="auto">
            <a:xfrm>
              <a:off x="4131612" y="3773880"/>
              <a:ext cx="58265" cy="295807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041"/>
            <p:cNvSpPr/>
            <p:nvPr/>
          </p:nvSpPr>
          <p:spPr bwMode="auto">
            <a:xfrm>
              <a:off x="4297443" y="3800771"/>
              <a:ext cx="58265" cy="295807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042"/>
            <p:cNvSpPr/>
            <p:nvPr/>
          </p:nvSpPr>
          <p:spPr bwMode="auto">
            <a:xfrm>
              <a:off x="4171950" y="3764916"/>
              <a:ext cx="62747" cy="327180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043"/>
            <p:cNvSpPr/>
            <p:nvPr/>
          </p:nvSpPr>
          <p:spPr bwMode="auto">
            <a:xfrm>
              <a:off x="4257106" y="3778362"/>
              <a:ext cx="58265" cy="322698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044"/>
            <p:cNvSpPr/>
            <p:nvPr/>
          </p:nvSpPr>
          <p:spPr bwMode="auto">
            <a:xfrm>
              <a:off x="4212287" y="3764916"/>
              <a:ext cx="62747" cy="336144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0" name="标题 1"/>
          <p:cNvSpPr>
            <a:spLocks noGrp="1"/>
          </p:cNvSpPr>
          <p:nvPr>
            <p:ph type="ctrTitle"/>
          </p:nvPr>
        </p:nvSpPr>
        <p:spPr>
          <a:xfrm>
            <a:off x="1589088" y="3851275"/>
            <a:ext cx="9144000" cy="149633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6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6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6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0"/>
            <a:ext cx="11607790" cy="254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8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1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1938"/>
          <p:cNvSpPr/>
          <p:nvPr/>
        </p:nvSpPr>
        <p:spPr>
          <a:xfrm>
            <a:off x="1185212" y="2068906"/>
            <a:ext cx="9821577" cy="2720189"/>
          </a:xfrm>
          <a:prstGeom prst="roundRect">
            <a:avLst/>
          </a:prstGeom>
          <a:noFill/>
          <a:ln w="63500" cmpd="dbl">
            <a:solidFill>
              <a:schemeClr val="accent6">
                <a:lumMod val="75000"/>
              </a:schemeClr>
            </a:solidFill>
          </a:ln>
          <a:effectLst>
            <a:outerShdw blurRad="1143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1182156" y="1866382"/>
            <a:ext cx="9578750" cy="732304"/>
            <a:chOff x="1248033" y="3504317"/>
            <a:chExt cx="9578750" cy="732304"/>
          </a:xfrm>
        </p:grpSpPr>
        <p:sp>
          <p:nvSpPr>
            <p:cNvPr id="10" name="Freeform 916"/>
            <p:cNvSpPr/>
            <p:nvPr/>
          </p:nvSpPr>
          <p:spPr bwMode="auto">
            <a:xfrm>
              <a:off x="1248033" y="3670022"/>
              <a:ext cx="9578750" cy="432969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17"/>
            <p:cNvSpPr/>
            <p:nvPr/>
          </p:nvSpPr>
          <p:spPr bwMode="auto">
            <a:xfrm>
              <a:off x="1878777" y="3568461"/>
              <a:ext cx="117596" cy="138978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19"/>
            <p:cNvSpPr/>
            <p:nvPr/>
          </p:nvSpPr>
          <p:spPr bwMode="auto">
            <a:xfrm>
              <a:off x="1253378" y="3707438"/>
              <a:ext cx="128287" cy="128287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20"/>
            <p:cNvSpPr/>
            <p:nvPr/>
          </p:nvSpPr>
          <p:spPr bwMode="auto">
            <a:xfrm>
              <a:off x="6411577" y="3734165"/>
              <a:ext cx="117596" cy="138978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1"/>
            <p:cNvSpPr/>
            <p:nvPr/>
          </p:nvSpPr>
          <p:spPr bwMode="auto">
            <a:xfrm>
              <a:off x="8624525" y="3670022"/>
              <a:ext cx="122941" cy="138978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2"/>
            <p:cNvSpPr/>
            <p:nvPr/>
          </p:nvSpPr>
          <p:spPr bwMode="auto">
            <a:xfrm>
              <a:off x="3038703" y="3627259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3"/>
            <p:cNvSpPr/>
            <p:nvPr/>
          </p:nvSpPr>
          <p:spPr bwMode="auto">
            <a:xfrm>
              <a:off x="6203112" y="3776927"/>
              <a:ext cx="128287" cy="128287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4"/>
            <p:cNvSpPr/>
            <p:nvPr/>
          </p:nvSpPr>
          <p:spPr bwMode="auto">
            <a:xfrm>
              <a:off x="5294413" y="3803654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5"/>
            <p:cNvSpPr/>
            <p:nvPr/>
          </p:nvSpPr>
          <p:spPr bwMode="auto">
            <a:xfrm>
              <a:off x="7443218" y="3616569"/>
              <a:ext cx="112251" cy="155014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6"/>
            <p:cNvSpPr/>
            <p:nvPr/>
          </p:nvSpPr>
          <p:spPr bwMode="auto">
            <a:xfrm>
              <a:off x="10607626" y="3798309"/>
              <a:ext cx="144323" cy="117596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27"/>
            <p:cNvSpPr/>
            <p:nvPr/>
          </p:nvSpPr>
          <p:spPr bwMode="auto">
            <a:xfrm>
              <a:off x="9934120" y="3846416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8"/>
            <p:cNvSpPr/>
            <p:nvPr/>
          </p:nvSpPr>
          <p:spPr bwMode="auto">
            <a:xfrm>
              <a:off x="9506497" y="3803654"/>
              <a:ext cx="117596" cy="155014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9"/>
            <p:cNvSpPr/>
            <p:nvPr/>
          </p:nvSpPr>
          <p:spPr bwMode="auto">
            <a:xfrm>
              <a:off x="4610216" y="3798309"/>
              <a:ext cx="117596" cy="133632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0"/>
            <p:cNvSpPr/>
            <p:nvPr/>
          </p:nvSpPr>
          <p:spPr bwMode="auto">
            <a:xfrm>
              <a:off x="7993782" y="3600533"/>
              <a:ext cx="117596" cy="13897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2"/>
            <p:cNvSpPr/>
            <p:nvPr/>
          </p:nvSpPr>
          <p:spPr bwMode="auto">
            <a:xfrm>
              <a:off x="2268982" y="3835725"/>
              <a:ext cx="144323" cy="117596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3"/>
            <p:cNvSpPr/>
            <p:nvPr/>
          </p:nvSpPr>
          <p:spPr bwMode="auto">
            <a:xfrm>
              <a:off x="4615562" y="4001429"/>
              <a:ext cx="192430" cy="160359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4"/>
            <p:cNvSpPr/>
            <p:nvPr/>
          </p:nvSpPr>
          <p:spPr bwMode="auto">
            <a:xfrm>
              <a:off x="6582627" y="3878488"/>
              <a:ext cx="160359" cy="165704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5"/>
            <p:cNvSpPr/>
            <p:nvPr/>
          </p:nvSpPr>
          <p:spPr bwMode="auto">
            <a:xfrm>
              <a:off x="8694014" y="3905214"/>
              <a:ext cx="160359" cy="160359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36"/>
            <p:cNvSpPr/>
            <p:nvPr/>
          </p:nvSpPr>
          <p:spPr bwMode="auto">
            <a:xfrm>
              <a:off x="4391060" y="3996084"/>
              <a:ext cx="160359" cy="165704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7"/>
            <p:cNvSpPr/>
            <p:nvPr/>
          </p:nvSpPr>
          <p:spPr bwMode="auto">
            <a:xfrm>
              <a:off x="1338903" y="3894523"/>
              <a:ext cx="165704" cy="165704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38"/>
            <p:cNvSpPr/>
            <p:nvPr/>
          </p:nvSpPr>
          <p:spPr bwMode="auto">
            <a:xfrm>
              <a:off x="2830237" y="3846416"/>
              <a:ext cx="155014" cy="112251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39"/>
            <p:cNvSpPr/>
            <p:nvPr/>
          </p:nvSpPr>
          <p:spPr bwMode="auto">
            <a:xfrm>
              <a:off x="5935848" y="4049537"/>
              <a:ext cx="122941" cy="128287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0"/>
            <p:cNvSpPr/>
            <p:nvPr/>
          </p:nvSpPr>
          <p:spPr bwMode="auto">
            <a:xfrm>
              <a:off x="10677114" y="4012120"/>
              <a:ext cx="122941" cy="122941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41"/>
            <p:cNvSpPr/>
            <p:nvPr/>
          </p:nvSpPr>
          <p:spPr bwMode="auto">
            <a:xfrm>
              <a:off x="9736344" y="4070918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2"/>
            <p:cNvSpPr/>
            <p:nvPr/>
          </p:nvSpPr>
          <p:spPr bwMode="auto">
            <a:xfrm>
              <a:off x="8432095" y="3857107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45"/>
            <p:cNvSpPr/>
            <p:nvPr/>
          </p:nvSpPr>
          <p:spPr bwMode="auto">
            <a:xfrm>
              <a:off x="9159054" y="3985393"/>
              <a:ext cx="149668" cy="117596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46"/>
            <p:cNvSpPr/>
            <p:nvPr/>
          </p:nvSpPr>
          <p:spPr bwMode="auto">
            <a:xfrm>
              <a:off x="4337608" y="3734165"/>
              <a:ext cx="106905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49"/>
            <p:cNvSpPr/>
            <p:nvPr/>
          </p:nvSpPr>
          <p:spPr bwMode="auto">
            <a:xfrm>
              <a:off x="9506497" y="4038846"/>
              <a:ext cx="181739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0"/>
            <p:cNvSpPr/>
            <p:nvPr/>
          </p:nvSpPr>
          <p:spPr bwMode="auto">
            <a:xfrm>
              <a:off x="6245874" y="3980048"/>
              <a:ext cx="176394" cy="165704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1"/>
            <p:cNvSpPr/>
            <p:nvPr/>
          </p:nvSpPr>
          <p:spPr bwMode="auto">
            <a:xfrm>
              <a:off x="9036112" y="3659331"/>
              <a:ext cx="160359" cy="192430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52"/>
            <p:cNvSpPr/>
            <p:nvPr/>
          </p:nvSpPr>
          <p:spPr bwMode="auto">
            <a:xfrm>
              <a:off x="8031199" y="3841070"/>
              <a:ext cx="176394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3"/>
            <p:cNvSpPr/>
            <p:nvPr/>
          </p:nvSpPr>
          <p:spPr bwMode="auto">
            <a:xfrm>
              <a:off x="3241824" y="3691402"/>
              <a:ext cx="133632" cy="122941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54"/>
            <p:cNvSpPr/>
            <p:nvPr/>
          </p:nvSpPr>
          <p:spPr bwMode="auto">
            <a:xfrm>
              <a:off x="1365629" y="3563115"/>
              <a:ext cx="229848" cy="208466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56"/>
            <p:cNvSpPr/>
            <p:nvPr/>
          </p:nvSpPr>
          <p:spPr bwMode="auto">
            <a:xfrm>
              <a:off x="5513570" y="4038846"/>
              <a:ext cx="245883" cy="197775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57"/>
            <p:cNvSpPr/>
            <p:nvPr/>
          </p:nvSpPr>
          <p:spPr bwMode="auto">
            <a:xfrm>
              <a:off x="7763934" y="3835725"/>
              <a:ext cx="203121" cy="224502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58"/>
            <p:cNvSpPr/>
            <p:nvPr/>
          </p:nvSpPr>
          <p:spPr bwMode="auto">
            <a:xfrm>
              <a:off x="2750057" y="3579151"/>
              <a:ext cx="160359" cy="187085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59"/>
            <p:cNvSpPr/>
            <p:nvPr/>
          </p:nvSpPr>
          <p:spPr bwMode="auto">
            <a:xfrm>
              <a:off x="6604007" y="3664676"/>
              <a:ext cx="165704" cy="165704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60"/>
            <p:cNvSpPr/>
            <p:nvPr/>
          </p:nvSpPr>
          <p:spPr bwMode="auto">
            <a:xfrm>
              <a:off x="9709618" y="3835725"/>
              <a:ext cx="165704" cy="160359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61"/>
            <p:cNvSpPr/>
            <p:nvPr/>
          </p:nvSpPr>
          <p:spPr bwMode="auto">
            <a:xfrm>
              <a:off x="8266391" y="3584497"/>
              <a:ext cx="160359" cy="176394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62"/>
            <p:cNvSpPr/>
            <p:nvPr/>
          </p:nvSpPr>
          <p:spPr bwMode="auto">
            <a:xfrm>
              <a:off x="1664965" y="3814345"/>
              <a:ext cx="203121" cy="181739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63"/>
            <p:cNvSpPr/>
            <p:nvPr/>
          </p:nvSpPr>
          <p:spPr bwMode="auto">
            <a:xfrm>
              <a:off x="3038703" y="3851761"/>
              <a:ext cx="155014" cy="138978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4"/>
            <p:cNvSpPr/>
            <p:nvPr/>
          </p:nvSpPr>
          <p:spPr bwMode="auto">
            <a:xfrm>
              <a:off x="5000423" y="4017466"/>
              <a:ext cx="155014" cy="138978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65"/>
            <p:cNvSpPr/>
            <p:nvPr/>
          </p:nvSpPr>
          <p:spPr bwMode="auto">
            <a:xfrm>
              <a:off x="7587541" y="3841070"/>
              <a:ext cx="144323" cy="138978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66"/>
            <p:cNvSpPr/>
            <p:nvPr/>
          </p:nvSpPr>
          <p:spPr bwMode="auto">
            <a:xfrm>
              <a:off x="9960846" y="4076264"/>
              <a:ext cx="133632" cy="138978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7"/>
            <p:cNvSpPr/>
            <p:nvPr/>
          </p:nvSpPr>
          <p:spPr bwMode="auto">
            <a:xfrm>
              <a:off x="2285017" y="3504317"/>
              <a:ext cx="171049" cy="208466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8"/>
            <p:cNvSpPr/>
            <p:nvPr/>
          </p:nvSpPr>
          <p:spPr bwMode="auto">
            <a:xfrm>
              <a:off x="4893517" y="3744856"/>
              <a:ext cx="181739" cy="219157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69"/>
            <p:cNvSpPr/>
            <p:nvPr/>
          </p:nvSpPr>
          <p:spPr bwMode="auto">
            <a:xfrm>
              <a:off x="7619612" y="3579151"/>
              <a:ext cx="192430" cy="187085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55"/>
            <p:cNvSpPr/>
            <p:nvPr/>
          </p:nvSpPr>
          <p:spPr bwMode="auto">
            <a:xfrm>
              <a:off x="3225788" y="3867797"/>
              <a:ext cx="245883" cy="197775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6730327" y="1693021"/>
            <a:ext cx="828518" cy="887318"/>
            <a:chOff x="6769712" y="3493627"/>
            <a:chExt cx="828518" cy="887318"/>
          </a:xfrm>
        </p:grpSpPr>
        <p:sp>
          <p:nvSpPr>
            <p:cNvPr id="25" name="Freeform 931"/>
            <p:cNvSpPr/>
            <p:nvPr/>
          </p:nvSpPr>
          <p:spPr bwMode="auto">
            <a:xfrm>
              <a:off x="7058357" y="3664676"/>
              <a:ext cx="122941" cy="138978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3"/>
            <p:cNvSpPr/>
            <p:nvPr/>
          </p:nvSpPr>
          <p:spPr bwMode="auto">
            <a:xfrm>
              <a:off x="7288204" y="3878488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48"/>
            <p:cNvSpPr/>
            <p:nvPr/>
          </p:nvSpPr>
          <p:spPr bwMode="auto">
            <a:xfrm>
              <a:off x="6940760" y="3889179"/>
              <a:ext cx="176394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92"/>
            <p:cNvSpPr>
              <a:spLocks noEditPoints="1"/>
            </p:cNvSpPr>
            <p:nvPr/>
          </p:nvSpPr>
          <p:spPr bwMode="auto">
            <a:xfrm>
              <a:off x="6823164" y="3552425"/>
              <a:ext cx="775066" cy="828520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93"/>
            <p:cNvSpPr/>
            <p:nvPr/>
          </p:nvSpPr>
          <p:spPr bwMode="auto">
            <a:xfrm>
              <a:off x="6919380" y="3798309"/>
              <a:ext cx="598672" cy="74834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94"/>
            <p:cNvSpPr/>
            <p:nvPr/>
          </p:nvSpPr>
          <p:spPr bwMode="auto">
            <a:xfrm>
              <a:off x="7058357" y="3664676"/>
              <a:ext cx="122941" cy="138978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5"/>
            <p:cNvSpPr/>
            <p:nvPr/>
          </p:nvSpPr>
          <p:spPr bwMode="auto">
            <a:xfrm>
              <a:off x="7288204" y="3878488"/>
              <a:ext cx="122941" cy="133632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96"/>
            <p:cNvSpPr/>
            <p:nvPr/>
          </p:nvSpPr>
          <p:spPr bwMode="auto">
            <a:xfrm>
              <a:off x="6940760" y="3894523"/>
              <a:ext cx="176394" cy="160359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97"/>
            <p:cNvSpPr/>
            <p:nvPr/>
          </p:nvSpPr>
          <p:spPr bwMode="auto">
            <a:xfrm>
              <a:off x="6849891" y="3664676"/>
              <a:ext cx="646779" cy="65212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8"/>
            <p:cNvSpPr/>
            <p:nvPr/>
          </p:nvSpPr>
          <p:spPr bwMode="auto">
            <a:xfrm>
              <a:off x="6839200" y="3584497"/>
              <a:ext cx="304681" cy="304682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9"/>
            <p:cNvSpPr/>
            <p:nvPr/>
          </p:nvSpPr>
          <p:spPr bwMode="auto">
            <a:xfrm>
              <a:off x="6903344" y="3493627"/>
              <a:ext cx="58798" cy="144323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00"/>
            <p:cNvSpPr/>
            <p:nvPr/>
          </p:nvSpPr>
          <p:spPr bwMode="auto">
            <a:xfrm>
              <a:off x="6769712" y="3595188"/>
              <a:ext cx="138978" cy="69489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01"/>
            <p:cNvSpPr/>
            <p:nvPr/>
          </p:nvSpPr>
          <p:spPr bwMode="auto">
            <a:xfrm>
              <a:off x="6791093" y="3760891"/>
              <a:ext cx="390206" cy="593326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02"/>
            <p:cNvSpPr/>
            <p:nvPr/>
          </p:nvSpPr>
          <p:spPr bwMode="auto">
            <a:xfrm>
              <a:off x="6935415" y="3867797"/>
              <a:ext cx="85525" cy="85525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3"/>
            <p:cNvSpPr/>
            <p:nvPr/>
          </p:nvSpPr>
          <p:spPr bwMode="auto">
            <a:xfrm>
              <a:off x="6876617" y="4022811"/>
              <a:ext cx="85525" cy="85525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04"/>
            <p:cNvSpPr/>
            <p:nvPr/>
          </p:nvSpPr>
          <p:spPr bwMode="auto">
            <a:xfrm>
              <a:off x="6951451" y="4161787"/>
              <a:ext cx="90870" cy="85525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5"/>
            <p:cNvSpPr/>
            <p:nvPr/>
          </p:nvSpPr>
          <p:spPr bwMode="auto">
            <a:xfrm>
              <a:off x="6994214" y="3605878"/>
              <a:ext cx="571945" cy="49176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06"/>
            <p:cNvSpPr/>
            <p:nvPr/>
          </p:nvSpPr>
          <p:spPr bwMode="auto">
            <a:xfrm>
              <a:off x="7111810" y="3728820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07"/>
            <p:cNvSpPr/>
            <p:nvPr/>
          </p:nvSpPr>
          <p:spPr bwMode="auto">
            <a:xfrm>
              <a:off x="7277513" y="3723474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08"/>
            <p:cNvSpPr/>
            <p:nvPr/>
          </p:nvSpPr>
          <p:spPr bwMode="auto">
            <a:xfrm>
              <a:off x="7384420" y="3841070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928176" y="1944250"/>
            <a:ext cx="700232" cy="726959"/>
            <a:chOff x="9982228" y="3541735"/>
            <a:chExt cx="700232" cy="726959"/>
          </a:xfrm>
        </p:grpSpPr>
        <p:sp>
          <p:nvSpPr>
            <p:cNvPr id="38" name="Freeform 944"/>
            <p:cNvSpPr/>
            <p:nvPr/>
          </p:nvSpPr>
          <p:spPr bwMode="auto">
            <a:xfrm>
              <a:off x="10511411" y="4022811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70"/>
            <p:cNvSpPr>
              <a:spLocks noEditPoints="1"/>
            </p:cNvSpPr>
            <p:nvPr/>
          </p:nvSpPr>
          <p:spPr bwMode="auto">
            <a:xfrm>
              <a:off x="10008954" y="3600533"/>
              <a:ext cx="673506" cy="668161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71"/>
            <p:cNvSpPr>
              <a:spLocks noEditPoints="1"/>
            </p:cNvSpPr>
            <p:nvPr/>
          </p:nvSpPr>
          <p:spPr bwMode="auto">
            <a:xfrm>
              <a:off x="10024990" y="3969357"/>
              <a:ext cx="646779" cy="85525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5"/>
            <p:cNvSpPr/>
            <p:nvPr/>
          </p:nvSpPr>
          <p:spPr bwMode="auto">
            <a:xfrm>
              <a:off x="10121205" y="3557770"/>
              <a:ext cx="208466" cy="224502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76"/>
            <p:cNvSpPr/>
            <p:nvPr/>
          </p:nvSpPr>
          <p:spPr bwMode="auto">
            <a:xfrm>
              <a:off x="10313636" y="3996084"/>
              <a:ext cx="208466" cy="224502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77"/>
            <p:cNvSpPr/>
            <p:nvPr/>
          </p:nvSpPr>
          <p:spPr bwMode="auto">
            <a:xfrm>
              <a:off x="9987573" y="3883833"/>
              <a:ext cx="224502" cy="213812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78"/>
            <p:cNvSpPr/>
            <p:nvPr/>
          </p:nvSpPr>
          <p:spPr bwMode="auto">
            <a:xfrm>
              <a:off x="10409850" y="3691402"/>
              <a:ext cx="224502" cy="219157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79"/>
            <p:cNvSpPr/>
            <p:nvPr/>
          </p:nvSpPr>
          <p:spPr bwMode="auto">
            <a:xfrm>
              <a:off x="10297599" y="3541735"/>
              <a:ext cx="213812" cy="224502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80"/>
            <p:cNvSpPr/>
            <p:nvPr/>
          </p:nvSpPr>
          <p:spPr bwMode="auto">
            <a:xfrm>
              <a:off x="10137240" y="4001429"/>
              <a:ext cx="203121" cy="229848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81"/>
            <p:cNvSpPr/>
            <p:nvPr/>
          </p:nvSpPr>
          <p:spPr bwMode="auto">
            <a:xfrm>
              <a:off x="9982228" y="3707438"/>
              <a:ext cx="224502" cy="208466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82"/>
            <p:cNvSpPr/>
            <p:nvPr/>
          </p:nvSpPr>
          <p:spPr bwMode="auto">
            <a:xfrm>
              <a:off x="10441922" y="3867797"/>
              <a:ext cx="224502" cy="208466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83"/>
            <p:cNvSpPr/>
            <p:nvPr/>
          </p:nvSpPr>
          <p:spPr bwMode="auto">
            <a:xfrm>
              <a:off x="10222765" y="3675367"/>
              <a:ext cx="48107" cy="96216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84"/>
            <p:cNvSpPr/>
            <p:nvPr/>
          </p:nvSpPr>
          <p:spPr bwMode="auto">
            <a:xfrm>
              <a:off x="10377779" y="4017466"/>
              <a:ext cx="48107" cy="85525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5"/>
            <p:cNvSpPr/>
            <p:nvPr/>
          </p:nvSpPr>
          <p:spPr bwMode="auto">
            <a:xfrm>
              <a:off x="10121205" y="3947977"/>
              <a:ext cx="85525" cy="4810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86"/>
            <p:cNvSpPr/>
            <p:nvPr/>
          </p:nvSpPr>
          <p:spPr bwMode="auto">
            <a:xfrm>
              <a:off x="10452613" y="3787618"/>
              <a:ext cx="90870" cy="4810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87"/>
            <p:cNvSpPr/>
            <p:nvPr/>
          </p:nvSpPr>
          <p:spPr bwMode="auto">
            <a:xfrm>
              <a:off x="10361743" y="3664676"/>
              <a:ext cx="42762" cy="96216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88"/>
            <p:cNvSpPr/>
            <p:nvPr/>
          </p:nvSpPr>
          <p:spPr bwMode="auto">
            <a:xfrm>
              <a:off x="10238801" y="4017466"/>
              <a:ext cx="42762" cy="90870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89"/>
            <p:cNvSpPr/>
            <p:nvPr/>
          </p:nvSpPr>
          <p:spPr bwMode="auto">
            <a:xfrm>
              <a:off x="10105169" y="3808999"/>
              <a:ext cx="96216" cy="37416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90"/>
            <p:cNvSpPr/>
            <p:nvPr/>
          </p:nvSpPr>
          <p:spPr bwMode="auto">
            <a:xfrm>
              <a:off x="10452613" y="3931941"/>
              <a:ext cx="90870" cy="37416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1"/>
            <p:cNvSpPr/>
            <p:nvPr/>
          </p:nvSpPr>
          <p:spPr bwMode="auto">
            <a:xfrm>
              <a:off x="10163967" y="3712784"/>
              <a:ext cx="331408" cy="352789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411608" y="1743441"/>
            <a:ext cx="972843" cy="1015605"/>
            <a:chOff x="3348729" y="3381376"/>
            <a:chExt cx="972843" cy="1015605"/>
          </a:xfrm>
        </p:grpSpPr>
        <p:sp>
          <p:nvSpPr>
            <p:cNvPr id="100" name="Freeform 1012"/>
            <p:cNvSpPr/>
            <p:nvPr/>
          </p:nvSpPr>
          <p:spPr bwMode="auto">
            <a:xfrm>
              <a:off x="4086378" y="3964012"/>
              <a:ext cx="176394" cy="160359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10"/>
            <p:cNvSpPr/>
            <p:nvPr/>
          </p:nvSpPr>
          <p:spPr bwMode="auto">
            <a:xfrm>
              <a:off x="3396837" y="3835725"/>
              <a:ext cx="807138" cy="96216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8"/>
            <p:cNvSpPr/>
            <p:nvPr/>
          </p:nvSpPr>
          <p:spPr bwMode="auto">
            <a:xfrm>
              <a:off x="4070343" y="3766236"/>
              <a:ext cx="128287" cy="117596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11"/>
            <p:cNvSpPr/>
            <p:nvPr/>
          </p:nvSpPr>
          <p:spPr bwMode="auto">
            <a:xfrm>
              <a:off x="4070343" y="3766236"/>
              <a:ext cx="128287" cy="117596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7"/>
            <p:cNvSpPr/>
            <p:nvPr/>
          </p:nvSpPr>
          <p:spPr bwMode="auto">
            <a:xfrm>
              <a:off x="4086378" y="3958666"/>
              <a:ext cx="181739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8"/>
            <p:cNvSpPr/>
            <p:nvPr/>
          </p:nvSpPr>
          <p:spPr bwMode="auto">
            <a:xfrm>
              <a:off x="3851186" y="3819690"/>
              <a:ext cx="449004" cy="197775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5"/>
            <p:cNvSpPr/>
            <p:nvPr/>
          </p:nvSpPr>
          <p:spPr bwMode="auto">
            <a:xfrm>
              <a:off x="3418218" y="3878488"/>
              <a:ext cx="384860" cy="256573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4"/>
            <p:cNvSpPr/>
            <p:nvPr/>
          </p:nvSpPr>
          <p:spPr bwMode="auto">
            <a:xfrm>
              <a:off x="3423563" y="3589842"/>
              <a:ext cx="379515" cy="261919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9"/>
            <p:cNvSpPr>
              <a:spLocks noEditPoints="1"/>
            </p:cNvSpPr>
            <p:nvPr/>
          </p:nvSpPr>
          <p:spPr bwMode="auto">
            <a:xfrm>
              <a:off x="3375456" y="3434829"/>
              <a:ext cx="946116" cy="962152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1"/>
            <p:cNvSpPr/>
            <p:nvPr/>
          </p:nvSpPr>
          <p:spPr bwMode="auto">
            <a:xfrm>
              <a:off x="3669447" y="3889179"/>
              <a:ext cx="192430" cy="454349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4"/>
            <p:cNvSpPr/>
            <p:nvPr/>
          </p:nvSpPr>
          <p:spPr bwMode="auto">
            <a:xfrm>
              <a:off x="3851186" y="3595188"/>
              <a:ext cx="379515" cy="256573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16"/>
            <p:cNvSpPr/>
            <p:nvPr/>
          </p:nvSpPr>
          <p:spPr bwMode="auto">
            <a:xfrm>
              <a:off x="3562541" y="3450865"/>
              <a:ext cx="251228" cy="390206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17"/>
            <p:cNvSpPr/>
            <p:nvPr/>
          </p:nvSpPr>
          <p:spPr bwMode="auto">
            <a:xfrm>
              <a:off x="3835150" y="3889179"/>
              <a:ext cx="256573" cy="390206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9"/>
            <p:cNvSpPr/>
            <p:nvPr/>
          </p:nvSpPr>
          <p:spPr bwMode="auto">
            <a:xfrm>
              <a:off x="3348729" y="3712784"/>
              <a:ext cx="449004" cy="197775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0"/>
            <p:cNvSpPr/>
            <p:nvPr/>
          </p:nvSpPr>
          <p:spPr bwMode="auto">
            <a:xfrm>
              <a:off x="3781698" y="3381376"/>
              <a:ext cx="192430" cy="454349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22"/>
            <p:cNvSpPr/>
            <p:nvPr/>
          </p:nvSpPr>
          <p:spPr bwMode="auto">
            <a:xfrm>
              <a:off x="3840496" y="3456210"/>
              <a:ext cx="251228" cy="384860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25"/>
            <p:cNvSpPr/>
            <p:nvPr/>
          </p:nvSpPr>
          <p:spPr bwMode="auto">
            <a:xfrm>
              <a:off x="3845841" y="3878488"/>
              <a:ext cx="384860" cy="261919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26"/>
            <p:cNvSpPr/>
            <p:nvPr/>
          </p:nvSpPr>
          <p:spPr bwMode="auto">
            <a:xfrm>
              <a:off x="3851186" y="3723474"/>
              <a:ext cx="449004" cy="187085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28"/>
            <p:cNvSpPr/>
            <p:nvPr/>
          </p:nvSpPr>
          <p:spPr bwMode="auto">
            <a:xfrm>
              <a:off x="3685482" y="3381376"/>
              <a:ext cx="187085" cy="454349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29"/>
            <p:cNvSpPr/>
            <p:nvPr/>
          </p:nvSpPr>
          <p:spPr bwMode="auto">
            <a:xfrm>
              <a:off x="3781698" y="3889179"/>
              <a:ext cx="187085" cy="459694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23"/>
            <p:cNvSpPr/>
            <p:nvPr/>
          </p:nvSpPr>
          <p:spPr bwMode="auto">
            <a:xfrm>
              <a:off x="3551850" y="3889179"/>
              <a:ext cx="256573" cy="384860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27"/>
            <p:cNvSpPr/>
            <p:nvPr/>
          </p:nvSpPr>
          <p:spPr bwMode="auto">
            <a:xfrm>
              <a:off x="3348729" y="3819690"/>
              <a:ext cx="449004" cy="192430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30"/>
            <p:cNvSpPr/>
            <p:nvPr/>
          </p:nvSpPr>
          <p:spPr bwMode="auto">
            <a:xfrm>
              <a:off x="3546505" y="3589842"/>
              <a:ext cx="550565" cy="545219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31"/>
            <p:cNvSpPr/>
            <p:nvPr/>
          </p:nvSpPr>
          <p:spPr bwMode="auto">
            <a:xfrm>
              <a:off x="3642720" y="3776927"/>
              <a:ext cx="358135" cy="69489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32"/>
            <p:cNvSpPr/>
            <p:nvPr/>
          </p:nvSpPr>
          <p:spPr bwMode="auto">
            <a:xfrm>
              <a:off x="3642720" y="3873143"/>
              <a:ext cx="358135" cy="74834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33"/>
            <p:cNvSpPr/>
            <p:nvPr/>
          </p:nvSpPr>
          <p:spPr bwMode="auto">
            <a:xfrm>
              <a:off x="3610648" y="3830380"/>
              <a:ext cx="400896" cy="74834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34"/>
            <p:cNvSpPr/>
            <p:nvPr/>
          </p:nvSpPr>
          <p:spPr bwMode="auto">
            <a:xfrm>
              <a:off x="3664102" y="3734165"/>
              <a:ext cx="336753" cy="6414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5"/>
            <p:cNvSpPr/>
            <p:nvPr/>
          </p:nvSpPr>
          <p:spPr bwMode="auto">
            <a:xfrm>
              <a:off x="3626684" y="3926595"/>
              <a:ext cx="342098" cy="6414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36"/>
            <p:cNvSpPr/>
            <p:nvPr/>
          </p:nvSpPr>
          <p:spPr bwMode="auto">
            <a:xfrm>
              <a:off x="3706864" y="3686058"/>
              <a:ext cx="267264" cy="53453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37"/>
            <p:cNvSpPr/>
            <p:nvPr/>
          </p:nvSpPr>
          <p:spPr bwMode="auto">
            <a:xfrm>
              <a:off x="3664102" y="3985393"/>
              <a:ext cx="261919" cy="53453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38"/>
            <p:cNvSpPr/>
            <p:nvPr/>
          </p:nvSpPr>
          <p:spPr bwMode="auto">
            <a:xfrm>
              <a:off x="3648066" y="3707438"/>
              <a:ext cx="53453" cy="256573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39"/>
            <p:cNvSpPr/>
            <p:nvPr/>
          </p:nvSpPr>
          <p:spPr bwMode="auto">
            <a:xfrm>
              <a:off x="3936711" y="3750201"/>
              <a:ext cx="58798" cy="261919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40"/>
            <p:cNvSpPr/>
            <p:nvPr/>
          </p:nvSpPr>
          <p:spPr bwMode="auto">
            <a:xfrm>
              <a:off x="3690827" y="3670022"/>
              <a:ext cx="69489" cy="352789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41"/>
            <p:cNvSpPr/>
            <p:nvPr/>
          </p:nvSpPr>
          <p:spPr bwMode="auto">
            <a:xfrm>
              <a:off x="3888603" y="3702093"/>
              <a:ext cx="69489" cy="352789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42"/>
            <p:cNvSpPr/>
            <p:nvPr/>
          </p:nvSpPr>
          <p:spPr bwMode="auto">
            <a:xfrm>
              <a:off x="3738936" y="3659331"/>
              <a:ext cx="74834" cy="390206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43"/>
            <p:cNvSpPr/>
            <p:nvPr/>
          </p:nvSpPr>
          <p:spPr bwMode="auto">
            <a:xfrm>
              <a:off x="3840496" y="3675367"/>
              <a:ext cx="69489" cy="384860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44"/>
            <p:cNvSpPr/>
            <p:nvPr/>
          </p:nvSpPr>
          <p:spPr bwMode="auto">
            <a:xfrm>
              <a:off x="3787043" y="3659331"/>
              <a:ext cx="74834" cy="400896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26683" y="2312393"/>
            <a:ext cx="7216456" cy="1641475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26683" y="3998440"/>
            <a:ext cx="7216456" cy="10317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219" name="图片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7" y="3615737"/>
            <a:ext cx="1152244" cy="1956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9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11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4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组合 912"/>
          <p:cNvGrpSpPr/>
          <p:nvPr/>
        </p:nvGrpSpPr>
        <p:grpSpPr>
          <a:xfrm>
            <a:off x="1185212" y="3381376"/>
            <a:ext cx="9821577" cy="2003424"/>
            <a:chOff x="2030701" y="3531856"/>
            <a:chExt cx="8235206" cy="1679833"/>
          </a:xfrm>
        </p:grpSpPr>
        <p:sp>
          <p:nvSpPr>
            <p:cNvPr id="914" name="Freeform 970"/>
            <p:cNvSpPr>
              <a:spLocks noEditPoints="1"/>
            </p:cNvSpPr>
            <p:nvPr/>
          </p:nvSpPr>
          <p:spPr bwMode="auto">
            <a:xfrm>
              <a:off x="9429241" y="3715615"/>
              <a:ext cx="564722" cy="560240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矩形: 圆角 1938"/>
            <p:cNvSpPr/>
            <p:nvPr/>
          </p:nvSpPr>
          <p:spPr>
            <a:xfrm>
              <a:off x="2030701" y="3900569"/>
              <a:ext cx="8235206" cy="1311120"/>
            </a:xfrm>
            <a:prstGeom prst="roundRect">
              <a:avLst/>
            </a:prstGeom>
            <a:noFill/>
            <a:ln w="63500" cmpd="dbl">
              <a:solidFill>
                <a:schemeClr val="accent6">
                  <a:lumMod val="75000"/>
                </a:schemeClr>
              </a:solidFill>
            </a:ln>
            <a:effectLst>
              <a:outerShdw blurRad="1143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6" name="Freeform 916"/>
            <p:cNvSpPr/>
            <p:nvPr/>
          </p:nvSpPr>
          <p:spPr bwMode="auto">
            <a:xfrm>
              <a:off x="2083375" y="3773880"/>
              <a:ext cx="8031600" cy="363036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917"/>
            <p:cNvSpPr/>
            <p:nvPr/>
          </p:nvSpPr>
          <p:spPr bwMode="auto">
            <a:xfrm>
              <a:off x="2612242" y="368872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918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919"/>
            <p:cNvSpPr/>
            <p:nvPr/>
          </p:nvSpPr>
          <p:spPr bwMode="auto">
            <a:xfrm>
              <a:off x="2087857" y="3805253"/>
              <a:ext cx="107566" cy="107566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920"/>
            <p:cNvSpPr/>
            <p:nvPr/>
          </p:nvSpPr>
          <p:spPr bwMode="auto">
            <a:xfrm>
              <a:off x="6412909" y="382766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921"/>
            <p:cNvSpPr/>
            <p:nvPr/>
          </p:nvSpPr>
          <p:spPr bwMode="auto">
            <a:xfrm>
              <a:off x="8268424" y="3773880"/>
              <a:ext cx="103084" cy="116530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922"/>
            <p:cNvSpPr/>
            <p:nvPr/>
          </p:nvSpPr>
          <p:spPr bwMode="auto">
            <a:xfrm>
              <a:off x="3584818" y="3738024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923"/>
            <p:cNvSpPr/>
            <p:nvPr/>
          </p:nvSpPr>
          <p:spPr bwMode="auto">
            <a:xfrm>
              <a:off x="6238115" y="3863518"/>
              <a:ext cx="107566" cy="107566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924"/>
            <p:cNvSpPr/>
            <p:nvPr/>
          </p:nvSpPr>
          <p:spPr bwMode="auto">
            <a:xfrm>
              <a:off x="5476188" y="3885928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925"/>
            <p:cNvSpPr/>
            <p:nvPr/>
          </p:nvSpPr>
          <p:spPr bwMode="auto">
            <a:xfrm>
              <a:off x="7277920" y="3729061"/>
              <a:ext cx="94120" cy="129976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926"/>
            <p:cNvSpPr/>
            <p:nvPr/>
          </p:nvSpPr>
          <p:spPr bwMode="auto">
            <a:xfrm>
              <a:off x="9931216" y="3881446"/>
              <a:ext cx="121012" cy="98602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927"/>
            <p:cNvSpPr/>
            <p:nvPr/>
          </p:nvSpPr>
          <p:spPr bwMode="auto">
            <a:xfrm>
              <a:off x="9366494" y="3921783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928"/>
            <p:cNvSpPr/>
            <p:nvPr/>
          </p:nvSpPr>
          <p:spPr bwMode="auto">
            <a:xfrm>
              <a:off x="9007941" y="3885928"/>
              <a:ext cx="98602" cy="129976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929"/>
            <p:cNvSpPr/>
            <p:nvPr/>
          </p:nvSpPr>
          <p:spPr bwMode="auto">
            <a:xfrm>
              <a:off x="4902502" y="3881446"/>
              <a:ext cx="98602" cy="11204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930"/>
            <p:cNvSpPr/>
            <p:nvPr/>
          </p:nvSpPr>
          <p:spPr bwMode="auto">
            <a:xfrm>
              <a:off x="7739558" y="3715615"/>
              <a:ext cx="98602" cy="116530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931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932"/>
            <p:cNvSpPr/>
            <p:nvPr/>
          </p:nvSpPr>
          <p:spPr bwMode="auto">
            <a:xfrm>
              <a:off x="2939422" y="3912819"/>
              <a:ext cx="121012" cy="98602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933"/>
            <p:cNvSpPr/>
            <p:nvPr/>
          </p:nvSpPr>
          <p:spPr bwMode="auto">
            <a:xfrm>
              <a:off x="4906984" y="4051759"/>
              <a:ext cx="161349" cy="134458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934"/>
            <p:cNvSpPr/>
            <p:nvPr/>
          </p:nvSpPr>
          <p:spPr bwMode="auto">
            <a:xfrm>
              <a:off x="6556331" y="3948675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935"/>
            <p:cNvSpPr/>
            <p:nvPr/>
          </p:nvSpPr>
          <p:spPr bwMode="auto">
            <a:xfrm>
              <a:off x="8326689" y="3971084"/>
              <a:ext cx="134458" cy="134458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936"/>
            <p:cNvSpPr/>
            <p:nvPr/>
          </p:nvSpPr>
          <p:spPr bwMode="auto">
            <a:xfrm>
              <a:off x="4718744" y="4047277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937"/>
            <p:cNvSpPr/>
            <p:nvPr/>
          </p:nvSpPr>
          <p:spPr bwMode="auto">
            <a:xfrm>
              <a:off x="2159568" y="3962120"/>
              <a:ext cx="138940" cy="138940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938"/>
            <p:cNvSpPr/>
            <p:nvPr/>
          </p:nvSpPr>
          <p:spPr bwMode="auto">
            <a:xfrm>
              <a:off x="3410023" y="3921783"/>
              <a:ext cx="129976" cy="94120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939"/>
            <p:cNvSpPr/>
            <p:nvPr/>
          </p:nvSpPr>
          <p:spPr bwMode="auto">
            <a:xfrm>
              <a:off x="6014019" y="4092096"/>
              <a:ext cx="103084" cy="107566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940"/>
            <p:cNvSpPr/>
            <p:nvPr/>
          </p:nvSpPr>
          <p:spPr bwMode="auto">
            <a:xfrm>
              <a:off x="9989481" y="4060723"/>
              <a:ext cx="103084" cy="103084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941"/>
            <p:cNvSpPr/>
            <p:nvPr/>
          </p:nvSpPr>
          <p:spPr bwMode="auto">
            <a:xfrm>
              <a:off x="9200663" y="4110024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942"/>
            <p:cNvSpPr/>
            <p:nvPr/>
          </p:nvSpPr>
          <p:spPr bwMode="auto">
            <a:xfrm>
              <a:off x="8107075" y="393074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943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944"/>
            <p:cNvSpPr/>
            <p:nvPr/>
          </p:nvSpPr>
          <p:spPr bwMode="auto">
            <a:xfrm>
              <a:off x="9850542" y="406968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945"/>
            <p:cNvSpPr/>
            <p:nvPr/>
          </p:nvSpPr>
          <p:spPr bwMode="auto">
            <a:xfrm>
              <a:off x="8716616" y="4038313"/>
              <a:ext cx="125494" cy="98602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946"/>
            <p:cNvSpPr/>
            <p:nvPr/>
          </p:nvSpPr>
          <p:spPr bwMode="auto">
            <a:xfrm>
              <a:off x="4673925" y="3827663"/>
              <a:ext cx="89638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947"/>
            <p:cNvSpPr/>
            <p:nvPr/>
          </p:nvSpPr>
          <p:spPr bwMode="auto">
            <a:xfrm>
              <a:off x="4463274" y="4015903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948"/>
            <p:cNvSpPr/>
            <p:nvPr/>
          </p:nvSpPr>
          <p:spPr bwMode="auto">
            <a:xfrm>
              <a:off x="6856619" y="3957639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949"/>
            <p:cNvSpPr/>
            <p:nvPr/>
          </p:nvSpPr>
          <p:spPr bwMode="auto">
            <a:xfrm>
              <a:off x="9007941" y="4083132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950"/>
            <p:cNvSpPr/>
            <p:nvPr/>
          </p:nvSpPr>
          <p:spPr bwMode="auto">
            <a:xfrm>
              <a:off x="6273970" y="4033831"/>
              <a:ext cx="147903" cy="138940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951"/>
            <p:cNvSpPr/>
            <p:nvPr/>
          </p:nvSpPr>
          <p:spPr bwMode="auto">
            <a:xfrm>
              <a:off x="8613532" y="3764916"/>
              <a:ext cx="134458" cy="161349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952"/>
            <p:cNvSpPr/>
            <p:nvPr/>
          </p:nvSpPr>
          <p:spPr bwMode="auto">
            <a:xfrm>
              <a:off x="7770931" y="3917301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953"/>
            <p:cNvSpPr/>
            <p:nvPr/>
          </p:nvSpPr>
          <p:spPr bwMode="auto">
            <a:xfrm>
              <a:off x="3755131" y="3791807"/>
              <a:ext cx="112048" cy="103084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954"/>
            <p:cNvSpPr/>
            <p:nvPr/>
          </p:nvSpPr>
          <p:spPr bwMode="auto">
            <a:xfrm>
              <a:off x="2181977" y="3684241"/>
              <a:ext cx="192723" cy="174795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956"/>
            <p:cNvSpPr/>
            <p:nvPr/>
          </p:nvSpPr>
          <p:spPr bwMode="auto">
            <a:xfrm>
              <a:off x="5659947" y="4083132"/>
              <a:ext cx="206168" cy="165831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957"/>
            <p:cNvSpPr/>
            <p:nvPr/>
          </p:nvSpPr>
          <p:spPr bwMode="auto">
            <a:xfrm>
              <a:off x="7546835" y="3912819"/>
              <a:ext cx="170313" cy="188241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958"/>
            <p:cNvSpPr/>
            <p:nvPr/>
          </p:nvSpPr>
          <p:spPr bwMode="auto">
            <a:xfrm>
              <a:off x="3342794" y="3697687"/>
              <a:ext cx="134458" cy="156867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959"/>
            <p:cNvSpPr/>
            <p:nvPr/>
          </p:nvSpPr>
          <p:spPr bwMode="auto">
            <a:xfrm>
              <a:off x="6574258" y="3769398"/>
              <a:ext cx="138940" cy="138940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960"/>
            <p:cNvSpPr/>
            <p:nvPr/>
          </p:nvSpPr>
          <p:spPr bwMode="auto">
            <a:xfrm>
              <a:off x="9178254" y="3912819"/>
              <a:ext cx="138940" cy="134458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961"/>
            <p:cNvSpPr/>
            <p:nvPr/>
          </p:nvSpPr>
          <p:spPr bwMode="auto">
            <a:xfrm>
              <a:off x="7968135" y="3702169"/>
              <a:ext cx="134458" cy="147903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962"/>
            <p:cNvSpPr/>
            <p:nvPr/>
          </p:nvSpPr>
          <p:spPr bwMode="auto">
            <a:xfrm>
              <a:off x="2432965" y="3894892"/>
              <a:ext cx="170313" cy="152385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963"/>
            <p:cNvSpPr/>
            <p:nvPr/>
          </p:nvSpPr>
          <p:spPr bwMode="auto">
            <a:xfrm>
              <a:off x="3584818" y="3926265"/>
              <a:ext cx="129976" cy="116530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964"/>
            <p:cNvSpPr/>
            <p:nvPr/>
          </p:nvSpPr>
          <p:spPr bwMode="auto">
            <a:xfrm>
              <a:off x="5229683" y="4065205"/>
              <a:ext cx="129976" cy="116530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965"/>
            <p:cNvSpPr/>
            <p:nvPr/>
          </p:nvSpPr>
          <p:spPr bwMode="auto">
            <a:xfrm>
              <a:off x="7398932" y="3917301"/>
              <a:ext cx="121012" cy="116530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966"/>
            <p:cNvSpPr/>
            <p:nvPr/>
          </p:nvSpPr>
          <p:spPr bwMode="auto">
            <a:xfrm>
              <a:off x="9388904" y="4114506"/>
              <a:ext cx="112048" cy="116530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967"/>
            <p:cNvSpPr/>
            <p:nvPr/>
          </p:nvSpPr>
          <p:spPr bwMode="auto">
            <a:xfrm>
              <a:off x="2952867" y="3634940"/>
              <a:ext cx="143421" cy="174795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968"/>
            <p:cNvSpPr/>
            <p:nvPr/>
          </p:nvSpPr>
          <p:spPr bwMode="auto">
            <a:xfrm>
              <a:off x="5140044" y="3836627"/>
              <a:ext cx="152385" cy="183759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969"/>
            <p:cNvSpPr/>
            <p:nvPr/>
          </p:nvSpPr>
          <p:spPr bwMode="auto">
            <a:xfrm>
              <a:off x="7425823" y="3697687"/>
              <a:ext cx="161349" cy="156867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971"/>
            <p:cNvSpPr>
              <a:spLocks noEditPoints="1"/>
            </p:cNvSpPr>
            <p:nvPr/>
          </p:nvSpPr>
          <p:spPr bwMode="auto">
            <a:xfrm>
              <a:off x="9442687" y="4024867"/>
              <a:ext cx="542312" cy="71711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975"/>
            <p:cNvSpPr/>
            <p:nvPr/>
          </p:nvSpPr>
          <p:spPr bwMode="auto">
            <a:xfrm>
              <a:off x="9523362" y="3679759"/>
              <a:ext cx="174795" cy="188241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976"/>
            <p:cNvSpPr/>
            <p:nvPr/>
          </p:nvSpPr>
          <p:spPr bwMode="auto">
            <a:xfrm>
              <a:off x="9684711" y="4047277"/>
              <a:ext cx="174795" cy="188241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977"/>
            <p:cNvSpPr/>
            <p:nvPr/>
          </p:nvSpPr>
          <p:spPr bwMode="auto">
            <a:xfrm>
              <a:off x="9411314" y="3953157"/>
              <a:ext cx="188241" cy="179277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978"/>
            <p:cNvSpPr/>
            <p:nvPr/>
          </p:nvSpPr>
          <p:spPr bwMode="auto">
            <a:xfrm>
              <a:off x="9765385" y="3791807"/>
              <a:ext cx="188241" cy="183759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979"/>
            <p:cNvSpPr/>
            <p:nvPr/>
          </p:nvSpPr>
          <p:spPr bwMode="auto">
            <a:xfrm>
              <a:off x="9671265" y="3666314"/>
              <a:ext cx="179277" cy="188241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980"/>
            <p:cNvSpPr/>
            <p:nvPr/>
          </p:nvSpPr>
          <p:spPr bwMode="auto">
            <a:xfrm>
              <a:off x="9536807" y="4051759"/>
              <a:ext cx="170313" cy="192723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981"/>
            <p:cNvSpPr/>
            <p:nvPr/>
          </p:nvSpPr>
          <p:spPr bwMode="auto">
            <a:xfrm>
              <a:off x="9406832" y="3805253"/>
              <a:ext cx="188241" cy="174795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982"/>
            <p:cNvSpPr/>
            <p:nvPr/>
          </p:nvSpPr>
          <p:spPr bwMode="auto">
            <a:xfrm>
              <a:off x="9792277" y="3939711"/>
              <a:ext cx="188241" cy="174795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983"/>
            <p:cNvSpPr/>
            <p:nvPr/>
          </p:nvSpPr>
          <p:spPr bwMode="auto">
            <a:xfrm>
              <a:off x="9608518" y="3778362"/>
              <a:ext cx="40337" cy="80675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984"/>
            <p:cNvSpPr/>
            <p:nvPr/>
          </p:nvSpPr>
          <p:spPr bwMode="auto">
            <a:xfrm>
              <a:off x="9738494" y="4065205"/>
              <a:ext cx="40337" cy="71711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985"/>
            <p:cNvSpPr/>
            <p:nvPr/>
          </p:nvSpPr>
          <p:spPr bwMode="auto">
            <a:xfrm>
              <a:off x="9523362" y="4006940"/>
              <a:ext cx="71711" cy="4033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986"/>
            <p:cNvSpPr/>
            <p:nvPr/>
          </p:nvSpPr>
          <p:spPr bwMode="auto">
            <a:xfrm>
              <a:off x="9801241" y="3872482"/>
              <a:ext cx="76193" cy="4033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987"/>
            <p:cNvSpPr/>
            <p:nvPr/>
          </p:nvSpPr>
          <p:spPr bwMode="auto">
            <a:xfrm>
              <a:off x="9725048" y="3769398"/>
              <a:ext cx="35855" cy="80675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988"/>
            <p:cNvSpPr/>
            <p:nvPr/>
          </p:nvSpPr>
          <p:spPr bwMode="auto">
            <a:xfrm>
              <a:off x="9621964" y="4065205"/>
              <a:ext cx="35855" cy="76193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989"/>
            <p:cNvSpPr/>
            <p:nvPr/>
          </p:nvSpPr>
          <p:spPr bwMode="auto">
            <a:xfrm>
              <a:off x="9509916" y="3890410"/>
              <a:ext cx="80675" cy="31373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990"/>
            <p:cNvSpPr/>
            <p:nvPr/>
          </p:nvSpPr>
          <p:spPr bwMode="auto">
            <a:xfrm>
              <a:off x="9801241" y="3993494"/>
              <a:ext cx="76193" cy="31373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992"/>
            <p:cNvSpPr>
              <a:spLocks noEditPoints="1"/>
            </p:cNvSpPr>
            <p:nvPr/>
          </p:nvSpPr>
          <p:spPr bwMode="auto">
            <a:xfrm>
              <a:off x="6758017" y="3675277"/>
              <a:ext cx="649878" cy="694698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993"/>
            <p:cNvSpPr/>
            <p:nvPr/>
          </p:nvSpPr>
          <p:spPr bwMode="auto">
            <a:xfrm>
              <a:off x="6838692" y="3881446"/>
              <a:ext cx="501975" cy="62747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994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995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996"/>
            <p:cNvSpPr/>
            <p:nvPr/>
          </p:nvSpPr>
          <p:spPr bwMode="auto">
            <a:xfrm>
              <a:off x="6856619" y="3962120"/>
              <a:ext cx="147903" cy="134458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997"/>
            <p:cNvSpPr/>
            <p:nvPr/>
          </p:nvSpPr>
          <p:spPr bwMode="auto">
            <a:xfrm>
              <a:off x="6780427" y="3769398"/>
              <a:ext cx="542312" cy="54679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998"/>
            <p:cNvSpPr/>
            <p:nvPr/>
          </p:nvSpPr>
          <p:spPr bwMode="auto">
            <a:xfrm>
              <a:off x="6771463" y="3702169"/>
              <a:ext cx="255469" cy="255470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999"/>
            <p:cNvSpPr/>
            <p:nvPr/>
          </p:nvSpPr>
          <p:spPr bwMode="auto">
            <a:xfrm>
              <a:off x="6825246" y="3625976"/>
              <a:ext cx="49301" cy="121012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1000"/>
            <p:cNvSpPr/>
            <p:nvPr/>
          </p:nvSpPr>
          <p:spPr bwMode="auto">
            <a:xfrm>
              <a:off x="6713198" y="3711133"/>
              <a:ext cx="116530" cy="58265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1001"/>
            <p:cNvSpPr/>
            <p:nvPr/>
          </p:nvSpPr>
          <p:spPr bwMode="auto">
            <a:xfrm>
              <a:off x="6731126" y="3850072"/>
              <a:ext cx="327180" cy="497493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Freeform 1002"/>
            <p:cNvSpPr/>
            <p:nvPr/>
          </p:nvSpPr>
          <p:spPr bwMode="auto">
            <a:xfrm>
              <a:off x="6852137" y="3939711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Freeform 1003"/>
            <p:cNvSpPr/>
            <p:nvPr/>
          </p:nvSpPr>
          <p:spPr bwMode="auto">
            <a:xfrm>
              <a:off x="6802836" y="4069687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Freeform 1004"/>
            <p:cNvSpPr/>
            <p:nvPr/>
          </p:nvSpPr>
          <p:spPr bwMode="auto">
            <a:xfrm>
              <a:off x="6865583" y="4186216"/>
              <a:ext cx="76193" cy="71711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Freeform 1005"/>
            <p:cNvSpPr/>
            <p:nvPr/>
          </p:nvSpPr>
          <p:spPr bwMode="auto">
            <a:xfrm>
              <a:off x="6901439" y="3720097"/>
              <a:ext cx="479565" cy="41233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Freeform 1006"/>
            <p:cNvSpPr/>
            <p:nvPr/>
          </p:nvSpPr>
          <p:spPr bwMode="auto">
            <a:xfrm>
              <a:off x="7000041" y="382318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Freeform 1007"/>
            <p:cNvSpPr/>
            <p:nvPr/>
          </p:nvSpPr>
          <p:spPr bwMode="auto">
            <a:xfrm>
              <a:off x="7138980" y="3818699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Freeform 1008"/>
            <p:cNvSpPr/>
            <p:nvPr/>
          </p:nvSpPr>
          <p:spPr bwMode="auto">
            <a:xfrm>
              <a:off x="7228619" y="391730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Freeform 1009"/>
            <p:cNvSpPr>
              <a:spLocks noEditPoints="1"/>
            </p:cNvSpPr>
            <p:nvPr/>
          </p:nvSpPr>
          <p:spPr bwMode="auto">
            <a:xfrm>
              <a:off x="3867179" y="3576675"/>
              <a:ext cx="793300" cy="806746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Freeform 1010"/>
            <p:cNvSpPr/>
            <p:nvPr/>
          </p:nvSpPr>
          <p:spPr bwMode="auto">
            <a:xfrm>
              <a:off x="3885107" y="3912819"/>
              <a:ext cx="676770" cy="80675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Freeform 1011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Freeform 1012"/>
            <p:cNvSpPr/>
            <p:nvPr/>
          </p:nvSpPr>
          <p:spPr bwMode="auto">
            <a:xfrm>
              <a:off x="4463274" y="4020385"/>
              <a:ext cx="147903" cy="134458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Freeform 955"/>
            <p:cNvSpPr/>
            <p:nvPr/>
          </p:nvSpPr>
          <p:spPr bwMode="auto">
            <a:xfrm>
              <a:off x="3741685" y="3939711"/>
              <a:ext cx="206168" cy="165831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Freeform 991"/>
            <p:cNvSpPr/>
            <p:nvPr/>
          </p:nvSpPr>
          <p:spPr bwMode="auto">
            <a:xfrm>
              <a:off x="9559217" y="3809735"/>
              <a:ext cx="277879" cy="295807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Freeform 1018"/>
            <p:cNvSpPr/>
            <p:nvPr/>
          </p:nvSpPr>
          <p:spPr bwMode="auto">
            <a:xfrm>
              <a:off x="4266070" y="3899374"/>
              <a:ext cx="376481" cy="165831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Freeform 1021"/>
            <p:cNvSpPr/>
            <p:nvPr/>
          </p:nvSpPr>
          <p:spPr bwMode="auto">
            <a:xfrm>
              <a:off x="4113685" y="3957639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Freeform 1014"/>
            <p:cNvSpPr/>
            <p:nvPr/>
          </p:nvSpPr>
          <p:spPr bwMode="auto">
            <a:xfrm>
              <a:off x="4266070" y="3711133"/>
              <a:ext cx="318216" cy="215132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Freeform 1015"/>
            <p:cNvSpPr/>
            <p:nvPr/>
          </p:nvSpPr>
          <p:spPr bwMode="auto">
            <a:xfrm>
              <a:off x="3903034" y="3948675"/>
              <a:ext cx="322698" cy="215132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Freeform 1016"/>
            <p:cNvSpPr/>
            <p:nvPr/>
          </p:nvSpPr>
          <p:spPr bwMode="auto">
            <a:xfrm>
              <a:off x="4024046" y="3590121"/>
              <a:ext cx="210650" cy="327180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Freeform 1017"/>
            <p:cNvSpPr/>
            <p:nvPr/>
          </p:nvSpPr>
          <p:spPr bwMode="auto">
            <a:xfrm>
              <a:off x="4252624" y="3957639"/>
              <a:ext cx="215132" cy="327180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Freeform 1019"/>
            <p:cNvSpPr/>
            <p:nvPr/>
          </p:nvSpPr>
          <p:spPr bwMode="auto">
            <a:xfrm>
              <a:off x="3844769" y="3809735"/>
              <a:ext cx="376481" cy="165831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Freeform 1020"/>
            <p:cNvSpPr/>
            <p:nvPr/>
          </p:nvSpPr>
          <p:spPr bwMode="auto">
            <a:xfrm>
              <a:off x="4207805" y="3531856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Freeform 1022"/>
            <p:cNvSpPr/>
            <p:nvPr/>
          </p:nvSpPr>
          <p:spPr bwMode="auto">
            <a:xfrm>
              <a:off x="4257106" y="3594603"/>
              <a:ext cx="210650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Freeform 1024"/>
            <p:cNvSpPr/>
            <p:nvPr/>
          </p:nvSpPr>
          <p:spPr bwMode="auto">
            <a:xfrm>
              <a:off x="3907516" y="3706651"/>
              <a:ext cx="318216" cy="219614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Freeform 1025"/>
            <p:cNvSpPr/>
            <p:nvPr/>
          </p:nvSpPr>
          <p:spPr bwMode="auto">
            <a:xfrm>
              <a:off x="4261588" y="3948675"/>
              <a:ext cx="322698" cy="219614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Freeform 1026"/>
            <p:cNvSpPr/>
            <p:nvPr/>
          </p:nvSpPr>
          <p:spPr bwMode="auto">
            <a:xfrm>
              <a:off x="4266070" y="3818699"/>
              <a:ext cx="376481" cy="156867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1" name="Freeform 1028"/>
            <p:cNvSpPr/>
            <p:nvPr/>
          </p:nvSpPr>
          <p:spPr bwMode="auto">
            <a:xfrm>
              <a:off x="4127130" y="3531856"/>
              <a:ext cx="156867" cy="380963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2" name="Freeform 1029"/>
            <p:cNvSpPr/>
            <p:nvPr/>
          </p:nvSpPr>
          <p:spPr bwMode="auto">
            <a:xfrm>
              <a:off x="4207805" y="3957639"/>
              <a:ext cx="156867" cy="385445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3" name="Freeform 1023"/>
            <p:cNvSpPr/>
            <p:nvPr/>
          </p:nvSpPr>
          <p:spPr bwMode="auto">
            <a:xfrm>
              <a:off x="4015082" y="3957639"/>
              <a:ext cx="215132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1027"/>
            <p:cNvSpPr/>
            <p:nvPr/>
          </p:nvSpPr>
          <p:spPr bwMode="auto">
            <a:xfrm>
              <a:off x="3844769" y="3899374"/>
              <a:ext cx="376481" cy="161349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1030"/>
            <p:cNvSpPr/>
            <p:nvPr/>
          </p:nvSpPr>
          <p:spPr bwMode="auto">
            <a:xfrm>
              <a:off x="4010600" y="3706651"/>
              <a:ext cx="461638" cy="457156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1031"/>
            <p:cNvSpPr/>
            <p:nvPr/>
          </p:nvSpPr>
          <p:spPr bwMode="auto">
            <a:xfrm>
              <a:off x="4091275" y="3863518"/>
              <a:ext cx="300289" cy="58265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1032"/>
            <p:cNvSpPr/>
            <p:nvPr/>
          </p:nvSpPr>
          <p:spPr bwMode="auto">
            <a:xfrm>
              <a:off x="4091275" y="3944193"/>
              <a:ext cx="300289" cy="62747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1033"/>
            <p:cNvSpPr/>
            <p:nvPr/>
          </p:nvSpPr>
          <p:spPr bwMode="auto">
            <a:xfrm>
              <a:off x="4064383" y="3908337"/>
              <a:ext cx="336144" cy="62747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1034"/>
            <p:cNvSpPr/>
            <p:nvPr/>
          </p:nvSpPr>
          <p:spPr bwMode="auto">
            <a:xfrm>
              <a:off x="4109203" y="3827663"/>
              <a:ext cx="282361" cy="5378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1035"/>
            <p:cNvSpPr/>
            <p:nvPr/>
          </p:nvSpPr>
          <p:spPr bwMode="auto">
            <a:xfrm>
              <a:off x="4077829" y="3989012"/>
              <a:ext cx="286843" cy="5378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1036"/>
            <p:cNvSpPr/>
            <p:nvPr/>
          </p:nvSpPr>
          <p:spPr bwMode="auto">
            <a:xfrm>
              <a:off x="4145058" y="3787326"/>
              <a:ext cx="224096" cy="44819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Freeform 1037"/>
            <p:cNvSpPr/>
            <p:nvPr/>
          </p:nvSpPr>
          <p:spPr bwMode="auto">
            <a:xfrm>
              <a:off x="4109203" y="4038313"/>
              <a:ext cx="219614" cy="44819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Freeform 1038"/>
            <p:cNvSpPr/>
            <p:nvPr/>
          </p:nvSpPr>
          <p:spPr bwMode="auto">
            <a:xfrm>
              <a:off x="4095757" y="3805253"/>
              <a:ext cx="44819" cy="215132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1039"/>
            <p:cNvSpPr/>
            <p:nvPr/>
          </p:nvSpPr>
          <p:spPr bwMode="auto">
            <a:xfrm>
              <a:off x="4337781" y="3841109"/>
              <a:ext cx="49301" cy="219614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1040"/>
            <p:cNvSpPr/>
            <p:nvPr/>
          </p:nvSpPr>
          <p:spPr bwMode="auto">
            <a:xfrm>
              <a:off x="4131612" y="3773880"/>
              <a:ext cx="58265" cy="295807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1041"/>
            <p:cNvSpPr/>
            <p:nvPr/>
          </p:nvSpPr>
          <p:spPr bwMode="auto">
            <a:xfrm>
              <a:off x="4297443" y="3800771"/>
              <a:ext cx="58265" cy="295807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1042"/>
            <p:cNvSpPr/>
            <p:nvPr/>
          </p:nvSpPr>
          <p:spPr bwMode="auto">
            <a:xfrm>
              <a:off x="4171950" y="3764916"/>
              <a:ext cx="62747" cy="327180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1043"/>
            <p:cNvSpPr/>
            <p:nvPr/>
          </p:nvSpPr>
          <p:spPr bwMode="auto">
            <a:xfrm>
              <a:off x="4257106" y="3778362"/>
              <a:ext cx="58265" cy="322698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1044"/>
            <p:cNvSpPr/>
            <p:nvPr/>
          </p:nvSpPr>
          <p:spPr bwMode="auto">
            <a:xfrm>
              <a:off x="4212287" y="3764916"/>
              <a:ext cx="62747" cy="336144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0" name="标题 1"/>
          <p:cNvSpPr>
            <a:spLocks noGrp="1"/>
          </p:cNvSpPr>
          <p:nvPr>
            <p:ph type="ctrTitle"/>
          </p:nvPr>
        </p:nvSpPr>
        <p:spPr>
          <a:xfrm>
            <a:off x="1589088" y="3800474"/>
            <a:ext cx="9144000" cy="15171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4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pic>
        <p:nvPicPr>
          <p:cNvPr id="516" name="图片 5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0"/>
            <a:ext cx="11607790" cy="254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871595"/>
            <a:ext cx="1487805" cy="298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155" y="0"/>
            <a:ext cx="1317625" cy="264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19" name="图片 2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55375" y="5267325"/>
            <a:ext cx="936625" cy="1590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19" name="图片 2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64265" y="0"/>
            <a:ext cx="927735" cy="15754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66620" y="1720452"/>
            <a:ext cx="1725318" cy="34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5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8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hemeOverride" Target="../theme/themeOverride2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6.xml"/><Relationship Id="rId3" Type="http://schemas.openxmlformats.org/officeDocument/2006/relationships/image" Target="../media/image26.jpeg"/><Relationship Id="rId2" Type="http://schemas.openxmlformats.org/officeDocument/2006/relationships/tags" Target="../tags/tag105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08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tags" Target="../tags/tag10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10.xml"/><Relationship Id="rId4" Type="http://schemas.openxmlformats.org/officeDocument/2006/relationships/image" Target="../media/image25.jpeg"/><Relationship Id="rId3" Type="http://schemas.openxmlformats.org/officeDocument/2006/relationships/tags" Target="../tags/tag109.xml"/><Relationship Id="rId2" Type="http://schemas.openxmlformats.org/officeDocument/2006/relationships/image" Target="../media/image24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1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tags" Target="../tags/tag112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61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6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14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tags" Target="../tags/tag67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83.xml"/><Relationship Id="rId6" Type="http://schemas.openxmlformats.org/officeDocument/2006/relationships/image" Target="../media/image23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Relationship Id="rId3" Type="http://schemas.openxmlformats.org/officeDocument/2006/relationships/image" Target="../media/image22.jpeg"/><Relationship Id="rId2" Type="http://schemas.openxmlformats.org/officeDocument/2006/relationships/tags" Target="../tags/tag8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/>
            <p:custDataLst>
              <p:tags r:id="rId1"/>
            </p:custDataLst>
          </p:nvPr>
        </p:nvSpPr>
        <p:spPr>
          <a:xfrm>
            <a:off x="1176020" y="2860675"/>
            <a:ext cx="9996170" cy="1621155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</a:pPr>
            <a:r>
              <a:rPr lang="zh-CN" altLang="en-US" sz="6000"/>
              <a:t>独立主格</a:t>
            </a:r>
            <a:br>
              <a:rPr lang="zh-CN" altLang="en-US" sz="6000"/>
            </a:br>
            <a:r>
              <a:rPr lang="en-US" altLang="zh-CN" sz="5400"/>
              <a:t>Absolute Construction</a:t>
            </a:r>
            <a:endParaRPr lang="en-US" altLang="zh-CN" sz="540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4605" y="8890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4945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All the players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were</a:t>
            </a:r>
            <a:r>
              <a:rPr lang="en-US" altLang="zh-CN" sz="24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worn-out. Their faces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turned pale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All the players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were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worn-out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their faces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(turnin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g) pale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All the players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(being) worn-out,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their faced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turned pale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stood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 the ground and a frightened expression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 her face.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She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stood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on the ground, a frightened expression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(being)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on her face. 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While the two girls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were trying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the ball, their teammates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gaped at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them.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The two girls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were trying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the ball, their teammates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gaping at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them.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The girl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surrounded by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opponent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Her teammate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tried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catch the ball.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The girl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surrounded by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opponent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her teammate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trying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catch the ball.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The girl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surrounded by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opponent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her teammate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tried</a:t>
            </a:r>
            <a:r>
              <a:rPr lang="en-US" altLang="zh-CN" sz="24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catch the ball.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7373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3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Rewrite the sentences in pairs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88410" y="2851150"/>
            <a:ext cx="387985" cy="281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677545" y="3898265"/>
            <a:ext cx="494665" cy="339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4598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5. All the students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cheered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the player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gathered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 the strength to dribble the ball.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All the students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cheering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the player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altLang="zh-CN" sz="24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gathered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 the strength to dribble the ball.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All the students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cheered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the player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gathering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 the strength to dribble the ball.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6. After the final round of the game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over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champion team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awarded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 medal.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final round of the game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(being) over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champion team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awarded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 medal.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7. The class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won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first place, so the headteacher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praised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them for their team spirit.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class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winning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first place, the headteacher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praised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them for their team spirit.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8. If time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permits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we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shall have</a:t>
            </a: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another basketball game next year.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Time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permitting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we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shall have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another basketball game next year. 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ts val="3960"/>
              </a:lnSpc>
            </a:pP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8516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3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Rewrite the sentences in pairs.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19760" y="2851150"/>
            <a:ext cx="387985" cy="281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255135" y="3957320"/>
            <a:ext cx="387985" cy="281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502920" y="5060950"/>
            <a:ext cx="194310" cy="2330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4886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/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1.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【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2023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年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宁波联考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续写】I woke up, 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_______________________________________(我周围的地板上有个坏掉的梯子)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.</a:t>
            </a:r>
            <a:endParaRPr lang="en-US" sz="2400" b="1" dirty="0">
              <a:latin typeface="Times New Roman" panose="02020603050405020304" charset="0"/>
              <a:ea typeface="楷体" panose="02010609060101010101" charset="-122"/>
              <a:sym typeface="+mn-ea"/>
            </a:endParaRPr>
          </a:p>
          <a:p>
            <a:pPr indent="0" fontAlgn="auto"/>
            <a:endParaRPr lang="en-US" sz="2400" b="1" dirty="0">
              <a:latin typeface="Times New Roman" panose="02020603050405020304" charset="0"/>
              <a:ea typeface="楷体" panose="02010609060101010101" charset="-122"/>
              <a:sym typeface="+mn-ea"/>
            </a:endParaRPr>
          </a:p>
          <a:p>
            <a:pPr indent="0" fontAlgn="auto"/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2.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【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汉仪颜楷简" panose="00020600040101010101" charset="-122"/>
              </a:rPr>
              <a:t>2023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汉仪颜楷简" panose="00020600040101010101" charset="-122"/>
              </a:rPr>
              <a:t>年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汉仪颜楷简" panose="00020600040101010101" charset="-122"/>
              </a:rPr>
              <a:t>温州二模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汉仪颜楷简" panose="00020600040101010101" charset="-122"/>
              </a:rPr>
              <a:t>续写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___________________________(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疲劳席卷了我的身体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), I felt my lungs were bursting.</a:t>
            </a:r>
            <a:endParaRPr lang="en-US" sz="2400" b="1" dirty="0">
              <a:latin typeface="Times New Roman" panose="02020603050405020304" charset="0"/>
              <a:ea typeface="楷体" panose="02010609060101010101" charset="-122"/>
            </a:endParaRPr>
          </a:p>
          <a:p>
            <a:pPr indent="0" fontAlgn="auto"/>
            <a:endParaRPr lang="en-US" altLang="zh-CN" sz="2400" b="1" dirty="0">
              <a:solidFill>
                <a:schemeClr val="tx1"/>
              </a:solidFill>
            </a:endParaRPr>
          </a:p>
          <a:p>
            <a:pPr indent="0" fontAlgn="auto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3.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【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sym typeface="汉仪颜楷简" panose="00020600040101010101" charset="-122"/>
              </a:rPr>
              <a:t>2023新高考I卷续写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_________________________________________(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雷鸣般的掌声在礼堂回</a:t>
            </a:r>
            <a:r>
              <a:rPr 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荡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)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I could hardly wait to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share the honor with my teacher, who 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assisted me in discovering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my potential and passion.</a:t>
            </a:r>
            <a:endParaRPr sz="24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indent="0" fontAlgn="auto"/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【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汉仪颜楷简" panose="00020600040101010101" charset="-122"/>
              </a:rPr>
              <a:t>2023新高考I卷续写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went to my teacher’ office after the award presentation. 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As I entered, he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looked up from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his desk, 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__________________________________(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脸上洋溢着灿烂的笑容</a:t>
            </a:r>
            <a:r>
              <a:rPr 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)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, and said, “Congratulations! Your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diligence 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and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perseverance paid off</a:t>
            </a:r>
            <a:r>
              <a:rPr sz="2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.”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8516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4 Complete the sentences with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absolute construction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063490" y="1285875"/>
            <a:ext cx="608076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+mn-ea"/>
              </a:rPr>
              <a:t>a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+mn-ea"/>
              </a:rPr>
              <a:t>broken ladder lying around me on the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+mn-ea"/>
              </a:rPr>
              <a:t> floor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651885" y="2385060"/>
            <a:ext cx="50838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+mn-ea"/>
              </a:rPr>
              <a:t>Fatigue sweeping over my body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503295" y="3484245"/>
            <a:ext cx="747712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Thunderous applause echoing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auditorium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660265" y="5334635"/>
            <a:ext cx="577469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bright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smile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spreading across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his face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4886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/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【2022年1月浙江省高考续写】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When I opened the door, he was staring at me peacefully. ___________________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(恢复了镇定)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 slightly approached him and sat by the bed.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6.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【2018年6月浙江省高考续写】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________________________________________________</a:t>
            </a:r>
            <a:endParaRPr lang="en-US" altLang="zh-CN" sz="2400" b="1" dirty="0">
              <a:latin typeface="Times New Roman" panose="02020603050405020304" charset="0"/>
              <a:ea typeface="楷体" panose="02010609060101010101" charset="-122"/>
              <a:sym typeface="+mn-ea"/>
            </a:endParaRPr>
          </a:p>
          <a:p>
            <a:pPr indent="0" fontAlgn="auto"/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________(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我的心疯狂地跳动，我的血液在我的血管里涌动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)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 I pulled back the reins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(缰绳)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 distracted the horse and tried every means to stop the horse but in vain.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/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/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【2017年11月浙江省高考续写】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Thinking of the tent, Mom suggested that we go camping in the next village, __________________________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(她的眼里闪着兴奋得光芒)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8.</a:t>
            </a:r>
            <a:r>
              <a:rPr lang="zh-CN" altLang="en-US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【2016年10月浙江省高考续写】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She thought of Tom, ____________________</a:t>
            </a:r>
            <a:r>
              <a:rPr lang="en-US" altLang="zh-CN" sz="2400" b="1" dirty="0">
                <a:latin typeface="Times New Roman" panose="02020603050405020304" charset="0"/>
                <a:ea typeface="楷体" panose="02010609060101010101" charset="-122"/>
                <a:sym typeface="+mn-ea"/>
              </a:rPr>
              <a:t>(回忆涌起)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as she closed her eyes and recalled the kindness of him. 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8516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4 Complete the sentences with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absolute construction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93675" y="1623060"/>
            <a:ext cx="299466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Composure regained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1040" y="2366010"/>
            <a:ext cx="753300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My heart pumping wildly and my blood pulsing through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050" y="2725420"/>
            <a:ext cx="144018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my veins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374255" y="4931410"/>
            <a:ext cx="321754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memories flooding out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737610" y="4211955"/>
            <a:ext cx="416623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eyes glittering with excitement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5194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Ⅳ. </a:t>
            </a:r>
            <a:r>
              <a:rPr lang="en-US" altLang="zh-CN" sz="4000" b="1">
                <a:solidFill>
                  <a:schemeClr val="accent1"/>
                </a:solidFill>
                <a:effectLst/>
              </a:rPr>
              <a:t>Production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pic>
        <p:nvPicPr>
          <p:cNvPr id="7" name="图片 6" descr="学校活动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790700"/>
            <a:ext cx="5981065" cy="3986530"/>
          </a:xfrm>
          <a:prstGeom prst="rect">
            <a:avLst/>
          </a:prstGeom>
        </p:spPr>
      </p:pic>
      <p:pic>
        <p:nvPicPr>
          <p:cNvPr id="8" name="图片 7" descr="学校活动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784350"/>
            <a:ext cx="5943600" cy="396113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52400" y="572135"/>
            <a:ext cx="11924665" cy="103251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Describe one of the photos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 at least one absolute construction. (No less than 30 words.)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74895" y="-38735"/>
            <a:ext cx="2151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</a:rPr>
              <a:t>Sample</a:t>
            </a:r>
            <a:endParaRPr lang="en-US" altLang="zh-CN" sz="4000" b="1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3985" y="71564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Describe the photo using at least one absolute construction.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写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1559560"/>
            <a:ext cx="3372485" cy="42976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17620" y="1550670"/>
            <a:ext cx="8241030" cy="430657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457200" algn="just" fontAlgn="auto">
              <a:lnSpc>
                <a:spcPts val="4660"/>
              </a:lnSpc>
            </a:pP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She sat down at the desk with a pen and paper,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soft light of a lamp casting a warm glow over the room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. She carefully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</a:rPr>
              <a:t>crafted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each word,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her thoughts and emotions flowing onto the page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r>
              <a:rPr lang="en-US" sz="3200">
                <a:latin typeface="Times New Roman" panose="02020603050405020304" charset="0"/>
                <a:ea typeface="宋体" panose="02010600030101010101" pitchFamily="2" charset="-122"/>
              </a:rPr>
              <a:t>She sealed the envelope with a sense of satisfaction and hope, knowing that her message would soon reach its intended recipient.</a:t>
            </a:r>
            <a:endParaRPr lang="en-US" altLang="en-US" sz="32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5194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Ⅳ.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Production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52400" y="572135"/>
            <a:ext cx="11924665" cy="103251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Describe one of the photos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 at least one absolute construction. (No less than 30 words.)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 descr="学校活动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" y="1650365"/>
            <a:ext cx="5934710" cy="3955415"/>
          </a:xfrm>
          <a:prstGeom prst="rect">
            <a:avLst/>
          </a:prstGeom>
        </p:spPr>
      </p:pic>
      <p:pic>
        <p:nvPicPr>
          <p:cNvPr id="8" name="图片 7" descr="学校活动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260" y="1650365"/>
            <a:ext cx="5933440" cy="3954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985" y="5651500"/>
            <a:ext cx="11925300" cy="11988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Use the following questions to evaluate the creation.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1. Is there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at least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one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absolute construction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?           2. Does the description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make sense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Is there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any spelling or grammar mistake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?           4. Is the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handwriting clear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学校活动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98425"/>
            <a:ext cx="4907280" cy="32708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40375" y="98425"/>
            <a:ext cx="6379845" cy="3271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p>
            <a:pPr indent="457200" algn="just" fontAlgn="auto">
              <a:lnSpc>
                <a:spcPts val="348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Their feet tied tight and hands on their shoulders,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players were doing their best to drag themselves to the finish line,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shouting slogans aloud together to help maintain balance. In the meantime, a crowd of audience, cheering the players on, were sitting on the grassland,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their eyes fixed on the dedicated players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.    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学校活动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705" y="3429000"/>
            <a:ext cx="4917440" cy="3277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40375" y="3444240"/>
            <a:ext cx="6379845" cy="3271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p>
            <a:pPr indent="457200" algn="just" fontAlgn="auto">
              <a:lnSpc>
                <a:spcPts val="278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sun shining brightly and casting a warm glow over the students,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e basketball game was being held on the playground. In front of the basket was a player who was trying to shoot the basket,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feet off the ground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. His opponent was sparing no effort to defend him,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hands waving in the air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. The boys passing by were attracted by the fierce scene,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their eyes fixed on the two handsome players</a:t>
            </a: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.       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4030" y="318135"/>
            <a:ext cx="1126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Ⅴ.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Self-Assessment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4030" y="1021080"/>
            <a:ext cx="10875010" cy="3309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>
              <a:lnSpc>
                <a:spcPts val="496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Have you achieved the following objectives?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ts val="496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1. K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now the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 and function of absolute construction;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ts val="496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R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ewrite sentences with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absolute construction;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ts val="496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Complete sentences with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absolute construction;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496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D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escribe photos w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ith absolute construction.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126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Ⅵ.</a:t>
            </a:r>
            <a:r>
              <a:rPr lang="en-US" altLang="zh-CN" sz="3200" b="1">
                <a:solidFill>
                  <a:schemeClr val="accent1"/>
                </a:solidFill>
              </a:rPr>
              <a:t> After-Class Assignment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2710" y="583565"/>
            <a:ext cx="11924665" cy="52197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Describe one of the scenes with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absolute construction.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场景改编自高考真题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205" y="3860800"/>
            <a:ext cx="3655695" cy="13696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p>
            <a:pPr algn="just"/>
            <a:r>
              <a:rPr lang="en-US" altLang="zh-CN" sz="2000" b="1"/>
              <a:t>You prepare a gift for your mother on Mother’s Day and make a mess in the kitchen. Then, your father comes in.</a:t>
            </a:r>
            <a:endParaRPr lang="en-US" altLang="zh-CN" sz="2000" b="1"/>
          </a:p>
        </p:txBody>
      </p:sp>
      <p:pic>
        <p:nvPicPr>
          <p:cNvPr id="8" name="图片 7" descr="头卡在南瓜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30" y="1183005"/>
            <a:ext cx="4517390" cy="254190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8253095" y="1181100"/>
            <a:ext cx="3639820" cy="2534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180975" y="1181100"/>
            <a:ext cx="3345180" cy="2543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177030" y="3851275"/>
            <a:ext cx="3655695" cy="13696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p>
            <a:pPr algn="just"/>
            <a:r>
              <a:rPr lang="en-US" altLang="zh-CN" sz="2000" b="1"/>
              <a:t>Your head is stuck in the pumpkin at Halloween and it’s quite hard to get out. </a:t>
            </a:r>
            <a:endParaRPr lang="en-US" altLang="zh-CN" sz="2000" b="1"/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8237220" y="3841115"/>
            <a:ext cx="3655695" cy="13696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p>
            <a:pPr algn="just"/>
            <a:r>
              <a:rPr lang="en-US" altLang="zh-CN" sz="2000" b="1"/>
              <a:t>You go to travel with your mother and cannot find a hotel. Your mother suggests putting up a tent. </a:t>
            </a:r>
            <a:endParaRPr lang="en-US" altLang="zh-CN" sz="2000" b="1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4135" y="5250180"/>
            <a:ext cx="11800205" cy="16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just"/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</a:rPr>
              <a:t>Imagine what would happen to you in the scenes. Choose one to describe. </a:t>
            </a:r>
            <a:endParaRPr lang="en-US" altLang="zh-CN" sz="2400" b="1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</a:rPr>
              <a:t>Use at least 80 words.  </a:t>
            </a:r>
            <a:endParaRPr lang="en-US" altLang="zh-CN" sz="2400" b="1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</a:rPr>
              <a:t>Use at least 3 sentences with absolute construction.   </a:t>
            </a:r>
            <a:endParaRPr lang="en-US" altLang="zh-CN" sz="2400" b="1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charset="0"/>
              <a:buChar char="l"/>
            </a:pP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</a:rPr>
              <a:t>Describe actions, feelings, conversations, or settings.  </a:t>
            </a:r>
            <a:r>
              <a:rPr lang="en-US" altLang="zh-CN" sz="2000" b="1"/>
              <a:t> </a:t>
            </a:r>
            <a:endParaRPr lang="en-US" altLang="zh-CN" sz="2000" b="1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395" y="375920"/>
            <a:ext cx="11262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Ⅰ. </a:t>
            </a:r>
            <a:r>
              <a:rPr lang="en-US" altLang="zh-CN" sz="36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Learning Objectives</a:t>
            </a:r>
            <a:endParaRPr lang="en-US" altLang="zh-CN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Let's stud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" y="1021080"/>
            <a:ext cx="3846830" cy="4027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21810" y="1021080"/>
            <a:ext cx="7696200" cy="4027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>
              <a:lnSpc>
                <a:spcPts val="3960"/>
              </a:lnSpc>
            </a:pPr>
            <a:r>
              <a:rPr lang="en-US" altLang="zh-CN" sz="2800" b="1"/>
              <a:t>At the end of the lesson, we are expected to</a:t>
            </a:r>
            <a:endParaRPr lang="en-US" altLang="zh-CN" sz="2800" b="1"/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know the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form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function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 absolute construction;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rewrite sentences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with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absolute construction;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complete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sentences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with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absolute construction;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describe photos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w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ith absolute construction.</a:t>
            </a:r>
            <a:r>
              <a:rPr lang="en-US" altLang="zh-CN" sz="2800" b="1"/>
              <a:t> </a:t>
            </a:r>
            <a:endParaRPr lang="en-US" altLang="zh-CN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045" y="1598930"/>
            <a:ext cx="5472430" cy="427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algn="ctr"/>
            <a:r>
              <a:rPr lang="en-US" altLang="zh-CN" sz="2800"/>
              <a:t>I </a:t>
            </a:r>
            <a:r>
              <a:rPr lang="en-US" altLang="zh-CN" sz="2800">
                <a:solidFill>
                  <a:srgbClr val="C00000"/>
                </a:solidFill>
              </a:rPr>
              <a:t>looked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C00000"/>
                </a:solidFill>
              </a:rPr>
              <a:t>up</a:t>
            </a:r>
            <a:r>
              <a:rPr lang="en-US" altLang="zh-CN" sz="2800"/>
              <a:t> at the basket and I </a:t>
            </a:r>
            <a:r>
              <a:rPr lang="en-US" altLang="zh-CN" sz="2800">
                <a:solidFill>
                  <a:srgbClr val="C00000"/>
                </a:solidFill>
              </a:rPr>
              <a:t>aimed</a:t>
            </a:r>
            <a:r>
              <a:rPr lang="en-US" altLang="zh-CN" sz="2800"/>
              <a:t> the basketball at it.</a:t>
            </a:r>
            <a:endParaRPr lang="en-US" altLang="zh-CN" sz="2800"/>
          </a:p>
          <a:p>
            <a:pPr algn="ctr"/>
            <a:endParaRPr lang="en-US" altLang="zh-CN" sz="2800"/>
          </a:p>
          <a:p>
            <a:pPr algn="ctr"/>
            <a:endParaRPr lang="en-US" altLang="zh-CN" sz="2800"/>
          </a:p>
          <a:p>
            <a:pPr algn="ctr"/>
            <a:r>
              <a:rPr lang="en-US" altLang="zh-CN" sz="2800">
                <a:solidFill>
                  <a:srgbClr val="C00000"/>
                </a:solidFill>
              </a:rPr>
              <a:t>Looking up</a:t>
            </a:r>
            <a:r>
              <a:rPr lang="en-US" altLang="zh-CN" sz="2800"/>
              <a:t> at the basket, I </a:t>
            </a:r>
            <a:r>
              <a:rPr lang="en-US" altLang="zh-CN" sz="2800">
                <a:solidFill>
                  <a:srgbClr val="C00000"/>
                </a:solidFill>
              </a:rPr>
              <a:t>aimed</a:t>
            </a:r>
            <a:r>
              <a:rPr lang="en-US" altLang="zh-CN" sz="2800"/>
              <a:t> the basketball at it.</a:t>
            </a:r>
            <a:endParaRPr lang="en-US" altLang="zh-CN" sz="2800"/>
          </a:p>
          <a:p>
            <a:pPr algn="ctr"/>
            <a:endParaRPr lang="en-US" altLang="zh-CN" sz="2800"/>
          </a:p>
          <a:p>
            <a:pPr algn="ctr"/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3954780" y="6413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Ⅱ. </a:t>
            </a:r>
            <a:r>
              <a:rPr lang="en-US" altLang="zh-CN" sz="40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altLang="zh-CN" sz="4000" b="1">
              <a:solidFill>
                <a:schemeClr val="accent1"/>
              </a:solidFill>
              <a:effectLst/>
              <a:sym typeface="+mn-ea"/>
            </a:endParaRPr>
          </a:p>
        </p:txBody>
      </p:sp>
      <p:pic>
        <p:nvPicPr>
          <p:cNvPr id="6" name="图片 5" descr="投篮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15" y="1598930"/>
            <a:ext cx="6370320" cy="4248150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4493895" y="1646555"/>
            <a:ext cx="402590" cy="4216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0400" y="2038985"/>
            <a:ext cx="1514475" cy="101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25500" y="2442210"/>
            <a:ext cx="958215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燕尾形 9"/>
          <p:cNvSpPr/>
          <p:nvPr/>
        </p:nvSpPr>
        <p:spPr>
          <a:xfrm rot="5400000">
            <a:off x="2337435" y="2681605"/>
            <a:ext cx="485775" cy="485775"/>
          </a:xfrm>
          <a:prstGeom prst="chevr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12725" y="3766820"/>
            <a:ext cx="1713230" cy="7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94530" y="3736340"/>
            <a:ext cx="941070" cy="114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7945" y="993140"/>
            <a:ext cx="55111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1 Rewrite sentences.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045" y="1656080"/>
            <a:ext cx="5860415" cy="4058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algn="ctr"/>
            <a:r>
              <a:rPr lang="en-US" altLang="zh-CN" sz="2800"/>
              <a:t>I </a:t>
            </a:r>
            <a:r>
              <a:rPr lang="en-US" altLang="zh-CN" sz="2800">
                <a:solidFill>
                  <a:srgbClr val="C00000"/>
                </a:solidFill>
              </a:rPr>
              <a:t>aimed</a:t>
            </a:r>
            <a:r>
              <a:rPr lang="en-US" altLang="zh-CN" sz="2800"/>
              <a:t> the basketball at the basket and the students </a:t>
            </a:r>
            <a:r>
              <a:rPr lang="en-US" altLang="zh-CN" sz="2800">
                <a:solidFill>
                  <a:srgbClr val="C00000"/>
                </a:solidFill>
              </a:rPr>
              <a:t>stared</a:t>
            </a:r>
            <a:r>
              <a:rPr lang="en-US" altLang="zh-CN" sz="2800"/>
              <a:t> at me. </a:t>
            </a:r>
            <a:endParaRPr lang="en-US" altLang="zh-CN" sz="2800"/>
          </a:p>
          <a:p>
            <a:pPr algn="ctr"/>
            <a:endParaRPr lang="en-US" altLang="zh-CN" sz="2800"/>
          </a:p>
          <a:p>
            <a:pPr algn="ctr"/>
            <a:endParaRPr lang="en-US" altLang="zh-CN" sz="2800"/>
          </a:p>
          <a:p>
            <a:pPr algn="ctr"/>
            <a:r>
              <a:rPr lang="en-US" altLang="zh-CN" sz="2800"/>
              <a:t>I </a:t>
            </a:r>
            <a:r>
              <a:rPr lang="en-US" altLang="zh-CN" sz="2800">
                <a:solidFill>
                  <a:srgbClr val="C00000"/>
                </a:solidFill>
              </a:rPr>
              <a:t>aim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ed</a:t>
            </a:r>
            <a:r>
              <a:rPr lang="en-US" altLang="zh-CN" sz="2800">
                <a:sym typeface="+mn-ea"/>
              </a:rPr>
              <a:t> the basketball at the basket, the students 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staring</a:t>
            </a:r>
            <a:r>
              <a:rPr lang="en-US" altLang="zh-CN" sz="2800">
                <a:sym typeface="+mn-ea"/>
              </a:rPr>
              <a:t> at me.</a:t>
            </a:r>
            <a:endParaRPr lang="en-US" altLang="zh-CN" sz="2800"/>
          </a:p>
          <a:p>
            <a:pPr algn="ctr"/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3414395" y="14541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Ⅱ. </a:t>
            </a:r>
            <a:r>
              <a:rPr lang="en-US" altLang="zh-CN" sz="40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altLang="zh-CN" sz="4000" b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 descr="投篮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25" y="1656080"/>
            <a:ext cx="6087110" cy="4058920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717550" y="2192655"/>
            <a:ext cx="402590" cy="4216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40055" y="2077085"/>
            <a:ext cx="958215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414395" y="2537460"/>
            <a:ext cx="965200" cy="6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燕尾形 9"/>
          <p:cNvSpPr/>
          <p:nvPr/>
        </p:nvSpPr>
        <p:spPr>
          <a:xfrm rot="5400000">
            <a:off x="2566035" y="2782570"/>
            <a:ext cx="485775" cy="485775"/>
          </a:xfrm>
          <a:prstGeom prst="chevr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38785" y="3822065"/>
            <a:ext cx="959485" cy="114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051810" y="4253230"/>
            <a:ext cx="941070" cy="114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7945" y="993140"/>
            <a:ext cx="589724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1 Rewrite sentences.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045" y="1391285"/>
            <a:ext cx="11816715" cy="4217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I 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aim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ed</a:t>
            </a:r>
            <a:r>
              <a:rPr lang="en-US" altLang="zh-CN" sz="2800">
                <a:sym typeface="+mn-ea"/>
              </a:rPr>
              <a:t> the basketball at the basket, the students 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staring at</a:t>
            </a:r>
            <a:r>
              <a:rPr lang="en-US" altLang="zh-CN" sz="2800">
                <a:sym typeface="+mn-ea"/>
              </a:rPr>
              <a:t> me.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olidFill>
                  <a:srgbClr val="C00000"/>
                </a:solidFill>
                <a:sym typeface="+mn-ea"/>
              </a:rPr>
              <a:t>Looking up</a:t>
            </a:r>
            <a:r>
              <a:rPr lang="en-US" altLang="zh-CN" sz="2800">
                <a:sym typeface="+mn-ea"/>
              </a:rPr>
              <a:t> at the basket, I 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aimed</a:t>
            </a:r>
            <a:r>
              <a:rPr lang="en-US" altLang="zh-CN" sz="2800">
                <a:sym typeface="+mn-ea"/>
              </a:rPr>
              <a:t> the basketball at it.</a:t>
            </a:r>
            <a:endParaRPr lang="en-US" altLang="zh-CN" sz="2800"/>
          </a:p>
          <a:p>
            <a:endParaRPr lang="en-US" altLang="zh-CN" sz="2800"/>
          </a:p>
          <a:p>
            <a:pPr algn="l"/>
            <a:r>
              <a:rPr lang="en-US" altLang="zh-CN" sz="2800">
                <a:sym typeface="+mn-ea"/>
              </a:rPr>
              <a:t>     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Looking up</a:t>
            </a:r>
            <a:r>
              <a:rPr lang="en-US" altLang="zh-CN" sz="2800">
                <a:sym typeface="+mn-ea"/>
              </a:rPr>
              <a:t> at the basket, </a:t>
            </a:r>
            <a:r>
              <a:rPr lang="en-US" altLang="zh-CN" sz="2800">
                <a:solidFill>
                  <a:schemeClr val="accent4">
                    <a:lumMod val="75000"/>
                  </a:schemeClr>
                </a:solidFill>
                <a:sym typeface="+mn-ea"/>
              </a:rPr>
              <a:t>I</a:t>
            </a:r>
            <a:r>
              <a:rPr lang="en-US" altLang="zh-CN" sz="2800">
                <a:sym typeface="+mn-ea"/>
              </a:rPr>
              <a:t> 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aimed</a:t>
            </a:r>
            <a:r>
              <a:rPr lang="en-US" altLang="zh-CN" sz="2800">
                <a:sym typeface="+mn-ea"/>
              </a:rPr>
              <a:t> the basketball at it. </a:t>
            </a:r>
            <a:endParaRPr lang="en-US" altLang="zh-CN" sz="2800">
              <a:sym typeface="+mn-ea"/>
            </a:endParaRPr>
          </a:p>
          <a:p>
            <a:pPr algn="l"/>
            <a:r>
              <a:rPr lang="en-US" altLang="zh-CN" sz="2800" b="1">
                <a:solidFill>
                  <a:srgbClr val="002060"/>
                </a:solidFill>
                <a:sym typeface="+mn-ea"/>
              </a:rPr>
              <a:t>The students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C00000"/>
                </a:solidFill>
                <a:sym typeface="+mn-ea"/>
              </a:rPr>
              <a:t>staring at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me,</a:t>
            </a:r>
            <a:r>
              <a:rPr lang="en-US" altLang="zh-CN" sz="2800">
                <a:solidFill>
                  <a:schemeClr val="accent4">
                    <a:lumMod val="75000"/>
                  </a:schemeClr>
                </a:solidFill>
                <a:sym typeface="+mn-ea"/>
              </a:rPr>
              <a:t> I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7030A0"/>
                </a:solidFill>
                <a:sym typeface="+mn-ea"/>
              </a:rPr>
              <a:t>aimed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the basketball at the basket.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sym typeface="+mn-ea"/>
              </a:rPr>
              <a:t>    </a:t>
            </a:r>
            <a:endParaRPr lang="en-US" altLang="zh-CN" sz="2800"/>
          </a:p>
          <a:p>
            <a:pPr indent="457200"/>
            <a:endParaRPr lang="en-US" altLang="zh-CN" sz="2800"/>
          </a:p>
          <a:p>
            <a:pPr algn="ctr"/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2158365" y="24892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Ⅱ. </a:t>
            </a:r>
            <a:r>
              <a:rPr lang="en-US" altLang="zh-CN" sz="40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altLang="zh-CN" sz="40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3" name="燕尾形 12"/>
          <p:cNvSpPr/>
          <p:nvPr/>
        </p:nvSpPr>
        <p:spPr>
          <a:xfrm rot="5400000">
            <a:off x="4963160" y="3100070"/>
            <a:ext cx="485775" cy="485775"/>
          </a:xfrm>
          <a:prstGeom prst="chevr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355" y="105410"/>
            <a:ext cx="1926590" cy="120396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4915535" y="3585845"/>
            <a:ext cx="103886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92625" y="4506595"/>
            <a:ext cx="708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4">
                    <a:lumMod val="75000"/>
                  </a:schemeClr>
                </a:solidFill>
              </a:rPr>
              <a:t>主语</a:t>
            </a:r>
            <a:endParaRPr lang="zh-CN" altLang="en-US" sz="2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56835" y="4490085"/>
            <a:ext cx="708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7030A0"/>
                </a:solidFill>
              </a:rPr>
              <a:t>谓语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1355" y="3521075"/>
            <a:ext cx="1776095" cy="4838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12060" y="3995420"/>
            <a:ext cx="1508760" cy="4191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798445" y="4480560"/>
            <a:ext cx="110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</a:rPr>
              <a:t>非谓语</a:t>
            </a:r>
            <a:endParaRPr lang="zh-CN" altLang="en-US" sz="200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0905" y="4462145"/>
            <a:ext cx="1275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002060"/>
                </a:solidFill>
              </a:rPr>
              <a:t>逻辑主语</a:t>
            </a:r>
            <a:endParaRPr lang="zh-CN" altLang="en-US" sz="2000" b="1">
              <a:solidFill>
                <a:srgbClr val="00206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3595" y="4357370"/>
            <a:ext cx="2965450" cy="60515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402080" y="5024755"/>
            <a:ext cx="1985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独立主格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8745" y="1395730"/>
            <a:ext cx="8436610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2 Compare and summarize.</a:t>
            </a:r>
            <a:r>
              <a:rPr lang="en-US" altLang="zh-CN" sz="3200">
                <a:sym typeface="+mn-ea"/>
              </a:rPr>
              <a:t>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bldLvl="0" animBg="1"/>
      <p:bldP spid="16" grpId="0"/>
      <p:bldP spid="17" grpId="0" bldLvl="0" animBg="1"/>
      <p:bldP spid="18" grpId="0" bldLvl="0" animBg="1"/>
      <p:bldP spid="19" grpId="0"/>
      <p:bldP spid="20" grpId="0"/>
      <p:bldP spid="21" grpId="0" bldLvl="0" animBg="1"/>
      <p:bldP spid="24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50695"/>
            <a:ext cx="11816715" cy="3618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players ran on the court, beads of sweat </a:t>
            </a:r>
            <a:r>
              <a:rPr lang="en-US" altLang="zh-CN" sz="2800" b="1">
                <a:solidFill>
                  <a:schemeClr val="tx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their faces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girl made the basket, the opponents </a:t>
            </a:r>
            <a:r>
              <a:rPr lang="en-US" altLang="zh-CN" sz="2800" b="1">
                <a:solidFill>
                  <a:schemeClr val="tx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wide-eyed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basketball game </a:t>
            </a:r>
            <a:r>
              <a:rPr lang="en-US" altLang="zh-CN" sz="2800" b="1">
                <a:solidFill>
                  <a:schemeClr val="tx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settled down to studying. 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独立主格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名词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代词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非谓语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副词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形容词</a:t>
            </a: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介词短语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9755" y="14287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Ⅱ. </a:t>
            </a:r>
            <a:r>
              <a:rPr lang="en-US" altLang="zh-CN" sz="40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endParaRPr lang="en-US" altLang="zh-CN" sz="40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0" y="951865"/>
            <a:ext cx="121913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Activity 3 Observe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summarize the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form and function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absolute construction.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0465" y="3921760"/>
            <a:ext cx="162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名词</a:t>
            </a:r>
            <a:r>
              <a:rPr lang="en-US" altLang="zh-CN" sz="2400" b="1">
                <a:solidFill>
                  <a:srgbClr val="C00000"/>
                </a:solidFill>
              </a:rPr>
              <a:t>+</a:t>
            </a:r>
            <a:r>
              <a:rPr lang="zh-CN" altLang="en-US" sz="2400" b="1">
                <a:solidFill>
                  <a:srgbClr val="C00000"/>
                </a:solidFill>
              </a:rPr>
              <a:t>副词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27035" y="3070225"/>
            <a:ext cx="2183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名词</a:t>
            </a:r>
            <a:r>
              <a:rPr lang="en-US" altLang="zh-CN" sz="2400" b="1">
                <a:solidFill>
                  <a:srgbClr val="C00000"/>
                </a:solidFill>
              </a:rPr>
              <a:t>+</a:t>
            </a:r>
            <a:r>
              <a:rPr lang="zh-CN" altLang="en-US" sz="2400" b="1">
                <a:solidFill>
                  <a:srgbClr val="C00000"/>
                </a:solidFill>
              </a:rPr>
              <a:t>形容词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66940" y="2189480"/>
            <a:ext cx="2793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名词</a:t>
            </a:r>
            <a:r>
              <a:rPr lang="en-US" altLang="zh-CN" sz="2400" b="1">
                <a:solidFill>
                  <a:srgbClr val="C00000"/>
                </a:solidFill>
              </a:rPr>
              <a:t>+</a:t>
            </a:r>
            <a:r>
              <a:rPr lang="zh-CN" altLang="en-US" sz="2400" b="1">
                <a:solidFill>
                  <a:srgbClr val="C00000"/>
                </a:solidFill>
              </a:rPr>
              <a:t>介词短语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26" name="图片 25" descr="篮球赛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" y="1758950"/>
            <a:ext cx="7621270" cy="5079365"/>
          </a:xfrm>
          <a:prstGeom prst="rect">
            <a:avLst/>
          </a:prstGeom>
        </p:spPr>
      </p:pic>
      <p:pic>
        <p:nvPicPr>
          <p:cNvPr id="27" name="图片 26" descr="篮球塞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" y="1758950"/>
            <a:ext cx="7606665" cy="5069840"/>
          </a:xfrm>
          <a:prstGeom prst="rect">
            <a:avLst/>
          </a:prstGeom>
        </p:spPr>
      </p:pic>
      <p:pic>
        <p:nvPicPr>
          <p:cNvPr id="28" name="图片 27" descr="篮球赛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0" y="1749425"/>
            <a:ext cx="7596505" cy="5062855"/>
          </a:xfrm>
          <a:prstGeom prst="rect">
            <a:avLst/>
          </a:prstGeom>
        </p:spPr>
      </p:pic>
      <p:pic>
        <p:nvPicPr>
          <p:cNvPr id="29" name="图片 28" descr="篮球赛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" y="1739900"/>
            <a:ext cx="7566660" cy="5042535"/>
          </a:xfrm>
          <a:prstGeom prst="rect">
            <a:avLst/>
          </a:prstGeom>
        </p:spPr>
      </p:pic>
      <p:pic>
        <p:nvPicPr>
          <p:cNvPr id="30" name="图片 29" descr="篮球赛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915" y="1750695"/>
            <a:ext cx="7692390" cy="5126355"/>
          </a:xfrm>
          <a:prstGeom prst="rect">
            <a:avLst/>
          </a:prstGeom>
        </p:spPr>
      </p:pic>
      <p:pic>
        <p:nvPicPr>
          <p:cNvPr id="31" name="图片 30" descr="篮球赛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5130" y="1750695"/>
            <a:ext cx="7601585" cy="5066030"/>
          </a:xfrm>
          <a:prstGeom prst="rect">
            <a:avLst/>
          </a:prstGeom>
        </p:spPr>
      </p:pic>
      <p:pic>
        <p:nvPicPr>
          <p:cNvPr id="32" name="图片 31" descr="4班教室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99665"/>
            <a:ext cx="12192000" cy="41040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0" y="5501640"/>
            <a:ext cx="4844415" cy="5219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What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function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does it have?</a:t>
            </a:r>
            <a:endParaRPr lang="en-US" altLang="zh-CN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燕尾形 5"/>
          <p:cNvSpPr/>
          <p:nvPr>
            <p:custDataLst>
              <p:tags r:id="rId11"/>
            </p:custDataLst>
          </p:nvPr>
        </p:nvSpPr>
        <p:spPr>
          <a:xfrm>
            <a:off x="5099685" y="5501640"/>
            <a:ext cx="485775" cy="485775"/>
          </a:xfrm>
          <a:prstGeom prst="chevr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5770245" y="5507355"/>
            <a:ext cx="6046470" cy="5219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Act as an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adverbial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状语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)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lang="zh-CN" altLang="en-US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6" grpId="0" bldLvl="0" animBg="1"/>
      <p:bldP spid="4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3045" y="0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5469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>
              <a:lnSpc>
                <a:spcPts val="388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One boy was having a rest, one of his legs injured.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A basketball in his hands, the player was racing towards the basket.</a:t>
            </a:r>
            <a:endParaRPr lang="en-US" altLang="zh-CN" sz="24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The headteacher gathered them all around, providing strategies for them.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The students were seated around the ground, their eyes fixed on the players.</a:t>
            </a:r>
            <a:r>
              <a:rPr lang="en-US" altLang="zh-CN" sz="24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The game was going on fiercely, some reporters taking photos of the memorable scenes.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6. A grand basketball game was being held, the sun casting sparkling light everywhere.</a:t>
            </a:r>
            <a:r>
              <a:rPr lang="en-US" altLang="zh-CN" sz="24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7. The moment the headteacher announced there would be a basketball game, the students leaped to their feet with wild joy. </a:t>
            </a:r>
            <a:endParaRPr lang="en-US" altLang="zh-CN" sz="2400" b="1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ts val="3880"/>
              </a:lnSpc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8. The player shot the basket and scored three points. A storm of thunderous applause burst on the playground.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85165"/>
            <a:ext cx="11924030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1 Judge whether the sentences use absolute construction.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20700" y="2270760"/>
            <a:ext cx="3148965" cy="88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475095" y="3246120"/>
            <a:ext cx="3865245" cy="133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113790" y="2232660"/>
            <a:ext cx="2183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名词</a:t>
            </a:r>
            <a:r>
              <a:rPr lang="en-US" altLang="zh-CN" b="1">
                <a:solidFill>
                  <a:srgbClr val="C00000"/>
                </a:solidFill>
              </a:rPr>
              <a:t>+</a:t>
            </a:r>
            <a:r>
              <a:rPr lang="zh-CN" altLang="en-US" b="1">
                <a:solidFill>
                  <a:srgbClr val="C00000"/>
                </a:solidFill>
              </a:rPr>
              <a:t>介词短</a:t>
            </a:r>
            <a:r>
              <a:rPr lang="zh-CN" altLang="en-US">
                <a:solidFill>
                  <a:srgbClr val="C00000"/>
                </a:solidFill>
              </a:rPr>
              <a:t>语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31735" y="3210560"/>
            <a:ext cx="2183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名词</a:t>
            </a:r>
            <a:r>
              <a:rPr lang="en-US" altLang="zh-CN" b="1">
                <a:solidFill>
                  <a:srgbClr val="C00000"/>
                </a:solidFill>
              </a:rPr>
              <a:t>+</a:t>
            </a:r>
            <a:r>
              <a:rPr lang="zh-CN" altLang="en-US" b="1">
                <a:solidFill>
                  <a:srgbClr val="C00000"/>
                </a:solidFill>
              </a:rPr>
              <a:t>非谓语</a:t>
            </a:r>
            <a:endParaRPr lang="zh-CN" altLang="en-US" b="1">
              <a:solidFill>
                <a:srgbClr val="C00000"/>
              </a:solidFill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V="1">
            <a:off x="4731385" y="3740150"/>
            <a:ext cx="7019290" cy="146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788025" y="3705860"/>
            <a:ext cx="2183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名词</a:t>
            </a:r>
            <a:r>
              <a:rPr lang="en-US" altLang="zh-CN" b="1">
                <a:solidFill>
                  <a:srgbClr val="C00000"/>
                </a:solidFill>
              </a:rPr>
              <a:t>+</a:t>
            </a:r>
            <a:r>
              <a:rPr lang="zh-CN" altLang="en-US" b="1">
                <a:solidFill>
                  <a:srgbClr val="C00000"/>
                </a:solidFill>
              </a:rPr>
              <a:t>非谓语</a:t>
            </a:r>
            <a:endParaRPr lang="zh-CN" altLang="en-US" b="1">
              <a:solidFill>
                <a:srgbClr val="C00000"/>
              </a:solidFill>
            </a:endParaRPr>
          </a:p>
        </p:txBody>
      </p:sp>
      <p:cxnSp>
        <p:nvCxnSpPr>
          <p:cNvPr id="26" name="直接连接符 25"/>
          <p:cNvCxnSpPr/>
          <p:nvPr>
            <p:custDataLst>
              <p:tags r:id="rId4"/>
            </p:custDataLst>
          </p:nvPr>
        </p:nvCxnSpPr>
        <p:spPr>
          <a:xfrm flipV="1">
            <a:off x="5923915" y="4225290"/>
            <a:ext cx="5410200" cy="234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628380" y="4170680"/>
            <a:ext cx="2183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名词</a:t>
            </a:r>
            <a:r>
              <a:rPr lang="en-US" altLang="zh-CN" b="1">
                <a:solidFill>
                  <a:srgbClr val="C00000"/>
                </a:solidFill>
              </a:rPr>
              <a:t>+</a:t>
            </a:r>
            <a:r>
              <a:rPr lang="zh-CN" altLang="en-US" b="1">
                <a:solidFill>
                  <a:srgbClr val="C00000"/>
                </a:solidFill>
              </a:rPr>
              <a:t>非谓语</a:t>
            </a:r>
            <a:endParaRPr lang="zh-CN" altLang="en-US" b="1">
              <a:solidFill>
                <a:srgbClr val="C00000"/>
              </a:solidFill>
            </a:endParaRPr>
          </a:p>
        </p:txBody>
      </p:sp>
      <p:cxnSp>
        <p:nvCxnSpPr>
          <p:cNvPr id="30" name="直接连接符 29"/>
          <p:cNvCxnSpPr/>
          <p:nvPr>
            <p:custDataLst>
              <p:tags r:id="rId5"/>
            </p:custDataLst>
          </p:nvPr>
        </p:nvCxnSpPr>
        <p:spPr>
          <a:xfrm>
            <a:off x="4088765" y="1787525"/>
            <a:ext cx="2811780" cy="5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716780" y="1772920"/>
            <a:ext cx="2183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名词</a:t>
            </a:r>
            <a:r>
              <a:rPr lang="en-US" altLang="zh-CN" b="1">
                <a:solidFill>
                  <a:srgbClr val="C00000"/>
                </a:solidFill>
              </a:rPr>
              <a:t>+</a:t>
            </a:r>
            <a:r>
              <a:rPr lang="zh-CN" altLang="en-US" b="1">
                <a:solidFill>
                  <a:srgbClr val="C00000"/>
                </a:solidFill>
              </a:rPr>
              <a:t>形容词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4782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algn="ctr" fontAlgn="auto">
              <a:lnSpc>
                <a:spcPct val="100000"/>
              </a:lnSpc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7. The moment the headteacher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announced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there would be a basketball game, the students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leaped to their feet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with wild joy. </a:t>
            </a:r>
            <a:endParaRPr lang="en-US" altLang="zh-CN" sz="28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headteacher announced there would be a basketball game, the students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leaping to their feet</a:t>
            </a:r>
            <a:r>
              <a:rPr lang="en-US" altLang="zh-CN" sz="28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with wild joy. </a:t>
            </a:r>
            <a:endParaRPr lang="en-US" altLang="zh-CN" sz="28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8. The player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shot the basket and scored three points.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storm of thunderous applause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burst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on the playground.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player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shot the basket and scored three points,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storm of thunderous applause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bursting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on the playground.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8516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2 Rewrite the sentences under the guidance of the teacher.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燕尾形 2"/>
          <p:cNvSpPr/>
          <p:nvPr>
            <p:custDataLst>
              <p:tags r:id="rId3"/>
            </p:custDataLst>
          </p:nvPr>
        </p:nvSpPr>
        <p:spPr>
          <a:xfrm rot="5400000">
            <a:off x="5522595" y="2152650"/>
            <a:ext cx="485775" cy="485775"/>
          </a:xfrm>
          <a:prstGeom prst="chevr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666115" y="1356360"/>
            <a:ext cx="1736725" cy="3803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燕尾形 10"/>
          <p:cNvSpPr/>
          <p:nvPr>
            <p:custDataLst>
              <p:tags r:id="rId5"/>
            </p:custDataLst>
          </p:nvPr>
        </p:nvSpPr>
        <p:spPr>
          <a:xfrm rot="5400000">
            <a:off x="5522595" y="4770755"/>
            <a:ext cx="485775" cy="485775"/>
          </a:xfrm>
          <a:prstGeom prst="chevr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237220" y="4266565"/>
            <a:ext cx="67945" cy="10560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4620" y="-38735"/>
            <a:ext cx="4585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Ⅲ. </a:t>
            </a:r>
            <a:r>
              <a:rPr lang="en-US" altLang="zh-CN" sz="4000" b="1">
                <a:solidFill>
                  <a:schemeClr val="accent1"/>
                </a:solidFill>
                <a:effectLst/>
                <a:sym typeface="+mn-ea"/>
              </a:rPr>
              <a:t>Practice</a:t>
            </a:r>
            <a:endParaRPr lang="en-US" altLang="zh-CN" sz="4000" b="1">
              <a:solidFill>
                <a:schemeClr val="accent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745" y="1285875"/>
            <a:ext cx="11924665" cy="3009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All the players were worn-out. Their faces turned pale. </a:t>
            </a:r>
            <a:endParaRPr lang="en-US" altLang="zh-CN" sz="2400" b="1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She stood on the ground and a frightened expression was on her face.</a:t>
            </a:r>
            <a:endParaRPr lang="en-US" altLang="zh-CN" sz="2400" b="1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While the two girls were trying for the ball, their teammates gaped at them. 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The girl was surrounded by the opponent. Her teammate tried to catch the ball.  </a:t>
            </a:r>
            <a:endParaRPr lang="en-US" altLang="zh-CN" sz="2400" b="1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5. All the students cheered for the player. He gathered all the strength to dribble the ball.</a:t>
            </a:r>
            <a:endParaRPr lang="en-US" altLang="zh-CN" sz="2400" b="1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6. After the final round of the game was over, the champion team was awarded a medal.</a:t>
            </a:r>
            <a:endParaRPr lang="en-US" altLang="zh-CN" sz="2400" b="1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7. The class won the first place, so the headteacher praised them for their team spirit.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8. If time permits, we shall have another basketball game next year.</a:t>
            </a:r>
            <a:endParaRPr lang="en-US" altLang="zh-CN" sz="24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ts val="3960"/>
              </a:lnSpc>
            </a:pPr>
            <a:endParaRPr lang="en-US" altLang="zh-CN" sz="24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8745" y="685165"/>
            <a:ext cx="11924665" cy="58356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Activity 3 Rewrite the sentences in groups.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 descr="篮球赛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" y="4254500"/>
            <a:ext cx="3905250" cy="2602230"/>
          </a:xfrm>
          <a:prstGeom prst="rect">
            <a:avLst/>
          </a:prstGeom>
        </p:spPr>
      </p:pic>
      <p:pic>
        <p:nvPicPr>
          <p:cNvPr id="9" name="图片 8" descr="篮球赛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890" y="4253865"/>
            <a:ext cx="3914140" cy="2609215"/>
          </a:xfrm>
          <a:prstGeom prst="rect">
            <a:avLst/>
          </a:prstGeom>
        </p:spPr>
      </p:pic>
      <p:pic>
        <p:nvPicPr>
          <p:cNvPr id="10" name="图片 9" descr="篮球塞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110" y="4253865"/>
            <a:ext cx="3907790" cy="2604135"/>
          </a:xfrm>
          <a:prstGeom prst="rect">
            <a:avLst/>
          </a:prstGeom>
        </p:spPr>
      </p:pic>
      <p:pic>
        <p:nvPicPr>
          <p:cNvPr id="12" name="图片 11" descr="篮球赛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355" y="4253865"/>
            <a:ext cx="3903345" cy="26028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11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117.xml><?xml version="1.0" encoding="utf-8"?>
<p:tagLst xmlns:p="http://schemas.openxmlformats.org/presentationml/2006/main">
  <p:tag name="commondata" val="eyJoZGlkIjoiZTAxZWZlZGNkNjMwNmQxYWIxYWRlNjBmNWE2ZWYzZjMifQ=="/>
</p:tagLst>
</file>

<file path=ppt/tags/tag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.xml><?xml version="1.0" encoding="utf-8"?>
<p:tagLst xmlns:p="http://schemas.openxmlformats.org/presentationml/2006/main">
  <p:tag name="KSO_WM_SLIDE_BACKGROUND_TYPE" val="leftRight"/>
  <p:tag name="KSO_WM_SLIDE_BK_DARK_LIGHT" val="2"/>
</p:tagLst>
</file>

<file path=ppt/tags/tag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2.xml><?xml version="1.0" encoding="utf-8"?>
<p:tagLst xmlns:p="http://schemas.openxmlformats.org/presentationml/2006/main">
  <p:tag name="KSO_WM_SLIDE_BACKGROUND_TYPE" val="bottomTop"/>
  <p:tag name="KSO_WM_SLIDE_BK_DARK_LIGHT" val="2"/>
</p:tagLst>
</file>

<file path=ppt/tags/tag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belt"/>
  <p:tag name="KSO_WM_SLIDE_BK_DARK_LIGHT" val="2"/>
</p:tagLst>
</file>

<file path=ppt/tags/tag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TAG_VERSION" val="1.0"/>
  <p:tag name="KSO_WM_TEMPLATE_CATEGORY" val="custom"/>
  <p:tag name="KSO_WM_TEMPLATE_INDEX" val="20181765"/>
  <p:tag name="KSO_WM_BEAUTIFY_FLAG" val="#wm#"/>
</p:tagLst>
</file>

<file path=ppt/tags/tag57.xml><?xml version="1.0" encoding="utf-8"?>
<p:tagLst xmlns:p="http://schemas.openxmlformats.org/presentationml/2006/main">
  <p:tag name="KSO_WM_TAG_VERSION" val="1.0"/>
  <p:tag name="KSO_WM_TEMPLATE_CATEGORY" val="custom"/>
  <p:tag name="KSO_WM_TEMPLATE_INDEX" val="20181765"/>
  <p:tag name="KSO_WM_BEAUTIFY_FLAG" val="#wm#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133_1"/>
  <p:tag name="KSO_WM_TEMPLATE_CATEGORY" val="custom"/>
  <p:tag name="KSO_WM_TEMPLATE_INDEX" val="20181765"/>
  <p:tag name="KSO_WM_TEMPLATE_SUBCATEGORY" val="combine"/>
  <p:tag name="KSO_WM_TEMPLATE_THUMBS_INDEX" val="1、5、6、9、10、15、19、23、26、27"/>
  <p:tag name="KSO_WM_TEMPLATE_MASTER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0.xml><?xml version="1.0" encoding="utf-8"?>
<p:tagLst xmlns:p="http://schemas.openxmlformats.org/presentationml/2006/main">
  <p:tag name="KSO_WM_SLIDE_ID" val="custom20181765_9"/>
  <p:tag name="KSO_WM_TEMPLATE_SUBCATEGORY" val="0"/>
  <p:tag name="KSO_WM_TEMPLATE_MASTER_TYPE" val="1"/>
  <p:tag name="KSO_WM_TEMPLATE_COLOR_TYPE" val="0"/>
  <p:tag name="KSO_WM_SLIDE_TYPE" val="sectionTitle"/>
  <p:tag name="KSO_WM_SLIDE_SUBTYPE" val="diag"/>
  <p:tag name="KSO_WM_SLIDE_ITEM_CNT" val="0"/>
  <p:tag name="KSO_WM_SLIDE_INDEX" val="9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1765"/>
  <p:tag name="KSO_WM_SLIDE_LAYOUT" val="a_b_e"/>
  <p:tag name="KSO_WM_SLIDE_LAYOUT_CNT" val="1_1_1"/>
  <p:tag name="KSO_WM_COMBINE_RELATE_SLIDE_ID" val="background20179133_6"/>
</p:tagLst>
</file>

<file path=ppt/tags/tag61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62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2812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12"/>
  <p:tag name="KSO_WM_SLIDE_LAYOUT" val="a_f"/>
  <p:tag name="KSO_WM_SLIDE_LAYOUT_CNT" val="1_1"/>
  <p:tag name="KSO_WM_TEMPLATE_MASTER_TYPE" val="1"/>
  <p:tag name="KSO_WM_TEMPLATE_COLOR_TYPE" val="1"/>
  <p:tag name="KSO_WM_SLIDE_BK_DARK_LIGHT" val="2"/>
  <p:tag name="KSO_WM_SLIDE_BACKGROUND_TYPE" val="genera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ADCC99"/>
      </a:dk2>
      <a:lt2>
        <a:srgbClr val="C5E0B4"/>
      </a:lt2>
      <a:accent1>
        <a:srgbClr val="548235"/>
      </a:accent1>
      <a:accent2>
        <a:srgbClr val="8EA933"/>
      </a:accent2>
      <a:accent3>
        <a:srgbClr val="FFDE2E"/>
      </a:accent3>
      <a:accent4>
        <a:srgbClr val="FFA857"/>
      </a:accent4>
      <a:accent5>
        <a:srgbClr val="DF76AF"/>
      </a:accent5>
      <a:accent6>
        <a:srgbClr val="506E9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DCC99"/>
    </a:dk2>
    <a:lt2>
      <a:srgbClr val="C5E0B4"/>
    </a:lt2>
    <a:accent1>
      <a:srgbClr val="548235"/>
    </a:accent1>
    <a:accent2>
      <a:srgbClr val="8EA933"/>
    </a:accent2>
    <a:accent3>
      <a:srgbClr val="FFDE2E"/>
    </a:accent3>
    <a:accent4>
      <a:srgbClr val="FFA857"/>
    </a:accent4>
    <a:accent5>
      <a:srgbClr val="DF76AF"/>
    </a:accent5>
    <a:accent6>
      <a:srgbClr val="506E9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DCC99"/>
    </a:dk2>
    <a:lt2>
      <a:srgbClr val="C5E0B4"/>
    </a:lt2>
    <a:accent1>
      <a:srgbClr val="548235"/>
    </a:accent1>
    <a:accent2>
      <a:srgbClr val="8EA933"/>
    </a:accent2>
    <a:accent3>
      <a:srgbClr val="FFDE2E"/>
    </a:accent3>
    <a:accent4>
      <a:srgbClr val="FFA857"/>
    </a:accent4>
    <a:accent5>
      <a:srgbClr val="DF76AF"/>
    </a:accent5>
    <a:accent6>
      <a:srgbClr val="506E9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8941</Words>
  <Application>WPS 演示</Application>
  <PresentationFormat>宽屏</PresentationFormat>
  <Paragraphs>253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Times New Roman</vt:lpstr>
      <vt:lpstr>楷体</vt:lpstr>
      <vt:lpstr>汉仪颜楷简</vt:lpstr>
      <vt:lpstr>Wingdings</vt:lpstr>
      <vt:lpstr>黑体</vt:lpstr>
      <vt:lpstr>Arial Unicode MS</vt:lpstr>
      <vt:lpstr>Calibri</vt:lpstr>
      <vt:lpstr>WPS</vt:lpstr>
      <vt:lpstr>2_Office 主题​​</vt:lpstr>
      <vt:lpstr>独立主格 Absolute Construction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方琳</cp:lastModifiedBy>
  <cp:revision>14</cp:revision>
  <dcterms:created xsi:type="dcterms:W3CDTF">2023-08-09T12:44:00Z</dcterms:created>
  <dcterms:modified xsi:type="dcterms:W3CDTF">2024-01-15T12:27:33Z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2052-12.1.0.16250</vt:lpwstr>
  </property>
</Properties>
</file>