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svg" ContentType="image/svg+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387" r:id="rId3"/>
    <p:sldId id="256" r:id="rId4"/>
    <p:sldId id="355" r:id="rId5"/>
    <p:sldId id="357" r:id="rId7"/>
    <p:sldId id="359" r:id="rId8"/>
    <p:sldId id="360" r:id="rId9"/>
    <p:sldId id="361" r:id="rId10"/>
    <p:sldId id="362" r:id="rId11"/>
    <p:sldId id="363" r:id="rId12"/>
    <p:sldId id="364" r:id="rId13"/>
    <p:sldId id="365" r:id="rId14"/>
    <p:sldId id="380" r:id="rId15"/>
    <p:sldId id="376" r:id="rId16"/>
    <p:sldId id="377" r:id="rId17"/>
    <p:sldId id="367" r:id="rId18"/>
    <p:sldId id="368" r:id="rId19"/>
    <p:sldId id="369" r:id="rId20"/>
    <p:sldId id="378" r:id="rId21"/>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521415D9-36F7-43E2-AB2F-B90AF26B5E84}">
      <p14:sectionLst xmlns:p14="http://schemas.microsoft.com/office/powerpoint/2010/main">
        <p14:section name="默认节" id="{CE835A4E-8953-48CF-AAEF-A31E1A40CD89}">
          <p14:sldIdLst>
            <p14:sldId id="256"/>
            <p14:sldId id="355"/>
            <p14:sldId id="357"/>
            <p14:sldId id="359"/>
            <p14:sldId id="360"/>
            <p14:sldId id="361"/>
            <p14:sldId id="362"/>
            <p14:sldId id="363"/>
            <p14:sldId id="364"/>
            <p14:sldId id="365"/>
            <p14:sldId id="380"/>
            <p14:sldId id="376"/>
            <p14:sldId id="377"/>
            <p14:sldId id="367"/>
            <p14:sldId id="368"/>
            <p14:sldId id="369"/>
            <p14:sldId id="378"/>
            <p14:sldId id="387"/>
          </p14:sldIdLst>
        </p14:section>
        <p14:section name="无标题节" id="{31324792-84EE-476F-AA21-88D622F582EE}">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C981C"/>
    <a:srgbClr val="FB9E1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4" d="100"/>
          <a:sy n="64" d="100"/>
        </p:scale>
        <p:origin x="724" y="44"/>
      </p:cViewPr>
      <p:guideLst>
        <p:guide orient="horz" pos="2124"/>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7967AD-9D7F-4C24-87DA-C973A2A0DF3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7967AD-9D7F-4C24-87DA-C973A2A0DF3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png"/><Relationship Id="rId21" Type="http://schemas.openxmlformats.org/officeDocument/2006/relationships/tags" Target="../tags/tag18.xml"/><Relationship Id="rId20" Type="http://schemas.openxmlformats.org/officeDocument/2006/relationships/tags" Target="../tags/tag17.xml"/><Relationship Id="rId2" Type="http://schemas.openxmlformats.org/officeDocument/2006/relationships/tags" Target="../tags/tag1.xml"/><Relationship Id="rId19" Type="http://schemas.openxmlformats.org/officeDocument/2006/relationships/tags" Target="../tags/tag16.xml"/><Relationship Id="rId18" Type="http://schemas.openxmlformats.org/officeDocument/2006/relationships/tags" Target="../tags/tag15.xml"/><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tags" Target="../tags/tag12.xml"/><Relationship Id="rId14" Type="http://schemas.openxmlformats.org/officeDocument/2006/relationships/tags" Target="../tags/tag11.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image" Target="../media/image3.png"/><Relationship Id="rId2" Type="http://schemas.openxmlformats.org/officeDocument/2006/relationships/tags" Target="../tags/tag105.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image" Target="../media/image5.png"/><Relationship Id="rId3" Type="http://schemas.openxmlformats.org/officeDocument/2006/relationships/tags" Target="../tags/tag111.xml"/><Relationship Id="rId25" Type="http://schemas.openxmlformats.org/officeDocument/2006/relationships/tags" Target="../tags/tag132.xml"/><Relationship Id="rId24" Type="http://schemas.openxmlformats.org/officeDocument/2006/relationships/tags" Target="../tags/tag131.xml"/><Relationship Id="rId23" Type="http://schemas.openxmlformats.org/officeDocument/2006/relationships/tags" Target="../tags/tag130.xml"/><Relationship Id="rId22" Type="http://schemas.openxmlformats.org/officeDocument/2006/relationships/tags" Target="../tags/tag129.xml"/><Relationship Id="rId21" Type="http://schemas.openxmlformats.org/officeDocument/2006/relationships/tags" Target="../tags/tag128.xml"/><Relationship Id="rId20" Type="http://schemas.openxmlformats.org/officeDocument/2006/relationships/tags" Target="../tags/tag127.xml"/><Relationship Id="rId2" Type="http://schemas.openxmlformats.org/officeDocument/2006/relationships/tags" Target="../tags/tag110.xml"/><Relationship Id="rId19" Type="http://schemas.openxmlformats.org/officeDocument/2006/relationships/tags" Target="../tags/tag126.xml"/><Relationship Id="rId18" Type="http://schemas.openxmlformats.org/officeDocument/2006/relationships/tags" Target="../tags/tag125.xml"/><Relationship Id="rId17" Type="http://schemas.openxmlformats.org/officeDocument/2006/relationships/tags" Target="../tags/tag124.xml"/><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4" Type="http://schemas.openxmlformats.org/officeDocument/2006/relationships/tags" Target="../tags/tag145.xml"/><Relationship Id="rId13" Type="http://schemas.openxmlformats.org/officeDocument/2006/relationships/tags" Target="../tags/tag144.xml"/><Relationship Id="rId12" Type="http://schemas.openxmlformats.org/officeDocument/2006/relationships/tags" Target="../tags/tag143.xml"/><Relationship Id="rId11" Type="http://schemas.openxmlformats.org/officeDocument/2006/relationships/tags" Target="../tags/tag142.xml"/><Relationship Id="rId10" Type="http://schemas.openxmlformats.org/officeDocument/2006/relationships/tags" Target="../tags/tag14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image" Target="../media/image3.png"/><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7" Type="http://schemas.openxmlformats.org/officeDocument/2006/relationships/tags" Target="../tags/tag168.xml"/><Relationship Id="rId16" Type="http://schemas.openxmlformats.org/officeDocument/2006/relationships/tags" Target="../tags/tag167.xml"/><Relationship Id="rId15" Type="http://schemas.openxmlformats.org/officeDocument/2006/relationships/tags" Target="../tags/tag166.xml"/><Relationship Id="rId14" Type="http://schemas.openxmlformats.org/officeDocument/2006/relationships/tags" Target="../tags/tag165.xml"/><Relationship Id="rId13" Type="http://schemas.openxmlformats.org/officeDocument/2006/relationships/tags" Target="../tags/tag164.xml"/><Relationship Id="rId12" Type="http://schemas.openxmlformats.org/officeDocument/2006/relationships/tags" Target="../tags/tag163.xml"/><Relationship Id="rId11" Type="http://schemas.openxmlformats.org/officeDocument/2006/relationships/tags" Target="../tags/tag162.xml"/><Relationship Id="rId10" Type="http://schemas.openxmlformats.org/officeDocument/2006/relationships/tags" Target="../tags/tag16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75.xml"/><Relationship Id="rId8" Type="http://schemas.openxmlformats.org/officeDocument/2006/relationships/tags" Target="../tags/tag174.xml"/><Relationship Id="rId7" Type="http://schemas.openxmlformats.org/officeDocument/2006/relationships/tags" Target="../tags/tag173.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image" Target="../media/image3.png"/><Relationship Id="rId3" Type="http://schemas.openxmlformats.org/officeDocument/2006/relationships/tags" Target="../tags/tag170.xml"/><Relationship Id="rId2" Type="http://schemas.openxmlformats.org/officeDocument/2006/relationships/tags" Target="../tags/tag169.xml"/><Relationship Id="rId10" Type="http://schemas.openxmlformats.org/officeDocument/2006/relationships/tags" Target="../tags/tag176.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84.xml"/><Relationship Id="rId8" Type="http://schemas.openxmlformats.org/officeDocument/2006/relationships/tags" Target="../tags/tag183.xml"/><Relationship Id="rId7" Type="http://schemas.openxmlformats.org/officeDocument/2006/relationships/tags" Target="../tags/tag182.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tags" Target="../tags/tag177.xml"/><Relationship Id="rId15" Type="http://schemas.openxmlformats.org/officeDocument/2006/relationships/tags" Target="../tags/tag190.xml"/><Relationship Id="rId14" Type="http://schemas.openxmlformats.org/officeDocument/2006/relationships/tags" Target="../tags/tag189.xml"/><Relationship Id="rId13" Type="http://schemas.openxmlformats.org/officeDocument/2006/relationships/tags" Target="../tags/tag188.xml"/><Relationship Id="rId12" Type="http://schemas.openxmlformats.org/officeDocument/2006/relationships/tags" Target="../tags/tag187.xml"/><Relationship Id="rId11" Type="http://schemas.openxmlformats.org/officeDocument/2006/relationships/tags" Target="../tags/tag186.xml"/><Relationship Id="rId10" Type="http://schemas.openxmlformats.org/officeDocument/2006/relationships/tags" Target="../tags/tag185.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97.xml"/><Relationship Id="rId8" Type="http://schemas.openxmlformats.org/officeDocument/2006/relationships/tags" Target="../tags/tag196.xml"/><Relationship Id="rId7" Type="http://schemas.openxmlformats.org/officeDocument/2006/relationships/tags" Target="../tags/tag195.xml"/><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image" Target="../media/image6.png"/><Relationship Id="rId3" Type="http://schemas.openxmlformats.org/officeDocument/2006/relationships/tags" Target="../tags/tag192.xml"/><Relationship Id="rId2" Type="http://schemas.openxmlformats.org/officeDocument/2006/relationships/tags" Target="../tags/tag191.xml"/><Relationship Id="rId12" Type="http://schemas.openxmlformats.org/officeDocument/2006/relationships/tags" Target="../tags/tag200.xml"/><Relationship Id="rId11" Type="http://schemas.openxmlformats.org/officeDocument/2006/relationships/tags" Target="../tags/tag199.xml"/><Relationship Id="rId10" Type="http://schemas.openxmlformats.org/officeDocument/2006/relationships/tags" Target="../tags/tag198.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208.xml"/><Relationship Id="rId8" Type="http://schemas.openxmlformats.org/officeDocument/2006/relationships/tags" Target="../tags/tag207.xml"/><Relationship Id="rId7" Type="http://schemas.openxmlformats.org/officeDocument/2006/relationships/tags" Target="../tags/tag206.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tags" Target="../tags/tag202.xml"/><Relationship Id="rId22" Type="http://schemas.openxmlformats.org/officeDocument/2006/relationships/tags" Target="../tags/tag221.xml"/><Relationship Id="rId21" Type="http://schemas.openxmlformats.org/officeDocument/2006/relationships/tags" Target="../tags/tag220.xml"/><Relationship Id="rId20" Type="http://schemas.openxmlformats.org/officeDocument/2006/relationships/tags" Target="../tags/tag219.xml"/><Relationship Id="rId2" Type="http://schemas.openxmlformats.org/officeDocument/2006/relationships/tags" Target="../tags/tag201.xml"/><Relationship Id="rId19" Type="http://schemas.openxmlformats.org/officeDocument/2006/relationships/tags" Target="../tags/tag218.xml"/><Relationship Id="rId18" Type="http://schemas.openxmlformats.org/officeDocument/2006/relationships/tags" Target="../tags/tag217.xml"/><Relationship Id="rId17" Type="http://schemas.openxmlformats.org/officeDocument/2006/relationships/tags" Target="../tags/tag216.xml"/><Relationship Id="rId16" Type="http://schemas.openxmlformats.org/officeDocument/2006/relationships/tags" Target="../tags/tag215.xml"/><Relationship Id="rId15" Type="http://schemas.openxmlformats.org/officeDocument/2006/relationships/tags" Target="../tags/tag214.xml"/><Relationship Id="rId14" Type="http://schemas.openxmlformats.org/officeDocument/2006/relationships/tags" Target="../tags/tag213.xml"/><Relationship Id="rId13" Type="http://schemas.openxmlformats.org/officeDocument/2006/relationships/tags" Target="../tags/tag212.xml"/><Relationship Id="rId12" Type="http://schemas.openxmlformats.org/officeDocument/2006/relationships/tags" Target="../tags/tag211.xml"/><Relationship Id="rId11" Type="http://schemas.openxmlformats.org/officeDocument/2006/relationships/tags" Target="../tags/tag210.xml"/><Relationship Id="rId10" Type="http://schemas.openxmlformats.org/officeDocument/2006/relationships/tags" Target="../tags/tag209.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image" Target="../media/image3.png"/><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image" Target="../media/image4.png"/><Relationship Id="rId2" Type="http://schemas.openxmlformats.org/officeDocument/2006/relationships/tags" Target="../tags/tag25.xml"/><Relationship Id="rId17" Type="http://schemas.openxmlformats.org/officeDocument/2006/relationships/tags" Target="../tags/tag39.xml"/><Relationship Id="rId16" Type="http://schemas.openxmlformats.org/officeDocument/2006/relationships/tags" Target="../tags/tag3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image" Target="../media/image3.png"/><Relationship Id="rId2" Type="http://schemas.openxmlformats.org/officeDocument/2006/relationships/tags" Target="../tags/tag4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image" Target="../media/image3.png"/><Relationship Id="rId2" Type="http://schemas.openxmlformats.org/officeDocument/2006/relationships/tags" Target="../tags/tag47.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4" Type="http://schemas.openxmlformats.org/officeDocument/2006/relationships/tags" Target="../tags/tag88.xml"/><Relationship Id="rId33" Type="http://schemas.openxmlformats.org/officeDocument/2006/relationships/tags" Target="../tags/tag87.xml"/><Relationship Id="rId32" Type="http://schemas.openxmlformats.org/officeDocument/2006/relationships/tags" Target="../tags/tag86.xml"/><Relationship Id="rId31" Type="http://schemas.openxmlformats.org/officeDocument/2006/relationships/tags" Target="../tags/tag85.xml"/><Relationship Id="rId30" Type="http://schemas.openxmlformats.org/officeDocument/2006/relationships/tags" Target="../tags/tag84.xml"/><Relationship Id="rId3" Type="http://schemas.openxmlformats.org/officeDocument/2006/relationships/tags" Target="../tags/tag57.xml"/><Relationship Id="rId29" Type="http://schemas.openxmlformats.org/officeDocument/2006/relationships/tags" Target="../tags/tag83.xml"/><Relationship Id="rId28" Type="http://schemas.openxmlformats.org/officeDocument/2006/relationships/tags" Target="../tags/tag82.xml"/><Relationship Id="rId27" Type="http://schemas.openxmlformats.org/officeDocument/2006/relationships/tags" Target="../tags/tag81.xml"/><Relationship Id="rId26" Type="http://schemas.openxmlformats.org/officeDocument/2006/relationships/tags" Target="../tags/tag80.xml"/><Relationship Id="rId25" Type="http://schemas.openxmlformats.org/officeDocument/2006/relationships/tags" Target="../tags/tag79.xml"/><Relationship Id="rId24" Type="http://schemas.openxmlformats.org/officeDocument/2006/relationships/tags" Target="../tags/tag78.xml"/><Relationship Id="rId23" Type="http://schemas.openxmlformats.org/officeDocument/2006/relationships/tags" Target="../tags/tag77.xml"/><Relationship Id="rId22" Type="http://schemas.openxmlformats.org/officeDocument/2006/relationships/tags" Target="../tags/tag76.xml"/><Relationship Id="rId21" Type="http://schemas.openxmlformats.org/officeDocument/2006/relationships/tags" Target="../tags/tag75.xml"/><Relationship Id="rId20" Type="http://schemas.openxmlformats.org/officeDocument/2006/relationships/tags" Target="../tags/tag74.xml"/><Relationship Id="rId2" Type="http://schemas.openxmlformats.org/officeDocument/2006/relationships/tags" Target="../tags/tag56.xml"/><Relationship Id="rId19" Type="http://schemas.openxmlformats.org/officeDocument/2006/relationships/tags" Target="../tags/tag73.xml"/><Relationship Id="rId18" Type="http://schemas.openxmlformats.org/officeDocument/2006/relationships/tags" Target="../tags/tag72.xml"/><Relationship Id="rId17" Type="http://schemas.openxmlformats.org/officeDocument/2006/relationships/tags" Target="../tags/tag71.xml"/><Relationship Id="rId16" Type="http://schemas.openxmlformats.org/officeDocument/2006/relationships/tags" Target="../tags/tag70.xml"/><Relationship Id="rId15" Type="http://schemas.openxmlformats.org/officeDocument/2006/relationships/tags" Target="../tags/tag69.xml"/><Relationship Id="rId14" Type="http://schemas.openxmlformats.org/officeDocument/2006/relationships/tags" Target="../tags/tag68.xml"/><Relationship Id="rId13" Type="http://schemas.openxmlformats.org/officeDocument/2006/relationships/tags" Target="../tags/tag67.xml"/><Relationship Id="rId12" Type="http://schemas.openxmlformats.org/officeDocument/2006/relationships/tags" Target="../tags/tag66.xml"/><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image" Target="../media/image3.png"/><Relationship Id="rId2" Type="http://schemas.openxmlformats.org/officeDocument/2006/relationships/tags" Target="../tags/tag9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image" Target="../media/image3.png"/><Relationship Id="rId2" Type="http://schemas.openxmlformats.org/officeDocument/2006/relationships/tags" Target="../tags/tag99.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11" name="图片 10" descr="图片1"/>
          <p:cNvPicPr>
            <a:picLocks noChangeAspect="1"/>
          </p:cNvPicPr>
          <p:nvPr>
            <p:custDataLst>
              <p:tags r:id="rId2"/>
            </p:custDataLst>
          </p:nvPr>
        </p:nvPicPr>
        <p:blipFill>
          <a:blip r:embed="rId3"/>
          <a:srcRect/>
          <a:stretch>
            <a:fillRect/>
          </a:stretch>
        </p:blipFill>
        <p:spPr>
          <a:xfrm>
            <a:off x="0" y="3725545"/>
            <a:ext cx="2499360" cy="3132455"/>
          </a:xfrm>
          <a:prstGeom prst="rect">
            <a:avLst/>
          </a:prstGeom>
        </p:spPr>
      </p:pic>
      <p:pic>
        <p:nvPicPr>
          <p:cNvPr id="5" name="图片 4"/>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rcRect/>
          <a:stretch>
            <a:fillRect/>
          </a:stretch>
        </p:blipFill>
        <p:spPr>
          <a:xfrm>
            <a:off x="9278620" y="4258945"/>
            <a:ext cx="2935605" cy="2621915"/>
          </a:xfrm>
          <a:prstGeom prst="rect">
            <a:avLst/>
          </a:prstGeom>
        </p:spPr>
      </p:pic>
      <p:sp>
        <p:nvSpPr>
          <p:cNvPr id="7" name="矩形 6"/>
          <p:cNvSpPr/>
          <p:nvPr>
            <p:custDataLst>
              <p:tags r:id="rId6"/>
            </p:custDataLst>
          </p:nvPr>
        </p:nvSpPr>
        <p:spPr>
          <a:xfrm>
            <a:off x="439367" y="448553"/>
            <a:ext cx="11313268" cy="5960894"/>
          </a:xfrm>
          <a:prstGeom prst="rect">
            <a:avLst/>
          </a:prstGeom>
          <a:noFill/>
          <a:ln w="50800">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nvGrpSpPr>
          <p:cNvPr id="41" name="组合 40"/>
          <p:cNvGrpSpPr/>
          <p:nvPr>
            <p:custDataLst>
              <p:tags r:id="rId7"/>
            </p:custDataLst>
          </p:nvPr>
        </p:nvGrpSpPr>
        <p:grpSpPr>
          <a:xfrm rot="14680333">
            <a:off x="10252711" y="392430"/>
            <a:ext cx="1537335" cy="1480820"/>
            <a:chOff x="3464771" y="1644163"/>
            <a:chExt cx="206269" cy="198616"/>
          </a:xfrm>
        </p:grpSpPr>
        <p:sp>
          <p:nvSpPr>
            <p:cNvPr id="42" name="任意多边形: 形状 41"/>
            <p:cNvSpPr/>
            <p:nvPr>
              <p:custDataLst>
                <p:tags r:id="rId8"/>
              </p:custDataLst>
            </p:nvPr>
          </p:nvSpPr>
          <p:spPr>
            <a:xfrm>
              <a:off x="3527149" y="1691234"/>
              <a:ext cx="20209" cy="20434"/>
            </a:xfrm>
            <a:custGeom>
              <a:avLst/>
              <a:gdLst>
                <a:gd name="connsiteX0" fmla="*/ 0 w 102616"/>
                <a:gd name="connsiteY0" fmla="*/ 61595 h 103759"/>
                <a:gd name="connsiteX1" fmla="*/ 61595 w 102616"/>
                <a:gd name="connsiteY1" fmla="*/ 0 h 103759"/>
                <a:gd name="connsiteX2" fmla="*/ 102616 w 102616"/>
                <a:gd name="connsiteY2" fmla="*/ 40005 h 103759"/>
                <a:gd name="connsiteX3" fmla="*/ 39878 w 102616"/>
                <a:gd name="connsiteY3" fmla="*/ 103759 h 103759"/>
                <a:gd name="connsiteX4" fmla="*/ 0 w 102616"/>
                <a:gd name="connsiteY4" fmla="*/ 61595 h 103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6" h="103759">
                  <a:moveTo>
                    <a:pt x="0" y="61595"/>
                  </a:moveTo>
                  <a:lnTo>
                    <a:pt x="61595" y="0"/>
                  </a:lnTo>
                  <a:lnTo>
                    <a:pt x="102616" y="40005"/>
                  </a:lnTo>
                  <a:lnTo>
                    <a:pt x="39878" y="103759"/>
                  </a:lnTo>
                  <a:lnTo>
                    <a:pt x="0" y="61595"/>
                  </a:lnTo>
                </a:path>
              </a:pathLst>
            </a:custGeom>
            <a:solidFill>
              <a:schemeClr val="tx2"/>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3" name="任意多边形: 形状 42"/>
            <p:cNvSpPr/>
            <p:nvPr>
              <p:custDataLst>
                <p:tags r:id="rId9"/>
              </p:custDataLst>
            </p:nvPr>
          </p:nvSpPr>
          <p:spPr>
            <a:xfrm>
              <a:off x="3535003" y="1699738"/>
              <a:ext cx="130285" cy="136663"/>
            </a:xfrm>
            <a:custGeom>
              <a:avLst/>
              <a:gdLst>
                <a:gd name="connsiteX0" fmla="*/ 11430 w 661543"/>
                <a:gd name="connsiteY0" fmla="*/ 181610 h 693928"/>
                <a:gd name="connsiteX1" fmla="*/ 0 w 661543"/>
                <a:gd name="connsiteY1" fmla="*/ 60579 h 693928"/>
                <a:gd name="connsiteX2" fmla="*/ 57404 w 661543"/>
                <a:gd name="connsiteY2" fmla="*/ 0 h 693928"/>
                <a:gd name="connsiteX3" fmla="*/ 168656 w 661543"/>
                <a:gd name="connsiteY3" fmla="*/ 8636 h 693928"/>
                <a:gd name="connsiteX4" fmla="*/ 661543 w 661543"/>
                <a:gd name="connsiteY4" fmla="*/ 445389 h 693928"/>
                <a:gd name="connsiteX5" fmla="*/ 421640 w 661543"/>
                <a:gd name="connsiteY5" fmla="*/ 693928 h 693928"/>
                <a:gd name="connsiteX6" fmla="*/ 11430 w 661543"/>
                <a:gd name="connsiteY6" fmla="*/ 181610 h 69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543" h="693928">
                  <a:moveTo>
                    <a:pt x="11430" y="181610"/>
                  </a:moveTo>
                  <a:lnTo>
                    <a:pt x="0" y="60579"/>
                  </a:lnTo>
                  <a:lnTo>
                    <a:pt x="57404" y="0"/>
                  </a:lnTo>
                  <a:lnTo>
                    <a:pt x="168656" y="8636"/>
                  </a:lnTo>
                  <a:lnTo>
                    <a:pt x="661543" y="445389"/>
                  </a:lnTo>
                  <a:lnTo>
                    <a:pt x="421640" y="693928"/>
                  </a:lnTo>
                  <a:lnTo>
                    <a:pt x="11430" y="181610"/>
                  </a:lnTo>
                </a:path>
              </a:pathLst>
            </a:custGeom>
            <a:solidFill>
              <a:schemeClr val="accent1">
                <a:lumMod val="60000"/>
                <a:lumOff val="4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4" name="任意多边形: 形状 43"/>
            <p:cNvSpPr/>
            <p:nvPr>
              <p:custDataLst>
                <p:tags r:id="rId10"/>
              </p:custDataLst>
            </p:nvPr>
          </p:nvSpPr>
          <p:spPr>
            <a:xfrm>
              <a:off x="3618041" y="1788504"/>
              <a:ext cx="52999" cy="54275"/>
            </a:xfrm>
            <a:custGeom>
              <a:avLst/>
              <a:gdLst>
                <a:gd name="connsiteX0" fmla="*/ 269113 w 269113"/>
                <a:gd name="connsiteY0" fmla="*/ 32512 h 275590"/>
                <a:gd name="connsiteX1" fmla="*/ 239903 w 269113"/>
                <a:gd name="connsiteY1" fmla="*/ 0 h 275590"/>
                <a:gd name="connsiteX2" fmla="*/ 0 w 269113"/>
                <a:gd name="connsiteY2" fmla="*/ 243205 h 275590"/>
                <a:gd name="connsiteX3" fmla="*/ 32385 w 269113"/>
                <a:gd name="connsiteY3" fmla="*/ 275590 h 275590"/>
                <a:gd name="connsiteX4" fmla="*/ 269113 w 269113"/>
                <a:gd name="connsiteY4" fmla="*/ 32512 h 27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113" h="275590">
                  <a:moveTo>
                    <a:pt x="269113" y="32512"/>
                  </a:moveTo>
                  <a:lnTo>
                    <a:pt x="239903" y="0"/>
                  </a:lnTo>
                  <a:lnTo>
                    <a:pt x="0" y="243205"/>
                  </a:lnTo>
                  <a:lnTo>
                    <a:pt x="32385" y="275590"/>
                  </a:lnTo>
                  <a:lnTo>
                    <a:pt x="269113" y="32512"/>
                  </a:lnTo>
                </a:path>
              </a:pathLst>
            </a:custGeom>
            <a:solidFill>
              <a:schemeClr val="accent1">
                <a:lumMod val="20000"/>
                <a:lumOff val="8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5" name="任意多边形: 形状 44"/>
            <p:cNvSpPr/>
            <p:nvPr>
              <p:custDataLst>
                <p:tags r:id="rId11"/>
              </p:custDataLst>
            </p:nvPr>
          </p:nvSpPr>
          <p:spPr>
            <a:xfrm>
              <a:off x="3537254" y="1702515"/>
              <a:ext cx="71633" cy="75985"/>
            </a:xfrm>
            <a:custGeom>
              <a:avLst/>
              <a:gdLst>
                <a:gd name="connsiteX0" fmla="*/ 363728 w 363728"/>
                <a:gd name="connsiteY0" fmla="*/ 182626 h 385826"/>
                <a:gd name="connsiteX1" fmla="*/ 171323 w 363728"/>
                <a:gd name="connsiteY1" fmla="*/ 385826 h 385826"/>
                <a:gd name="connsiteX2" fmla="*/ 0 w 363728"/>
                <a:gd name="connsiteY2" fmla="*/ 172974 h 385826"/>
                <a:gd name="connsiteX3" fmla="*/ 161544 w 363728"/>
                <a:gd name="connsiteY3" fmla="*/ 0 h 385826"/>
                <a:gd name="connsiteX4" fmla="*/ 363728 w 363728"/>
                <a:gd name="connsiteY4" fmla="*/ 182626 h 385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728" h="385826">
                  <a:moveTo>
                    <a:pt x="363728" y="182626"/>
                  </a:moveTo>
                  <a:lnTo>
                    <a:pt x="171323" y="385826"/>
                  </a:lnTo>
                  <a:lnTo>
                    <a:pt x="0" y="172974"/>
                  </a:lnTo>
                  <a:lnTo>
                    <a:pt x="161544" y="0"/>
                  </a:lnTo>
                  <a:lnTo>
                    <a:pt x="363728" y="182626"/>
                  </a:lnTo>
                </a:path>
              </a:pathLst>
            </a:custGeom>
            <a:solidFill>
              <a:schemeClr val="accent1"/>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6" name="任意多边形: 形状 45"/>
            <p:cNvSpPr/>
            <p:nvPr>
              <p:custDataLst>
                <p:tags r:id="rId12"/>
              </p:custDataLst>
            </p:nvPr>
          </p:nvSpPr>
          <p:spPr>
            <a:xfrm>
              <a:off x="3464771" y="1644163"/>
              <a:ext cx="77261" cy="55526"/>
            </a:xfrm>
            <a:custGeom>
              <a:avLst/>
              <a:gdLst/>
              <a:ahLst/>
              <a:cxnLst/>
              <a:rect l="0" t="0" r="0" b="0"/>
              <a:pathLst>
                <a:path w="392304" h="281941">
                  <a:moveTo>
                    <a:pt x="93980" y="68199"/>
                  </a:moveTo>
                  <a:cubicBezTo>
                    <a:pt x="117475" y="53594"/>
                    <a:pt x="140970" y="76327"/>
                    <a:pt x="119380" y="98933"/>
                  </a:cubicBezTo>
                  <a:lnTo>
                    <a:pt x="76708" y="143764"/>
                  </a:lnTo>
                  <a:cubicBezTo>
                    <a:pt x="62357" y="178308"/>
                    <a:pt x="94869" y="198628"/>
                    <a:pt x="117729" y="182626"/>
                  </a:cubicBezTo>
                  <a:lnTo>
                    <a:pt x="291338" y="16129"/>
                  </a:lnTo>
                  <a:cubicBezTo>
                    <a:pt x="356616" y="0"/>
                    <a:pt x="392303" y="33909"/>
                    <a:pt x="381508" y="99314"/>
                  </a:cubicBezTo>
                  <a:cubicBezTo>
                    <a:pt x="372110" y="128778"/>
                    <a:pt x="356616" y="136017"/>
                    <a:pt x="330708" y="163068"/>
                  </a:cubicBezTo>
                  <a:cubicBezTo>
                    <a:pt x="308229" y="187452"/>
                    <a:pt x="315468" y="204978"/>
                    <a:pt x="332867" y="220345"/>
                  </a:cubicBezTo>
                  <a:lnTo>
                    <a:pt x="364871" y="252095"/>
                  </a:lnTo>
                  <a:lnTo>
                    <a:pt x="335026" y="281940"/>
                  </a:lnTo>
                  <a:lnTo>
                    <a:pt x="292862" y="239014"/>
                  </a:lnTo>
                  <a:cubicBezTo>
                    <a:pt x="261747" y="206883"/>
                    <a:pt x="271526" y="172847"/>
                    <a:pt x="300482" y="142875"/>
                  </a:cubicBezTo>
                  <a:lnTo>
                    <a:pt x="341503" y="100711"/>
                  </a:lnTo>
                  <a:cubicBezTo>
                    <a:pt x="356616" y="73914"/>
                    <a:pt x="338836" y="41529"/>
                    <a:pt x="296164" y="58547"/>
                  </a:cubicBezTo>
                  <a:lnTo>
                    <a:pt x="149098" y="217424"/>
                  </a:lnTo>
                  <a:cubicBezTo>
                    <a:pt x="82677" y="262763"/>
                    <a:pt x="0" y="217424"/>
                    <a:pt x="44196" y="122301"/>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sp>
        <p:nvSpPr>
          <p:cNvPr id="2" name="标题 1"/>
          <p:cNvSpPr>
            <a:spLocks noGrp="1"/>
          </p:cNvSpPr>
          <p:nvPr>
            <p:ph type="ctrTitle" hasCustomPrompt="1"/>
            <p:custDataLst>
              <p:tags r:id="rId13"/>
            </p:custDataLst>
          </p:nvPr>
        </p:nvSpPr>
        <p:spPr>
          <a:xfrm>
            <a:off x="2288471" y="2141466"/>
            <a:ext cx="7562259" cy="1389323"/>
          </a:xfrm>
        </p:spPr>
        <p:txBody>
          <a:bodyPr lIns="90000" tIns="46800" rIns="90000" bIns="0" anchor="b" anchorCtr="0">
            <a:normAutofit/>
          </a:bodyPr>
          <a:lstStyle>
            <a:lvl1pPr algn="ctr">
              <a:defRPr sz="4500" spc="600" baseline="0">
                <a:solidFill>
                  <a:schemeClr val="accent1"/>
                </a:solidFill>
                <a:latin typeface="Arial" panose="020B0604020202020204" pitchFamily="34" charset="0"/>
                <a:ea typeface="汉仪乐喵体W"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4"/>
            </p:custDataLst>
          </p:nvPr>
        </p:nvSpPr>
        <p:spPr>
          <a:xfrm>
            <a:off x="2288472" y="3577014"/>
            <a:ext cx="7562259" cy="1193124"/>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latin typeface="Arial" panose="020B0604020202020204" pitchFamily="34" charset="0"/>
                <a:ea typeface="幼圆" panose="02010509060101010101" pitchFamily="49"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5"/>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6"/>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dirty="0"/>
          </a:p>
        </p:txBody>
      </p:sp>
      <p:sp>
        <p:nvSpPr>
          <p:cNvPr id="18" name="灯片编号占位符 17"/>
          <p:cNvSpPr>
            <a:spLocks noGrp="1"/>
          </p:cNvSpPr>
          <p:nvPr>
            <p:ph type="sldNum" sz="quarter" idx="12"/>
            <p:custDataLst>
              <p:tags r:id="rId17"/>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dirty="0"/>
          </a:p>
        </p:txBody>
      </p:sp>
      <p:grpSp>
        <p:nvGrpSpPr>
          <p:cNvPr id="47" name="组合 46"/>
          <p:cNvGrpSpPr/>
          <p:nvPr>
            <p:custDataLst>
              <p:tags r:id="rId18"/>
            </p:custDataLst>
          </p:nvPr>
        </p:nvGrpSpPr>
        <p:grpSpPr>
          <a:xfrm rot="1202429">
            <a:off x="10139680" y="290830"/>
            <a:ext cx="1784985" cy="1891665"/>
            <a:chOff x="4159239" y="1559399"/>
            <a:chExt cx="266873" cy="282805"/>
          </a:xfrm>
        </p:grpSpPr>
        <p:sp>
          <p:nvSpPr>
            <p:cNvPr id="48" name="任意多边形: 形状 47"/>
            <p:cNvSpPr/>
            <p:nvPr>
              <p:custDataLst>
                <p:tags r:id="rId19"/>
              </p:custDataLst>
            </p:nvPr>
          </p:nvSpPr>
          <p:spPr>
            <a:xfrm>
              <a:off x="4219467" y="1559399"/>
              <a:ext cx="206645" cy="207245"/>
            </a:xfrm>
            <a:custGeom>
              <a:avLst/>
              <a:gdLst/>
              <a:ahLst/>
              <a:cxnLst/>
              <a:rect l="0" t="0" r="0" b="0"/>
              <a:pathLst>
                <a:path w="1049275" h="1052323">
                  <a:moveTo>
                    <a:pt x="993648" y="16510"/>
                  </a:moveTo>
                  <a:cubicBezTo>
                    <a:pt x="1039622" y="0"/>
                    <a:pt x="1049274" y="26289"/>
                    <a:pt x="1045591" y="68453"/>
                  </a:cubicBezTo>
                  <a:cubicBezTo>
                    <a:pt x="726059" y="414782"/>
                    <a:pt x="205740" y="1052322"/>
                    <a:pt x="137668" y="1045591"/>
                  </a:cubicBezTo>
                  <a:cubicBezTo>
                    <a:pt x="119762" y="1046861"/>
                    <a:pt x="81662" y="1002157"/>
                    <a:pt x="63374" y="981456"/>
                  </a:cubicBezTo>
                  <a:cubicBezTo>
                    <a:pt x="0" y="941832"/>
                    <a:pt x="652653" y="362331"/>
                    <a:pt x="993648" y="16510"/>
                  </a:cubicBezTo>
                  <a:close/>
                </a:path>
              </a:pathLst>
            </a:custGeom>
            <a:solidFill>
              <a:schemeClr val="accent3">
                <a:lumMod val="75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sp>
          <p:nvSpPr>
            <p:cNvPr id="49" name="任意多边形: 形状 48"/>
            <p:cNvSpPr/>
            <p:nvPr>
              <p:custDataLst>
                <p:tags r:id="rId20"/>
              </p:custDataLst>
            </p:nvPr>
          </p:nvSpPr>
          <p:spPr>
            <a:xfrm>
              <a:off x="4213989" y="1754038"/>
              <a:ext cx="29864" cy="29514"/>
            </a:xfrm>
            <a:custGeom>
              <a:avLst/>
              <a:gdLst>
                <a:gd name="connsiteX0" fmla="*/ 0 w 151638"/>
                <a:gd name="connsiteY0" fmla="*/ 101219 h 149860"/>
                <a:gd name="connsiteX1" fmla="*/ 46990 w 151638"/>
                <a:gd name="connsiteY1" fmla="*/ 149860 h 149860"/>
                <a:gd name="connsiteX2" fmla="*/ 151638 w 151638"/>
                <a:gd name="connsiteY2" fmla="*/ 46990 h 149860"/>
                <a:gd name="connsiteX3" fmla="*/ 102235 w 151638"/>
                <a:gd name="connsiteY3" fmla="*/ 0 h 149860"/>
                <a:gd name="connsiteX4" fmla="*/ 0 w 151638"/>
                <a:gd name="connsiteY4" fmla="*/ 101219 h 14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38" h="149860">
                  <a:moveTo>
                    <a:pt x="0" y="101219"/>
                  </a:moveTo>
                  <a:lnTo>
                    <a:pt x="46990" y="149860"/>
                  </a:lnTo>
                  <a:lnTo>
                    <a:pt x="151638" y="46990"/>
                  </a:lnTo>
                  <a:lnTo>
                    <a:pt x="102235" y="0"/>
                  </a:lnTo>
                  <a:lnTo>
                    <a:pt x="0" y="101219"/>
                  </a:lnTo>
                </a:path>
              </a:pathLst>
            </a:custGeom>
            <a:solidFill>
              <a:schemeClr val="bg1">
                <a:lumMod val="8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50" name="任意多边形: 形状 49"/>
            <p:cNvSpPr/>
            <p:nvPr>
              <p:custDataLst>
                <p:tags r:id="rId21"/>
              </p:custDataLst>
            </p:nvPr>
          </p:nvSpPr>
          <p:spPr>
            <a:xfrm>
              <a:off x="4159239" y="1771071"/>
              <a:ext cx="66231" cy="71133"/>
            </a:xfrm>
            <a:custGeom>
              <a:avLst/>
              <a:gdLst/>
              <a:ahLst/>
              <a:cxnLst/>
              <a:rect l="0" t="0" r="0" b="0"/>
              <a:pathLst>
                <a:path w="336297" h="361189">
                  <a:moveTo>
                    <a:pt x="0" y="345567"/>
                  </a:moveTo>
                  <a:lnTo>
                    <a:pt x="160782" y="46736"/>
                  </a:lnTo>
                  <a:cubicBezTo>
                    <a:pt x="196723" y="5969"/>
                    <a:pt x="229489" y="0"/>
                    <a:pt x="278003" y="14859"/>
                  </a:cubicBezTo>
                  <a:lnTo>
                    <a:pt x="324993" y="63500"/>
                  </a:lnTo>
                  <a:cubicBezTo>
                    <a:pt x="336296" y="118110"/>
                    <a:pt x="331089" y="161290"/>
                    <a:pt x="302260" y="188341"/>
                  </a:cubicBezTo>
                  <a:lnTo>
                    <a:pt x="17780" y="359283"/>
                  </a:lnTo>
                  <a:cubicBezTo>
                    <a:pt x="8128" y="361188"/>
                    <a:pt x="1651" y="357378"/>
                    <a:pt x="0" y="345567"/>
                  </a:cubicBezTo>
                  <a:close/>
                </a:path>
              </a:pathLst>
            </a:custGeom>
            <a:solidFill>
              <a:schemeClr val="accent6"/>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24" name="图片 23"/>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9936320" y="4763484"/>
            <a:ext cx="1944793" cy="1597290"/>
          </a:xfrm>
          <a:prstGeom prst="rect">
            <a:avLst/>
          </a:prstGeom>
        </p:spPr>
      </p:pic>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7"/>
            </p:custDataLst>
          </p:nvPr>
        </p:nvSpPr>
        <p:spPr>
          <a:xfrm>
            <a:off x="669931" y="952508"/>
            <a:ext cx="10852237" cy="5388907"/>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sp>
        <p:nvSpPr>
          <p:cNvPr id="6" name="矩形 5"/>
          <p:cNvSpPr/>
          <p:nvPr>
            <p:custDataLst>
              <p:tags r:id="rId2"/>
            </p:custDataLst>
          </p:nvPr>
        </p:nvSpPr>
        <p:spPr>
          <a:xfrm>
            <a:off x="439367" y="448553"/>
            <a:ext cx="11313268" cy="5960894"/>
          </a:xfrm>
          <a:prstGeom prst="rect">
            <a:avLst/>
          </a:prstGeom>
          <a:noFill/>
          <a:ln w="50800">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pic>
        <p:nvPicPr>
          <p:cNvPr id="54" name="图片 53"/>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34233" y="3940633"/>
            <a:ext cx="2901948" cy="3133616"/>
          </a:xfrm>
          <a:prstGeom prst="rect">
            <a:avLst/>
          </a:prstGeom>
        </p:spPr>
      </p:pic>
      <p:grpSp>
        <p:nvGrpSpPr>
          <p:cNvPr id="28" name="组合 27"/>
          <p:cNvGrpSpPr/>
          <p:nvPr>
            <p:custDataLst>
              <p:tags r:id="rId5"/>
            </p:custDataLst>
          </p:nvPr>
        </p:nvGrpSpPr>
        <p:grpSpPr>
          <a:xfrm rot="420000">
            <a:off x="9607551" y="3907790"/>
            <a:ext cx="2837180" cy="2929890"/>
            <a:chOff x="-798" y="6266"/>
            <a:chExt cx="4468" cy="4614"/>
          </a:xfrm>
        </p:grpSpPr>
        <p:grpSp>
          <p:nvGrpSpPr>
            <p:cNvPr id="29" name="组合 28"/>
            <p:cNvGrpSpPr/>
            <p:nvPr/>
          </p:nvGrpSpPr>
          <p:grpSpPr>
            <a:xfrm rot="1090597">
              <a:off x="552" y="6266"/>
              <a:ext cx="991" cy="4615"/>
              <a:chOff x="2331447" y="1718543"/>
              <a:chExt cx="961966" cy="4478496"/>
            </a:xfrm>
          </p:grpSpPr>
          <p:sp>
            <p:nvSpPr>
              <p:cNvPr id="33" name="矩形 32"/>
              <p:cNvSpPr/>
              <p:nvPr>
                <p:custDataLst>
                  <p:tags r:id="rId6"/>
                </p:custDataLst>
              </p:nvPr>
            </p:nvSpPr>
            <p:spPr>
              <a:xfrm>
                <a:off x="2380582" y="1721796"/>
                <a:ext cx="895054" cy="4475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nvGrpSpPr>
              <p:cNvPr id="34" name="组合 33"/>
              <p:cNvGrpSpPr/>
              <p:nvPr/>
            </p:nvGrpSpPr>
            <p:grpSpPr>
              <a:xfrm>
                <a:off x="2331447" y="1718543"/>
                <a:ext cx="961966" cy="4478496"/>
                <a:chOff x="3604032" y="4221154"/>
                <a:chExt cx="124048" cy="577515"/>
              </a:xfrm>
            </p:grpSpPr>
            <p:sp>
              <p:nvSpPr>
                <p:cNvPr id="35" name="任意多边形: 形状 34"/>
                <p:cNvSpPr/>
                <p:nvPr>
                  <p:custDataLst>
                    <p:tags r:id="rId7"/>
                  </p:custDataLst>
                </p:nvPr>
              </p:nvSpPr>
              <p:spPr>
                <a:xfrm>
                  <a:off x="3605177" y="4221154"/>
                  <a:ext cx="122903" cy="577483"/>
                </a:xfrm>
                <a:custGeom>
                  <a:avLst/>
                  <a:gdLst/>
                  <a:ahLst/>
                  <a:cxnLst/>
                  <a:rect l="0" t="0" r="0" b="0"/>
                  <a:pathLst>
                    <a:path w="2918716" h="13714101">
                      <a:moveTo>
                        <a:pt x="0" y="464057"/>
                      </a:moveTo>
                      <a:lnTo>
                        <a:pt x="0" y="1700784"/>
                      </a:lnTo>
                      <a:lnTo>
                        <a:pt x="816229" y="1700784"/>
                      </a:lnTo>
                      <a:cubicBezTo>
                        <a:pt x="919481" y="1700784"/>
                        <a:pt x="919353" y="1860930"/>
                        <a:pt x="816229" y="1860930"/>
                      </a:cubicBezTo>
                      <a:lnTo>
                        <a:pt x="0" y="1860930"/>
                      </a:lnTo>
                      <a:lnTo>
                        <a:pt x="0" y="3330447"/>
                      </a:lnTo>
                      <a:lnTo>
                        <a:pt x="816229" y="3330447"/>
                      </a:lnTo>
                      <a:cubicBezTo>
                        <a:pt x="919481" y="3330447"/>
                        <a:pt x="919353" y="3490594"/>
                        <a:pt x="816229" y="3490594"/>
                      </a:cubicBezTo>
                      <a:lnTo>
                        <a:pt x="0" y="3490594"/>
                      </a:lnTo>
                      <a:lnTo>
                        <a:pt x="0" y="4893562"/>
                      </a:lnTo>
                      <a:lnTo>
                        <a:pt x="849503" y="4893562"/>
                      </a:lnTo>
                      <a:cubicBezTo>
                        <a:pt x="952754" y="4893562"/>
                        <a:pt x="952627" y="5053709"/>
                        <a:pt x="849503" y="5053709"/>
                      </a:cubicBezTo>
                      <a:lnTo>
                        <a:pt x="0" y="5053709"/>
                      </a:lnTo>
                      <a:lnTo>
                        <a:pt x="0" y="6589775"/>
                      </a:lnTo>
                      <a:lnTo>
                        <a:pt x="749682" y="6589775"/>
                      </a:lnTo>
                      <a:cubicBezTo>
                        <a:pt x="852933" y="6589775"/>
                        <a:pt x="852806" y="6749923"/>
                        <a:pt x="749682" y="6749923"/>
                      </a:cubicBezTo>
                      <a:lnTo>
                        <a:pt x="0" y="6749923"/>
                      </a:lnTo>
                      <a:lnTo>
                        <a:pt x="0" y="8019923"/>
                      </a:lnTo>
                      <a:lnTo>
                        <a:pt x="816229" y="8019923"/>
                      </a:lnTo>
                      <a:cubicBezTo>
                        <a:pt x="919481" y="8019923"/>
                        <a:pt x="919353" y="8180072"/>
                        <a:pt x="816229" y="8180072"/>
                      </a:cubicBezTo>
                      <a:lnTo>
                        <a:pt x="0" y="8180072"/>
                      </a:lnTo>
                      <a:lnTo>
                        <a:pt x="0" y="9749412"/>
                      </a:lnTo>
                      <a:lnTo>
                        <a:pt x="816229" y="9749412"/>
                      </a:lnTo>
                      <a:cubicBezTo>
                        <a:pt x="919481" y="9749412"/>
                        <a:pt x="919353" y="9909560"/>
                        <a:pt x="816229" y="9909560"/>
                      </a:cubicBezTo>
                      <a:lnTo>
                        <a:pt x="0" y="9909560"/>
                      </a:lnTo>
                      <a:lnTo>
                        <a:pt x="0" y="11312529"/>
                      </a:lnTo>
                      <a:lnTo>
                        <a:pt x="816229" y="11312529"/>
                      </a:lnTo>
                      <a:cubicBezTo>
                        <a:pt x="919481" y="11312529"/>
                        <a:pt x="919353" y="11472677"/>
                        <a:pt x="816229" y="11472677"/>
                      </a:cubicBezTo>
                      <a:lnTo>
                        <a:pt x="0" y="11472677"/>
                      </a:lnTo>
                      <a:lnTo>
                        <a:pt x="0" y="13008741"/>
                      </a:lnTo>
                      <a:lnTo>
                        <a:pt x="849503" y="13008741"/>
                      </a:lnTo>
                      <a:cubicBezTo>
                        <a:pt x="952754" y="13008741"/>
                        <a:pt x="952627" y="13168890"/>
                        <a:pt x="849503" y="13168890"/>
                      </a:cubicBezTo>
                      <a:lnTo>
                        <a:pt x="0" y="13168890"/>
                      </a:lnTo>
                      <a:lnTo>
                        <a:pt x="0" y="13714100"/>
                      </a:lnTo>
                      <a:lnTo>
                        <a:pt x="2918715" y="13714100"/>
                      </a:lnTo>
                      <a:lnTo>
                        <a:pt x="2918715" y="0"/>
                      </a:lnTo>
                      <a:lnTo>
                        <a:pt x="0" y="0"/>
                      </a:lnTo>
                      <a:lnTo>
                        <a:pt x="0" y="303785"/>
                      </a:lnTo>
                    </a:path>
                  </a:pathLst>
                </a:custGeom>
                <a:solidFill>
                  <a:srgbClr val="FFFFFF"/>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36" name="任意多边形: 形状 35"/>
                <p:cNvSpPr/>
                <p:nvPr>
                  <p:custDataLst>
                    <p:tags r:id="rId8"/>
                  </p:custDataLst>
                </p:nvPr>
              </p:nvSpPr>
              <p:spPr>
                <a:xfrm>
                  <a:off x="3604032" y="4221170"/>
                  <a:ext cx="122903" cy="577499"/>
                </a:xfrm>
                <a:custGeom>
                  <a:avLst/>
                  <a:gdLst/>
                  <a:ahLst/>
                  <a:cxnLst/>
                  <a:rect l="0" t="0" r="0" b="0"/>
                  <a:pathLst>
                    <a:path w="2918714" h="13714477">
                      <a:moveTo>
                        <a:pt x="2918586" y="13250040"/>
                      </a:moveTo>
                      <a:lnTo>
                        <a:pt x="2918586" y="12013315"/>
                      </a:lnTo>
                      <a:lnTo>
                        <a:pt x="2102357" y="12013315"/>
                      </a:lnTo>
                      <a:cubicBezTo>
                        <a:pt x="1999106" y="12013315"/>
                        <a:pt x="1999233" y="11853167"/>
                        <a:pt x="2102357" y="11853167"/>
                      </a:cubicBezTo>
                      <a:lnTo>
                        <a:pt x="2918586" y="11853167"/>
                      </a:lnTo>
                      <a:lnTo>
                        <a:pt x="2918586" y="10383650"/>
                      </a:lnTo>
                      <a:lnTo>
                        <a:pt x="2102357" y="10383650"/>
                      </a:lnTo>
                      <a:cubicBezTo>
                        <a:pt x="1999106" y="10383650"/>
                        <a:pt x="1999233" y="10223502"/>
                        <a:pt x="2102357" y="10223502"/>
                      </a:cubicBezTo>
                      <a:lnTo>
                        <a:pt x="2918586" y="10223502"/>
                      </a:lnTo>
                      <a:lnTo>
                        <a:pt x="2918586" y="8820533"/>
                      </a:lnTo>
                      <a:lnTo>
                        <a:pt x="2069083" y="8820533"/>
                      </a:lnTo>
                      <a:cubicBezTo>
                        <a:pt x="1965832" y="8820533"/>
                        <a:pt x="1965959" y="8660385"/>
                        <a:pt x="2069083" y="8660385"/>
                      </a:cubicBezTo>
                      <a:lnTo>
                        <a:pt x="2918586" y="8660385"/>
                      </a:lnTo>
                      <a:lnTo>
                        <a:pt x="2918586" y="7124320"/>
                      </a:lnTo>
                      <a:lnTo>
                        <a:pt x="2168905" y="7124320"/>
                      </a:lnTo>
                      <a:cubicBezTo>
                        <a:pt x="2065654" y="7124320"/>
                        <a:pt x="2065781" y="6964172"/>
                        <a:pt x="2168905" y="6964172"/>
                      </a:cubicBezTo>
                      <a:lnTo>
                        <a:pt x="2918586" y="6964172"/>
                      </a:lnTo>
                      <a:lnTo>
                        <a:pt x="2918586" y="5694172"/>
                      </a:lnTo>
                      <a:lnTo>
                        <a:pt x="2102357" y="5694172"/>
                      </a:lnTo>
                      <a:cubicBezTo>
                        <a:pt x="1999106" y="5694172"/>
                        <a:pt x="1999233" y="5534024"/>
                        <a:pt x="2102357" y="5534024"/>
                      </a:cubicBezTo>
                      <a:lnTo>
                        <a:pt x="2918586" y="5534024"/>
                      </a:lnTo>
                      <a:lnTo>
                        <a:pt x="2918586" y="3964685"/>
                      </a:lnTo>
                      <a:lnTo>
                        <a:pt x="2102357" y="3964685"/>
                      </a:lnTo>
                      <a:cubicBezTo>
                        <a:pt x="1999106" y="3964685"/>
                        <a:pt x="1999233" y="3804539"/>
                        <a:pt x="2102357" y="3804539"/>
                      </a:cubicBezTo>
                      <a:lnTo>
                        <a:pt x="2918586" y="3804539"/>
                      </a:lnTo>
                      <a:lnTo>
                        <a:pt x="2918586" y="2401570"/>
                      </a:lnTo>
                      <a:lnTo>
                        <a:pt x="2102357" y="2401570"/>
                      </a:lnTo>
                      <a:cubicBezTo>
                        <a:pt x="1999106" y="2401570"/>
                        <a:pt x="1999233" y="2241423"/>
                        <a:pt x="2102357" y="2241423"/>
                      </a:cubicBezTo>
                      <a:lnTo>
                        <a:pt x="2918586" y="2241423"/>
                      </a:lnTo>
                      <a:lnTo>
                        <a:pt x="2918586" y="705359"/>
                      </a:lnTo>
                      <a:lnTo>
                        <a:pt x="2069083" y="705359"/>
                      </a:lnTo>
                      <a:cubicBezTo>
                        <a:pt x="1965832" y="705359"/>
                        <a:pt x="1965959" y="545212"/>
                        <a:pt x="2069083" y="545212"/>
                      </a:cubicBezTo>
                      <a:lnTo>
                        <a:pt x="2918586" y="545212"/>
                      </a:lnTo>
                      <a:lnTo>
                        <a:pt x="2918586" y="0"/>
                      </a:lnTo>
                      <a:lnTo>
                        <a:pt x="0" y="0"/>
                      </a:lnTo>
                      <a:lnTo>
                        <a:pt x="0" y="13714476"/>
                      </a:lnTo>
                      <a:lnTo>
                        <a:pt x="2918713" y="13714476"/>
                      </a:lnTo>
                      <a:lnTo>
                        <a:pt x="2918713" y="13410693"/>
                      </a:lnTo>
                    </a:path>
                  </a:pathLst>
                </a:custGeom>
                <a:solidFill>
                  <a:schemeClr val="accent6"/>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grpSp>
        </p:grpSp>
        <p:grpSp>
          <p:nvGrpSpPr>
            <p:cNvPr id="30" name="组合 29"/>
            <p:cNvGrpSpPr/>
            <p:nvPr/>
          </p:nvGrpSpPr>
          <p:grpSpPr>
            <a:xfrm rot="21070388">
              <a:off x="-798" y="6878"/>
              <a:ext cx="4469" cy="3817"/>
              <a:chOff x="4897945" y="3980184"/>
              <a:chExt cx="2293620" cy="1958280"/>
            </a:xfrm>
          </p:grpSpPr>
          <p:sp>
            <p:nvSpPr>
              <p:cNvPr id="31" name="任意多边形: 形状 30"/>
              <p:cNvSpPr/>
              <p:nvPr>
                <p:custDataLst>
                  <p:tags r:id="rId9"/>
                </p:custDataLst>
              </p:nvPr>
            </p:nvSpPr>
            <p:spPr>
              <a:xfrm>
                <a:off x="4897945" y="4963637"/>
                <a:ext cx="2293620" cy="225417"/>
              </a:xfrm>
              <a:custGeom>
                <a:avLst/>
                <a:gdLst>
                  <a:gd name="connsiteX0" fmla="*/ 0 w 2293620"/>
                  <a:gd name="connsiteY0" fmla="*/ 0 h 225417"/>
                  <a:gd name="connsiteX1" fmla="*/ 2293620 w 2293620"/>
                  <a:gd name="connsiteY1" fmla="*/ 0 h 225417"/>
                  <a:gd name="connsiteX2" fmla="*/ 2293620 w 2293620"/>
                  <a:gd name="connsiteY2" fmla="*/ 225417 h 225417"/>
                  <a:gd name="connsiteX3" fmla="*/ 46155 w 2293620"/>
                  <a:gd name="connsiteY3" fmla="*/ 225417 h 225417"/>
                  <a:gd name="connsiteX4" fmla="*/ 46155 w 2293620"/>
                  <a:gd name="connsiteY4" fmla="*/ 116518 h 225417"/>
                  <a:gd name="connsiteX5" fmla="*/ 0 w 2293620"/>
                  <a:gd name="connsiteY5" fmla="*/ 116518 h 22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3620" h="225417">
                    <a:moveTo>
                      <a:pt x="0" y="0"/>
                    </a:moveTo>
                    <a:lnTo>
                      <a:pt x="2293620" y="0"/>
                    </a:lnTo>
                    <a:lnTo>
                      <a:pt x="2293620" y="225417"/>
                    </a:lnTo>
                    <a:lnTo>
                      <a:pt x="46155" y="225417"/>
                    </a:lnTo>
                    <a:lnTo>
                      <a:pt x="46155" y="116518"/>
                    </a:lnTo>
                    <a:lnTo>
                      <a:pt x="0" y="11651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pitchFamily="34" charset="0"/>
                  <a:ea typeface="幼圆" panose="02010509060101010101" pitchFamily="49" charset="-122"/>
                  <a:cs typeface="+mn-cs"/>
                </a:endParaRPr>
              </a:p>
            </p:txBody>
          </p:sp>
          <p:sp>
            <p:nvSpPr>
              <p:cNvPr id="32" name="PA_ImportSvg_637165986937551442"/>
              <p:cNvSpPr/>
              <p:nvPr>
                <p:custDataLst>
                  <p:tags r:id="rId10"/>
                </p:custDataLst>
              </p:nvPr>
            </p:nvSpPr>
            <p:spPr>
              <a:xfrm rot="2686988">
                <a:off x="5125484" y="3980184"/>
                <a:ext cx="1958280" cy="1958280"/>
              </a:xfrm>
              <a:custGeom>
                <a:avLst/>
                <a:gdLst/>
                <a:ahLst/>
                <a:cxnLst/>
                <a:rect l="l" t="t" r="r" b="b"/>
                <a:pathLst>
                  <a:path w="10332213" h="10332213">
                    <a:moveTo>
                      <a:pt x="0" y="10332214"/>
                    </a:moveTo>
                    <a:lnTo>
                      <a:pt x="10332211" y="10332214"/>
                    </a:lnTo>
                    <a:lnTo>
                      <a:pt x="10332211" y="1"/>
                    </a:lnTo>
                    <a:lnTo>
                      <a:pt x="8666734" y="1665478"/>
                    </a:lnTo>
                    <a:cubicBezTo>
                      <a:pt x="8885936" y="1870709"/>
                      <a:pt x="9090026" y="2091564"/>
                      <a:pt x="9315197" y="2290572"/>
                    </a:cubicBezTo>
                    <a:cubicBezTo>
                      <a:pt x="9391905" y="2358391"/>
                      <a:pt x="9279255" y="2470402"/>
                      <a:pt x="9202928" y="2402841"/>
                    </a:cubicBezTo>
                    <a:cubicBezTo>
                      <a:pt x="8977757" y="2203833"/>
                      <a:pt x="8773667" y="1982978"/>
                      <a:pt x="8554465" y="1777747"/>
                    </a:cubicBezTo>
                    <a:lnTo>
                      <a:pt x="7738617" y="2593595"/>
                    </a:lnTo>
                    <a:cubicBezTo>
                      <a:pt x="7912352" y="2767330"/>
                      <a:pt x="8086218" y="2941195"/>
                      <a:pt x="8259953" y="3114930"/>
                    </a:cubicBezTo>
                    <a:cubicBezTo>
                      <a:pt x="8332342" y="3187320"/>
                      <a:pt x="8220076" y="3299589"/>
                      <a:pt x="8147684" y="3227200"/>
                    </a:cubicBezTo>
                    <a:cubicBezTo>
                      <a:pt x="7973949" y="3053464"/>
                      <a:pt x="7800083" y="2879599"/>
                      <a:pt x="7626348" y="2705864"/>
                    </a:cubicBezTo>
                    <a:lnTo>
                      <a:pt x="6699884" y="3632328"/>
                    </a:lnTo>
                    <a:lnTo>
                      <a:pt x="7138796" y="4071241"/>
                    </a:lnTo>
                    <a:cubicBezTo>
                      <a:pt x="7211186" y="4143630"/>
                      <a:pt x="7098920" y="4255900"/>
                      <a:pt x="7026527" y="4183510"/>
                    </a:cubicBezTo>
                    <a:lnTo>
                      <a:pt x="6587615" y="3744597"/>
                    </a:lnTo>
                    <a:lnTo>
                      <a:pt x="5708140" y="4624072"/>
                    </a:lnTo>
                    <a:cubicBezTo>
                      <a:pt x="5883907" y="4806951"/>
                      <a:pt x="6058152" y="4991228"/>
                      <a:pt x="6248398" y="5159376"/>
                    </a:cubicBezTo>
                    <a:cubicBezTo>
                      <a:pt x="6325107" y="5227195"/>
                      <a:pt x="6212458" y="5339207"/>
                      <a:pt x="6136130" y="5271645"/>
                    </a:cubicBezTo>
                    <a:cubicBezTo>
                      <a:pt x="5945758" y="5103370"/>
                      <a:pt x="5771514" y="4919220"/>
                      <a:pt x="5595872" y="4736342"/>
                    </a:cubicBezTo>
                    <a:lnTo>
                      <a:pt x="4454396" y="5877816"/>
                    </a:lnTo>
                    <a:cubicBezTo>
                      <a:pt x="4652009" y="6082793"/>
                      <a:pt x="4849111" y="6288281"/>
                      <a:pt x="5061329" y="6478400"/>
                    </a:cubicBezTo>
                    <a:cubicBezTo>
                      <a:pt x="5137657" y="6546724"/>
                      <a:pt x="5025008" y="6658739"/>
                      <a:pt x="4949062" y="6590669"/>
                    </a:cubicBezTo>
                    <a:cubicBezTo>
                      <a:pt x="4736845" y="6400550"/>
                      <a:pt x="4539741" y="6194938"/>
                      <a:pt x="4342128" y="5990085"/>
                    </a:cubicBezTo>
                    <a:lnTo>
                      <a:pt x="3370960" y="6961254"/>
                    </a:lnTo>
                    <a:lnTo>
                      <a:pt x="3142614" y="7189600"/>
                    </a:lnTo>
                    <a:cubicBezTo>
                      <a:pt x="3332099" y="7369558"/>
                      <a:pt x="3524122" y="7547103"/>
                      <a:pt x="3709415" y="7731508"/>
                    </a:cubicBezTo>
                    <a:cubicBezTo>
                      <a:pt x="3781932" y="7803770"/>
                      <a:pt x="3669664" y="7916039"/>
                      <a:pt x="3597147" y="7843777"/>
                    </a:cubicBezTo>
                    <a:cubicBezTo>
                      <a:pt x="3411855" y="7659372"/>
                      <a:pt x="3219958" y="7481954"/>
                      <a:pt x="3030346" y="7301869"/>
                    </a:cubicBezTo>
                    <a:lnTo>
                      <a:pt x="2017394" y="8314821"/>
                    </a:lnTo>
                    <a:cubicBezTo>
                      <a:pt x="2185669" y="8483096"/>
                      <a:pt x="2353944" y="8651371"/>
                      <a:pt x="2522219" y="8819646"/>
                    </a:cubicBezTo>
                    <a:cubicBezTo>
                      <a:pt x="2594609" y="8892035"/>
                      <a:pt x="2482341" y="9004304"/>
                      <a:pt x="2409952" y="8931915"/>
                    </a:cubicBezTo>
                    <a:lnTo>
                      <a:pt x="1905127" y="8427090"/>
                    </a:lnTo>
                    <a:lnTo>
                      <a:pt x="959231" y="9372986"/>
                    </a:lnTo>
                    <a:cubicBezTo>
                      <a:pt x="1112901" y="9534021"/>
                      <a:pt x="1265809" y="9695819"/>
                      <a:pt x="1434084" y="9841869"/>
                    </a:cubicBezTo>
                    <a:cubicBezTo>
                      <a:pt x="1511427" y="9909052"/>
                      <a:pt x="1398651" y="10020940"/>
                      <a:pt x="1321817" y="9954138"/>
                    </a:cubicBezTo>
                    <a:cubicBezTo>
                      <a:pt x="1153542" y="9808088"/>
                      <a:pt x="1000633" y="9646290"/>
                      <a:pt x="846963" y="9485255"/>
                    </a:cubicBezTo>
                    <a:close/>
                    <a:moveTo>
                      <a:pt x="3893438" y="8704199"/>
                    </a:moveTo>
                    <a:lnTo>
                      <a:pt x="8986518" y="3611117"/>
                    </a:lnTo>
                    <a:lnTo>
                      <a:pt x="8986518" y="8704199"/>
                    </a:lnTo>
                    <a:close/>
                  </a:path>
                </a:pathLst>
              </a:custGeom>
              <a:solidFill>
                <a:schemeClr val="accent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grpSp>
      <p:grpSp>
        <p:nvGrpSpPr>
          <p:cNvPr id="38" name="组合 37"/>
          <p:cNvGrpSpPr/>
          <p:nvPr>
            <p:custDataLst>
              <p:tags r:id="rId11"/>
            </p:custDataLst>
          </p:nvPr>
        </p:nvGrpSpPr>
        <p:grpSpPr>
          <a:xfrm rot="6919667" flipH="1">
            <a:off x="182245" y="404495"/>
            <a:ext cx="1537335" cy="1480820"/>
            <a:chOff x="3464771" y="1644163"/>
            <a:chExt cx="206269" cy="198616"/>
          </a:xfrm>
        </p:grpSpPr>
        <p:sp>
          <p:nvSpPr>
            <p:cNvPr id="43" name="任意多边形: 形状 42"/>
            <p:cNvSpPr/>
            <p:nvPr>
              <p:custDataLst>
                <p:tags r:id="rId12"/>
              </p:custDataLst>
            </p:nvPr>
          </p:nvSpPr>
          <p:spPr>
            <a:xfrm>
              <a:off x="3527149" y="1691234"/>
              <a:ext cx="20209" cy="20434"/>
            </a:xfrm>
            <a:custGeom>
              <a:avLst/>
              <a:gdLst>
                <a:gd name="connsiteX0" fmla="*/ 0 w 102616"/>
                <a:gd name="connsiteY0" fmla="*/ 61595 h 103759"/>
                <a:gd name="connsiteX1" fmla="*/ 61595 w 102616"/>
                <a:gd name="connsiteY1" fmla="*/ 0 h 103759"/>
                <a:gd name="connsiteX2" fmla="*/ 102616 w 102616"/>
                <a:gd name="connsiteY2" fmla="*/ 40005 h 103759"/>
                <a:gd name="connsiteX3" fmla="*/ 39878 w 102616"/>
                <a:gd name="connsiteY3" fmla="*/ 103759 h 103759"/>
                <a:gd name="connsiteX4" fmla="*/ 0 w 102616"/>
                <a:gd name="connsiteY4" fmla="*/ 61595 h 103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6" h="103759">
                  <a:moveTo>
                    <a:pt x="0" y="61595"/>
                  </a:moveTo>
                  <a:lnTo>
                    <a:pt x="61595" y="0"/>
                  </a:lnTo>
                  <a:lnTo>
                    <a:pt x="102616" y="40005"/>
                  </a:lnTo>
                  <a:lnTo>
                    <a:pt x="39878" y="103759"/>
                  </a:lnTo>
                  <a:lnTo>
                    <a:pt x="0" y="61595"/>
                  </a:lnTo>
                </a:path>
              </a:pathLst>
            </a:custGeom>
            <a:solidFill>
              <a:schemeClr val="accent1">
                <a:lumMod val="20000"/>
                <a:lumOff val="8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4" name="任意多边形: 形状 43"/>
            <p:cNvSpPr/>
            <p:nvPr>
              <p:custDataLst>
                <p:tags r:id="rId13"/>
              </p:custDataLst>
            </p:nvPr>
          </p:nvSpPr>
          <p:spPr>
            <a:xfrm>
              <a:off x="3535003" y="1699738"/>
              <a:ext cx="130285" cy="136663"/>
            </a:xfrm>
            <a:custGeom>
              <a:avLst/>
              <a:gdLst>
                <a:gd name="connsiteX0" fmla="*/ 11430 w 661543"/>
                <a:gd name="connsiteY0" fmla="*/ 181610 h 693928"/>
                <a:gd name="connsiteX1" fmla="*/ 0 w 661543"/>
                <a:gd name="connsiteY1" fmla="*/ 60579 h 693928"/>
                <a:gd name="connsiteX2" fmla="*/ 57404 w 661543"/>
                <a:gd name="connsiteY2" fmla="*/ 0 h 693928"/>
                <a:gd name="connsiteX3" fmla="*/ 168656 w 661543"/>
                <a:gd name="connsiteY3" fmla="*/ 8636 h 693928"/>
                <a:gd name="connsiteX4" fmla="*/ 661543 w 661543"/>
                <a:gd name="connsiteY4" fmla="*/ 445389 h 693928"/>
                <a:gd name="connsiteX5" fmla="*/ 421640 w 661543"/>
                <a:gd name="connsiteY5" fmla="*/ 693928 h 693928"/>
                <a:gd name="connsiteX6" fmla="*/ 11430 w 661543"/>
                <a:gd name="connsiteY6" fmla="*/ 181610 h 69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543" h="693928">
                  <a:moveTo>
                    <a:pt x="11430" y="181610"/>
                  </a:moveTo>
                  <a:lnTo>
                    <a:pt x="0" y="60579"/>
                  </a:lnTo>
                  <a:lnTo>
                    <a:pt x="57404" y="0"/>
                  </a:lnTo>
                  <a:lnTo>
                    <a:pt x="168656" y="8636"/>
                  </a:lnTo>
                  <a:lnTo>
                    <a:pt x="661543" y="445389"/>
                  </a:lnTo>
                  <a:lnTo>
                    <a:pt x="421640" y="693928"/>
                  </a:lnTo>
                  <a:lnTo>
                    <a:pt x="11430" y="181610"/>
                  </a:lnTo>
                </a:path>
              </a:pathLst>
            </a:custGeom>
            <a:solidFill>
              <a:schemeClr val="accent1">
                <a:lumMod val="40000"/>
                <a:lumOff val="6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5" name="任意多边形: 形状 44"/>
            <p:cNvSpPr/>
            <p:nvPr>
              <p:custDataLst>
                <p:tags r:id="rId14"/>
              </p:custDataLst>
            </p:nvPr>
          </p:nvSpPr>
          <p:spPr>
            <a:xfrm>
              <a:off x="3618041" y="1788504"/>
              <a:ext cx="52999" cy="54275"/>
            </a:xfrm>
            <a:custGeom>
              <a:avLst/>
              <a:gdLst>
                <a:gd name="connsiteX0" fmla="*/ 269113 w 269113"/>
                <a:gd name="connsiteY0" fmla="*/ 32512 h 275590"/>
                <a:gd name="connsiteX1" fmla="*/ 239903 w 269113"/>
                <a:gd name="connsiteY1" fmla="*/ 0 h 275590"/>
                <a:gd name="connsiteX2" fmla="*/ 0 w 269113"/>
                <a:gd name="connsiteY2" fmla="*/ 243205 h 275590"/>
                <a:gd name="connsiteX3" fmla="*/ 32385 w 269113"/>
                <a:gd name="connsiteY3" fmla="*/ 275590 h 275590"/>
                <a:gd name="connsiteX4" fmla="*/ 269113 w 269113"/>
                <a:gd name="connsiteY4" fmla="*/ 32512 h 27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113" h="275590">
                  <a:moveTo>
                    <a:pt x="269113" y="32512"/>
                  </a:moveTo>
                  <a:lnTo>
                    <a:pt x="239903" y="0"/>
                  </a:lnTo>
                  <a:lnTo>
                    <a:pt x="0" y="243205"/>
                  </a:lnTo>
                  <a:lnTo>
                    <a:pt x="32385" y="275590"/>
                  </a:lnTo>
                  <a:lnTo>
                    <a:pt x="269113" y="32512"/>
                  </a:lnTo>
                </a:path>
              </a:pathLst>
            </a:custGeom>
            <a:solidFill>
              <a:schemeClr val="accent1">
                <a:lumMod val="20000"/>
                <a:lumOff val="8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6" name="任意多边形: 形状 45"/>
            <p:cNvSpPr/>
            <p:nvPr>
              <p:custDataLst>
                <p:tags r:id="rId15"/>
              </p:custDataLst>
            </p:nvPr>
          </p:nvSpPr>
          <p:spPr>
            <a:xfrm>
              <a:off x="3537254" y="1702515"/>
              <a:ext cx="71633" cy="75985"/>
            </a:xfrm>
            <a:custGeom>
              <a:avLst/>
              <a:gdLst>
                <a:gd name="connsiteX0" fmla="*/ 363728 w 363728"/>
                <a:gd name="connsiteY0" fmla="*/ 182626 h 385826"/>
                <a:gd name="connsiteX1" fmla="*/ 171323 w 363728"/>
                <a:gd name="connsiteY1" fmla="*/ 385826 h 385826"/>
                <a:gd name="connsiteX2" fmla="*/ 0 w 363728"/>
                <a:gd name="connsiteY2" fmla="*/ 172974 h 385826"/>
                <a:gd name="connsiteX3" fmla="*/ 161544 w 363728"/>
                <a:gd name="connsiteY3" fmla="*/ 0 h 385826"/>
                <a:gd name="connsiteX4" fmla="*/ 363728 w 363728"/>
                <a:gd name="connsiteY4" fmla="*/ 182626 h 385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728" h="385826">
                  <a:moveTo>
                    <a:pt x="363728" y="182626"/>
                  </a:moveTo>
                  <a:lnTo>
                    <a:pt x="171323" y="385826"/>
                  </a:lnTo>
                  <a:lnTo>
                    <a:pt x="0" y="172974"/>
                  </a:lnTo>
                  <a:lnTo>
                    <a:pt x="161544" y="0"/>
                  </a:lnTo>
                  <a:lnTo>
                    <a:pt x="363728" y="182626"/>
                  </a:lnTo>
                </a:path>
              </a:pathLst>
            </a:custGeom>
            <a:solidFill>
              <a:schemeClr val="accent1"/>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7" name="任意多边形: 形状 46"/>
            <p:cNvSpPr/>
            <p:nvPr>
              <p:custDataLst>
                <p:tags r:id="rId16"/>
              </p:custDataLst>
            </p:nvPr>
          </p:nvSpPr>
          <p:spPr>
            <a:xfrm>
              <a:off x="3464771" y="1644163"/>
              <a:ext cx="77261" cy="55526"/>
            </a:xfrm>
            <a:custGeom>
              <a:avLst/>
              <a:gdLst/>
              <a:ahLst/>
              <a:cxnLst/>
              <a:rect l="0" t="0" r="0" b="0"/>
              <a:pathLst>
                <a:path w="392304" h="281941">
                  <a:moveTo>
                    <a:pt x="93980" y="68199"/>
                  </a:moveTo>
                  <a:cubicBezTo>
                    <a:pt x="117475" y="53594"/>
                    <a:pt x="140970" y="76327"/>
                    <a:pt x="119380" y="98933"/>
                  </a:cubicBezTo>
                  <a:lnTo>
                    <a:pt x="76708" y="143764"/>
                  </a:lnTo>
                  <a:cubicBezTo>
                    <a:pt x="62357" y="178308"/>
                    <a:pt x="94869" y="198628"/>
                    <a:pt x="117729" y="182626"/>
                  </a:cubicBezTo>
                  <a:lnTo>
                    <a:pt x="291338" y="16129"/>
                  </a:lnTo>
                  <a:cubicBezTo>
                    <a:pt x="356616" y="0"/>
                    <a:pt x="392303" y="33909"/>
                    <a:pt x="381508" y="99314"/>
                  </a:cubicBezTo>
                  <a:cubicBezTo>
                    <a:pt x="372110" y="128778"/>
                    <a:pt x="356616" y="136017"/>
                    <a:pt x="330708" y="163068"/>
                  </a:cubicBezTo>
                  <a:cubicBezTo>
                    <a:pt x="308229" y="187452"/>
                    <a:pt x="315468" y="204978"/>
                    <a:pt x="332867" y="220345"/>
                  </a:cubicBezTo>
                  <a:lnTo>
                    <a:pt x="364871" y="252095"/>
                  </a:lnTo>
                  <a:lnTo>
                    <a:pt x="335026" y="281940"/>
                  </a:lnTo>
                  <a:lnTo>
                    <a:pt x="292862" y="239014"/>
                  </a:lnTo>
                  <a:cubicBezTo>
                    <a:pt x="261747" y="206883"/>
                    <a:pt x="271526" y="172847"/>
                    <a:pt x="300482" y="142875"/>
                  </a:cubicBezTo>
                  <a:lnTo>
                    <a:pt x="341503" y="100711"/>
                  </a:lnTo>
                  <a:cubicBezTo>
                    <a:pt x="356616" y="73914"/>
                    <a:pt x="338836" y="41529"/>
                    <a:pt x="296164" y="58547"/>
                  </a:cubicBezTo>
                  <a:lnTo>
                    <a:pt x="149098" y="217424"/>
                  </a:lnTo>
                  <a:cubicBezTo>
                    <a:pt x="82677" y="262763"/>
                    <a:pt x="0" y="217424"/>
                    <a:pt x="44196" y="122301"/>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grpSp>
        <p:nvGrpSpPr>
          <p:cNvPr id="39" name="组合 38"/>
          <p:cNvGrpSpPr/>
          <p:nvPr>
            <p:custDataLst>
              <p:tags r:id="rId17"/>
            </p:custDataLst>
          </p:nvPr>
        </p:nvGrpSpPr>
        <p:grpSpPr>
          <a:xfrm rot="20397571" flipH="1">
            <a:off x="47625" y="302895"/>
            <a:ext cx="1784985" cy="1891665"/>
            <a:chOff x="4159239" y="1559399"/>
            <a:chExt cx="266873" cy="282805"/>
          </a:xfrm>
        </p:grpSpPr>
        <p:sp>
          <p:nvSpPr>
            <p:cNvPr id="40" name="任意多边形: 形状 39"/>
            <p:cNvSpPr/>
            <p:nvPr>
              <p:custDataLst>
                <p:tags r:id="rId18"/>
              </p:custDataLst>
            </p:nvPr>
          </p:nvSpPr>
          <p:spPr>
            <a:xfrm>
              <a:off x="4219467" y="1559399"/>
              <a:ext cx="206645" cy="207245"/>
            </a:xfrm>
            <a:custGeom>
              <a:avLst/>
              <a:gdLst/>
              <a:ahLst/>
              <a:cxnLst/>
              <a:rect l="0" t="0" r="0" b="0"/>
              <a:pathLst>
                <a:path w="1049275" h="1052323">
                  <a:moveTo>
                    <a:pt x="993648" y="16510"/>
                  </a:moveTo>
                  <a:cubicBezTo>
                    <a:pt x="1039622" y="0"/>
                    <a:pt x="1049274" y="26289"/>
                    <a:pt x="1045591" y="68453"/>
                  </a:cubicBezTo>
                  <a:cubicBezTo>
                    <a:pt x="726059" y="414782"/>
                    <a:pt x="205740" y="1052322"/>
                    <a:pt x="137668" y="1045591"/>
                  </a:cubicBezTo>
                  <a:cubicBezTo>
                    <a:pt x="119762" y="1046861"/>
                    <a:pt x="81662" y="1002157"/>
                    <a:pt x="63374" y="981456"/>
                  </a:cubicBezTo>
                  <a:cubicBezTo>
                    <a:pt x="0" y="941832"/>
                    <a:pt x="652653" y="362331"/>
                    <a:pt x="993648" y="16510"/>
                  </a:cubicBezTo>
                  <a:close/>
                </a:path>
              </a:pathLst>
            </a:custGeom>
            <a:solidFill>
              <a:schemeClr val="accent3">
                <a:lumMod val="75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sp>
          <p:nvSpPr>
            <p:cNvPr id="41" name="任意多边形: 形状 40"/>
            <p:cNvSpPr/>
            <p:nvPr>
              <p:custDataLst>
                <p:tags r:id="rId19"/>
              </p:custDataLst>
            </p:nvPr>
          </p:nvSpPr>
          <p:spPr>
            <a:xfrm>
              <a:off x="4213989" y="1754038"/>
              <a:ext cx="29864" cy="29514"/>
            </a:xfrm>
            <a:custGeom>
              <a:avLst/>
              <a:gdLst>
                <a:gd name="connsiteX0" fmla="*/ 0 w 151638"/>
                <a:gd name="connsiteY0" fmla="*/ 101219 h 149860"/>
                <a:gd name="connsiteX1" fmla="*/ 46990 w 151638"/>
                <a:gd name="connsiteY1" fmla="*/ 149860 h 149860"/>
                <a:gd name="connsiteX2" fmla="*/ 151638 w 151638"/>
                <a:gd name="connsiteY2" fmla="*/ 46990 h 149860"/>
                <a:gd name="connsiteX3" fmla="*/ 102235 w 151638"/>
                <a:gd name="connsiteY3" fmla="*/ 0 h 149860"/>
                <a:gd name="connsiteX4" fmla="*/ 0 w 151638"/>
                <a:gd name="connsiteY4" fmla="*/ 101219 h 14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38" h="149860">
                  <a:moveTo>
                    <a:pt x="0" y="101219"/>
                  </a:moveTo>
                  <a:lnTo>
                    <a:pt x="46990" y="149860"/>
                  </a:lnTo>
                  <a:lnTo>
                    <a:pt x="151638" y="46990"/>
                  </a:lnTo>
                  <a:lnTo>
                    <a:pt x="102235" y="0"/>
                  </a:lnTo>
                  <a:lnTo>
                    <a:pt x="0" y="101219"/>
                  </a:lnTo>
                </a:path>
              </a:pathLst>
            </a:custGeom>
            <a:solidFill>
              <a:schemeClr val="bg1">
                <a:lumMod val="8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2" name="任意多边形: 形状 41"/>
            <p:cNvSpPr/>
            <p:nvPr>
              <p:custDataLst>
                <p:tags r:id="rId20"/>
              </p:custDataLst>
            </p:nvPr>
          </p:nvSpPr>
          <p:spPr>
            <a:xfrm>
              <a:off x="4159239" y="1771071"/>
              <a:ext cx="66231" cy="71133"/>
            </a:xfrm>
            <a:custGeom>
              <a:avLst/>
              <a:gdLst/>
              <a:ahLst/>
              <a:cxnLst/>
              <a:rect l="0" t="0" r="0" b="0"/>
              <a:pathLst>
                <a:path w="336297" h="361189">
                  <a:moveTo>
                    <a:pt x="0" y="345567"/>
                  </a:moveTo>
                  <a:lnTo>
                    <a:pt x="160782" y="46736"/>
                  </a:lnTo>
                  <a:cubicBezTo>
                    <a:pt x="196723" y="5969"/>
                    <a:pt x="229489" y="0"/>
                    <a:pt x="278003" y="14859"/>
                  </a:cubicBezTo>
                  <a:lnTo>
                    <a:pt x="324993" y="63500"/>
                  </a:lnTo>
                  <a:cubicBezTo>
                    <a:pt x="336296" y="118110"/>
                    <a:pt x="331089" y="161290"/>
                    <a:pt x="302260" y="188341"/>
                  </a:cubicBezTo>
                  <a:lnTo>
                    <a:pt x="17780" y="359283"/>
                  </a:lnTo>
                  <a:cubicBezTo>
                    <a:pt x="8128" y="361188"/>
                    <a:pt x="1651" y="357378"/>
                    <a:pt x="0" y="345567"/>
                  </a:cubicBezTo>
                  <a:close/>
                </a:path>
              </a:pathLst>
            </a:custGeom>
            <a:solidFill>
              <a:schemeClr val="accent6"/>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sp>
        <p:nvSpPr>
          <p:cNvPr id="2" name="标题 1"/>
          <p:cNvSpPr>
            <a:spLocks noGrp="1"/>
          </p:cNvSpPr>
          <p:nvPr>
            <p:ph type="title" hasCustomPrompt="1"/>
            <p:custDataLst>
              <p:tags r:id="rId21"/>
            </p:custDataLst>
          </p:nvPr>
        </p:nvSpPr>
        <p:spPr>
          <a:xfrm>
            <a:off x="2311247" y="2153955"/>
            <a:ext cx="7561907" cy="1360084"/>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accent1"/>
                </a:solidFill>
                <a:uFillTx/>
                <a:latin typeface="Arial" panose="020B0604020202020204" pitchFamily="34" charset="0"/>
                <a:ea typeface="汉仪乐喵体W"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22"/>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3"/>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p>
        </p:txBody>
      </p:sp>
      <p:sp>
        <p:nvSpPr>
          <p:cNvPr id="5" name="灯片编号占位符 4"/>
          <p:cNvSpPr>
            <a:spLocks noGrp="1"/>
          </p:cNvSpPr>
          <p:nvPr>
            <p:ph type="sldNum" sz="quarter" idx="12"/>
            <p:custDataLst>
              <p:tags r:id="rId24"/>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
        <p:nvSpPr>
          <p:cNvPr id="52" name="文本占位符 51"/>
          <p:cNvSpPr>
            <a:spLocks noGrp="1"/>
          </p:cNvSpPr>
          <p:nvPr>
            <p:ph type="body" sz="quarter" idx="13" hasCustomPrompt="1"/>
            <p:custDataLst>
              <p:tags r:id="rId25"/>
            </p:custDataLst>
          </p:nvPr>
        </p:nvSpPr>
        <p:spPr>
          <a:xfrm>
            <a:off x="2298400" y="3605466"/>
            <a:ext cx="7506161" cy="1192557"/>
          </a:xfrm>
        </p:spPr>
        <p:txBody>
          <a:bodyPr lIns="90000" tIns="0" rIns="90000" bIns="46800">
            <a:normAutofit/>
          </a:bodyPr>
          <a:lstStyle>
            <a:lvl1pPr marL="0" indent="0" algn="ctr">
              <a:buNone/>
              <a:defRPr sz="2100" baseline="0">
                <a:latin typeface="Arial" panose="020B0604020202020204" pitchFamily="34" charset="0"/>
                <a:ea typeface="幼圆" panose="02010509060101010101" pitchFamily="49" charset="-122"/>
              </a:defRPr>
            </a:lvl1pPr>
          </a:lstStyle>
          <a:p>
            <a:pPr lvl="0"/>
            <a:r>
              <a:rPr lang="zh-CN" altLang="en-US" dirty="0"/>
              <a:t>单击此处编辑文本</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dirty="0"/>
          </a:p>
        </p:txBody>
      </p:sp>
      <p:grpSp>
        <p:nvGrpSpPr>
          <p:cNvPr id="6" name="组合 5"/>
          <p:cNvGrpSpPr/>
          <p:nvPr>
            <p:custDataLst>
              <p:tags r:id="rId6"/>
            </p:custDataLst>
          </p:nvPr>
        </p:nvGrpSpPr>
        <p:grpSpPr>
          <a:xfrm rot="780000">
            <a:off x="11042651" y="5762625"/>
            <a:ext cx="989965" cy="1124585"/>
            <a:chOff x="17016" y="8842"/>
            <a:chExt cx="1559" cy="1771"/>
          </a:xfrm>
        </p:grpSpPr>
        <p:grpSp>
          <p:nvGrpSpPr>
            <p:cNvPr id="44" name="组合 43"/>
            <p:cNvGrpSpPr/>
            <p:nvPr/>
          </p:nvGrpSpPr>
          <p:grpSpPr>
            <a:xfrm rot="14734457">
              <a:off x="17242" y="8867"/>
              <a:ext cx="1358" cy="1309"/>
              <a:chOff x="3464771" y="1644163"/>
              <a:chExt cx="206269" cy="198616"/>
            </a:xfrm>
          </p:grpSpPr>
          <p:sp>
            <p:nvSpPr>
              <p:cNvPr id="45" name="任意多边形: 形状 44"/>
              <p:cNvSpPr/>
              <p:nvPr>
                <p:custDataLst>
                  <p:tags r:id="rId7"/>
                </p:custDataLst>
              </p:nvPr>
            </p:nvSpPr>
            <p:spPr>
              <a:xfrm>
                <a:off x="3527149" y="1691234"/>
                <a:ext cx="20209" cy="20434"/>
              </a:xfrm>
              <a:custGeom>
                <a:avLst/>
                <a:gdLst>
                  <a:gd name="connsiteX0" fmla="*/ 0 w 102616"/>
                  <a:gd name="connsiteY0" fmla="*/ 61595 h 103759"/>
                  <a:gd name="connsiteX1" fmla="*/ 61595 w 102616"/>
                  <a:gd name="connsiteY1" fmla="*/ 0 h 103759"/>
                  <a:gd name="connsiteX2" fmla="*/ 102616 w 102616"/>
                  <a:gd name="connsiteY2" fmla="*/ 40005 h 103759"/>
                  <a:gd name="connsiteX3" fmla="*/ 39878 w 102616"/>
                  <a:gd name="connsiteY3" fmla="*/ 103759 h 103759"/>
                  <a:gd name="connsiteX4" fmla="*/ 0 w 102616"/>
                  <a:gd name="connsiteY4" fmla="*/ 61595 h 103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6" h="103759">
                    <a:moveTo>
                      <a:pt x="0" y="61595"/>
                    </a:moveTo>
                    <a:lnTo>
                      <a:pt x="61595" y="0"/>
                    </a:lnTo>
                    <a:lnTo>
                      <a:pt x="102616" y="40005"/>
                    </a:lnTo>
                    <a:lnTo>
                      <a:pt x="39878" y="103759"/>
                    </a:lnTo>
                    <a:lnTo>
                      <a:pt x="0" y="61595"/>
                    </a:lnTo>
                  </a:path>
                </a:pathLst>
              </a:custGeom>
              <a:solidFill>
                <a:srgbClr val="F7F7DD"/>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6" name="任意多边形: 形状 45"/>
              <p:cNvSpPr/>
              <p:nvPr>
                <p:custDataLst>
                  <p:tags r:id="rId8"/>
                </p:custDataLst>
              </p:nvPr>
            </p:nvSpPr>
            <p:spPr>
              <a:xfrm>
                <a:off x="3535003" y="1699738"/>
                <a:ext cx="130285" cy="136663"/>
              </a:xfrm>
              <a:custGeom>
                <a:avLst/>
                <a:gdLst>
                  <a:gd name="connsiteX0" fmla="*/ 11430 w 661543"/>
                  <a:gd name="connsiteY0" fmla="*/ 181610 h 693928"/>
                  <a:gd name="connsiteX1" fmla="*/ 0 w 661543"/>
                  <a:gd name="connsiteY1" fmla="*/ 60579 h 693928"/>
                  <a:gd name="connsiteX2" fmla="*/ 57404 w 661543"/>
                  <a:gd name="connsiteY2" fmla="*/ 0 h 693928"/>
                  <a:gd name="connsiteX3" fmla="*/ 168656 w 661543"/>
                  <a:gd name="connsiteY3" fmla="*/ 8636 h 693928"/>
                  <a:gd name="connsiteX4" fmla="*/ 661543 w 661543"/>
                  <a:gd name="connsiteY4" fmla="*/ 445389 h 693928"/>
                  <a:gd name="connsiteX5" fmla="*/ 421640 w 661543"/>
                  <a:gd name="connsiteY5" fmla="*/ 693928 h 693928"/>
                  <a:gd name="connsiteX6" fmla="*/ 11430 w 661543"/>
                  <a:gd name="connsiteY6" fmla="*/ 181610 h 69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543" h="693928">
                    <a:moveTo>
                      <a:pt x="11430" y="181610"/>
                    </a:moveTo>
                    <a:lnTo>
                      <a:pt x="0" y="60579"/>
                    </a:lnTo>
                    <a:lnTo>
                      <a:pt x="57404" y="0"/>
                    </a:lnTo>
                    <a:lnTo>
                      <a:pt x="168656" y="8636"/>
                    </a:lnTo>
                    <a:lnTo>
                      <a:pt x="661543" y="445389"/>
                    </a:lnTo>
                    <a:lnTo>
                      <a:pt x="421640" y="693928"/>
                    </a:lnTo>
                    <a:lnTo>
                      <a:pt x="11430" y="181610"/>
                    </a:lnTo>
                  </a:path>
                </a:pathLst>
              </a:custGeom>
              <a:solidFill>
                <a:srgbClr val="D0D0B0"/>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7" name="任意多边形: 形状 46"/>
              <p:cNvSpPr/>
              <p:nvPr>
                <p:custDataLst>
                  <p:tags r:id="rId9"/>
                </p:custDataLst>
              </p:nvPr>
            </p:nvSpPr>
            <p:spPr>
              <a:xfrm>
                <a:off x="3618041" y="1788504"/>
                <a:ext cx="52999" cy="54275"/>
              </a:xfrm>
              <a:custGeom>
                <a:avLst/>
                <a:gdLst>
                  <a:gd name="connsiteX0" fmla="*/ 269113 w 269113"/>
                  <a:gd name="connsiteY0" fmla="*/ 32512 h 275590"/>
                  <a:gd name="connsiteX1" fmla="*/ 239903 w 269113"/>
                  <a:gd name="connsiteY1" fmla="*/ 0 h 275590"/>
                  <a:gd name="connsiteX2" fmla="*/ 0 w 269113"/>
                  <a:gd name="connsiteY2" fmla="*/ 243205 h 275590"/>
                  <a:gd name="connsiteX3" fmla="*/ 32385 w 269113"/>
                  <a:gd name="connsiteY3" fmla="*/ 275590 h 275590"/>
                  <a:gd name="connsiteX4" fmla="*/ 269113 w 269113"/>
                  <a:gd name="connsiteY4" fmla="*/ 32512 h 27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113" h="275590">
                    <a:moveTo>
                      <a:pt x="269113" y="32512"/>
                    </a:moveTo>
                    <a:lnTo>
                      <a:pt x="239903" y="0"/>
                    </a:lnTo>
                    <a:lnTo>
                      <a:pt x="0" y="243205"/>
                    </a:lnTo>
                    <a:lnTo>
                      <a:pt x="32385" y="275590"/>
                    </a:lnTo>
                    <a:lnTo>
                      <a:pt x="269113" y="32512"/>
                    </a:lnTo>
                  </a:path>
                </a:pathLst>
              </a:custGeom>
              <a:solidFill>
                <a:srgbClr val="F1F1E1"/>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8" name="任意多边形: 形状 47"/>
              <p:cNvSpPr/>
              <p:nvPr>
                <p:custDataLst>
                  <p:tags r:id="rId10"/>
                </p:custDataLst>
              </p:nvPr>
            </p:nvSpPr>
            <p:spPr>
              <a:xfrm>
                <a:off x="3537254" y="1702515"/>
                <a:ext cx="71633" cy="75985"/>
              </a:xfrm>
              <a:custGeom>
                <a:avLst/>
                <a:gdLst>
                  <a:gd name="connsiteX0" fmla="*/ 363728 w 363728"/>
                  <a:gd name="connsiteY0" fmla="*/ 182626 h 385826"/>
                  <a:gd name="connsiteX1" fmla="*/ 171323 w 363728"/>
                  <a:gd name="connsiteY1" fmla="*/ 385826 h 385826"/>
                  <a:gd name="connsiteX2" fmla="*/ 0 w 363728"/>
                  <a:gd name="connsiteY2" fmla="*/ 172974 h 385826"/>
                  <a:gd name="connsiteX3" fmla="*/ 161544 w 363728"/>
                  <a:gd name="connsiteY3" fmla="*/ 0 h 385826"/>
                  <a:gd name="connsiteX4" fmla="*/ 363728 w 363728"/>
                  <a:gd name="connsiteY4" fmla="*/ 182626 h 385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728" h="385826">
                    <a:moveTo>
                      <a:pt x="363728" y="182626"/>
                    </a:moveTo>
                    <a:lnTo>
                      <a:pt x="171323" y="385826"/>
                    </a:lnTo>
                    <a:lnTo>
                      <a:pt x="0" y="172974"/>
                    </a:lnTo>
                    <a:lnTo>
                      <a:pt x="161544" y="0"/>
                    </a:lnTo>
                    <a:lnTo>
                      <a:pt x="363728" y="182626"/>
                    </a:lnTo>
                  </a:path>
                </a:pathLst>
              </a:custGeom>
              <a:solidFill>
                <a:schemeClr val="accent2"/>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9" name="任意多边形: 形状 48"/>
              <p:cNvSpPr/>
              <p:nvPr>
                <p:custDataLst>
                  <p:tags r:id="rId11"/>
                </p:custDataLst>
              </p:nvPr>
            </p:nvSpPr>
            <p:spPr>
              <a:xfrm>
                <a:off x="3464771" y="1644163"/>
                <a:ext cx="77261" cy="55526"/>
              </a:xfrm>
              <a:custGeom>
                <a:avLst/>
                <a:gdLst/>
                <a:ahLst/>
                <a:cxnLst/>
                <a:rect l="0" t="0" r="0" b="0"/>
                <a:pathLst>
                  <a:path w="392304" h="281941">
                    <a:moveTo>
                      <a:pt x="93980" y="68199"/>
                    </a:moveTo>
                    <a:cubicBezTo>
                      <a:pt x="117475" y="53594"/>
                      <a:pt x="140970" y="76327"/>
                      <a:pt x="119380" y="98933"/>
                    </a:cubicBezTo>
                    <a:lnTo>
                      <a:pt x="76708" y="143764"/>
                    </a:lnTo>
                    <a:cubicBezTo>
                      <a:pt x="62357" y="178308"/>
                      <a:pt x="94869" y="198628"/>
                      <a:pt x="117729" y="182626"/>
                    </a:cubicBezTo>
                    <a:lnTo>
                      <a:pt x="291338" y="16129"/>
                    </a:lnTo>
                    <a:cubicBezTo>
                      <a:pt x="356616" y="0"/>
                      <a:pt x="392303" y="33909"/>
                      <a:pt x="381508" y="99314"/>
                    </a:cubicBezTo>
                    <a:cubicBezTo>
                      <a:pt x="372110" y="128778"/>
                      <a:pt x="356616" y="136017"/>
                      <a:pt x="330708" y="163068"/>
                    </a:cubicBezTo>
                    <a:cubicBezTo>
                      <a:pt x="308229" y="187452"/>
                      <a:pt x="315468" y="204978"/>
                      <a:pt x="332867" y="220345"/>
                    </a:cubicBezTo>
                    <a:lnTo>
                      <a:pt x="364871" y="252095"/>
                    </a:lnTo>
                    <a:lnTo>
                      <a:pt x="335026" y="281940"/>
                    </a:lnTo>
                    <a:lnTo>
                      <a:pt x="292862" y="239014"/>
                    </a:lnTo>
                    <a:cubicBezTo>
                      <a:pt x="261747" y="206883"/>
                      <a:pt x="271526" y="172847"/>
                      <a:pt x="300482" y="142875"/>
                    </a:cubicBezTo>
                    <a:lnTo>
                      <a:pt x="341503" y="100711"/>
                    </a:lnTo>
                    <a:cubicBezTo>
                      <a:pt x="356616" y="73914"/>
                      <a:pt x="338836" y="41529"/>
                      <a:pt x="296164" y="58547"/>
                    </a:cubicBezTo>
                    <a:lnTo>
                      <a:pt x="149098" y="217424"/>
                    </a:lnTo>
                    <a:cubicBezTo>
                      <a:pt x="82677" y="262763"/>
                      <a:pt x="0" y="217424"/>
                      <a:pt x="44196" y="122301"/>
                    </a:cubicBezTo>
                    <a:close/>
                  </a:path>
                </a:pathLst>
              </a:custGeom>
              <a:solidFill>
                <a:schemeClr val="accent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grpSp>
          <p:nvGrpSpPr>
            <p:cNvPr id="40" name="组合 39"/>
            <p:cNvGrpSpPr/>
            <p:nvPr/>
          </p:nvGrpSpPr>
          <p:grpSpPr>
            <a:xfrm rot="1187154">
              <a:off x="17016" y="9051"/>
              <a:ext cx="1475" cy="1562"/>
              <a:chOff x="4159239" y="1559399"/>
              <a:chExt cx="266873" cy="282805"/>
            </a:xfrm>
          </p:grpSpPr>
          <p:sp>
            <p:nvSpPr>
              <p:cNvPr id="41" name="任意多边形: 形状 40"/>
              <p:cNvSpPr/>
              <p:nvPr>
                <p:custDataLst>
                  <p:tags r:id="rId12"/>
                </p:custDataLst>
              </p:nvPr>
            </p:nvSpPr>
            <p:spPr>
              <a:xfrm>
                <a:off x="4219467" y="1559399"/>
                <a:ext cx="206645" cy="207245"/>
              </a:xfrm>
              <a:custGeom>
                <a:avLst/>
                <a:gdLst/>
                <a:ahLst/>
                <a:cxnLst/>
                <a:rect l="0" t="0" r="0" b="0"/>
                <a:pathLst>
                  <a:path w="1049275" h="1052323">
                    <a:moveTo>
                      <a:pt x="993648" y="16510"/>
                    </a:moveTo>
                    <a:cubicBezTo>
                      <a:pt x="1039622" y="0"/>
                      <a:pt x="1049274" y="26289"/>
                      <a:pt x="1045591" y="68453"/>
                    </a:cubicBezTo>
                    <a:cubicBezTo>
                      <a:pt x="726059" y="414782"/>
                      <a:pt x="205740" y="1052322"/>
                      <a:pt x="137668" y="1045591"/>
                    </a:cubicBezTo>
                    <a:cubicBezTo>
                      <a:pt x="119762" y="1046861"/>
                      <a:pt x="81662" y="1002157"/>
                      <a:pt x="63374" y="981456"/>
                    </a:cubicBezTo>
                    <a:cubicBezTo>
                      <a:pt x="0" y="941832"/>
                      <a:pt x="652653" y="362331"/>
                      <a:pt x="993648" y="16510"/>
                    </a:cubicBezTo>
                    <a:close/>
                  </a:path>
                </a:pathLst>
              </a:custGeom>
              <a:solidFill>
                <a:schemeClr val="accent3">
                  <a:lumMod val="75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sp>
            <p:nvSpPr>
              <p:cNvPr id="42" name="任意多边形: 形状 41"/>
              <p:cNvSpPr/>
              <p:nvPr>
                <p:custDataLst>
                  <p:tags r:id="rId13"/>
                </p:custDataLst>
              </p:nvPr>
            </p:nvSpPr>
            <p:spPr>
              <a:xfrm>
                <a:off x="4213989" y="1754038"/>
                <a:ext cx="29864" cy="29514"/>
              </a:xfrm>
              <a:custGeom>
                <a:avLst/>
                <a:gdLst>
                  <a:gd name="connsiteX0" fmla="*/ 0 w 151638"/>
                  <a:gd name="connsiteY0" fmla="*/ 101219 h 149860"/>
                  <a:gd name="connsiteX1" fmla="*/ 46990 w 151638"/>
                  <a:gd name="connsiteY1" fmla="*/ 149860 h 149860"/>
                  <a:gd name="connsiteX2" fmla="*/ 151638 w 151638"/>
                  <a:gd name="connsiteY2" fmla="*/ 46990 h 149860"/>
                  <a:gd name="connsiteX3" fmla="*/ 102235 w 151638"/>
                  <a:gd name="connsiteY3" fmla="*/ 0 h 149860"/>
                  <a:gd name="connsiteX4" fmla="*/ 0 w 151638"/>
                  <a:gd name="connsiteY4" fmla="*/ 101219 h 14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38" h="149860">
                    <a:moveTo>
                      <a:pt x="0" y="101219"/>
                    </a:moveTo>
                    <a:lnTo>
                      <a:pt x="46990" y="149860"/>
                    </a:lnTo>
                    <a:lnTo>
                      <a:pt x="151638" y="46990"/>
                    </a:lnTo>
                    <a:lnTo>
                      <a:pt x="102235" y="0"/>
                    </a:lnTo>
                    <a:lnTo>
                      <a:pt x="0" y="101219"/>
                    </a:lnTo>
                  </a:path>
                </a:pathLst>
              </a:custGeom>
              <a:solidFill>
                <a:schemeClr val="bg1">
                  <a:lumMod val="8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3" name="任意多边形: 形状 42"/>
              <p:cNvSpPr/>
              <p:nvPr>
                <p:custDataLst>
                  <p:tags r:id="rId14"/>
                </p:custDataLst>
              </p:nvPr>
            </p:nvSpPr>
            <p:spPr>
              <a:xfrm>
                <a:off x="4159239" y="1771071"/>
                <a:ext cx="66231" cy="71133"/>
              </a:xfrm>
              <a:custGeom>
                <a:avLst/>
                <a:gdLst/>
                <a:ahLst/>
                <a:cxnLst/>
                <a:rect l="0" t="0" r="0" b="0"/>
                <a:pathLst>
                  <a:path w="336297" h="361189">
                    <a:moveTo>
                      <a:pt x="0" y="345567"/>
                    </a:moveTo>
                    <a:lnTo>
                      <a:pt x="160782" y="46736"/>
                    </a:lnTo>
                    <a:cubicBezTo>
                      <a:pt x="196723" y="5969"/>
                      <a:pt x="229489" y="0"/>
                      <a:pt x="278003" y="14859"/>
                    </a:cubicBezTo>
                    <a:lnTo>
                      <a:pt x="324993" y="63500"/>
                    </a:lnTo>
                    <a:cubicBezTo>
                      <a:pt x="336296" y="118110"/>
                      <a:pt x="331089" y="161290"/>
                      <a:pt x="302260" y="188341"/>
                    </a:cubicBezTo>
                    <a:lnTo>
                      <a:pt x="17780" y="359283"/>
                    </a:lnTo>
                    <a:cubicBezTo>
                      <a:pt x="8128" y="361188"/>
                      <a:pt x="1651" y="357378"/>
                      <a:pt x="0" y="345567"/>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baseline="0">
              <a:latin typeface="Arial" panose="020B0604020202020204" pitchFamily="34" charset="0"/>
              <a:ea typeface="幼圆" panose="02010509060101010101" pitchFamily="49" charset="-122"/>
            </a:endParaRPr>
          </a:p>
        </p:txBody>
      </p:sp>
      <p:pic>
        <p:nvPicPr>
          <p:cNvPr id="25" name="图片 24"/>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9936320" y="4763484"/>
            <a:ext cx="1944793" cy="1597290"/>
          </a:xfrm>
          <a:prstGeom prst="rect">
            <a:avLst/>
          </a:prstGeom>
        </p:spPr>
      </p:pic>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24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baseline="0" dirty="0">
              <a:latin typeface="Arial" panose="020B0604020202020204" pitchFamily="34" charset="0"/>
              <a:ea typeface="幼圆" panose="02010509060101010101" pitchFamily="49"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27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26" name="组合 25"/>
          <p:cNvGrpSpPr/>
          <p:nvPr>
            <p:custDataLst>
              <p:tags r:id="rId9"/>
            </p:custDataLst>
          </p:nvPr>
        </p:nvGrpSpPr>
        <p:grpSpPr>
          <a:xfrm flipH="1">
            <a:off x="391160" y="5475605"/>
            <a:ext cx="989965" cy="1124585"/>
            <a:chOff x="17016" y="8842"/>
            <a:chExt cx="1559" cy="1771"/>
          </a:xfrm>
        </p:grpSpPr>
        <p:grpSp>
          <p:nvGrpSpPr>
            <p:cNvPr id="44" name="组合 43"/>
            <p:cNvGrpSpPr/>
            <p:nvPr/>
          </p:nvGrpSpPr>
          <p:grpSpPr>
            <a:xfrm rot="14734457">
              <a:off x="17242" y="8867"/>
              <a:ext cx="1358" cy="1309"/>
              <a:chOff x="3464771" y="1644163"/>
              <a:chExt cx="206269" cy="198616"/>
            </a:xfrm>
          </p:grpSpPr>
          <p:sp>
            <p:nvSpPr>
              <p:cNvPr id="45" name="任意多边形: 形状 44"/>
              <p:cNvSpPr/>
              <p:nvPr>
                <p:custDataLst>
                  <p:tags r:id="rId10"/>
                </p:custDataLst>
              </p:nvPr>
            </p:nvSpPr>
            <p:spPr>
              <a:xfrm>
                <a:off x="3527149" y="1691234"/>
                <a:ext cx="20209" cy="20434"/>
              </a:xfrm>
              <a:custGeom>
                <a:avLst/>
                <a:gdLst>
                  <a:gd name="connsiteX0" fmla="*/ 0 w 102616"/>
                  <a:gd name="connsiteY0" fmla="*/ 61595 h 103759"/>
                  <a:gd name="connsiteX1" fmla="*/ 61595 w 102616"/>
                  <a:gd name="connsiteY1" fmla="*/ 0 h 103759"/>
                  <a:gd name="connsiteX2" fmla="*/ 102616 w 102616"/>
                  <a:gd name="connsiteY2" fmla="*/ 40005 h 103759"/>
                  <a:gd name="connsiteX3" fmla="*/ 39878 w 102616"/>
                  <a:gd name="connsiteY3" fmla="*/ 103759 h 103759"/>
                  <a:gd name="connsiteX4" fmla="*/ 0 w 102616"/>
                  <a:gd name="connsiteY4" fmla="*/ 61595 h 103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6" h="103759">
                    <a:moveTo>
                      <a:pt x="0" y="61595"/>
                    </a:moveTo>
                    <a:lnTo>
                      <a:pt x="61595" y="0"/>
                    </a:lnTo>
                    <a:lnTo>
                      <a:pt x="102616" y="40005"/>
                    </a:lnTo>
                    <a:lnTo>
                      <a:pt x="39878" y="103759"/>
                    </a:lnTo>
                    <a:lnTo>
                      <a:pt x="0" y="61595"/>
                    </a:lnTo>
                  </a:path>
                </a:pathLst>
              </a:custGeom>
              <a:solidFill>
                <a:srgbClr val="F7F7DD"/>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6" name="任意多边形: 形状 45"/>
              <p:cNvSpPr/>
              <p:nvPr>
                <p:custDataLst>
                  <p:tags r:id="rId11"/>
                </p:custDataLst>
              </p:nvPr>
            </p:nvSpPr>
            <p:spPr>
              <a:xfrm>
                <a:off x="3535003" y="1699738"/>
                <a:ext cx="130285" cy="136663"/>
              </a:xfrm>
              <a:custGeom>
                <a:avLst/>
                <a:gdLst>
                  <a:gd name="connsiteX0" fmla="*/ 11430 w 661543"/>
                  <a:gd name="connsiteY0" fmla="*/ 181610 h 693928"/>
                  <a:gd name="connsiteX1" fmla="*/ 0 w 661543"/>
                  <a:gd name="connsiteY1" fmla="*/ 60579 h 693928"/>
                  <a:gd name="connsiteX2" fmla="*/ 57404 w 661543"/>
                  <a:gd name="connsiteY2" fmla="*/ 0 h 693928"/>
                  <a:gd name="connsiteX3" fmla="*/ 168656 w 661543"/>
                  <a:gd name="connsiteY3" fmla="*/ 8636 h 693928"/>
                  <a:gd name="connsiteX4" fmla="*/ 661543 w 661543"/>
                  <a:gd name="connsiteY4" fmla="*/ 445389 h 693928"/>
                  <a:gd name="connsiteX5" fmla="*/ 421640 w 661543"/>
                  <a:gd name="connsiteY5" fmla="*/ 693928 h 693928"/>
                  <a:gd name="connsiteX6" fmla="*/ 11430 w 661543"/>
                  <a:gd name="connsiteY6" fmla="*/ 181610 h 69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543" h="693928">
                    <a:moveTo>
                      <a:pt x="11430" y="181610"/>
                    </a:moveTo>
                    <a:lnTo>
                      <a:pt x="0" y="60579"/>
                    </a:lnTo>
                    <a:lnTo>
                      <a:pt x="57404" y="0"/>
                    </a:lnTo>
                    <a:lnTo>
                      <a:pt x="168656" y="8636"/>
                    </a:lnTo>
                    <a:lnTo>
                      <a:pt x="661543" y="445389"/>
                    </a:lnTo>
                    <a:lnTo>
                      <a:pt x="421640" y="693928"/>
                    </a:lnTo>
                    <a:lnTo>
                      <a:pt x="11430" y="181610"/>
                    </a:lnTo>
                  </a:path>
                </a:pathLst>
              </a:custGeom>
              <a:solidFill>
                <a:schemeClr val="accent1">
                  <a:lumMod val="40000"/>
                  <a:lumOff val="6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7" name="任意多边形: 形状 46"/>
              <p:cNvSpPr/>
              <p:nvPr>
                <p:custDataLst>
                  <p:tags r:id="rId12"/>
                </p:custDataLst>
              </p:nvPr>
            </p:nvSpPr>
            <p:spPr>
              <a:xfrm>
                <a:off x="3618041" y="1788504"/>
                <a:ext cx="52999" cy="54275"/>
              </a:xfrm>
              <a:custGeom>
                <a:avLst/>
                <a:gdLst>
                  <a:gd name="connsiteX0" fmla="*/ 269113 w 269113"/>
                  <a:gd name="connsiteY0" fmla="*/ 32512 h 275590"/>
                  <a:gd name="connsiteX1" fmla="*/ 239903 w 269113"/>
                  <a:gd name="connsiteY1" fmla="*/ 0 h 275590"/>
                  <a:gd name="connsiteX2" fmla="*/ 0 w 269113"/>
                  <a:gd name="connsiteY2" fmla="*/ 243205 h 275590"/>
                  <a:gd name="connsiteX3" fmla="*/ 32385 w 269113"/>
                  <a:gd name="connsiteY3" fmla="*/ 275590 h 275590"/>
                  <a:gd name="connsiteX4" fmla="*/ 269113 w 269113"/>
                  <a:gd name="connsiteY4" fmla="*/ 32512 h 27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113" h="275590">
                    <a:moveTo>
                      <a:pt x="269113" y="32512"/>
                    </a:moveTo>
                    <a:lnTo>
                      <a:pt x="239903" y="0"/>
                    </a:lnTo>
                    <a:lnTo>
                      <a:pt x="0" y="243205"/>
                    </a:lnTo>
                    <a:lnTo>
                      <a:pt x="32385" y="275590"/>
                    </a:lnTo>
                    <a:lnTo>
                      <a:pt x="269113" y="32512"/>
                    </a:lnTo>
                  </a:path>
                </a:pathLst>
              </a:custGeom>
              <a:solidFill>
                <a:srgbClr val="F1F1E1"/>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8" name="任意多边形: 形状 47"/>
              <p:cNvSpPr/>
              <p:nvPr>
                <p:custDataLst>
                  <p:tags r:id="rId13"/>
                </p:custDataLst>
              </p:nvPr>
            </p:nvSpPr>
            <p:spPr>
              <a:xfrm>
                <a:off x="3537254" y="1702515"/>
                <a:ext cx="71633" cy="75985"/>
              </a:xfrm>
              <a:custGeom>
                <a:avLst/>
                <a:gdLst>
                  <a:gd name="connsiteX0" fmla="*/ 363728 w 363728"/>
                  <a:gd name="connsiteY0" fmla="*/ 182626 h 385826"/>
                  <a:gd name="connsiteX1" fmla="*/ 171323 w 363728"/>
                  <a:gd name="connsiteY1" fmla="*/ 385826 h 385826"/>
                  <a:gd name="connsiteX2" fmla="*/ 0 w 363728"/>
                  <a:gd name="connsiteY2" fmla="*/ 172974 h 385826"/>
                  <a:gd name="connsiteX3" fmla="*/ 161544 w 363728"/>
                  <a:gd name="connsiteY3" fmla="*/ 0 h 385826"/>
                  <a:gd name="connsiteX4" fmla="*/ 363728 w 363728"/>
                  <a:gd name="connsiteY4" fmla="*/ 182626 h 385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728" h="385826">
                    <a:moveTo>
                      <a:pt x="363728" y="182626"/>
                    </a:moveTo>
                    <a:lnTo>
                      <a:pt x="171323" y="385826"/>
                    </a:lnTo>
                    <a:lnTo>
                      <a:pt x="0" y="172974"/>
                    </a:lnTo>
                    <a:lnTo>
                      <a:pt x="161544" y="0"/>
                    </a:lnTo>
                    <a:lnTo>
                      <a:pt x="363728" y="182626"/>
                    </a:lnTo>
                  </a:path>
                </a:pathLst>
              </a:custGeom>
              <a:solidFill>
                <a:schemeClr val="accent2">
                  <a:lumMod val="7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9" name="任意多边形: 形状 48"/>
              <p:cNvSpPr/>
              <p:nvPr>
                <p:custDataLst>
                  <p:tags r:id="rId14"/>
                </p:custDataLst>
              </p:nvPr>
            </p:nvSpPr>
            <p:spPr>
              <a:xfrm>
                <a:off x="3464771" y="1644163"/>
                <a:ext cx="77261" cy="55526"/>
              </a:xfrm>
              <a:custGeom>
                <a:avLst/>
                <a:gdLst/>
                <a:ahLst/>
                <a:cxnLst/>
                <a:rect l="0" t="0" r="0" b="0"/>
                <a:pathLst>
                  <a:path w="392304" h="281941">
                    <a:moveTo>
                      <a:pt x="93980" y="68199"/>
                    </a:moveTo>
                    <a:cubicBezTo>
                      <a:pt x="117475" y="53594"/>
                      <a:pt x="140970" y="76327"/>
                      <a:pt x="119380" y="98933"/>
                    </a:cubicBezTo>
                    <a:lnTo>
                      <a:pt x="76708" y="143764"/>
                    </a:lnTo>
                    <a:cubicBezTo>
                      <a:pt x="62357" y="178308"/>
                      <a:pt x="94869" y="198628"/>
                      <a:pt x="117729" y="182626"/>
                    </a:cubicBezTo>
                    <a:lnTo>
                      <a:pt x="291338" y="16129"/>
                    </a:lnTo>
                    <a:cubicBezTo>
                      <a:pt x="356616" y="0"/>
                      <a:pt x="392303" y="33909"/>
                      <a:pt x="381508" y="99314"/>
                    </a:cubicBezTo>
                    <a:cubicBezTo>
                      <a:pt x="372110" y="128778"/>
                      <a:pt x="356616" y="136017"/>
                      <a:pt x="330708" y="163068"/>
                    </a:cubicBezTo>
                    <a:cubicBezTo>
                      <a:pt x="308229" y="187452"/>
                      <a:pt x="315468" y="204978"/>
                      <a:pt x="332867" y="220345"/>
                    </a:cubicBezTo>
                    <a:lnTo>
                      <a:pt x="364871" y="252095"/>
                    </a:lnTo>
                    <a:lnTo>
                      <a:pt x="335026" y="281940"/>
                    </a:lnTo>
                    <a:lnTo>
                      <a:pt x="292862" y="239014"/>
                    </a:lnTo>
                    <a:cubicBezTo>
                      <a:pt x="261747" y="206883"/>
                      <a:pt x="271526" y="172847"/>
                      <a:pt x="300482" y="142875"/>
                    </a:cubicBezTo>
                    <a:lnTo>
                      <a:pt x="341503" y="100711"/>
                    </a:lnTo>
                    <a:cubicBezTo>
                      <a:pt x="356616" y="73914"/>
                      <a:pt x="338836" y="41529"/>
                      <a:pt x="296164" y="58547"/>
                    </a:cubicBezTo>
                    <a:lnTo>
                      <a:pt x="149098" y="217424"/>
                    </a:lnTo>
                    <a:cubicBezTo>
                      <a:pt x="82677" y="262763"/>
                      <a:pt x="0" y="217424"/>
                      <a:pt x="44196" y="122301"/>
                    </a:cubicBezTo>
                    <a:close/>
                  </a:path>
                </a:pathLst>
              </a:custGeom>
              <a:solidFill>
                <a:schemeClr val="accent2">
                  <a:lumMod val="75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grpSp>
          <p:nvGrpSpPr>
            <p:cNvPr id="40" name="组合 39"/>
            <p:cNvGrpSpPr/>
            <p:nvPr/>
          </p:nvGrpSpPr>
          <p:grpSpPr>
            <a:xfrm rot="1187154">
              <a:off x="17016" y="9051"/>
              <a:ext cx="1475" cy="1562"/>
              <a:chOff x="4159239" y="1559399"/>
              <a:chExt cx="266873" cy="282805"/>
            </a:xfrm>
          </p:grpSpPr>
          <p:sp>
            <p:nvSpPr>
              <p:cNvPr id="41" name="任意多边形: 形状 40"/>
              <p:cNvSpPr/>
              <p:nvPr>
                <p:custDataLst>
                  <p:tags r:id="rId15"/>
                </p:custDataLst>
              </p:nvPr>
            </p:nvSpPr>
            <p:spPr>
              <a:xfrm>
                <a:off x="4219467" y="1559399"/>
                <a:ext cx="206645" cy="207245"/>
              </a:xfrm>
              <a:custGeom>
                <a:avLst/>
                <a:gdLst/>
                <a:ahLst/>
                <a:cxnLst/>
                <a:rect l="0" t="0" r="0" b="0"/>
                <a:pathLst>
                  <a:path w="1049275" h="1052323">
                    <a:moveTo>
                      <a:pt x="993648" y="16510"/>
                    </a:moveTo>
                    <a:cubicBezTo>
                      <a:pt x="1039622" y="0"/>
                      <a:pt x="1049274" y="26289"/>
                      <a:pt x="1045591" y="68453"/>
                    </a:cubicBezTo>
                    <a:cubicBezTo>
                      <a:pt x="726059" y="414782"/>
                      <a:pt x="205740" y="1052322"/>
                      <a:pt x="137668" y="1045591"/>
                    </a:cubicBezTo>
                    <a:cubicBezTo>
                      <a:pt x="119762" y="1046861"/>
                      <a:pt x="81662" y="1002157"/>
                      <a:pt x="63374" y="981456"/>
                    </a:cubicBezTo>
                    <a:cubicBezTo>
                      <a:pt x="0" y="941832"/>
                      <a:pt x="652653" y="362331"/>
                      <a:pt x="993648" y="16510"/>
                    </a:cubicBezTo>
                    <a:close/>
                  </a:path>
                </a:pathLst>
              </a:custGeom>
              <a:solidFill>
                <a:schemeClr val="accent3">
                  <a:lumMod val="75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sp>
            <p:nvSpPr>
              <p:cNvPr id="42" name="任意多边形: 形状 41"/>
              <p:cNvSpPr/>
              <p:nvPr>
                <p:custDataLst>
                  <p:tags r:id="rId16"/>
                </p:custDataLst>
              </p:nvPr>
            </p:nvSpPr>
            <p:spPr>
              <a:xfrm>
                <a:off x="4213989" y="1754038"/>
                <a:ext cx="29864" cy="29514"/>
              </a:xfrm>
              <a:custGeom>
                <a:avLst/>
                <a:gdLst>
                  <a:gd name="connsiteX0" fmla="*/ 0 w 151638"/>
                  <a:gd name="connsiteY0" fmla="*/ 101219 h 149860"/>
                  <a:gd name="connsiteX1" fmla="*/ 46990 w 151638"/>
                  <a:gd name="connsiteY1" fmla="*/ 149860 h 149860"/>
                  <a:gd name="connsiteX2" fmla="*/ 151638 w 151638"/>
                  <a:gd name="connsiteY2" fmla="*/ 46990 h 149860"/>
                  <a:gd name="connsiteX3" fmla="*/ 102235 w 151638"/>
                  <a:gd name="connsiteY3" fmla="*/ 0 h 149860"/>
                  <a:gd name="connsiteX4" fmla="*/ 0 w 151638"/>
                  <a:gd name="connsiteY4" fmla="*/ 101219 h 14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38" h="149860">
                    <a:moveTo>
                      <a:pt x="0" y="101219"/>
                    </a:moveTo>
                    <a:lnTo>
                      <a:pt x="46990" y="149860"/>
                    </a:lnTo>
                    <a:lnTo>
                      <a:pt x="151638" y="46990"/>
                    </a:lnTo>
                    <a:lnTo>
                      <a:pt x="102235" y="0"/>
                    </a:lnTo>
                    <a:lnTo>
                      <a:pt x="0" y="101219"/>
                    </a:lnTo>
                  </a:path>
                </a:pathLst>
              </a:custGeom>
              <a:solidFill>
                <a:schemeClr val="bg1">
                  <a:lumMod val="8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3" name="任意多边形: 形状 42"/>
              <p:cNvSpPr/>
              <p:nvPr>
                <p:custDataLst>
                  <p:tags r:id="rId17"/>
                </p:custDataLst>
              </p:nvPr>
            </p:nvSpPr>
            <p:spPr>
              <a:xfrm>
                <a:off x="4159239" y="1771071"/>
                <a:ext cx="66231" cy="71133"/>
              </a:xfrm>
              <a:custGeom>
                <a:avLst/>
                <a:gdLst/>
                <a:ahLst/>
                <a:cxnLst/>
                <a:rect l="0" t="0" r="0" b="0"/>
                <a:pathLst>
                  <a:path w="336297" h="361189">
                    <a:moveTo>
                      <a:pt x="0" y="345567"/>
                    </a:moveTo>
                    <a:lnTo>
                      <a:pt x="160782" y="46736"/>
                    </a:lnTo>
                    <a:cubicBezTo>
                      <a:pt x="196723" y="5969"/>
                      <a:pt x="229489" y="0"/>
                      <a:pt x="278003" y="14859"/>
                    </a:cubicBezTo>
                    <a:lnTo>
                      <a:pt x="324993" y="63500"/>
                    </a:lnTo>
                    <a:cubicBezTo>
                      <a:pt x="336296" y="118110"/>
                      <a:pt x="331089" y="161290"/>
                      <a:pt x="302260" y="188341"/>
                    </a:cubicBezTo>
                    <a:lnTo>
                      <a:pt x="17780" y="359283"/>
                    </a:lnTo>
                    <a:cubicBezTo>
                      <a:pt x="8128" y="361188"/>
                      <a:pt x="1651" y="357378"/>
                      <a:pt x="0" y="345567"/>
                    </a:cubicBezTo>
                    <a:close/>
                  </a:path>
                </a:pathLst>
              </a:custGeom>
              <a:solidFill>
                <a:schemeClr val="accent4">
                  <a:lumMod val="75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baseline="0">
              <a:latin typeface="Arial" panose="020B0604020202020204" pitchFamily="34" charset="0"/>
              <a:ea typeface="幼圆" panose="02010509060101010101" pitchFamily="49" charset="-122"/>
              <a:sym typeface="+mn-ea"/>
            </a:endParaRPr>
          </a:p>
        </p:txBody>
      </p:sp>
      <p:pic>
        <p:nvPicPr>
          <p:cNvPr id="27" name="图片 26"/>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0247207" y="62310"/>
            <a:ext cx="1944793" cy="1597290"/>
          </a:xfrm>
          <a:prstGeom prst="rect">
            <a:avLst/>
          </a:prstGeom>
        </p:spPr>
      </p:pic>
      <p:sp>
        <p:nvSpPr>
          <p:cNvPr id="2" name="标题 1"/>
          <p:cNvSpPr>
            <a:spLocks noGrp="1"/>
          </p:cNvSpPr>
          <p:nvPr>
            <p:ph type="title"/>
            <p:custDataLst>
              <p:tags r:id="rId5"/>
            </p:custDataLst>
          </p:nvPr>
        </p:nvSpPr>
        <p:spPr>
          <a:xfrm>
            <a:off x="612000" y="781200"/>
            <a:ext cx="10976400" cy="626400"/>
          </a:xfrm>
        </p:spPr>
        <p:txBody>
          <a:bodyPr anchor="ctr"/>
          <a:lstStyle>
            <a:lvl1pPr algn="ctr">
              <a:defRPr sz="2700" baseline="0">
                <a:solidFill>
                  <a:schemeClr val="tx1">
                    <a:lumMod val="85000"/>
                    <a:lumOff val="15000"/>
                  </a:schemeClr>
                </a:solidFill>
                <a:effectLst/>
                <a:latin typeface="Arial" panose="020B0604020202020204" pitchFamily="34" charset="0"/>
                <a:ea typeface="幼圆" panose="02010509060101010101" pitchFamily="49"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lumMod val="85000"/>
                    <a:lumOff val="15000"/>
                  </a:schemeClr>
                </a:solidFill>
                <a:effectLst/>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lumMod val="85000"/>
                    <a:lumOff val="15000"/>
                  </a:schemeClr>
                </a:solidFill>
                <a:effectLst/>
                <a:latin typeface="Arial" panose="020B0604020202020204" pitchFamily="34" charset="0"/>
                <a:ea typeface="幼圆" panose="02010509060101010101" pitchFamily="49" charset="-122"/>
              </a:defRPr>
            </a:lvl1pPr>
            <a:lvl2pPr>
              <a:defRPr baseline="0">
                <a:solidFill>
                  <a:schemeClr val="tx1">
                    <a:lumMod val="85000"/>
                    <a:lumOff val="15000"/>
                  </a:schemeClr>
                </a:solidFill>
                <a:effectLst/>
                <a:latin typeface="Arial" panose="020B0604020202020204" pitchFamily="34" charset="0"/>
                <a:ea typeface="幼圆" panose="02010509060101010101" pitchFamily="49" charset="-122"/>
              </a:defRPr>
            </a:lvl2pPr>
            <a:lvl3pPr>
              <a:defRPr baseline="0">
                <a:solidFill>
                  <a:schemeClr val="tx1">
                    <a:lumMod val="85000"/>
                    <a:lumOff val="15000"/>
                  </a:schemeClr>
                </a:solidFill>
                <a:effectLst/>
                <a:latin typeface="Arial" panose="020B0604020202020204" pitchFamily="34" charset="0"/>
                <a:ea typeface="幼圆" panose="02010509060101010101" pitchFamily="49" charset="-122"/>
              </a:defRPr>
            </a:lvl3pPr>
            <a:lvl4pPr>
              <a:defRPr baseline="0">
                <a:solidFill>
                  <a:schemeClr val="tx1">
                    <a:lumMod val="85000"/>
                    <a:lumOff val="15000"/>
                  </a:schemeClr>
                </a:solidFill>
                <a:effectLst/>
                <a:latin typeface="Arial" panose="020B0604020202020204" pitchFamily="34" charset="0"/>
                <a:ea typeface="幼圆" panose="02010509060101010101" pitchFamily="49" charset="-122"/>
              </a:defRPr>
            </a:lvl4pPr>
            <a:lvl5pPr>
              <a:defRPr baseline="0">
                <a:solidFill>
                  <a:schemeClr val="tx1">
                    <a:lumMod val="85000"/>
                    <a:lumOff val="15000"/>
                  </a:schemeClr>
                </a:solidFill>
                <a:effectLst/>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baseline="0">
              <a:latin typeface="Arial" panose="020B0604020202020204" pitchFamily="34" charset="0"/>
              <a:ea typeface="幼圆" panose="02010509060101010101" pitchFamily="49" charset="-122"/>
              <a:sym typeface="+mn-ea"/>
            </a:endParaRPr>
          </a:p>
        </p:txBody>
      </p:sp>
      <p:sp>
        <p:nvSpPr>
          <p:cNvPr id="2" name="标题 1"/>
          <p:cNvSpPr>
            <a:spLocks noGrp="1"/>
          </p:cNvSpPr>
          <p:nvPr>
            <p:ph type="title"/>
            <p:custDataLst>
              <p:tags r:id="rId3"/>
            </p:custDataLst>
          </p:nvPr>
        </p:nvSpPr>
        <p:spPr>
          <a:xfrm>
            <a:off x="604800" y="669600"/>
            <a:ext cx="10976400" cy="565200"/>
          </a:xfrm>
        </p:spPr>
        <p:txBody>
          <a:bodyPr anchor="ctr"/>
          <a:lstStyle>
            <a:lvl1pPr algn="ctr">
              <a:defRPr sz="24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grpSp>
        <p:nvGrpSpPr>
          <p:cNvPr id="6" name="组合 5"/>
          <p:cNvGrpSpPr/>
          <p:nvPr>
            <p:custDataLst>
              <p:tags r:id="rId9"/>
            </p:custDataLst>
          </p:nvPr>
        </p:nvGrpSpPr>
        <p:grpSpPr>
          <a:xfrm>
            <a:off x="574040" y="32385"/>
            <a:ext cx="1461771" cy="1548765"/>
            <a:chOff x="5760" y="6449"/>
            <a:chExt cx="3390" cy="3592"/>
          </a:xfrm>
        </p:grpSpPr>
        <p:grpSp>
          <p:nvGrpSpPr>
            <p:cNvPr id="10" name="组合 9"/>
            <p:cNvGrpSpPr/>
            <p:nvPr/>
          </p:nvGrpSpPr>
          <p:grpSpPr>
            <a:xfrm rot="302429">
              <a:off x="5760" y="6449"/>
              <a:ext cx="3390" cy="3593"/>
              <a:chOff x="4159239" y="1559399"/>
              <a:chExt cx="266873" cy="282805"/>
            </a:xfrm>
          </p:grpSpPr>
          <p:sp>
            <p:nvSpPr>
              <p:cNvPr id="11" name="任意多边形: 形状 51"/>
              <p:cNvSpPr/>
              <p:nvPr>
                <p:custDataLst>
                  <p:tags r:id="rId10"/>
                </p:custDataLst>
              </p:nvPr>
            </p:nvSpPr>
            <p:spPr>
              <a:xfrm>
                <a:off x="4219467" y="1559399"/>
                <a:ext cx="206645" cy="207245"/>
              </a:xfrm>
              <a:custGeom>
                <a:avLst/>
                <a:gdLst/>
                <a:ahLst/>
                <a:cxnLst/>
                <a:rect l="0" t="0" r="0" b="0"/>
                <a:pathLst>
                  <a:path w="1049275" h="1052323">
                    <a:moveTo>
                      <a:pt x="993648" y="16510"/>
                    </a:moveTo>
                    <a:cubicBezTo>
                      <a:pt x="1039622" y="0"/>
                      <a:pt x="1049274" y="26289"/>
                      <a:pt x="1045591" y="68453"/>
                    </a:cubicBezTo>
                    <a:cubicBezTo>
                      <a:pt x="726059" y="414782"/>
                      <a:pt x="205740" y="1052322"/>
                      <a:pt x="137668" y="1045591"/>
                    </a:cubicBezTo>
                    <a:cubicBezTo>
                      <a:pt x="119762" y="1046861"/>
                      <a:pt x="81662" y="1002157"/>
                      <a:pt x="63374" y="981456"/>
                    </a:cubicBezTo>
                    <a:cubicBezTo>
                      <a:pt x="0" y="941832"/>
                      <a:pt x="652653" y="362331"/>
                      <a:pt x="993648" y="16510"/>
                    </a:cubicBezTo>
                    <a:close/>
                  </a:path>
                </a:pathLst>
              </a:custGeom>
              <a:solidFill>
                <a:schemeClr val="accent3">
                  <a:lumMod val="75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sp>
            <p:nvSpPr>
              <p:cNvPr id="12" name="任意多边形: 形状 52"/>
              <p:cNvSpPr/>
              <p:nvPr>
                <p:custDataLst>
                  <p:tags r:id="rId11"/>
                </p:custDataLst>
              </p:nvPr>
            </p:nvSpPr>
            <p:spPr>
              <a:xfrm>
                <a:off x="4213989" y="1754038"/>
                <a:ext cx="29864" cy="29514"/>
              </a:xfrm>
              <a:custGeom>
                <a:avLst/>
                <a:gdLst>
                  <a:gd name="connsiteX0" fmla="*/ 0 w 151638"/>
                  <a:gd name="connsiteY0" fmla="*/ 101219 h 149860"/>
                  <a:gd name="connsiteX1" fmla="*/ 46990 w 151638"/>
                  <a:gd name="connsiteY1" fmla="*/ 149860 h 149860"/>
                  <a:gd name="connsiteX2" fmla="*/ 151638 w 151638"/>
                  <a:gd name="connsiteY2" fmla="*/ 46990 h 149860"/>
                  <a:gd name="connsiteX3" fmla="*/ 102235 w 151638"/>
                  <a:gd name="connsiteY3" fmla="*/ 0 h 149860"/>
                  <a:gd name="connsiteX4" fmla="*/ 0 w 151638"/>
                  <a:gd name="connsiteY4" fmla="*/ 101219 h 14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38" h="149860">
                    <a:moveTo>
                      <a:pt x="0" y="101219"/>
                    </a:moveTo>
                    <a:lnTo>
                      <a:pt x="46990" y="149860"/>
                    </a:lnTo>
                    <a:lnTo>
                      <a:pt x="151638" y="46990"/>
                    </a:lnTo>
                    <a:lnTo>
                      <a:pt x="102235" y="0"/>
                    </a:lnTo>
                    <a:lnTo>
                      <a:pt x="0" y="101219"/>
                    </a:lnTo>
                  </a:path>
                </a:pathLst>
              </a:custGeom>
              <a:solidFill>
                <a:schemeClr val="bg1">
                  <a:lumMod val="8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18" name="任意多边形: 形状 53"/>
              <p:cNvSpPr/>
              <p:nvPr>
                <p:custDataLst>
                  <p:tags r:id="rId12"/>
                </p:custDataLst>
              </p:nvPr>
            </p:nvSpPr>
            <p:spPr>
              <a:xfrm>
                <a:off x="4159239" y="1771071"/>
                <a:ext cx="66231" cy="71133"/>
              </a:xfrm>
              <a:custGeom>
                <a:avLst/>
                <a:gdLst/>
                <a:ahLst/>
                <a:cxnLst/>
                <a:rect l="0" t="0" r="0" b="0"/>
                <a:pathLst>
                  <a:path w="336297" h="361189">
                    <a:moveTo>
                      <a:pt x="0" y="345567"/>
                    </a:moveTo>
                    <a:lnTo>
                      <a:pt x="160782" y="46736"/>
                    </a:lnTo>
                    <a:cubicBezTo>
                      <a:pt x="196723" y="5969"/>
                      <a:pt x="229489" y="0"/>
                      <a:pt x="278003" y="14859"/>
                    </a:cubicBezTo>
                    <a:lnTo>
                      <a:pt x="324993" y="63500"/>
                    </a:lnTo>
                    <a:cubicBezTo>
                      <a:pt x="336296" y="118110"/>
                      <a:pt x="331089" y="161290"/>
                      <a:pt x="302260" y="188341"/>
                    </a:cubicBezTo>
                    <a:lnTo>
                      <a:pt x="17780" y="359283"/>
                    </a:lnTo>
                    <a:cubicBezTo>
                      <a:pt x="8128" y="361188"/>
                      <a:pt x="1651" y="357378"/>
                      <a:pt x="0" y="345567"/>
                    </a:cubicBezTo>
                    <a:close/>
                  </a:path>
                </a:pathLst>
              </a:custGeom>
              <a:solidFill>
                <a:schemeClr val="accent6"/>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grpSp>
          <p:nvGrpSpPr>
            <p:cNvPr id="33" name="组合 32"/>
            <p:cNvGrpSpPr/>
            <p:nvPr/>
          </p:nvGrpSpPr>
          <p:grpSpPr>
            <a:xfrm>
              <a:off x="7292" y="7326"/>
              <a:ext cx="1247" cy="2005"/>
              <a:chOff x="4515453" y="2474469"/>
              <a:chExt cx="68557" cy="110251"/>
            </a:xfrm>
          </p:grpSpPr>
          <p:sp>
            <p:nvSpPr>
              <p:cNvPr id="30" name="矩形 29"/>
              <p:cNvSpPr/>
              <p:nvPr>
                <p:custDataLst>
                  <p:tags r:id="rId13"/>
                </p:custDataLst>
              </p:nvPr>
            </p:nvSpPr>
            <p:spPr>
              <a:xfrm>
                <a:off x="4525258" y="2474469"/>
                <a:ext cx="48097" cy="25962"/>
              </a:xfrm>
              <a:prstGeom prst="rect">
                <a:avLst/>
              </a:prstGeom>
              <a:solidFill>
                <a:schemeClr val="accent6">
                  <a:lumMod val="75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baseline="0">
                  <a:latin typeface="Arial" panose="020B0604020202020204" pitchFamily="34" charset="0"/>
                  <a:ea typeface="幼圆" panose="02010509060101010101" pitchFamily="49" charset="-122"/>
                </a:endParaRPr>
              </a:p>
            </p:txBody>
          </p:sp>
          <p:sp>
            <p:nvSpPr>
              <p:cNvPr id="31" name="任意多边形: 形状 30"/>
              <p:cNvSpPr/>
              <p:nvPr>
                <p:custDataLst>
                  <p:tags r:id="rId14"/>
                </p:custDataLst>
              </p:nvPr>
            </p:nvSpPr>
            <p:spPr>
              <a:xfrm>
                <a:off x="4516303" y="2500006"/>
                <a:ext cx="67706" cy="84714"/>
              </a:xfrm>
              <a:custGeom>
                <a:avLst/>
                <a:gdLst/>
                <a:ahLst/>
                <a:cxnLst/>
                <a:rect l="0" t="0" r="0" b="0"/>
                <a:pathLst>
                  <a:path w="343790" h="430150">
                    <a:moveTo>
                      <a:pt x="0" y="67056"/>
                    </a:moveTo>
                    <a:cubicBezTo>
                      <a:pt x="24256" y="54102"/>
                      <a:pt x="58928" y="25654"/>
                      <a:pt x="75692" y="0"/>
                    </a:cubicBezTo>
                    <a:lnTo>
                      <a:pt x="259969" y="0"/>
                    </a:lnTo>
                    <a:cubicBezTo>
                      <a:pt x="278638" y="29464"/>
                      <a:pt x="316738" y="53467"/>
                      <a:pt x="343789" y="67056"/>
                    </a:cubicBezTo>
                    <a:lnTo>
                      <a:pt x="343789" y="389128"/>
                    </a:lnTo>
                    <a:cubicBezTo>
                      <a:pt x="334518" y="414528"/>
                      <a:pt x="326517" y="424307"/>
                      <a:pt x="302768" y="430149"/>
                    </a:cubicBezTo>
                    <a:lnTo>
                      <a:pt x="33528" y="430149"/>
                    </a:lnTo>
                    <a:cubicBezTo>
                      <a:pt x="17018" y="427101"/>
                      <a:pt x="5969" y="415417"/>
                      <a:pt x="0" y="395605"/>
                    </a:cubicBezTo>
                    <a:cubicBezTo>
                      <a:pt x="0" y="281051"/>
                      <a:pt x="0" y="120015"/>
                      <a:pt x="0" y="67056"/>
                    </a:cubicBezTo>
                    <a:close/>
                  </a:path>
                </a:pathLst>
              </a:custGeom>
              <a:solidFill>
                <a:schemeClr val="accent1">
                  <a:lumMod val="20000"/>
                  <a:lumOff val="8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baseline="0">
                  <a:latin typeface="Arial" panose="020B0604020202020204" pitchFamily="34" charset="0"/>
                  <a:ea typeface="幼圆" panose="02010509060101010101" pitchFamily="49" charset="-122"/>
                </a:endParaRPr>
              </a:p>
            </p:txBody>
          </p:sp>
          <p:sp>
            <p:nvSpPr>
              <p:cNvPr id="32" name="任意多边形: 形状 31"/>
              <p:cNvSpPr/>
              <p:nvPr>
                <p:custDataLst>
                  <p:tags r:id="rId15"/>
                </p:custDataLst>
              </p:nvPr>
            </p:nvSpPr>
            <p:spPr>
              <a:xfrm>
                <a:off x="4515453" y="2531395"/>
                <a:ext cx="68557" cy="24286"/>
              </a:xfrm>
              <a:custGeom>
                <a:avLst/>
                <a:gdLst/>
                <a:ahLst/>
                <a:cxnLst/>
                <a:rect l="0" t="0" r="0" b="0"/>
                <a:pathLst>
                  <a:path w="348108" h="123318">
                    <a:moveTo>
                      <a:pt x="0" y="0"/>
                    </a:moveTo>
                    <a:lnTo>
                      <a:pt x="348107" y="0"/>
                    </a:lnTo>
                    <a:lnTo>
                      <a:pt x="348107" y="123317"/>
                    </a:lnTo>
                    <a:lnTo>
                      <a:pt x="0" y="108712"/>
                    </a:lnTo>
                  </a:path>
                </a:pathLst>
              </a:custGeom>
              <a:solidFill>
                <a:schemeClr val="accent6">
                  <a:lumMod val="7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baseline="0">
                  <a:latin typeface="Arial" panose="020B0604020202020204" pitchFamily="34" charset="0"/>
                  <a:ea typeface="幼圆" panose="02010509060101010101" pitchFamily="49" charset="-122"/>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baseline="0">
              <a:latin typeface="Arial" panose="020B0604020202020204" pitchFamily="34" charset="0"/>
              <a:ea typeface="幼圆" panose="02010509060101010101" pitchFamily="49" charset="-122"/>
              <a:sym typeface="+mn-ea"/>
            </a:endParaRPr>
          </a:p>
        </p:txBody>
      </p:sp>
      <p:pic>
        <p:nvPicPr>
          <p:cNvPr id="32" name="图片 31"/>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0849632" y="5435622"/>
            <a:ext cx="1109568" cy="1072989"/>
          </a:xfrm>
          <a:prstGeom prst="rect">
            <a:avLst/>
          </a:prstGeom>
        </p:spPr>
      </p:pic>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baseline="0">
              <a:latin typeface="Arial" panose="020B0604020202020204" pitchFamily="34" charset="0"/>
              <a:ea typeface="幼圆" panose="02010509060101010101" pitchFamily="49"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lIns="90000" tIns="46800" rIns="90000" bIns="46800" anchor="b"/>
          <a:lstStyle>
            <a:lvl1pPr algn="ctr">
              <a:defRPr sz="45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lIns="90000" tIns="46800" rIns="90000" bIns="46800"/>
          <a:lstStyle>
            <a:lvl1pPr algn="ct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grpSp>
        <p:nvGrpSpPr>
          <p:cNvPr id="29" name="组合 28"/>
          <p:cNvGrpSpPr/>
          <p:nvPr>
            <p:custDataLst>
              <p:tags r:id="rId8"/>
            </p:custDataLst>
          </p:nvPr>
        </p:nvGrpSpPr>
        <p:grpSpPr>
          <a:xfrm rot="19920000">
            <a:off x="-173989" y="-576580"/>
            <a:ext cx="2837180" cy="2929890"/>
            <a:chOff x="-798" y="6266"/>
            <a:chExt cx="4468" cy="4614"/>
          </a:xfrm>
        </p:grpSpPr>
        <p:grpSp>
          <p:nvGrpSpPr>
            <p:cNvPr id="33" name="组合 32"/>
            <p:cNvGrpSpPr/>
            <p:nvPr/>
          </p:nvGrpSpPr>
          <p:grpSpPr>
            <a:xfrm rot="1090597">
              <a:off x="552" y="6266"/>
              <a:ext cx="991" cy="4615"/>
              <a:chOff x="2331447" y="1718543"/>
              <a:chExt cx="961966" cy="4478496"/>
            </a:xfrm>
          </p:grpSpPr>
          <p:sp>
            <p:nvSpPr>
              <p:cNvPr id="32" name="矩形 31"/>
              <p:cNvSpPr/>
              <p:nvPr>
                <p:custDataLst>
                  <p:tags r:id="rId9"/>
                </p:custDataLst>
              </p:nvPr>
            </p:nvSpPr>
            <p:spPr>
              <a:xfrm>
                <a:off x="2380582" y="1721796"/>
                <a:ext cx="895054" cy="4475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nvGrpSpPr>
              <p:cNvPr id="24" name="组合 23"/>
              <p:cNvGrpSpPr/>
              <p:nvPr/>
            </p:nvGrpSpPr>
            <p:grpSpPr>
              <a:xfrm>
                <a:off x="2331447" y="1718543"/>
                <a:ext cx="961966" cy="4478496"/>
                <a:chOff x="3604032" y="4221154"/>
                <a:chExt cx="124048" cy="577515"/>
              </a:xfrm>
            </p:grpSpPr>
            <p:sp>
              <p:nvSpPr>
                <p:cNvPr id="25" name="任意多边形: 形状 24"/>
                <p:cNvSpPr/>
                <p:nvPr>
                  <p:custDataLst>
                    <p:tags r:id="rId10"/>
                  </p:custDataLst>
                </p:nvPr>
              </p:nvSpPr>
              <p:spPr>
                <a:xfrm>
                  <a:off x="3605177" y="4221154"/>
                  <a:ext cx="122903" cy="577483"/>
                </a:xfrm>
                <a:custGeom>
                  <a:avLst/>
                  <a:gdLst/>
                  <a:ahLst/>
                  <a:cxnLst/>
                  <a:rect l="0" t="0" r="0" b="0"/>
                  <a:pathLst>
                    <a:path w="2918716" h="13714101">
                      <a:moveTo>
                        <a:pt x="0" y="464057"/>
                      </a:moveTo>
                      <a:lnTo>
                        <a:pt x="0" y="1700784"/>
                      </a:lnTo>
                      <a:lnTo>
                        <a:pt x="816229" y="1700784"/>
                      </a:lnTo>
                      <a:cubicBezTo>
                        <a:pt x="919481" y="1700784"/>
                        <a:pt x="919353" y="1860930"/>
                        <a:pt x="816229" y="1860930"/>
                      </a:cubicBezTo>
                      <a:lnTo>
                        <a:pt x="0" y="1860930"/>
                      </a:lnTo>
                      <a:lnTo>
                        <a:pt x="0" y="3330447"/>
                      </a:lnTo>
                      <a:lnTo>
                        <a:pt x="816229" y="3330447"/>
                      </a:lnTo>
                      <a:cubicBezTo>
                        <a:pt x="919481" y="3330447"/>
                        <a:pt x="919353" y="3490594"/>
                        <a:pt x="816229" y="3490594"/>
                      </a:cubicBezTo>
                      <a:lnTo>
                        <a:pt x="0" y="3490594"/>
                      </a:lnTo>
                      <a:lnTo>
                        <a:pt x="0" y="4893562"/>
                      </a:lnTo>
                      <a:lnTo>
                        <a:pt x="849503" y="4893562"/>
                      </a:lnTo>
                      <a:cubicBezTo>
                        <a:pt x="952754" y="4893562"/>
                        <a:pt x="952627" y="5053709"/>
                        <a:pt x="849503" y="5053709"/>
                      </a:cubicBezTo>
                      <a:lnTo>
                        <a:pt x="0" y="5053709"/>
                      </a:lnTo>
                      <a:lnTo>
                        <a:pt x="0" y="6589775"/>
                      </a:lnTo>
                      <a:lnTo>
                        <a:pt x="749682" y="6589775"/>
                      </a:lnTo>
                      <a:cubicBezTo>
                        <a:pt x="852933" y="6589775"/>
                        <a:pt x="852806" y="6749923"/>
                        <a:pt x="749682" y="6749923"/>
                      </a:cubicBezTo>
                      <a:lnTo>
                        <a:pt x="0" y="6749923"/>
                      </a:lnTo>
                      <a:lnTo>
                        <a:pt x="0" y="8019923"/>
                      </a:lnTo>
                      <a:lnTo>
                        <a:pt x="816229" y="8019923"/>
                      </a:lnTo>
                      <a:cubicBezTo>
                        <a:pt x="919481" y="8019923"/>
                        <a:pt x="919353" y="8180072"/>
                        <a:pt x="816229" y="8180072"/>
                      </a:cubicBezTo>
                      <a:lnTo>
                        <a:pt x="0" y="8180072"/>
                      </a:lnTo>
                      <a:lnTo>
                        <a:pt x="0" y="9749412"/>
                      </a:lnTo>
                      <a:lnTo>
                        <a:pt x="816229" y="9749412"/>
                      </a:lnTo>
                      <a:cubicBezTo>
                        <a:pt x="919481" y="9749412"/>
                        <a:pt x="919353" y="9909560"/>
                        <a:pt x="816229" y="9909560"/>
                      </a:cubicBezTo>
                      <a:lnTo>
                        <a:pt x="0" y="9909560"/>
                      </a:lnTo>
                      <a:lnTo>
                        <a:pt x="0" y="11312529"/>
                      </a:lnTo>
                      <a:lnTo>
                        <a:pt x="816229" y="11312529"/>
                      </a:lnTo>
                      <a:cubicBezTo>
                        <a:pt x="919481" y="11312529"/>
                        <a:pt x="919353" y="11472677"/>
                        <a:pt x="816229" y="11472677"/>
                      </a:cubicBezTo>
                      <a:lnTo>
                        <a:pt x="0" y="11472677"/>
                      </a:lnTo>
                      <a:lnTo>
                        <a:pt x="0" y="13008741"/>
                      </a:lnTo>
                      <a:lnTo>
                        <a:pt x="849503" y="13008741"/>
                      </a:lnTo>
                      <a:cubicBezTo>
                        <a:pt x="952754" y="13008741"/>
                        <a:pt x="952627" y="13168890"/>
                        <a:pt x="849503" y="13168890"/>
                      </a:cubicBezTo>
                      <a:lnTo>
                        <a:pt x="0" y="13168890"/>
                      </a:lnTo>
                      <a:lnTo>
                        <a:pt x="0" y="13714100"/>
                      </a:lnTo>
                      <a:lnTo>
                        <a:pt x="2918715" y="13714100"/>
                      </a:lnTo>
                      <a:lnTo>
                        <a:pt x="2918715" y="0"/>
                      </a:lnTo>
                      <a:lnTo>
                        <a:pt x="0" y="0"/>
                      </a:lnTo>
                      <a:lnTo>
                        <a:pt x="0" y="303785"/>
                      </a:lnTo>
                    </a:path>
                  </a:pathLst>
                </a:custGeom>
                <a:solidFill>
                  <a:schemeClr val="bg2"/>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26" name="任意多边形: 形状 25"/>
                <p:cNvSpPr/>
                <p:nvPr>
                  <p:custDataLst>
                    <p:tags r:id="rId11"/>
                  </p:custDataLst>
                </p:nvPr>
              </p:nvSpPr>
              <p:spPr>
                <a:xfrm>
                  <a:off x="3604032" y="4221170"/>
                  <a:ext cx="122903" cy="577499"/>
                </a:xfrm>
                <a:custGeom>
                  <a:avLst/>
                  <a:gdLst/>
                  <a:ahLst/>
                  <a:cxnLst/>
                  <a:rect l="0" t="0" r="0" b="0"/>
                  <a:pathLst>
                    <a:path w="2918714" h="13714477">
                      <a:moveTo>
                        <a:pt x="2918586" y="13250040"/>
                      </a:moveTo>
                      <a:lnTo>
                        <a:pt x="2918586" y="12013315"/>
                      </a:lnTo>
                      <a:lnTo>
                        <a:pt x="2102357" y="12013315"/>
                      </a:lnTo>
                      <a:cubicBezTo>
                        <a:pt x="1999106" y="12013315"/>
                        <a:pt x="1999233" y="11853167"/>
                        <a:pt x="2102357" y="11853167"/>
                      </a:cubicBezTo>
                      <a:lnTo>
                        <a:pt x="2918586" y="11853167"/>
                      </a:lnTo>
                      <a:lnTo>
                        <a:pt x="2918586" y="10383650"/>
                      </a:lnTo>
                      <a:lnTo>
                        <a:pt x="2102357" y="10383650"/>
                      </a:lnTo>
                      <a:cubicBezTo>
                        <a:pt x="1999106" y="10383650"/>
                        <a:pt x="1999233" y="10223502"/>
                        <a:pt x="2102357" y="10223502"/>
                      </a:cubicBezTo>
                      <a:lnTo>
                        <a:pt x="2918586" y="10223502"/>
                      </a:lnTo>
                      <a:lnTo>
                        <a:pt x="2918586" y="8820533"/>
                      </a:lnTo>
                      <a:lnTo>
                        <a:pt x="2069083" y="8820533"/>
                      </a:lnTo>
                      <a:cubicBezTo>
                        <a:pt x="1965832" y="8820533"/>
                        <a:pt x="1965959" y="8660385"/>
                        <a:pt x="2069083" y="8660385"/>
                      </a:cubicBezTo>
                      <a:lnTo>
                        <a:pt x="2918586" y="8660385"/>
                      </a:lnTo>
                      <a:lnTo>
                        <a:pt x="2918586" y="7124320"/>
                      </a:lnTo>
                      <a:lnTo>
                        <a:pt x="2168905" y="7124320"/>
                      </a:lnTo>
                      <a:cubicBezTo>
                        <a:pt x="2065654" y="7124320"/>
                        <a:pt x="2065781" y="6964172"/>
                        <a:pt x="2168905" y="6964172"/>
                      </a:cubicBezTo>
                      <a:lnTo>
                        <a:pt x="2918586" y="6964172"/>
                      </a:lnTo>
                      <a:lnTo>
                        <a:pt x="2918586" y="5694172"/>
                      </a:lnTo>
                      <a:lnTo>
                        <a:pt x="2102357" y="5694172"/>
                      </a:lnTo>
                      <a:cubicBezTo>
                        <a:pt x="1999106" y="5694172"/>
                        <a:pt x="1999233" y="5534024"/>
                        <a:pt x="2102357" y="5534024"/>
                      </a:cubicBezTo>
                      <a:lnTo>
                        <a:pt x="2918586" y="5534024"/>
                      </a:lnTo>
                      <a:lnTo>
                        <a:pt x="2918586" y="3964685"/>
                      </a:lnTo>
                      <a:lnTo>
                        <a:pt x="2102357" y="3964685"/>
                      </a:lnTo>
                      <a:cubicBezTo>
                        <a:pt x="1999106" y="3964685"/>
                        <a:pt x="1999233" y="3804539"/>
                        <a:pt x="2102357" y="3804539"/>
                      </a:cubicBezTo>
                      <a:lnTo>
                        <a:pt x="2918586" y="3804539"/>
                      </a:lnTo>
                      <a:lnTo>
                        <a:pt x="2918586" y="2401570"/>
                      </a:lnTo>
                      <a:lnTo>
                        <a:pt x="2102357" y="2401570"/>
                      </a:lnTo>
                      <a:cubicBezTo>
                        <a:pt x="1999106" y="2401570"/>
                        <a:pt x="1999233" y="2241423"/>
                        <a:pt x="2102357" y="2241423"/>
                      </a:cubicBezTo>
                      <a:lnTo>
                        <a:pt x="2918586" y="2241423"/>
                      </a:lnTo>
                      <a:lnTo>
                        <a:pt x="2918586" y="705359"/>
                      </a:lnTo>
                      <a:lnTo>
                        <a:pt x="2069083" y="705359"/>
                      </a:lnTo>
                      <a:cubicBezTo>
                        <a:pt x="1965832" y="705359"/>
                        <a:pt x="1965959" y="545212"/>
                        <a:pt x="2069083" y="545212"/>
                      </a:cubicBezTo>
                      <a:lnTo>
                        <a:pt x="2918586" y="545212"/>
                      </a:lnTo>
                      <a:lnTo>
                        <a:pt x="2918586" y="0"/>
                      </a:lnTo>
                      <a:lnTo>
                        <a:pt x="0" y="0"/>
                      </a:lnTo>
                      <a:lnTo>
                        <a:pt x="0" y="13714476"/>
                      </a:lnTo>
                      <a:lnTo>
                        <a:pt x="2918713" y="13714476"/>
                      </a:lnTo>
                      <a:lnTo>
                        <a:pt x="2918713" y="13410693"/>
                      </a:lnTo>
                    </a:path>
                  </a:pathLst>
                </a:custGeom>
                <a:solidFill>
                  <a:schemeClr val="accent6"/>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grpSp>
        </p:grpSp>
        <p:grpSp>
          <p:nvGrpSpPr>
            <p:cNvPr id="38" name="组合 37"/>
            <p:cNvGrpSpPr/>
            <p:nvPr/>
          </p:nvGrpSpPr>
          <p:grpSpPr>
            <a:xfrm rot="21070388">
              <a:off x="-798" y="6878"/>
              <a:ext cx="4469" cy="3817"/>
              <a:chOff x="4897945" y="3980184"/>
              <a:chExt cx="2293620" cy="1958280"/>
            </a:xfrm>
          </p:grpSpPr>
          <p:sp>
            <p:nvSpPr>
              <p:cNvPr id="37" name="任意多边形: 形状 36"/>
              <p:cNvSpPr/>
              <p:nvPr>
                <p:custDataLst>
                  <p:tags r:id="rId12"/>
                </p:custDataLst>
              </p:nvPr>
            </p:nvSpPr>
            <p:spPr>
              <a:xfrm>
                <a:off x="4897945" y="4963637"/>
                <a:ext cx="2293620" cy="225417"/>
              </a:xfrm>
              <a:custGeom>
                <a:avLst/>
                <a:gdLst>
                  <a:gd name="connsiteX0" fmla="*/ 0 w 2293620"/>
                  <a:gd name="connsiteY0" fmla="*/ 0 h 225417"/>
                  <a:gd name="connsiteX1" fmla="*/ 2293620 w 2293620"/>
                  <a:gd name="connsiteY1" fmla="*/ 0 h 225417"/>
                  <a:gd name="connsiteX2" fmla="*/ 2293620 w 2293620"/>
                  <a:gd name="connsiteY2" fmla="*/ 225417 h 225417"/>
                  <a:gd name="connsiteX3" fmla="*/ 46155 w 2293620"/>
                  <a:gd name="connsiteY3" fmla="*/ 225417 h 225417"/>
                  <a:gd name="connsiteX4" fmla="*/ 46155 w 2293620"/>
                  <a:gd name="connsiteY4" fmla="*/ 116518 h 225417"/>
                  <a:gd name="connsiteX5" fmla="*/ 0 w 2293620"/>
                  <a:gd name="connsiteY5" fmla="*/ 116518 h 22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3620" h="225417">
                    <a:moveTo>
                      <a:pt x="0" y="0"/>
                    </a:moveTo>
                    <a:lnTo>
                      <a:pt x="2293620" y="0"/>
                    </a:lnTo>
                    <a:lnTo>
                      <a:pt x="2293620" y="225417"/>
                    </a:lnTo>
                    <a:lnTo>
                      <a:pt x="46155" y="225417"/>
                    </a:lnTo>
                    <a:lnTo>
                      <a:pt x="46155" y="116518"/>
                    </a:lnTo>
                    <a:lnTo>
                      <a:pt x="0" y="11651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sp>
            <p:nvSpPr>
              <p:cNvPr id="31" name="PA_ImportSvg_637165986937551442"/>
              <p:cNvSpPr/>
              <p:nvPr>
                <p:custDataLst>
                  <p:tags r:id="rId13"/>
                </p:custDataLst>
              </p:nvPr>
            </p:nvSpPr>
            <p:spPr>
              <a:xfrm rot="2686988">
                <a:off x="5125484" y="3980184"/>
                <a:ext cx="1958280" cy="1958280"/>
              </a:xfrm>
              <a:custGeom>
                <a:avLst/>
                <a:gdLst/>
                <a:ahLst/>
                <a:cxnLst/>
                <a:rect l="l" t="t" r="r" b="b"/>
                <a:pathLst>
                  <a:path w="10332213" h="10332213">
                    <a:moveTo>
                      <a:pt x="0" y="10332214"/>
                    </a:moveTo>
                    <a:lnTo>
                      <a:pt x="10332211" y="10332214"/>
                    </a:lnTo>
                    <a:lnTo>
                      <a:pt x="10332211" y="1"/>
                    </a:lnTo>
                    <a:lnTo>
                      <a:pt x="8666734" y="1665478"/>
                    </a:lnTo>
                    <a:cubicBezTo>
                      <a:pt x="8885936" y="1870709"/>
                      <a:pt x="9090026" y="2091564"/>
                      <a:pt x="9315197" y="2290572"/>
                    </a:cubicBezTo>
                    <a:cubicBezTo>
                      <a:pt x="9391905" y="2358391"/>
                      <a:pt x="9279255" y="2470402"/>
                      <a:pt x="9202928" y="2402841"/>
                    </a:cubicBezTo>
                    <a:cubicBezTo>
                      <a:pt x="8977757" y="2203833"/>
                      <a:pt x="8773667" y="1982978"/>
                      <a:pt x="8554465" y="1777747"/>
                    </a:cubicBezTo>
                    <a:lnTo>
                      <a:pt x="7738617" y="2593595"/>
                    </a:lnTo>
                    <a:cubicBezTo>
                      <a:pt x="7912352" y="2767330"/>
                      <a:pt x="8086218" y="2941195"/>
                      <a:pt x="8259953" y="3114930"/>
                    </a:cubicBezTo>
                    <a:cubicBezTo>
                      <a:pt x="8332342" y="3187320"/>
                      <a:pt x="8220076" y="3299589"/>
                      <a:pt x="8147684" y="3227200"/>
                    </a:cubicBezTo>
                    <a:cubicBezTo>
                      <a:pt x="7973949" y="3053464"/>
                      <a:pt x="7800083" y="2879599"/>
                      <a:pt x="7626348" y="2705864"/>
                    </a:cubicBezTo>
                    <a:lnTo>
                      <a:pt x="6699884" y="3632328"/>
                    </a:lnTo>
                    <a:lnTo>
                      <a:pt x="7138796" y="4071241"/>
                    </a:lnTo>
                    <a:cubicBezTo>
                      <a:pt x="7211186" y="4143630"/>
                      <a:pt x="7098920" y="4255900"/>
                      <a:pt x="7026527" y="4183510"/>
                    </a:cubicBezTo>
                    <a:lnTo>
                      <a:pt x="6587615" y="3744597"/>
                    </a:lnTo>
                    <a:lnTo>
                      <a:pt x="5708140" y="4624072"/>
                    </a:lnTo>
                    <a:cubicBezTo>
                      <a:pt x="5883907" y="4806951"/>
                      <a:pt x="6058152" y="4991228"/>
                      <a:pt x="6248398" y="5159376"/>
                    </a:cubicBezTo>
                    <a:cubicBezTo>
                      <a:pt x="6325107" y="5227195"/>
                      <a:pt x="6212458" y="5339207"/>
                      <a:pt x="6136130" y="5271645"/>
                    </a:cubicBezTo>
                    <a:cubicBezTo>
                      <a:pt x="5945758" y="5103370"/>
                      <a:pt x="5771514" y="4919220"/>
                      <a:pt x="5595872" y="4736342"/>
                    </a:cubicBezTo>
                    <a:lnTo>
                      <a:pt x="4454396" y="5877816"/>
                    </a:lnTo>
                    <a:cubicBezTo>
                      <a:pt x="4652009" y="6082793"/>
                      <a:pt x="4849111" y="6288281"/>
                      <a:pt x="5061329" y="6478400"/>
                    </a:cubicBezTo>
                    <a:cubicBezTo>
                      <a:pt x="5137657" y="6546724"/>
                      <a:pt x="5025008" y="6658739"/>
                      <a:pt x="4949062" y="6590669"/>
                    </a:cubicBezTo>
                    <a:cubicBezTo>
                      <a:pt x="4736845" y="6400550"/>
                      <a:pt x="4539741" y="6194938"/>
                      <a:pt x="4342128" y="5990085"/>
                    </a:cubicBezTo>
                    <a:lnTo>
                      <a:pt x="3370960" y="6961254"/>
                    </a:lnTo>
                    <a:lnTo>
                      <a:pt x="3142614" y="7189600"/>
                    </a:lnTo>
                    <a:cubicBezTo>
                      <a:pt x="3332099" y="7369558"/>
                      <a:pt x="3524122" y="7547103"/>
                      <a:pt x="3709415" y="7731508"/>
                    </a:cubicBezTo>
                    <a:cubicBezTo>
                      <a:pt x="3781932" y="7803770"/>
                      <a:pt x="3669664" y="7916039"/>
                      <a:pt x="3597147" y="7843777"/>
                    </a:cubicBezTo>
                    <a:cubicBezTo>
                      <a:pt x="3411855" y="7659372"/>
                      <a:pt x="3219958" y="7481954"/>
                      <a:pt x="3030346" y="7301869"/>
                    </a:cubicBezTo>
                    <a:lnTo>
                      <a:pt x="2017394" y="8314821"/>
                    </a:lnTo>
                    <a:cubicBezTo>
                      <a:pt x="2185669" y="8483096"/>
                      <a:pt x="2353944" y="8651371"/>
                      <a:pt x="2522219" y="8819646"/>
                    </a:cubicBezTo>
                    <a:cubicBezTo>
                      <a:pt x="2594609" y="8892035"/>
                      <a:pt x="2482341" y="9004304"/>
                      <a:pt x="2409952" y="8931915"/>
                    </a:cubicBezTo>
                    <a:lnTo>
                      <a:pt x="1905127" y="8427090"/>
                    </a:lnTo>
                    <a:lnTo>
                      <a:pt x="959231" y="9372986"/>
                    </a:lnTo>
                    <a:cubicBezTo>
                      <a:pt x="1112901" y="9534021"/>
                      <a:pt x="1265809" y="9695819"/>
                      <a:pt x="1434084" y="9841869"/>
                    </a:cubicBezTo>
                    <a:cubicBezTo>
                      <a:pt x="1511427" y="9909052"/>
                      <a:pt x="1398651" y="10020940"/>
                      <a:pt x="1321817" y="9954138"/>
                    </a:cubicBezTo>
                    <a:cubicBezTo>
                      <a:pt x="1153542" y="9808088"/>
                      <a:pt x="1000633" y="9646290"/>
                      <a:pt x="846963" y="9485255"/>
                    </a:cubicBezTo>
                    <a:close/>
                    <a:moveTo>
                      <a:pt x="3893438" y="8704199"/>
                    </a:moveTo>
                    <a:lnTo>
                      <a:pt x="8986518" y="3611117"/>
                    </a:lnTo>
                    <a:lnTo>
                      <a:pt x="8986518" y="8704199"/>
                    </a:lnTo>
                    <a:close/>
                  </a:path>
                </a:pathLst>
              </a:custGeom>
              <a:solidFill>
                <a:schemeClr val="accent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grpSp>
      <p:grpSp>
        <p:nvGrpSpPr>
          <p:cNvPr id="6" name="组合 5"/>
          <p:cNvGrpSpPr/>
          <p:nvPr>
            <p:custDataLst>
              <p:tags r:id="rId14"/>
            </p:custDataLst>
          </p:nvPr>
        </p:nvGrpSpPr>
        <p:grpSpPr>
          <a:xfrm>
            <a:off x="9993631" y="4527550"/>
            <a:ext cx="2198371" cy="2330450"/>
            <a:chOff x="15968" y="458"/>
            <a:chExt cx="2810" cy="2978"/>
          </a:xfrm>
        </p:grpSpPr>
        <p:grpSp>
          <p:nvGrpSpPr>
            <p:cNvPr id="50" name="组合 49"/>
            <p:cNvGrpSpPr/>
            <p:nvPr/>
          </p:nvGrpSpPr>
          <p:grpSpPr>
            <a:xfrm rot="14680333">
              <a:off x="16146" y="618"/>
              <a:ext cx="2421" cy="2332"/>
              <a:chOff x="3464771" y="1644163"/>
              <a:chExt cx="206269" cy="198616"/>
            </a:xfrm>
          </p:grpSpPr>
          <p:sp>
            <p:nvSpPr>
              <p:cNvPr id="55" name="任意多边形: 形状 54"/>
              <p:cNvSpPr/>
              <p:nvPr>
                <p:custDataLst>
                  <p:tags r:id="rId15"/>
                </p:custDataLst>
              </p:nvPr>
            </p:nvSpPr>
            <p:spPr>
              <a:xfrm>
                <a:off x="3527149" y="1691234"/>
                <a:ext cx="20209" cy="20434"/>
              </a:xfrm>
              <a:custGeom>
                <a:avLst/>
                <a:gdLst>
                  <a:gd name="connsiteX0" fmla="*/ 0 w 102616"/>
                  <a:gd name="connsiteY0" fmla="*/ 61595 h 103759"/>
                  <a:gd name="connsiteX1" fmla="*/ 61595 w 102616"/>
                  <a:gd name="connsiteY1" fmla="*/ 0 h 103759"/>
                  <a:gd name="connsiteX2" fmla="*/ 102616 w 102616"/>
                  <a:gd name="connsiteY2" fmla="*/ 40005 h 103759"/>
                  <a:gd name="connsiteX3" fmla="*/ 39878 w 102616"/>
                  <a:gd name="connsiteY3" fmla="*/ 103759 h 103759"/>
                  <a:gd name="connsiteX4" fmla="*/ 0 w 102616"/>
                  <a:gd name="connsiteY4" fmla="*/ 61595 h 103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6" h="103759">
                    <a:moveTo>
                      <a:pt x="0" y="61595"/>
                    </a:moveTo>
                    <a:lnTo>
                      <a:pt x="61595" y="0"/>
                    </a:lnTo>
                    <a:lnTo>
                      <a:pt x="102616" y="40005"/>
                    </a:lnTo>
                    <a:lnTo>
                      <a:pt x="39878" y="103759"/>
                    </a:lnTo>
                    <a:lnTo>
                      <a:pt x="0" y="61595"/>
                    </a:lnTo>
                  </a:path>
                </a:pathLst>
              </a:custGeom>
              <a:solidFill>
                <a:schemeClr val="accent1">
                  <a:lumMod val="20000"/>
                  <a:lumOff val="8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56" name="任意多边形: 形状 55"/>
              <p:cNvSpPr/>
              <p:nvPr>
                <p:custDataLst>
                  <p:tags r:id="rId16"/>
                </p:custDataLst>
              </p:nvPr>
            </p:nvSpPr>
            <p:spPr>
              <a:xfrm>
                <a:off x="3535003" y="1699738"/>
                <a:ext cx="130285" cy="136663"/>
              </a:xfrm>
              <a:custGeom>
                <a:avLst/>
                <a:gdLst>
                  <a:gd name="connsiteX0" fmla="*/ 11430 w 661543"/>
                  <a:gd name="connsiteY0" fmla="*/ 181610 h 693928"/>
                  <a:gd name="connsiteX1" fmla="*/ 0 w 661543"/>
                  <a:gd name="connsiteY1" fmla="*/ 60579 h 693928"/>
                  <a:gd name="connsiteX2" fmla="*/ 57404 w 661543"/>
                  <a:gd name="connsiteY2" fmla="*/ 0 h 693928"/>
                  <a:gd name="connsiteX3" fmla="*/ 168656 w 661543"/>
                  <a:gd name="connsiteY3" fmla="*/ 8636 h 693928"/>
                  <a:gd name="connsiteX4" fmla="*/ 661543 w 661543"/>
                  <a:gd name="connsiteY4" fmla="*/ 445389 h 693928"/>
                  <a:gd name="connsiteX5" fmla="*/ 421640 w 661543"/>
                  <a:gd name="connsiteY5" fmla="*/ 693928 h 693928"/>
                  <a:gd name="connsiteX6" fmla="*/ 11430 w 661543"/>
                  <a:gd name="connsiteY6" fmla="*/ 181610 h 69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543" h="693928">
                    <a:moveTo>
                      <a:pt x="11430" y="181610"/>
                    </a:moveTo>
                    <a:lnTo>
                      <a:pt x="0" y="60579"/>
                    </a:lnTo>
                    <a:lnTo>
                      <a:pt x="57404" y="0"/>
                    </a:lnTo>
                    <a:lnTo>
                      <a:pt x="168656" y="8636"/>
                    </a:lnTo>
                    <a:lnTo>
                      <a:pt x="661543" y="445389"/>
                    </a:lnTo>
                    <a:lnTo>
                      <a:pt x="421640" y="693928"/>
                    </a:lnTo>
                    <a:lnTo>
                      <a:pt x="11430" y="181610"/>
                    </a:lnTo>
                  </a:path>
                </a:pathLst>
              </a:custGeom>
              <a:solidFill>
                <a:schemeClr val="accent1">
                  <a:lumMod val="40000"/>
                  <a:lumOff val="6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57" name="任意多边形: 形状 56"/>
              <p:cNvSpPr/>
              <p:nvPr>
                <p:custDataLst>
                  <p:tags r:id="rId17"/>
                </p:custDataLst>
              </p:nvPr>
            </p:nvSpPr>
            <p:spPr>
              <a:xfrm>
                <a:off x="3618041" y="1788504"/>
                <a:ext cx="52999" cy="54275"/>
              </a:xfrm>
              <a:custGeom>
                <a:avLst/>
                <a:gdLst>
                  <a:gd name="connsiteX0" fmla="*/ 269113 w 269113"/>
                  <a:gd name="connsiteY0" fmla="*/ 32512 h 275590"/>
                  <a:gd name="connsiteX1" fmla="*/ 239903 w 269113"/>
                  <a:gd name="connsiteY1" fmla="*/ 0 h 275590"/>
                  <a:gd name="connsiteX2" fmla="*/ 0 w 269113"/>
                  <a:gd name="connsiteY2" fmla="*/ 243205 h 275590"/>
                  <a:gd name="connsiteX3" fmla="*/ 32385 w 269113"/>
                  <a:gd name="connsiteY3" fmla="*/ 275590 h 275590"/>
                  <a:gd name="connsiteX4" fmla="*/ 269113 w 269113"/>
                  <a:gd name="connsiteY4" fmla="*/ 32512 h 27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113" h="275590">
                    <a:moveTo>
                      <a:pt x="269113" y="32512"/>
                    </a:moveTo>
                    <a:lnTo>
                      <a:pt x="239903" y="0"/>
                    </a:lnTo>
                    <a:lnTo>
                      <a:pt x="0" y="243205"/>
                    </a:lnTo>
                    <a:lnTo>
                      <a:pt x="32385" y="275590"/>
                    </a:lnTo>
                    <a:lnTo>
                      <a:pt x="269113" y="32512"/>
                    </a:lnTo>
                  </a:path>
                </a:pathLst>
              </a:custGeom>
              <a:solidFill>
                <a:schemeClr val="accent1">
                  <a:lumMod val="20000"/>
                  <a:lumOff val="8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58" name="任意多边形: 形状 57"/>
              <p:cNvSpPr/>
              <p:nvPr>
                <p:custDataLst>
                  <p:tags r:id="rId18"/>
                </p:custDataLst>
              </p:nvPr>
            </p:nvSpPr>
            <p:spPr>
              <a:xfrm>
                <a:off x="3537254" y="1702515"/>
                <a:ext cx="71633" cy="75985"/>
              </a:xfrm>
              <a:custGeom>
                <a:avLst/>
                <a:gdLst>
                  <a:gd name="connsiteX0" fmla="*/ 363728 w 363728"/>
                  <a:gd name="connsiteY0" fmla="*/ 182626 h 385826"/>
                  <a:gd name="connsiteX1" fmla="*/ 171323 w 363728"/>
                  <a:gd name="connsiteY1" fmla="*/ 385826 h 385826"/>
                  <a:gd name="connsiteX2" fmla="*/ 0 w 363728"/>
                  <a:gd name="connsiteY2" fmla="*/ 172974 h 385826"/>
                  <a:gd name="connsiteX3" fmla="*/ 161544 w 363728"/>
                  <a:gd name="connsiteY3" fmla="*/ 0 h 385826"/>
                  <a:gd name="connsiteX4" fmla="*/ 363728 w 363728"/>
                  <a:gd name="connsiteY4" fmla="*/ 182626 h 385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728" h="385826">
                    <a:moveTo>
                      <a:pt x="363728" y="182626"/>
                    </a:moveTo>
                    <a:lnTo>
                      <a:pt x="171323" y="385826"/>
                    </a:lnTo>
                    <a:lnTo>
                      <a:pt x="0" y="172974"/>
                    </a:lnTo>
                    <a:lnTo>
                      <a:pt x="161544" y="0"/>
                    </a:lnTo>
                    <a:lnTo>
                      <a:pt x="363728" y="182626"/>
                    </a:lnTo>
                  </a:path>
                </a:pathLst>
              </a:custGeom>
              <a:solidFill>
                <a:schemeClr val="accent1"/>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59" name="任意多边形: 形状 58"/>
              <p:cNvSpPr/>
              <p:nvPr>
                <p:custDataLst>
                  <p:tags r:id="rId19"/>
                </p:custDataLst>
              </p:nvPr>
            </p:nvSpPr>
            <p:spPr>
              <a:xfrm>
                <a:off x="3464771" y="1644163"/>
                <a:ext cx="77261" cy="55526"/>
              </a:xfrm>
              <a:custGeom>
                <a:avLst/>
                <a:gdLst/>
                <a:ahLst/>
                <a:cxnLst/>
                <a:rect l="0" t="0" r="0" b="0"/>
                <a:pathLst>
                  <a:path w="392304" h="281941">
                    <a:moveTo>
                      <a:pt x="93980" y="68199"/>
                    </a:moveTo>
                    <a:cubicBezTo>
                      <a:pt x="117475" y="53594"/>
                      <a:pt x="140970" y="76327"/>
                      <a:pt x="119380" y="98933"/>
                    </a:cubicBezTo>
                    <a:lnTo>
                      <a:pt x="76708" y="143764"/>
                    </a:lnTo>
                    <a:cubicBezTo>
                      <a:pt x="62357" y="178308"/>
                      <a:pt x="94869" y="198628"/>
                      <a:pt x="117729" y="182626"/>
                    </a:cubicBezTo>
                    <a:lnTo>
                      <a:pt x="291338" y="16129"/>
                    </a:lnTo>
                    <a:cubicBezTo>
                      <a:pt x="356616" y="0"/>
                      <a:pt x="392303" y="33909"/>
                      <a:pt x="381508" y="99314"/>
                    </a:cubicBezTo>
                    <a:cubicBezTo>
                      <a:pt x="372110" y="128778"/>
                      <a:pt x="356616" y="136017"/>
                      <a:pt x="330708" y="163068"/>
                    </a:cubicBezTo>
                    <a:cubicBezTo>
                      <a:pt x="308229" y="187452"/>
                      <a:pt x="315468" y="204978"/>
                      <a:pt x="332867" y="220345"/>
                    </a:cubicBezTo>
                    <a:lnTo>
                      <a:pt x="364871" y="252095"/>
                    </a:lnTo>
                    <a:lnTo>
                      <a:pt x="335026" y="281940"/>
                    </a:lnTo>
                    <a:lnTo>
                      <a:pt x="292862" y="239014"/>
                    </a:lnTo>
                    <a:cubicBezTo>
                      <a:pt x="261747" y="206883"/>
                      <a:pt x="271526" y="172847"/>
                      <a:pt x="300482" y="142875"/>
                    </a:cubicBezTo>
                    <a:lnTo>
                      <a:pt x="341503" y="100711"/>
                    </a:lnTo>
                    <a:cubicBezTo>
                      <a:pt x="356616" y="73914"/>
                      <a:pt x="338836" y="41529"/>
                      <a:pt x="296164" y="58547"/>
                    </a:cubicBezTo>
                    <a:lnTo>
                      <a:pt x="149098" y="217424"/>
                    </a:lnTo>
                    <a:cubicBezTo>
                      <a:pt x="82677" y="262763"/>
                      <a:pt x="0" y="217424"/>
                      <a:pt x="44196" y="122301"/>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grpSp>
          <p:nvGrpSpPr>
            <p:cNvPr id="8" name="组合 7"/>
            <p:cNvGrpSpPr/>
            <p:nvPr/>
          </p:nvGrpSpPr>
          <p:grpSpPr>
            <a:xfrm rot="1202429">
              <a:off x="15968" y="458"/>
              <a:ext cx="2811" cy="2979"/>
              <a:chOff x="4159239" y="1559399"/>
              <a:chExt cx="266873" cy="282805"/>
            </a:xfrm>
          </p:grpSpPr>
          <p:sp>
            <p:nvSpPr>
              <p:cNvPr id="9" name="任意多边形: 形状 51"/>
              <p:cNvSpPr/>
              <p:nvPr>
                <p:custDataLst>
                  <p:tags r:id="rId20"/>
                </p:custDataLst>
              </p:nvPr>
            </p:nvSpPr>
            <p:spPr>
              <a:xfrm>
                <a:off x="4219467" y="1559399"/>
                <a:ext cx="206645" cy="207245"/>
              </a:xfrm>
              <a:custGeom>
                <a:avLst/>
                <a:gdLst/>
                <a:ahLst/>
                <a:cxnLst/>
                <a:rect l="0" t="0" r="0" b="0"/>
                <a:pathLst>
                  <a:path w="1049275" h="1052323">
                    <a:moveTo>
                      <a:pt x="993648" y="16510"/>
                    </a:moveTo>
                    <a:cubicBezTo>
                      <a:pt x="1039622" y="0"/>
                      <a:pt x="1049274" y="26289"/>
                      <a:pt x="1045591" y="68453"/>
                    </a:cubicBezTo>
                    <a:cubicBezTo>
                      <a:pt x="726059" y="414782"/>
                      <a:pt x="205740" y="1052322"/>
                      <a:pt x="137668" y="1045591"/>
                    </a:cubicBezTo>
                    <a:cubicBezTo>
                      <a:pt x="119762" y="1046861"/>
                      <a:pt x="81662" y="1002157"/>
                      <a:pt x="63374" y="981456"/>
                    </a:cubicBezTo>
                    <a:cubicBezTo>
                      <a:pt x="0" y="941832"/>
                      <a:pt x="652653" y="362331"/>
                      <a:pt x="993648" y="16510"/>
                    </a:cubicBezTo>
                    <a:close/>
                  </a:path>
                </a:pathLst>
              </a:custGeom>
              <a:solidFill>
                <a:schemeClr val="accent3">
                  <a:lumMod val="75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sp>
            <p:nvSpPr>
              <p:cNvPr id="11" name="任意多边形: 形状 52"/>
              <p:cNvSpPr/>
              <p:nvPr>
                <p:custDataLst>
                  <p:tags r:id="rId21"/>
                </p:custDataLst>
              </p:nvPr>
            </p:nvSpPr>
            <p:spPr>
              <a:xfrm>
                <a:off x="4213989" y="1754038"/>
                <a:ext cx="29864" cy="29514"/>
              </a:xfrm>
              <a:custGeom>
                <a:avLst/>
                <a:gdLst>
                  <a:gd name="connsiteX0" fmla="*/ 0 w 151638"/>
                  <a:gd name="connsiteY0" fmla="*/ 101219 h 149860"/>
                  <a:gd name="connsiteX1" fmla="*/ 46990 w 151638"/>
                  <a:gd name="connsiteY1" fmla="*/ 149860 h 149860"/>
                  <a:gd name="connsiteX2" fmla="*/ 151638 w 151638"/>
                  <a:gd name="connsiteY2" fmla="*/ 46990 h 149860"/>
                  <a:gd name="connsiteX3" fmla="*/ 102235 w 151638"/>
                  <a:gd name="connsiteY3" fmla="*/ 0 h 149860"/>
                  <a:gd name="connsiteX4" fmla="*/ 0 w 151638"/>
                  <a:gd name="connsiteY4" fmla="*/ 101219 h 14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38" h="149860">
                    <a:moveTo>
                      <a:pt x="0" y="101219"/>
                    </a:moveTo>
                    <a:lnTo>
                      <a:pt x="46990" y="149860"/>
                    </a:lnTo>
                    <a:lnTo>
                      <a:pt x="151638" y="46990"/>
                    </a:lnTo>
                    <a:lnTo>
                      <a:pt x="102235" y="0"/>
                    </a:lnTo>
                    <a:lnTo>
                      <a:pt x="0" y="101219"/>
                    </a:lnTo>
                  </a:path>
                </a:pathLst>
              </a:custGeom>
              <a:solidFill>
                <a:schemeClr val="bg1">
                  <a:lumMod val="8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12" name="任意多边形: 形状 53"/>
              <p:cNvSpPr/>
              <p:nvPr>
                <p:custDataLst>
                  <p:tags r:id="rId22"/>
                </p:custDataLst>
              </p:nvPr>
            </p:nvSpPr>
            <p:spPr>
              <a:xfrm>
                <a:off x="4159239" y="1771071"/>
                <a:ext cx="66231" cy="71133"/>
              </a:xfrm>
              <a:custGeom>
                <a:avLst/>
                <a:gdLst/>
                <a:ahLst/>
                <a:cxnLst/>
                <a:rect l="0" t="0" r="0" b="0"/>
                <a:pathLst>
                  <a:path w="336297" h="361189">
                    <a:moveTo>
                      <a:pt x="0" y="345567"/>
                    </a:moveTo>
                    <a:lnTo>
                      <a:pt x="160782" y="46736"/>
                    </a:lnTo>
                    <a:cubicBezTo>
                      <a:pt x="196723" y="5969"/>
                      <a:pt x="229489" y="0"/>
                      <a:pt x="278003" y="14859"/>
                    </a:cubicBezTo>
                    <a:lnTo>
                      <a:pt x="324993" y="63500"/>
                    </a:lnTo>
                    <a:cubicBezTo>
                      <a:pt x="336296" y="118110"/>
                      <a:pt x="331089" y="161290"/>
                      <a:pt x="302260" y="188341"/>
                    </a:cubicBezTo>
                    <a:lnTo>
                      <a:pt x="17780" y="359283"/>
                    </a:lnTo>
                    <a:cubicBezTo>
                      <a:pt x="8128" y="361188"/>
                      <a:pt x="1651" y="357378"/>
                      <a:pt x="0" y="345567"/>
                    </a:cubicBezTo>
                    <a:close/>
                  </a:path>
                </a:pathLst>
              </a:custGeom>
              <a:solidFill>
                <a:schemeClr val="accent6"/>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5" name="图片 2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9936320" y="4763484"/>
            <a:ext cx="1944793" cy="1597290"/>
          </a:xfrm>
          <a:prstGeom prst="rect">
            <a:avLst/>
          </a:prstGeom>
        </p:spPr>
      </p:pic>
      <p:sp>
        <p:nvSpPr>
          <p:cNvPr id="2" name="标题 1"/>
          <p:cNvSpPr>
            <a:spLocks noGrp="1"/>
          </p:cNvSpPr>
          <p:nvPr>
            <p:ph type="title"/>
            <p:custDataLst>
              <p:tags r:id="rId4"/>
            </p:custDataLst>
          </p:nvPr>
        </p:nvSpPr>
        <p:spPr>
          <a:xfrm>
            <a:off x="669883"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5"/>
            </p:custDataLst>
          </p:nvPr>
        </p:nvSpPr>
        <p:spPr>
          <a:xfrm>
            <a:off x="669883" y="952508"/>
            <a:ext cx="10852237"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tx2"/>
        </a:solidFill>
        <a:effectLst/>
      </p:bgPr>
    </p:bg>
    <p:spTree>
      <p:nvGrpSpPr>
        <p:cNvPr id="1" name=""/>
        <p:cNvGrpSpPr/>
        <p:nvPr/>
      </p:nvGrpSpPr>
      <p:grpSpPr>
        <a:xfrm>
          <a:off x="0" y="0"/>
          <a:ext cx="0" cy="0"/>
          <a:chOff x="0" y="0"/>
          <a:chExt cx="0" cy="0"/>
        </a:xfrm>
      </p:grpSpPr>
      <p:pic>
        <p:nvPicPr>
          <p:cNvPr id="38" name="图片 3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532981" y="4093103"/>
            <a:ext cx="2731245" cy="2237426"/>
          </a:xfrm>
          <a:prstGeom prst="rect">
            <a:avLst/>
          </a:prstGeom>
        </p:spPr>
      </p:pic>
      <p:grpSp>
        <p:nvGrpSpPr>
          <p:cNvPr id="25" name="组合 24"/>
          <p:cNvGrpSpPr/>
          <p:nvPr>
            <p:custDataLst>
              <p:tags r:id="rId4"/>
            </p:custDataLst>
          </p:nvPr>
        </p:nvGrpSpPr>
        <p:grpSpPr>
          <a:xfrm>
            <a:off x="9437551" y="294635"/>
            <a:ext cx="2084524" cy="2386580"/>
            <a:chOff x="9278257" y="343273"/>
            <a:chExt cx="2084524" cy="2386580"/>
          </a:xfrm>
        </p:grpSpPr>
        <p:grpSp>
          <p:nvGrpSpPr>
            <p:cNvPr id="26" name="组合 25"/>
            <p:cNvGrpSpPr/>
            <p:nvPr/>
          </p:nvGrpSpPr>
          <p:grpSpPr>
            <a:xfrm rot="14134458">
              <a:off x="9244087" y="377443"/>
              <a:ext cx="1841834" cy="1773494"/>
              <a:chOff x="3464771" y="1644163"/>
              <a:chExt cx="206269" cy="198616"/>
            </a:xfrm>
          </p:grpSpPr>
          <p:sp>
            <p:nvSpPr>
              <p:cNvPr id="31" name="任意多边形: 形状 30"/>
              <p:cNvSpPr/>
              <p:nvPr>
                <p:custDataLst>
                  <p:tags r:id="rId5"/>
                </p:custDataLst>
              </p:nvPr>
            </p:nvSpPr>
            <p:spPr>
              <a:xfrm>
                <a:off x="3527149" y="1691234"/>
                <a:ext cx="20209" cy="20434"/>
              </a:xfrm>
              <a:custGeom>
                <a:avLst/>
                <a:gdLst>
                  <a:gd name="connsiteX0" fmla="*/ 0 w 102616"/>
                  <a:gd name="connsiteY0" fmla="*/ 61595 h 103759"/>
                  <a:gd name="connsiteX1" fmla="*/ 61595 w 102616"/>
                  <a:gd name="connsiteY1" fmla="*/ 0 h 103759"/>
                  <a:gd name="connsiteX2" fmla="*/ 102616 w 102616"/>
                  <a:gd name="connsiteY2" fmla="*/ 40005 h 103759"/>
                  <a:gd name="connsiteX3" fmla="*/ 39878 w 102616"/>
                  <a:gd name="connsiteY3" fmla="*/ 103759 h 103759"/>
                  <a:gd name="connsiteX4" fmla="*/ 0 w 102616"/>
                  <a:gd name="connsiteY4" fmla="*/ 61595 h 103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6" h="103759">
                    <a:moveTo>
                      <a:pt x="0" y="61595"/>
                    </a:moveTo>
                    <a:lnTo>
                      <a:pt x="61595" y="0"/>
                    </a:lnTo>
                    <a:lnTo>
                      <a:pt x="102616" y="40005"/>
                    </a:lnTo>
                    <a:lnTo>
                      <a:pt x="39878" y="103759"/>
                    </a:lnTo>
                    <a:lnTo>
                      <a:pt x="0" y="61595"/>
                    </a:lnTo>
                  </a:path>
                </a:pathLst>
              </a:custGeom>
              <a:solidFill>
                <a:schemeClr val="accent1">
                  <a:lumMod val="20000"/>
                  <a:lumOff val="8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32" name="任意多边形: 形状 31"/>
              <p:cNvSpPr/>
              <p:nvPr>
                <p:custDataLst>
                  <p:tags r:id="rId6"/>
                </p:custDataLst>
              </p:nvPr>
            </p:nvSpPr>
            <p:spPr>
              <a:xfrm>
                <a:off x="3535003" y="1699738"/>
                <a:ext cx="130285" cy="136663"/>
              </a:xfrm>
              <a:custGeom>
                <a:avLst/>
                <a:gdLst>
                  <a:gd name="connsiteX0" fmla="*/ 11430 w 661543"/>
                  <a:gd name="connsiteY0" fmla="*/ 181610 h 693928"/>
                  <a:gd name="connsiteX1" fmla="*/ 0 w 661543"/>
                  <a:gd name="connsiteY1" fmla="*/ 60579 h 693928"/>
                  <a:gd name="connsiteX2" fmla="*/ 57404 w 661543"/>
                  <a:gd name="connsiteY2" fmla="*/ 0 h 693928"/>
                  <a:gd name="connsiteX3" fmla="*/ 168656 w 661543"/>
                  <a:gd name="connsiteY3" fmla="*/ 8636 h 693928"/>
                  <a:gd name="connsiteX4" fmla="*/ 661543 w 661543"/>
                  <a:gd name="connsiteY4" fmla="*/ 445389 h 693928"/>
                  <a:gd name="connsiteX5" fmla="*/ 421640 w 661543"/>
                  <a:gd name="connsiteY5" fmla="*/ 693928 h 693928"/>
                  <a:gd name="connsiteX6" fmla="*/ 11430 w 661543"/>
                  <a:gd name="connsiteY6" fmla="*/ 181610 h 69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543" h="693928">
                    <a:moveTo>
                      <a:pt x="11430" y="181610"/>
                    </a:moveTo>
                    <a:lnTo>
                      <a:pt x="0" y="60579"/>
                    </a:lnTo>
                    <a:lnTo>
                      <a:pt x="57404" y="0"/>
                    </a:lnTo>
                    <a:lnTo>
                      <a:pt x="168656" y="8636"/>
                    </a:lnTo>
                    <a:lnTo>
                      <a:pt x="661543" y="445389"/>
                    </a:lnTo>
                    <a:lnTo>
                      <a:pt x="421640" y="693928"/>
                    </a:lnTo>
                    <a:lnTo>
                      <a:pt x="11430" y="181610"/>
                    </a:lnTo>
                  </a:path>
                </a:pathLst>
              </a:custGeom>
              <a:solidFill>
                <a:schemeClr val="accent1">
                  <a:lumMod val="40000"/>
                  <a:lumOff val="6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33" name="任意多边形: 形状 32"/>
              <p:cNvSpPr/>
              <p:nvPr>
                <p:custDataLst>
                  <p:tags r:id="rId7"/>
                </p:custDataLst>
              </p:nvPr>
            </p:nvSpPr>
            <p:spPr>
              <a:xfrm>
                <a:off x="3618041" y="1788504"/>
                <a:ext cx="52999" cy="54275"/>
              </a:xfrm>
              <a:custGeom>
                <a:avLst/>
                <a:gdLst>
                  <a:gd name="connsiteX0" fmla="*/ 269113 w 269113"/>
                  <a:gd name="connsiteY0" fmla="*/ 32512 h 275590"/>
                  <a:gd name="connsiteX1" fmla="*/ 239903 w 269113"/>
                  <a:gd name="connsiteY1" fmla="*/ 0 h 275590"/>
                  <a:gd name="connsiteX2" fmla="*/ 0 w 269113"/>
                  <a:gd name="connsiteY2" fmla="*/ 243205 h 275590"/>
                  <a:gd name="connsiteX3" fmla="*/ 32385 w 269113"/>
                  <a:gd name="connsiteY3" fmla="*/ 275590 h 275590"/>
                  <a:gd name="connsiteX4" fmla="*/ 269113 w 269113"/>
                  <a:gd name="connsiteY4" fmla="*/ 32512 h 27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113" h="275590">
                    <a:moveTo>
                      <a:pt x="269113" y="32512"/>
                    </a:moveTo>
                    <a:lnTo>
                      <a:pt x="239903" y="0"/>
                    </a:lnTo>
                    <a:lnTo>
                      <a:pt x="0" y="243205"/>
                    </a:lnTo>
                    <a:lnTo>
                      <a:pt x="32385" y="275590"/>
                    </a:lnTo>
                    <a:lnTo>
                      <a:pt x="269113" y="32512"/>
                    </a:lnTo>
                  </a:path>
                </a:pathLst>
              </a:custGeom>
              <a:solidFill>
                <a:schemeClr val="accent1">
                  <a:lumMod val="20000"/>
                  <a:lumOff val="8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34" name="任意多边形: 形状 33"/>
              <p:cNvSpPr/>
              <p:nvPr>
                <p:custDataLst>
                  <p:tags r:id="rId8"/>
                </p:custDataLst>
              </p:nvPr>
            </p:nvSpPr>
            <p:spPr>
              <a:xfrm>
                <a:off x="3537254" y="1702515"/>
                <a:ext cx="71633" cy="75985"/>
              </a:xfrm>
              <a:custGeom>
                <a:avLst/>
                <a:gdLst>
                  <a:gd name="connsiteX0" fmla="*/ 363728 w 363728"/>
                  <a:gd name="connsiteY0" fmla="*/ 182626 h 385826"/>
                  <a:gd name="connsiteX1" fmla="*/ 171323 w 363728"/>
                  <a:gd name="connsiteY1" fmla="*/ 385826 h 385826"/>
                  <a:gd name="connsiteX2" fmla="*/ 0 w 363728"/>
                  <a:gd name="connsiteY2" fmla="*/ 172974 h 385826"/>
                  <a:gd name="connsiteX3" fmla="*/ 161544 w 363728"/>
                  <a:gd name="connsiteY3" fmla="*/ 0 h 385826"/>
                  <a:gd name="connsiteX4" fmla="*/ 363728 w 363728"/>
                  <a:gd name="connsiteY4" fmla="*/ 182626 h 385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728" h="385826">
                    <a:moveTo>
                      <a:pt x="363728" y="182626"/>
                    </a:moveTo>
                    <a:lnTo>
                      <a:pt x="171323" y="385826"/>
                    </a:lnTo>
                    <a:lnTo>
                      <a:pt x="0" y="172974"/>
                    </a:lnTo>
                    <a:lnTo>
                      <a:pt x="161544" y="0"/>
                    </a:lnTo>
                    <a:lnTo>
                      <a:pt x="363728" y="182626"/>
                    </a:lnTo>
                  </a:path>
                </a:pathLst>
              </a:custGeom>
              <a:solidFill>
                <a:schemeClr val="accent2"/>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35" name="任意多边形: 形状 34"/>
              <p:cNvSpPr/>
              <p:nvPr>
                <p:custDataLst>
                  <p:tags r:id="rId9"/>
                </p:custDataLst>
              </p:nvPr>
            </p:nvSpPr>
            <p:spPr>
              <a:xfrm>
                <a:off x="3464771" y="1644163"/>
                <a:ext cx="77261" cy="55526"/>
              </a:xfrm>
              <a:custGeom>
                <a:avLst/>
                <a:gdLst/>
                <a:ahLst/>
                <a:cxnLst/>
                <a:rect l="0" t="0" r="0" b="0"/>
                <a:pathLst>
                  <a:path w="392304" h="281941">
                    <a:moveTo>
                      <a:pt x="93980" y="68199"/>
                    </a:moveTo>
                    <a:cubicBezTo>
                      <a:pt x="117475" y="53594"/>
                      <a:pt x="140970" y="76327"/>
                      <a:pt x="119380" y="98933"/>
                    </a:cubicBezTo>
                    <a:lnTo>
                      <a:pt x="76708" y="143764"/>
                    </a:lnTo>
                    <a:cubicBezTo>
                      <a:pt x="62357" y="178308"/>
                      <a:pt x="94869" y="198628"/>
                      <a:pt x="117729" y="182626"/>
                    </a:cubicBezTo>
                    <a:lnTo>
                      <a:pt x="291338" y="16129"/>
                    </a:lnTo>
                    <a:cubicBezTo>
                      <a:pt x="356616" y="0"/>
                      <a:pt x="392303" y="33909"/>
                      <a:pt x="381508" y="99314"/>
                    </a:cubicBezTo>
                    <a:cubicBezTo>
                      <a:pt x="372110" y="128778"/>
                      <a:pt x="356616" y="136017"/>
                      <a:pt x="330708" y="163068"/>
                    </a:cubicBezTo>
                    <a:cubicBezTo>
                      <a:pt x="308229" y="187452"/>
                      <a:pt x="315468" y="204978"/>
                      <a:pt x="332867" y="220345"/>
                    </a:cubicBezTo>
                    <a:lnTo>
                      <a:pt x="364871" y="252095"/>
                    </a:lnTo>
                    <a:lnTo>
                      <a:pt x="335026" y="281940"/>
                    </a:lnTo>
                    <a:lnTo>
                      <a:pt x="292862" y="239014"/>
                    </a:lnTo>
                    <a:cubicBezTo>
                      <a:pt x="261747" y="206883"/>
                      <a:pt x="271526" y="172847"/>
                      <a:pt x="300482" y="142875"/>
                    </a:cubicBezTo>
                    <a:lnTo>
                      <a:pt x="341503" y="100711"/>
                    </a:lnTo>
                    <a:cubicBezTo>
                      <a:pt x="356616" y="73914"/>
                      <a:pt x="338836" y="41529"/>
                      <a:pt x="296164" y="58547"/>
                    </a:cubicBezTo>
                    <a:lnTo>
                      <a:pt x="149098" y="217424"/>
                    </a:lnTo>
                    <a:cubicBezTo>
                      <a:pt x="82677" y="262763"/>
                      <a:pt x="0" y="217424"/>
                      <a:pt x="44196" y="122301"/>
                    </a:cubicBezTo>
                    <a:close/>
                  </a:path>
                </a:pathLst>
              </a:custGeom>
              <a:solidFill>
                <a:schemeClr val="accent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grpSp>
          <p:nvGrpSpPr>
            <p:cNvPr id="27" name="组合 26"/>
            <p:cNvGrpSpPr/>
            <p:nvPr/>
          </p:nvGrpSpPr>
          <p:grpSpPr>
            <a:xfrm rot="1187154">
              <a:off x="9363540" y="611264"/>
              <a:ext cx="1999241" cy="2118589"/>
              <a:chOff x="4159239" y="1559399"/>
              <a:chExt cx="266873" cy="282805"/>
            </a:xfrm>
          </p:grpSpPr>
          <p:sp>
            <p:nvSpPr>
              <p:cNvPr id="28" name="任意多边形: 形状 27"/>
              <p:cNvSpPr/>
              <p:nvPr>
                <p:custDataLst>
                  <p:tags r:id="rId10"/>
                </p:custDataLst>
              </p:nvPr>
            </p:nvSpPr>
            <p:spPr>
              <a:xfrm>
                <a:off x="4219467" y="1559399"/>
                <a:ext cx="206645" cy="207245"/>
              </a:xfrm>
              <a:custGeom>
                <a:avLst/>
                <a:gdLst/>
                <a:ahLst/>
                <a:cxnLst/>
                <a:rect l="0" t="0" r="0" b="0"/>
                <a:pathLst>
                  <a:path w="1049275" h="1052323">
                    <a:moveTo>
                      <a:pt x="993648" y="16510"/>
                    </a:moveTo>
                    <a:cubicBezTo>
                      <a:pt x="1039622" y="0"/>
                      <a:pt x="1049274" y="26289"/>
                      <a:pt x="1045591" y="68453"/>
                    </a:cubicBezTo>
                    <a:cubicBezTo>
                      <a:pt x="726059" y="414782"/>
                      <a:pt x="205740" y="1052322"/>
                      <a:pt x="137668" y="1045591"/>
                    </a:cubicBezTo>
                    <a:cubicBezTo>
                      <a:pt x="119762" y="1046861"/>
                      <a:pt x="81662" y="1002157"/>
                      <a:pt x="63374" y="981456"/>
                    </a:cubicBezTo>
                    <a:cubicBezTo>
                      <a:pt x="0" y="941832"/>
                      <a:pt x="652653" y="362331"/>
                      <a:pt x="993648" y="16510"/>
                    </a:cubicBezTo>
                    <a:close/>
                  </a:path>
                </a:pathLst>
              </a:custGeom>
              <a:solidFill>
                <a:schemeClr val="accent3">
                  <a:lumMod val="75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9" name="任意多边形: 形状 28"/>
              <p:cNvSpPr/>
              <p:nvPr>
                <p:custDataLst>
                  <p:tags r:id="rId11"/>
                </p:custDataLst>
              </p:nvPr>
            </p:nvSpPr>
            <p:spPr>
              <a:xfrm>
                <a:off x="4213989" y="1754038"/>
                <a:ext cx="29864" cy="29514"/>
              </a:xfrm>
              <a:custGeom>
                <a:avLst/>
                <a:gdLst>
                  <a:gd name="connsiteX0" fmla="*/ 0 w 151638"/>
                  <a:gd name="connsiteY0" fmla="*/ 101219 h 149860"/>
                  <a:gd name="connsiteX1" fmla="*/ 46990 w 151638"/>
                  <a:gd name="connsiteY1" fmla="*/ 149860 h 149860"/>
                  <a:gd name="connsiteX2" fmla="*/ 151638 w 151638"/>
                  <a:gd name="connsiteY2" fmla="*/ 46990 h 149860"/>
                  <a:gd name="connsiteX3" fmla="*/ 102235 w 151638"/>
                  <a:gd name="connsiteY3" fmla="*/ 0 h 149860"/>
                  <a:gd name="connsiteX4" fmla="*/ 0 w 151638"/>
                  <a:gd name="connsiteY4" fmla="*/ 101219 h 14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38" h="149860">
                    <a:moveTo>
                      <a:pt x="0" y="101219"/>
                    </a:moveTo>
                    <a:lnTo>
                      <a:pt x="46990" y="149860"/>
                    </a:lnTo>
                    <a:lnTo>
                      <a:pt x="151638" y="46990"/>
                    </a:lnTo>
                    <a:lnTo>
                      <a:pt x="102235" y="0"/>
                    </a:lnTo>
                    <a:lnTo>
                      <a:pt x="0" y="101219"/>
                    </a:lnTo>
                  </a:path>
                </a:pathLst>
              </a:custGeom>
              <a:solidFill>
                <a:schemeClr val="bg1">
                  <a:lumMod val="8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30" name="任意多边形: 形状 29"/>
              <p:cNvSpPr/>
              <p:nvPr>
                <p:custDataLst>
                  <p:tags r:id="rId12"/>
                </p:custDataLst>
              </p:nvPr>
            </p:nvSpPr>
            <p:spPr>
              <a:xfrm>
                <a:off x="4159239" y="1771071"/>
                <a:ext cx="66231" cy="71133"/>
              </a:xfrm>
              <a:custGeom>
                <a:avLst/>
                <a:gdLst/>
                <a:ahLst/>
                <a:cxnLst/>
                <a:rect l="0" t="0" r="0" b="0"/>
                <a:pathLst>
                  <a:path w="336297" h="361189">
                    <a:moveTo>
                      <a:pt x="0" y="345567"/>
                    </a:moveTo>
                    <a:lnTo>
                      <a:pt x="160782" y="46736"/>
                    </a:lnTo>
                    <a:cubicBezTo>
                      <a:pt x="196723" y="5969"/>
                      <a:pt x="229489" y="0"/>
                      <a:pt x="278003" y="14859"/>
                    </a:cubicBezTo>
                    <a:lnTo>
                      <a:pt x="324993" y="63500"/>
                    </a:lnTo>
                    <a:cubicBezTo>
                      <a:pt x="336296" y="118110"/>
                      <a:pt x="331089" y="161290"/>
                      <a:pt x="302260" y="188341"/>
                    </a:cubicBezTo>
                    <a:lnTo>
                      <a:pt x="17780" y="359283"/>
                    </a:lnTo>
                    <a:cubicBezTo>
                      <a:pt x="8128" y="361188"/>
                      <a:pt x="1651" y="357378"/>
                      <a:pt x="0" y="345567"/>
                    </a:cubicBez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grpSp>
      <p:sp>
        <p:nvSpPr>
          <p:cNvPr id="2" name="标题 1"/>
          <p:cNvSpPr>
            <a:spLocks noGrp="1"/>
          </p:cNvSpPr>
          <p:nvPr>
            <p:ph type="title" hasCustomPrompt="1"/>
            <p:custDataLst>
              <p:tags r:id="rId13"/>
            </p:custDataLst>
          </p:nvPr>
        </p:nvSpPr>
        <p:spPr>
          <a:xfrm>
            <a:off x="2912111" y="3514508"/>
            <a:ext cx="6367780" cy="1011555"/>
          </a:xfrm>
        </p:spPr>
        <p:txBody>
          <a:bodyPr lIns="90000" tIns="0" rIns="90000" bIns="46800" anchor="t" anchorCtr="0">
            <a:normAutofit/>
          </a:bodyPr>
          <a:lstStyle>
            <a:lvl1pPr algn="ctr">
              <a:defRPr sz="1800" b="0" u="none" strike="noStrike" kern="1200" cap="none" spc="300" normalizeH="0" baseline="0">
                <a:solidFill>
                  <a:schemeClr val="tx1">
                    <a:lumMod val="85000"/>
                    <a:lumOff val="15000"/>
                  </a:schemeClr>
                </a:solidFill>
                <a:uFillTx/>
                <a:latin typeface="Arial" panose="020B0604020202020204" pitchFamily="34" charset="0"/>
                <a:ea typeface="汉仪乐喵体W"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5"/>
            </p:custDataLst>
          </p:nvPr>
        </p:nvSpPr>
        <p:spPr/>
        <p:txBody>
          <a:bodyPr/>
          <a:lstStyle/>
          <a:p>
            <a:endParaRPr lang="zh-CN" altLang="en-US"/>
          </a:p>
        </p:txBody>
      </p:sp>
      <p:sp>
        <p:nvSpPr>
          <p:cNvPr id="6" name="灯片编号占位符 5"/>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a:p>
        </p:txBody>
      </p:sp>
      <p:sp>
        <p:nvSpPr>
          <p:cNvPr id="7" name="矩形 6"/>
          <p:cNvSpPr/>
          <p:nvPr>
            <p:custDataLst>
              <p:tags r:id="rId17"/>
            </p:custDataLst>
          </p:nvPr>
        </p:nvSpPr>
        <p:spPr>
          <a:xfrm>
            <a:off x="1439695" y="975620"/>
            <a:ext cx="9312612" cy="4906760"/>
          </a:xfrm>
          <a:prstGeom prst="rect">
            <a:avLst/>
          </a:prstGeom>
          <a:noFill/>
          <a:ln w="50800">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5" name="图片 2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9936320" y="4763484"/>
            <a:ext cx="1944793" cy="1597290"/>
          </a:xfrm>
          <a:prstGeom prst="rect">
            <a:avLst/>
          </a:prstGeom>
        </p:spPr>
      </p:pic>
      <p:sp>
        <p:nvSpPr>
          <p:cNvPr id="2" name="标题 1"/>
          <p:cNvSpPr>
            <a:spLocks noGrp="1"/>
          </p:cNvSpPr>
          <p:nvPr>
            <p:ph type="title"/>
            <p:custDataLst>
              <p:tags r:id="rId4"/>
            </p:custDataLst>
          </p:nvPr>
        </p:nvSpPr>
        <p:spPr>
          <a:xfrm>
            <a:off x="669883"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669931" y="952508"/>
            <a:ext cx="5283243"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6238877" y="952508"/>
            <a:ext cx="5283243" cy="5388907"/>
          </a:xfrm>
        </p:spPr>
        <p:txBody>
          <a:bodyPr lIns="90000" tIns="46800" rIns="90000" bIns="46800">
            <a:normAutofit/>
          </a:bodyPr>
          <a:lstStyle>
            <a:lvl1pPr>
              <a:defRPr sz="1200" baseline="0">
                <a:solidFill>
                  <a:schemeClr val="tx1">
                    <a:lumMod val="85000"/>
                    <a:lumOff val="15000"/>
                  </a:schemeClr>
                </a:solidFill>
                <a:latin typeface="Arial" panose="020B0604020202020204" pitchFamily="34" charset="0"/>
                <a:ea typeface="幼圆" panose="02010509060101010101" pitchFamily="49" charset="-122"/>
              </a:defRPr>
            </a:lvl1pPr>
            <a:lvl2pPr>
              <a:defRPr sz="1200" baseline="0">
                <a:solidFill>
                  <a:schemeClr val="tx1">
                    <a:lumMod val="85000"/>
                    <a:lumOff val="15000"/>
                  </a:schemeClr>
                </a:solidFill>
                <a:latin typeface="Arial" panose="020B0604020202020204" pitchFamily="34" charset="0"/>
                <a:ea typeface="幼圆" panose="02010509060101010101" pitchFamily="49" charset="-122"/>
              </a:defRPr>
            </a:lvl2pPr>
            <a:lvl3pPr>
              <a:defRPr sz="1200" baseline="0">
                <a:solidFill>
                  <a:schemeClr val="tx1">
                    <a:lumMod val="85000"/>
                    <a:lumOff val="15000"/>
                  </a:schemeClr>
                </a:solidFill>
                <a:latin typeface="Arial" panose="020B0604020202020204" pitchFamily="34" charset="0"/>
                <a:ea typeface="幼圆" panose="02010509060101010101" pitchFamily="49" charset="-122"/>
              </a:defRPr>
            </a:lvl3pPr>
            <a:lvl4pPr>
              <a:defRPr sz="1200" baseline="0">
                <a:solidFill>
                  <a:schemeClr val="tx1">
                    <a:lumMod val="85000"/>
                    <a:lumOff val="15000"/>
                  </a:schemeClr>
                </a:solidFill>
                <a:latin typeface="Arial" panose="020B0604020202020204" pitchFamily="34" charset="0"/>
                <a:ea typeface="幼圆" panose="02010509060101010101" pitchFamily="49" charset="-122"/>
              </a:defRPr>
            </a:lvl4pPr>
            <a:lvl5pPr>
              <a:defRPr sz="1200"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p>
        </p:txBody>
      </p:sp>
      <p:sp>
        <p:nvSpPr>
          <p:cNvPr id="7" name="灯片编号占位符 6"/>
          <p:cNvSpPr>
            <a:spLocks noGrp="1"/>
          </p:cNvSpPr>
          <p:nvPr>
            <p:ph type="sldNum" sz="quarter" idx="12"/>
            <p:custDataLst>
              <p:tags r:id="rId9"/>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27" name="图片 2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9936320" y="4763484"/>
            <a:ext cx="1944793" cy="1597290"/>
          </a:xfrm>
          <a:prstGeom prst="rect">
            <a:avLst/>
          </a:prstGeom>
        </p:spPr>
      </p:pic>
      <p:sp>
        <p:nvSpPr>
          <p:cNvPr id="2" name="标题 1"/>
          <p:cNvSpPr>
            <a:spLocks noGrp="1"/>
          </p:cNvSpPr>
          <p:nvPr>
            <p:ph type="title"/>
            <p:custDataLst>
              <p:tags r:id="rId4"/>
            </p:custDataLst>
          </p:nvPr>
        </p:nvSpPr>
        <p:spPr>
          <a:xfrm>
            <a:off x="669883"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5"/>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幼圆"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6"/>
            </p:custDataLst>
          </p:nvPr>
        </p:nvSpPr>
        <p:spPr>
          <a:xfrm>
            <a:off x="669925" y="1406525"/>
            <a:ext cx="5283200" cy="4934752"/>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7"/>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751" y="1406525"/>
            <a:ext cx="5283243" cy="4934752"/>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9"/>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p>
        </p:txBody>
      </p:sp>
      <p:sp>
        <p:nvSpPr>
          <p:cNvPr id="9" name="灯片编号占位符 8"/>
          <p:cNvSpPr>
            <a:spLocks noGrp="1"/>
          </p:cNvSpPr>
          <p:nvPr>
            <p:ph type="sldNum" sz="quarter" idx="12"/>
            <p:custDataLst>
              <p:tags r:id="rId11"/>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tx2"/>
        </a:solidFill>
        <a:effectLst/>
      </p:bgPr>
    </p:bg>
    <p:spTree>
      <p:nvGrpSpPr>
        <p:cNvPr id="1" name=""/>
        <p:cNvGrpSpPr/>
        <p:nvPr/>
      </p:nvGrpSpPr>
      <p:grpSpPr>
        <a:xfrm>
          <a:off x="0" y="0"/>
          <a:ext cx="0" cy="0"/>
          <a:chOff x="0" y="0"/>
          <a:chExt cx="0" cy="0"/>
        </a:xfrm>
      </p:grpSpPr>
      <p:sp>
        <p:nvSpPr>
          <p:cNvPr id="18" name="矩形 17"/>
          <p:cNvSpPr/>
          <p:nvPr>
            <p:custDataLst>
              <p:tags r:id="rId2"/>
            </p:custDataLst>
          </p:nvPr>
        </p:nvSpPr>
        <p:spPr>
          <a:xfrm>
            <a:off x="1329431" y="1081786"/>
            <a:ext cx="3300936" cy="4694428"/>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nvGrpSpPr>
          <p:cNvPr id="6" name="组合 5"/>
          <p:cNvGrpSpPr/>
          <p:nvPr>
            <p:custDataLst>
              <p:tags r:id="rId3"/>
            </p:custDataLst>
          </p:nvPr>
        </p:nvGrpSpPr>
        <p:grpSpPr>
          <a:xfrm flipH="1">
            <a:off x="772423" y="1301077"/>
            <a:ext cx="1189352" cy="155434"/>
            <a:chOff x="2224544" y="3400956"/>
            <a:chExt cx="1206600" cy="157689"/>
          </a:xfrm>
          <a:solidFill>
            <a:schemeClr val="accent2">
              <a:lumMod val="60000"/>
              <a:lumOff val="40000"/>
            </a:schemeClr>
          </a:solidFill>
        </p:grpSpPr>
        <p:sp>
          <p:nvSpPr>
            <p:cNvPr id="7" name="任意多边形: 形状 6"/>
            <p:cNvSpPr/>
            <p:nvPr>
              <p:custDataLst>
                <p:tags r:id="rId4"/>
              </p:custDataLst>
            </p:nvPr>
          </p:nvSpPr>
          <p:spPr>
            <a:xfrm>
              <a:off x="2224544" y="3400956"/>
              <a:ext cx="911049" cy="157689"/>
            </a:xfrm>
            <a:custGeom>
              <a:avLst/>
              <a:gdLst/>
              <a:ahLst/>
              <a:cxnLst/>
              <a:rect l="0" t="0" r="0" b="0"/>
              <a:pathLst>
                <a:path w="887096" h="153544">
                  <a:moveTo>
                    <a:pt x="813562" y="153543"/>
                  </a:moveTo>
                  <a:lnTo>
                    <a:pt x="57023" y="153543"/>
                  </a:lnTo>
                  <a:cubicBezTo>
                    <a:pt x="20701" y="116205"/>
                    <a:pt x="0" y="50419"/>
                    <a:pt x="57023" y="0"/>
                  </a:cubicBezTo>
                  <a:lnTo>
                    <a:pt x="813562" y="0"/>
                  </a:lnTo>
                  <a:cubicBezTo>
                    <a:pt x="884936" y="36830"/>
                    <a:pt x="887095" y="112395"/>
                    <a:pt x="813562" y="153543"/>
                  </a:cubicBezTo>
                  <a:close/>
                </a:path>
              </a:pathLst>
            </a:cu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sp>
          <p:nvSpPr>
            <p:cNvPr id="8" name="椭圆 7"/>
            <p:cNvSpPr/>
            <p:nvPr>
              <p:custDataLst>
                <p:tags r:id="rId5"/>
              </p:custDataLst>
            </p:nvPr>
          </p:nvSpPr>
          <p:spPr>
            <a:xfrm>
              <a:off x="3278281" y="3405782"/>
              <a:ext cx="152863" cy="152862"/>
            </a:xfrm>
            <a:prstGeom prst="ellipse">
              <a:avLst/>
            </a:pr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sp>
        <p:nvSpPr>
          <p:cNvPr id="9" name="矩形 8"/>
          <p:cNvSpPr/>
          <p:nvPr>
            <p:custDataLst>
              <p:tags r:id="rId6"/>
            </p:custDataLst>
          </p:nvPr>
        </p:nvSpPr>
        <p:spPr>
          <a:xfrm>
            <a:off x="439367" y="448553"/>
            <a:ext cx="11313268" cy="5960894"/>
          </a:xfrm>
          <a:prstGeom prst="rect">
            <a:avLst/>
          </a:prstGeom>
          <a:noFill/>
          <a:ln w="50800">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nvGrpSpPr>
          <p:cNvPr id="10" name="组合 9"/>
          <p:cNvGrpSpPr/>
          <p:nvPr>
            <p:custDataLst>
              <p:tags r:id="rId7"/>
            </p:custDataLst>
          </p:nvPr>
        </p:nvGrpSpPr>
        <p:grpSpPr>
          <a:xfrm rot="302429">
            <a:off x="3657600" y="4095115"/>
            <a:ext cx="2152651" cy="2281555"/>
            <a:chOff x="4159239" y="1559399"/>
            <a:chExt cx="266873" cy="282805"/>
          </a:xfrm>
        </p:grpSpPr>
        <p:sp>
          <p:nvSpPr>
            <p:cNvPr id="11" name="任意多边形: 形状 51"/>
            <p:cNvSpPr/>
            <p:nvPr>
              <p:custDataLst>
                <p:tags r:id="rId8"/>
              </p:custDataLst>
            </p:nvPr>
          </p:nvSpPr>
          <p:spPr>
            <a:xfrm>
              <a:off x="4219467" y="1559399"/>
              <a:ext cx="206645" cy="207245"/>
            </a:xfrm>
            <a:custGeom>
              <a:avLst/>
              <a:gdLst/>
              <a:ahLst/>
              <a:cxnLst/>
              <a:rect l="0" t="0" r="0" b="0"/>
              <a:pathLst>
                <a:path w="1049275" h="1052323">
                  <a:moveTo>
                    <a:pt x="993648" y="16510"/>
                  </a:moveTo>
                  <a:cubicBezTo>
                    <a:pt x="1039622" y="0"/>
                    <a:pt x="1049274" y="26289"/>
                    <a:pt x="1045591" y="68453"/>
                  </a:cubicBezTo>
                  <a:cubicBezTo>
                    <a:pt x="726059" y="414782"/>
                    <a:pt x="205740" y="1052322"/>
                    <a:pt x="137668" y="1045591"/>
                  </a:cubicBezTo>
                  <a:cubicBezTo>
                    <a:pt x="119762" y="1046861"/>
                    <a:pt x="81662" y="1002157"/>
                    <a:pt x="63374" y="981456"/>
                  </a:cubicBezTo>
                  <a:cubicBezTo>
                    <a:pt x="0" y="941832"/>
                    <a:pt x="652653" y="362331"/>
                    <a:pt x="993648" y="16510"/>
                  </a:cubicBezTo>
                  <a:close/>
                </a:path>
              </a:pathLst>
            </a:custGeom>
            <a:solidFill>
              <a:schemeClr val="accent3">
                <a:lumMod val="75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sp>
          <p:nvSpPr>
            <p:cNvPr id="12" name="任意多边形: 形状 52"/>
            <p:cNvSpPr/>
            <p:nvPr>
              <p:custDataLst>
                <p:tags r:id="rId9"/>
              </p:custDataLst>
            </p:nvPr>
          </p:nvSpPr>
          <p:spPr>
            <a:xfrm>
              <a:off x="4213989" y="1754038"/>
              <a:ext cx="29864" cy="29514"/>
            </a:xfrm>
            <a:custGeom>
              <a:avLst/>
              <a:gdLst>
                <a:gd name="connsiteX0" fmla="*/ 0 w 151638"/>
                <a:gd name="connsiteY0" fmla="*/ 101219 h 149860"/>
                <a:gd name="connsiteX1" fmla="*/ 46990 w 151638"/>
                <a:gd name="connsiteY1" fmla="*/ 149860 h 149860"/>
                <a:gd name="connsiteX2" fmla="*/ 151638 w 151638"/>
                <a:gd name="connsiteY2" fmla="*/ 46990 h 149860"/>
                <a:gd name="connsiteX3" fmla="*/ 102235 w 151638"/>
                <a:gd name="connsiteY3" fmla="*/ 0 h 149860"/>
                <a:gd name="connsiteX4" fmla="*/ 0 w 151638"/>
                <a:gd name="connsiteY4" fmla="*/ 101219 h 14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38" h="149860">
                  <a:moveTo>
                    <a:pt x="0" y="101219"/>
                  </a:moveTo>
                  <a:lnTo>
                    <a:pt x="46990" y="149860"/>
                  </a:lnTo>
                  <a:lnTo>
                    <a:pt x="151638" y="46990"/>
                  </a:lnTo>
                  <a:lnTo>
                    <a:pt x="102235" y="0"/>
                  </a:lnTo>
                  <a:lnTo>
                    <a:pt x="0" y="101219"/>
                  </a:lnTo>
                </a:path>
              </a:pathLst>
            </a:custGeom>
            <a:solidFill>
              <a:schemeClr val="bg1">
                <a:lumMod val="8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13" name="任意多边形: 形状 53"/>
            <p:cNvSpPr/>
            <p:nvPr>
              <p:custDataLst>
                <p:tags r:id="rId10"/>
              </p:custDataLst>
            </p:nvPr>
          </p:nvSpPr>
          <p:spPr>
            <a:xfrm>
              <a:off x="4159239" y="1771071"/>
              <a:ext cx="66231" cy="71133"/>
            </a:xfrm>
            <a:custGeom>
              <a:avLst/>
              <a:gdLst/>
              <a:ahLst/>
              <a:cxnLst/>
              <a:rect l="0" t="0" r="0" b="0"/>
              <a:pathLst>
                <a:path w="336297" h="361189">
                  <a:moveTo>
                    <a:pt x="0" y="345567"/>
                  </a:moveTo>
                  <a:lnTo>
                    <a:pt x="160782" y="46736"/>
                  </a:lnTo>
                  <a:cubicBezTo>
                    <a:pt x="196723" y="5969"/>
                    <a:pt x="229489" y="0"/>
                    <a:pt x="278003" y="14859"/>
                  </a:cubicBezTo>
                  <a:lnTo>
                    <a:pt x="324993" y="63500"/>
                  </a:lnTo>
                  <a:cubicBezTo>
                    <a:pt x="336296" y="118110"/>
                    <a:pt x="331089" y="161290"/>
                    <a:pt x="302260" y="188341"/>
                  </a:cubicBezTo>
                  <a:lnTo>
                    <a:pt x="17780" y="359283"/>
                  </a:lnTo>
                  <a:cubicBezTo>
                    <a:pt x="8128" y="361188"/>
                    <a:pt x="1651" y="357378"/>
                    <a:pt x="0" y="345567"/>
                  </a:cubicBezTo>
                  <a:close/>
                </a:path>
              </a:pathLst>
            </a:custGeom>
            <a:solidFill>
              <a:schemeClr val="accent6"/>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grpSp>
      <p:grpSp>
        <p:nvGrpSpPr>
          <p:cNvPr id="14" name="组合 13"/>
          <p:cNvGrpSpPr/>
          <p:nvPr>
            <p:custDataLst>
              <p:tags r:id="rId11"/>
            </p:custDataLst>
          </p:nvPr>
        </p:nvGrpSpPr>
        <p:grpSpPr>
          <a:xfrm>
            <a:off x="4630684" y="4651742"/>
            <a:ext cx="791791" cy="1273300"/>
            <a:chOff x="4515453" y="2474469"/>
            <a:chExt cx="68557" cy="110251"/>
          </a:xfrm>
        </p:grpSpPr>
        <p:sp>
          <p:nvSpPr>
            <p:cNvPr id="15" name="矩形 14"/>
            <p:cNvSpPr/>
            <p:nvPr>
              <p:custDataLst>
                <p:tags r:id="rId12"/>
              </p:custDataLst>
            </p:nvPr>
          </p:nvSpPr>
          <p:spPr>
            <a:xfrm>
              <a:off x="4525258" y="2474469"/>
              <a:ext cx="48097" cy="25962"/>
            </a:xfrm>
            <a:prstGeom prst="rect">
              <a:avLst/>
            </a:prstGeom>
            <a:solidFill>
              <a:schemeClr val="accent5">
                <a:lumMod val="75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Arial" panose="020B0604020202020204" pitchFamily="34" charset="0"/>
                <a:ea typeface="幼圆" panose="02010509060101010101" pitchFamily="49" charset="-122"/>
              </a:endParaRPr>
            </a:p>
          </p:txBody>
        </p:sp>
        <p:sp>
          <p:nvSpPr>
            <p:cNvPr id="16" name="任意多边形: 形状 15"/>
            <p:cNvSpPr/>
            <p:nvPr>
              <p:custDataLst>
                <p:tags r:id="rId13"/>
              </p:custDataLst>
            </p:nvPr>
          </p:nvSpPr>
          <p:spPr>
            <a:xfrm>
              <a:off x="4516303" y="2500006"/>
              <a:ext cx="67706" cy="84714"/>
            </a:xfrm>
            <a:custGeom>
              <a:avLst/>
              <a:gdLst/>
              <a:ahLst/>
              <a:cxnLst/>
              <a:rect l="0" t="0" r="0" b="0"/>
              <a:pathLst>
                <a:path w="343790" h="430150">
                  <a:moveTo>
                    <a:pt x="0" y="67056"/>
                  </a:moveTo>
                  <a:cubicBezTo>
                    <a:pt x="24256" y="54102"/>
                    <a:pt x="58928" y="25654"/>
                    <a:pt x="75692" y="0"/>
                  </a:cubicBezTo>
                  <a:lnTo>
                    <a:pt x="259969" y="0"/>
                  </a:lnTo>
                  <a:cubicBezTo>
                    <a:pt x="278638" y="29464"/>
                    <a:pt x="316738" y="53467"/>
                    <a:pt x="343789" y="67056"/>
                  </a:cubicBezTo>
                  <a:lnTo>
                    <a:pt x="343789" y="389128"/>
                  </a:lnTo>
                  <a:cubicBezTo>
                    <a:pt x="334518" y="414528"/>
                    <a:pt x="326517" y="424307"/>
                    <a:pt x="302768" y="430149"/>
                  </a:cubicBezTo>
                  <a:lnTo>
                    <a:pt x="33528" y="430149"/>
                  </a:lnTo>
                  <a:cubicBezTo>
                    <a:pt x="17018" y="427101"/>
                    <a:pt x="5969" y="415417"/>
                    <a:pt x="0" y="395605"/>
                  </a:cubicBezTo>
                  <a:cubicBezTo>
                    <a:pt x="0" y="281051"/>
                    <a:pt x="0" y="120015"/>
                    <a:pt x="0" y="67056"/>
                  </a:cubicBezTo>
                  <a:close/>
                </a:path>
              </a:pathLst>
            </a:custGeom>
            <a:solidFill>
              <a:schemeClr val="accent1">
                <a:lumMod val="20000"/>
                <a:lumOff val="8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latin typeface="Arial" panose="020B0604020202020204" pitchFamily="34" charset="0"/>
                <a:ea typeface="幼圆" panose="02010509060101010101" pitchFamily="49" charset="-122"/>
              </a:endParaRPr>
            </a:p>
          </p:txBody>
        </p:sp>
        <p:sp>
          <p:nvSpPr>
            <p:cNvPr id="17" name="任意多边形: 形状 16"/>
            <p:cNvSpPr/>
            <p:nvPr>
              <p:custDataLst>
                <p:tags r:id="rId14"/>
              </p:custDataLst>
            </p:nvPr>
          </p:nvSpPr>
          <p:spPr>
            <a:xfrm>
              <a:off x="4515453" y="2531395"/>
              <a:ext cx="68557" cy="24286"/>
            </a:xfrm>
            <a:custGeom>
              <a:avLst/>
              <a:gdLst/>
              <a:ahLst/>
              <a:cxnLst/>
              <a:rect l="0" t="0" r="0" b="0"/>
              <a:pathLst>
                <a:path w="348108" h="123318">
                  <a:moveTo>
                    <a:pt x="0" y="0"/>
                  </a:moveTo>
                  <a:lnTo>
                    <a:pt x="348107" y="0"/>
                  </a:lnTo>
                  <a:lnTo>
                    <a:pt x="348107" y="123317"/>
                  </a:lnTo>
                  <a:lnTo>
                    <a:pt x="0" y="108712"/>
                  </a:lnTo>
                </a:path>
              </a:pathLst>
            </a:custGeom>
            <a:solidFill>
              <a:schemeClr val="accent5">
                <a:lumMod val="75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latin typeface="Arial" panose="020B0604020202020204" pitchFamily="34" charset="0"/>
                <a:ea typeface="幼圆" panose="02010509060101010101" pitchFamily="49" charset="-122"/>
              </a:endParaRPr>
            </a:p>
          </p:txBody>
        </p:sp>
      </p:grpSp>
      <p:sp>
        <p:nvSpPr>
          <p:cNvPr id="2" name="标题 1"/>
          <p:cNvSpPr>
            <a:spLocks noGrp="1"/>
          </p:cNvSpPr>
          <p:nvPr>
            <p:ph type="title"/>
            <p:custDataLst>
              <p:tags r:id="rId15"/>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6"/>
            </p:custDataLst>
          </p:nvPr>
        </p:nvSpPr>
        <p:spPr/>
        <p:txBody>
          <a:bodyPr/>
          <a:lstStyle>
            <a:lvl1pPr>
              <a:defRPr>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7"/>
            </p:custDataLst>
          </p:nvPr>
        </p:nvSpPr>
        <p:spPr/>
        <p:txBody>
          <a:bodyPr/>
          <a:lstStyle>
            <a:lvl1pPr>
              <a:defRPr>
                <a:latin typeface="Arial" panose="020B0604020202020204" pitchFamily="34" charset="0"/>
                <a:ea typeface="幼圆" panose="02010509060101010101" pitchFamily="49" charset="-122"/>
              </a:defRPr>
            </a:lvl1pPr>
          </a:lstStyle>
          <a:p>
            <a:endParaRPr lang="zh-CN" altLang="en-US"/>
          </a:p>
        </p:txBody>
      </p:sp>
      <p:sp>
        <p:nvSpPr>
          <p:cNvPr id="5" name="灯片编号占位符 4"/>
          <p:cNvSpPr>
            <a:spLocks noGrp="1"/>
          </p:cNvSpPr>
          <p:nvPr>
            <p:ph type="sldNum" sz="quarter" idx="12"/>
            <p:custDataLst>
              <p:tags r:id="rId18"/>
            </p:custDataLst>
          </p:nvPr>
        </p:nvSpPr>
        <p:spPr/>
        <p:txBody>
          <a:bodyPr/>
          <a:lstStyle>
            <a:lvl1pPr>
              <a:defRPr>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
        <p:nvSpPr>
          <p:cNvPr id="19" name="矩形 18"/>
          <p:cNvSpPr/>
          <p:nvPr>
            <p:custDataLst>
              <p:tags r:id="rId19"/>
            </p:custDataLst>
          </p:nvPr>
        </p:nvSpPr>
        <p:spPr>
          <a:xfrm>
            <a:off x="1953685" y="3819680"/>
            <a:ext cx="1538439" cy="17505"/>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2500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sp>
        <p:nvSpPr>
          <p:cNvPr id="20" name="矩形 19"/>
          <p:cNvSpPr/>
          <p:nvPr>
            <p:custDataLst>
              <p:tags r:id="rId20"/>
            </p:custDataLst>
          </p:nvPr>
        </p:nvSpPr>
        <p:spPr>
          <a:xfrm>
            <a:off x="1952664" y="4310309"/>
            <a:ext cx="1538439" cy="17505"/>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2500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sp>
        <p:nvSpPr>
          <p:cNvPr id="21" name="矩形 20"/>
          <p:cNvSpPr/>
          <p:nvPr>
            <p:custDataLst>
              <p:tags r:id="rId21"/>
            </p:custDataLst>
          </p:nvPr>
        </p:nvSpPr>
        <p:spPr>
          <a:xfrm>
            <a:off x="1949864" y="4800938"/>
            <a:ext cx="1538439" cy="17505"/>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2500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sp>
        <p:nvSpPr>
          <p:cNvPr id="22" name="矩形 21"/>
          <p:cNvSpPr/>
          <p:nvPr>
            <p:custDataLst>
              <p:tags r:id="rId22"/>
            </p:custDataLst>
          </p:nvPr>
        </p:nvSpPr>
        <p:spPr>
          <a:xfrm>
            <a:off x="1948843" y="5291567"/>
            <a:ext cx="1538439" cy="17505"/>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2500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sp>
        <p:nvSpPr>
          <p:cNvPr id="23" name="矩形 22"/>
          <p:cNvSpPr/>
          <p:nvPr>
            <p:custDataLst>
              <p:tags r:id="rId23"/>
            </p:custDataLst>
          </p:nvPr>
        </p:nvSpPr>
        <p:spPr>
          <a:xfrm>
            <a:off x="1953159" y="2844359"/>
            <a:ext cx="1538439" cy="17505"/>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2500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sp>
        <p:nvSpPr>
          <p:cNvPr id="24" name="矩形 23"/>
          <p:cNvSpPr/>
          <p:nvPr>
            <p:custDataLst>
              <p:tags r:id="rId24"/>
            </p:custDataLst>
          </p:nvPr>
        </p:nvSpPr>
        <p:spPr>
          <a:xfrm>
            <a:off x="1950391" y="3334988"/>
            <a:ext cx="1538439" cy="17505"/>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25000" noProof="0">
              <a:ln>
                <a:noFill/>
              </a:ln>
              <a:solidFill>
                <a:srgbClr val="FFFFFF"/>
              </a:solidFill>
              <a:effectLst/>
              <a:uLnTx/>
              <a:uFillTx/>
              <a:latin typeface="Arial" panose="020B0604020202020204" pitchFamily="34" charset="0"/>
              <a:ea typeface="幼圆" panose="02010509060101010101" pitchFamily="49" charset="-122"/>
              <a:cs typeface="+mn-cs"/>
            </a:endParaRPr>
          </a:p>
        </p:txBody>
      </p:sp>
      <p:sp>
        <p:nvSpPr>
          <p:cNvPr id="25" name="矩形 24"/>
          <p:cNvSpPr/>
          <p:nvPr>
            <p:custDataLst>
              <p:tags r:id="rId25"/>
            </p:custDataLst>
          </p:nvPr>
        </p:nvSpPr>
        <p:spPr>
          <a:xfrm>
            <a:off x="3837629" y="2739767"/>
            <a:ext cx="240847" cy="240846"/>
          </a:xfrm>
          <a:prstGeom prst="rect">
            <a:avLst/>
          </a:prstGeom>
          <a:noFill/>
          <a:ln w="19050">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Arial" panose="020B0604020202020204" pitchFamily="34" charset="0"/>
              <a:ea typeface="幼圆" panose="02010509060101010101" pitchFamily="49" charset="-122"/>
            </a:endParaRPr>
          </a:p>
        </p:txBody>
      </p:sp>
      <p:sp>
        <p:nvSpPr>
          <p:cNvPr id="43" name="矩形 42"/>
          <p:cNvSpPr/>
          <p:nvPr>
            <p:custDataLst>
              <p:tags r:id="rId26"/>
            </p:custDataLst>
          </p:nvPr>
        </p:nvSpPr>
        <p:spPr>
          <a:xfrm>
            <a:off x="3837629" y="3227027"/>
            <a:ext cx="240847" cy="240846"/>
          </a:xfrm>
          <a:prstGeom prst="rect">
            <a:avLst/>
          </a:prstGeom>
          <a:noFill/>
          <a:ln w="19050">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Arial" panose="020B0604020202020204" pitchFamily="34" charset="0"/>
              <a:ea typeface="幼圆" panose="02010509060101010101" pitchFamily="49" charset="-122"/>
            </a:endParaRPr>
          </a:p>
        </p:txBody>
      </p:sp>
      <p:sp>
        <p:nvSpPr>
          <p:cNvPr id="44" name="矩形 43"/>
          <p:cNvSpPr/>
          <p:nvPr>
            <p:custDataLst>
              <p:tags r:id="rId27"/>
            </p:custDataLst>
          </p:nvPr>
        </p:nvSpPr>
        <p:spPr>
          <a:xfrm>
            <a:off x="3837629" y="3714287"/>
            <a:ext cx="240847" cy="240846"/>
          </a:xfrm>
          <a:prstGeom prst="rect">
            <a:avLst/>
          </a:prstGeom>
          <a:noFill/>
          <a:ln w="19050">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Arial" panose="020B0604020202020204" pitchFamily="34" charset="0"/>
              <a:ea typeface="幼圆" panose="02010509060101010101" pitchFamily="49" charset="-122"/>
            </a:endParaRPr>
          </a:p>
        </p:txBody>
      </p:sp>
      <p:sp>
        <p:nvSpPr>
          <p:cNvPr id="45" name="矩形 44"/>
          <p:cNvSpPr/>
          <p:nvPr>
            <p:custDataLst>
              <p:tags r:id="rId28"/>
            </p:custDataLst>
          </p:nvPr>
        </p:nvSpPr>
        <p:spPr>
          <a:xfrm>
            <a:off x="3837629" y="4201547"/>
            <a:ext cx="240847" cy="240846"/>
          </a:xfrm>
          <a:prstGeom prst="rect">
            <a:avLst/>
          </a:prstGeom>
          <a:noFill/>
          <a:ln w="19050">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Arial" panose="020B0604020202020204" pitchFamily="34" charset="0"/>
              <a:ea typeface="幼圆" panose="02010509060101010101" pitchFamily="49" charset="-122"/>
            </a:endParaRPr>
          </a:p>
        </p:txBody>
      </p:sp>
      <p:sp>
        <p:nvSpPr>
          <p:cNvPr id="46" name="矩形 45"/>
          <p:cNvSpPr/>
          <p:nvPr>
            <p:custDataLst>
              <p:tags r:id="rId29"/>
            </p:custDataLst>
          </p:nvPr>
        </p:nvSpPr>
        <p:spPr>
          <a:xfrm>
            <a:off x="3837629" y="4688807"/>
            <a:ext cx="240847" cy="240846"/>
          </a:xfrm>
          <a:prstGeom prst="rect">
            <a:avLst/>
          </a:prstGeom>
          <a:noFill/>
          <a:ln w="19050">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Arial" panose="020B0604020202020204" pitchFamily="34" charset="0"/>
              <a:ea typeface="幼圆" panose="02010509060101010101" pitchFamily="49" charset="-122"/>
            </a:endParaRPr>
          </a:p>
        </p:txBody>
      </p:sp>
      <p:sp>
        <p:nvSpPr>
          <p:cNvPr id="47" name="矩形 46"/>
          <p:cNvSpPr/>
          <p:nvPr>
            <p:custDataLst>
              <p:tags r:id="rId30"/>
            </p:custDataLst>
          </p:nvPr>
        </p:nvSpPr>
        <p:spPr>
          <a:xfrm>
            <a:off x="3837629" y="5176068"/>
            <a:ext cx="240847" cy="240846"/>
          </a:xfrm>
          <a:prstGeom prst="rect">
            <a:avLst/>
          </a:prstGeom>
          <a:noFill/>
          <a:ln w="19050">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Arial" panose="020B0604020202020204" pitchFamily="34" charset="0"/>
              <a:ea typeface="幼圆" panose="02010509060101010101" pitchFamily="49" charset="-122"/>
            </a:endParaRPr>
          </a:p>
        </p:txBody>
      </p:sp>
      <p:sp>
        <p:nvSpPr>
          <p:cNvPr id="26" name="文本框 25"/>
          <p:cNvSpPr txBox="1"/>
          <p:nvPr>
            <p:custDataLst>
              <p:tags r:id="rId31"/>
            </p:custDataLst>
          </p:nvPr>
        </p:nvSpPr>
        <p:spPr>
          <a:xfrm>
            <a:off x="3770416" y="2603802"/>
            <a:ext cx="387661" cy="413109"/>
          </a:xfrm>
          <a:prstGeom prst="rect">
            <a:avLst/>
          </a:prstGeom>
          <a:noFill/>
        </p:spPr>
        <p:txBody>
          <a:bodyPr wrap="none" rtlCol="0" anchor="ctr" anchorCtr="1">
            <a:noAutofit/>
          </a:bodyPr>
          <a:lstStyle/>
          <a:p>
            <a:r>
              <a:rPr lang="zh-CN" altLang="en-US" sz="2700" dirty="0">
                <a:solidFill>
                  <a:schemeClr val="bg1">
                    <a:alpha val="78000"/>
                  </a:schemeClr>
                </a:solidFill>
                <a:latin typeface="Arial" panose="020B0604020202020204" pitchFamily="34" charset="0"/>
                <a:ea typeface="幼圆" panose="02010509060101010101" pitchFamily="49" charset="-122"/>
                <a:cs typeface="Arial" panose="020B0604020202020204" pitchFamily="34" charset="0"/>
              </a:rPr>
              <a:t>√</a:t>
            </a:r>
            <a:endParaRPr lang="zh-CN" altLang="en-US" sz="2700" dirty="0">
              <a:solidFill>
                <a:schemeClr val="bg1">
                  <a:alpha val="78000"/>
                </a:schemeClr>
              </a:solidFill>
              <a:latin typeface="Arial" panose="020B0604020202020204" pitchFamily="34" charset="0"/>
              <a:ea typeface="幼圆" panose="02010509060101010101" pitchFamily="49" charset="-122"/>
              <a:cs typeface="Arial" panose="020B0604020202020204" pitchFamily="34" charset="0"/>
            </a:endParaRPr>
          </a:p>
        </p:txBody>
      </p:sp>
      <p:sp>
        <p:nvSpPr>
          <p:cNvPr id="48" name="文本框 47"/>
          <p:cNvSpPr txBox="1"/>
          <p:nvPr>
            <p:custDataLst>
              <p:tags r:id="rId32"/>
            </p:custDataLst>
          </p:nvPr>
        </p:nvSpPr>
        <p:spPr>
          <a:xfrm>
            <a:off x="3770416" y="3093876"/>
            <a:ext cx="387661" cy="413109"/>
          </a:xfrm>
          <a:prstGeom prst="rect">
            <a:avLst/>
          </a:prstGeom>
          <a:noFill/>
        </p:spPr>
        <p:txBody>
          <a:bodyPr wrap="none" rtlCol="0" anchor="ctr" anchorCtr="1">
            <a:noAutofit/>
          </a:bodyPr>
          <a:lstStyle/>
          <a:p>
            <a:r>
              <a:rPr lang="zh-CN" altLang="en-US" sz="2700" dirty="0">
                <a:solidFill>
                  <a:schemeClr val="bg1">
                    <a:alpha val="78000"/>
                  </a:schemeClr>
                </a:solidFill>
                <a:latin typeface="Arial" panose="020B0604020202020204" pitchFamily="34" charset="0"/>
                <a:ea typeface="幼圆" panose="02010509060101010101" pitchFamily="49" charset="-122"/>
                <a:cs typeface="Arial" panose="020B0604020202020204" pitchFamily="34" charset="0"/>
              </a:rPr>
              <a:t>√</a:t>
            </a:r>
            <a:endParaRPr lang="zh-CN" altLang="en-US" sz="2700" dirty="0">
              <a:solidFill>
                <a:schemeClr val="bg1">
                  <a:alpha val="78000"/>
                </a:schemeClr>
              </a:solidFill>
              <a:latin typeface="Arial" panose="020B0604020202020204" pitchFamily="34" charset="0"/>
              <a:ea typeface="幼圆" panose="02010509060101010101" pitchFamily="49" charset="-122"/>
              <a:cs typeface="Arial" panose="020B0604020202020204" pitchFamily="34" charset="0"/>
            </a:endParaRPr>
          </a:p>
        </p:txBody>
      </p:sp>
      <p:sp>
        <p:nvSpPr>
          <p:cNvPr id="50" name="文本框 49"/>
          <p:cNvSpPr txBox="1"/>
          <p:nvPr>
            <p:custDataLst>
              <p:tags r:id="rId33"/>
            </p:custDataLst>
          </p:nvPr>
        </p:nvSpPr>
        <p:spPr>
          <a:xfrm>
            <a:off x="3770416" y="4074024"/>
            <a:ext cx="387661" cy="413109"/>
          </a:xfrm>
          <a:prstGeom prst="rect">
            <a:avLst/>
          </a:prstGeom>
          <a:noFill/>
        </p:spPr>
        <p:txBody>
          <a:bodyPr wrap="none" rtlCol="0" anchor="ctr" anchorCtr="1">
            <a:noAutofit/>
          </a:bodyPr>
          <a:lstStyle/>
          <a:p>
            <a:r>
              <a:rPr lang="zh-CN" altLang="en-US" sz="2700" dirty="0">
                <a:solidFill>
                  <a:schemeClr val="bg1">
                    <a:alpha val="78000"/>
                  </a:schemeClr>
                </a:solidFill>
                <a:latin typeface="Arial" panose="020B0604020202020204" pitchFamily="34" charset="0"/>
                <a:ea typeface="幼圆" panose="02010509060101010101" pitchFamily="49" charset="-122"/>
                <a:cs typeface="Arial" panose="020B0604020202020204" pitchFamily="34" charset="0"/>
              </a:rPr>
              <a:t>√</a:t>
            </a:r>
            <a:endParaRPr lang="zh-CN" altLang="en-US" sz="2700" dirty="0">
              <a:solidFill>
                <a:schemeClr val="bg1">
                  <a:alpha val="78000"/>
                </a:schemeClr>
              </a:solidFill>
              <a:latin typeface="Arial" panose="020B0604020202020204" pitchFamily="34" charset="0"/>
              <a:ea typeface="幼圆" panose="02010509060101010101" pitchFamily="49" charset="-122"/>
              <a:cs typeface="Arial" panose="020B0604020202020204" pitchFamily="34" charset="0"/>
            </a:endParaRPr>
          </a:p>
        </p:txBody>
      </p:sp>
      <p:sp>
        <p:nvSpPr>
          <p:cNvPr id="52" name="文本框 51"/>
          <p:cNvSpPr txBox="1"/>
          <p:nvPr>
            <p:custDataLst>
              <p:tags r:id="rId34"/>
            </p:custDataLst>
          </p:nvPr>
        </p:nvSpPr>
        <p:spPr>
          <a:xfrm>
            <a:off x="3770416" y="5054171"/>
            <a:ext cx="387661" cy="413109"/>
          </a:xfrm>
          <a:prstGeom prst="rect">
            <a:avLst/>
          </a:prstGeom>
          <a:noFill/>
        </p:spPr>
        <p:txBody>
          <a:bodyPr wrap="none" rtlCol="0" anchor="ctr" anchorCtr="1">
            <a:noAutofit/>
          </a:bodyPr>
          <a:lstStyle/>
          <a:p>
            <a:r>
              <a:rPr lang="zh-CN" altLang="en-US" sz="2700" dirty="0">
                <a:solidFill>
                  <a:schemeClr val="bg1">
                    <a:alpha val="78000"/>
                  </a:schemeClr>
                </a:solidFill>
                <a:latin typeface="Arial" panose="020B0604020202020204" pitchFamily="34" charset="0"/>
                <a:ea typeface="幼圆" panose="02010509060101010101" pitchFamily="49" charset="-122"/>
                <a:cs typeface="Arial" panose="020B0604020202020204" pitchFamily="34" charset="0"/>
              </a:rPr>
              <a:t>√</a:t>
            </a:r>
            <a:endParaRPr lang="zh-CN" altLang="en-US" sz="2700" dirty="0">
              <a:solidFill>
                <a:schemeClr val="bg1">
                  <a:alpha val="78000"/>
                </a:schemeClr>
              </a:solidFill>
              <a:latin typeface="Arial" panose="020B0604020202020204" pitchFamily="34" charset="0"/>
              <a:ea typeface="幼圆" panose="02010509060101010101" pitchFamily="49" charset="-122"/>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27" name="图片 2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9936320" y="4763484"/>
            <a:ext cx="1944793" cy="1597290"/>
          </a:xfrm>
          <a:prstGeom prst="rect">
            <a:avLst/>
          </a:prstGeom>
        </p:spPr>
      </p:pic>
      <p:sp>
        <p:nvSpPr>
          <p:cNvPr id="2" name="标题 1"/>
          <p:cNvSpPr>
            <a:spLocks noGrp="1"/>
          </p:cNvSpPr>
          <p:nvPr>
            <p:ph type="title"/>
            <p:custDataLst>
              <p:tags r:id="rId4"/>
            </p:custDataLst>
          </p:nvPr>
        </p:nvSpPr>
        <p:spPr>
          <a:xfrm>
            <a:off x="669931"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5"/>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6238925" y="952508"/>
            <a:ext cx="5283243"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lvl1pPr>
              <a:defRPr baseline="0">
                <a:latin typeface="Arial" panose="020B0604020202020204" pitchFamily="34" charset="0"/>
                <a:ea typeface="幼圆"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8"/>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dirty="0"/>
          </a:p>
        </p:txBody>
      </p:sp>
      <p:sp>
        <p:nvSpPr>
          <p:cNvPr id="7" name="灯片编号占位符 6"/>
          <p:cNvSpPr>
            <a:spLocks noGrp="1"/>
          </p:cNvSpPr>
          <p:nvPr>
            <p:ph type="sldNum" sz="quarter" idx="12"/>
            <p:custDataLst>
              <p:tags r:id="rId9"/>
            </p:custDataLst>
          </p:nvPr>
        </p:nvSpPr>
        <p:spPr/>
        <p:txBody>
          <a:bodyPr/>
          <a:lstStyle>
            <a:lvl1pPr>
              <a:defRPr baseline="0">
                <a:latin typeface="Arial" panose="020B0604020202020204" pitchFamily="34" charset="0"/>
                <a:ea typeface="幼圆"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24" name="图片 23"/>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9936320" y="4763484"/>
            <a:ext cx="1944793" cy="1597290"/>
          </a:xfrm>
          <a:prstGeom prst="rect">
            <a:avLst/>
          </a:prstGeom>
        </p:spPr>
      </p:pic>
      <p:sp>
        <p:nvSpPr>
          <p:cNvPr id="2" name="竖排标题 1"/>
          <p:cNvSpPr>
            <a:spLocks noGrp="1"/>
          </p:cNvSpPr>
          <p:nvPr>
            <p:ph type="title" orient="vert"/>
            <p:custDataLst>
              <p:tags r:id="rId4"/>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5"/>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image" Target="../media/image7.png"/><Relationship Id="rId24" Type="http://schemas.openxmlformats.org/officeDocument/2006/relationships/tags" Target="../tags/tag227.xml"/><Relationship Id="rId23" Type="http://schemas.openxmlformats.org/officeDocument/2006/relationships/tags" Target="../tags/tag226.xml"/><Relationship Id="rId22" Type="http://schemas.openxmlformats.org/officeDocument/2006/relationships/tags" Target="../tags/tag225.xml"/><Relationship Id="rId21" Type="http://schemas.openxmlformats.org/officeDocument/2006/relationships/tags" Target="../tags/tag224.xml"/><Relationship Id="rId20" Type="http://schemas.openxmlformats.org/officeDocument/2006/relationships/tags" Target="../tags/tag223.xml"/><Relationship Id="rId2" Type="http://schemas.openxmlformats.org/officeDocument/2006/relationships/slideLayout" Target="../slideLayouts/slideLayout2.xml"/><Relationship Id="rId19" Type="http://schemas.openxmlformats.org/officeDocument/2006/relationships/tags" Target="../tags/tag222.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3"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3"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3" y="6349833"/>
            <a:ext cx="2700000" cy="3168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pic>
        <p:nvPicPr>
          <p:cNvPr id="12" name="图片 11" descr="水印"/>
          <p:cNvPicPr>
            <a:picLocks noChangeAspect="1"/>
          </p:cNvPicPr>
          <p:nvPr userDrawn="1"/>
        </p:nvPicPr>
        <p:blipFill>
          <a:blip r:embed="rId25"/>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0.xml.rels><?xml version="1.0" encoding="UTF-8" standalone="yes"?>
<Relationships xmlns="http://schemas.openxmlformats.org/package/2006/relationships"><Relationship Id="rId9" Type="http://schemas.openxmlformats.org/officeDocument/2006/relationships/tags" Target="../tags/tag256.xml"/><Relationship Id="rId8" Type="http://schemas.openxmlformats.org/officeDocument/2006/relationships/image" Target="../media/image24.png"/><Relationship Id="rId7" Type="http://schemas.openxmlformats.org/officeDocument/2006/relationships/tags" Target="../tags/tag255.xml"/><Relationship Id="rId6" Type="http://schemas.openxmlformats.org/officeDocument/2006/relationships/image" Target="../media/image23.png"/><Relationship Id="rId5" Type="http://schemas.openxmlformats.org/officeDocument/2006/relationships/tags" Target="../tags/tag254.xml"/><Relationship Id="rId4" Type="http://schemas.openxmlformats.org/officeDocument/2006/relationships/image" Target="../media/image22.png"/><Relationship Id="rId3" Type="http://schemas.openxmlformats.org/officeDocument/2006/relationships/tags" Target="../tags/tag253.xml"/><Relationship Id="rId29" Type="http://schemas.openxmlformats.org/officeDocument/2006/relationships/notesSlide" Target="../notesSlides/notesSlide5.xml"/><Relationship Id="rId28" Type="http://schemas.openxmlformats.org/officeDocument/2006/relationships/slideLayout" Target="../slideLayouts/slideLayout11.xml"/><Relationship Id="rId27" Type="http://schemas.openxmlformats.org/officeDocument/2006/relationships/image" Target="../media/image1.svg"/><Relationship Id="rId26" Type="http://schemas.openxmlformats.org/officeDocument/2006/relationships/image" Target="../media/image29.png"/><Relationship Id="rId25" Type="http://schemas.openxmlformats.org/officeDocument/2006/relationships/image" Target="../media/image28.png"/><Relationship Id="rId24" Type="http://schemas.openxmlformats.org/officeDocument/2006/relationships/tags" Target="../tags/tag268.xml"/><Relationship Id="rId23" Type="http://schemas.openxmlformats.org/officeDocument/2006/relationships/image" Target="../media/image27.png"/><Relationship Id="rId22" Type="http://schemas.openxmlformats.org/officeDocument/2006/relationships/tags" Target="../tags/tag267.xml"/><Relationship Id="rId21" Type="http://schemas.openxmlformats.org/officeDocument/2006/relationships/image" Target="../media/image26.png"/><Relationship Id="rId20" Type="http://schemas.openxmlformats.org/officeDocument/2006/relationships/tags" Target="../tags/tag266.xml"/><Relationship Id="rId2" Type="http://schemas.openxmlformats.org/officeDocument/2006/relationships/image" Target="../media/image21.png"/><Relationship Id="rId19" Type="http://schemas.openxmlformats.org/officeDocument/2006/relationships/image" Target="../media/image25.png"/><Relationship Id="rId18" Type="http://schemas.openxmlformats.org/officeDocument/2006/relationships/tags" Target="../tags/tag265.xml"/><Relationship Id="rId17" Type="http://schemas.openxmlformats.org/officeDocument/2006/relationships/tags" Target="../tags/tag264.xml"/><Relationship Id="rId16" Type="http://schemas.openxmlformats.org/officeDocument/2006/relationships/tags" Target="../tags/tag263.xml"/><Relationship Id="rId15" Type="http://schemas.openxmlformats.org/officeDocument/2006/relationships/tags" Target="../tags/tag262.xml"/><Relationship Id="rId14" Type="http://schemas.openxmlformats.org/officeDocument/2006/relationships/tags" Target="../tags/tag261.xml"/><Relationship Id="rId13" Type="http://schemas.openxmlformats.org/officeDocument/2006/relationships/tags" Target="../tags/tag260.xml"/><Relationship Id="rId12" Type="http://schemas.openxmlformats.org/officeDocument/2006/relationships/tags" Target="../tags/tag259.xml"/><Relationship Id="rId11" Type="http://schemas.openxmlformats.org/officeDocument/2006/relationships/tags" Target="../tags/tag258.xml"/><Relationship Id="rId10" Type="http://schemas.openxmlformats.org/officeDocument/2006/relationships/tags" Target="../tags/tag257.xml"/><Relationship Id="rId1" Type="http://schemas.openxmlformats.org/officeDocument/2006/relationships/tags" Target="../tags/tag252.xml"/></Relationships>
</file>

<file path=ppt/slides/_rels/slide11.xml.rels><?xml version="1.0" encoding="UTF-8" standalone="yes"?>
<Relationships xmlns="http://schemas.openxmlformats.org/package/2006/relationships"><Relationship Id="rId9" Type="http://schemas.openxmlformats.org/officeDocument/2006/relationships/tags" Target="../tags/tag273.xml"/><Relationship Id="rId8" Type="http://schemas.openxmlformats.org/officeDocument/2006/relationships/image" Target="../media/image24.png"/><Relationship Id="rId7" Type="http://schemas.openxmlformats.org/officeDocument/2006/relationships/tags" Target="../tags/tag272.xml"/><Relationship Id="rId6" Type="http://schemas.openxmlformats.org/officeDocument/2006/relationships/image" Target="../media/image23.png"/><Relationship Id="rId5" Type="http://schemas.openxmlformats.org/officeDocument/2006/relationships/tags" Target="../tags/tag271.xml"/><Relationship Id="rId4" Type="http://schemas.openxmlformats.org/officeDocument/2006/relationships/image" Target="../media/image22.png"/><Relationship Id="rId3" Type="http://schemas.openxmlformats.org/officeDocument/2006/relationships/tags" Target="../tags/tag270.xml"/><Relationship Id="rId28" Type="http://schemas.openxmlformats.org/officeDocument/2006/relationships/notesSlide" Target="../notesSlides/notesSlide6.xml"/><Relationship Id="rId27" Type="http://schemas.openxmlformats.org/officeDocument/2006/relationships/slideLayout" Target="../slideLayouts/slideLayout1.xml"/><Relationship Id="rId26" Type="http://schemas.openxmlformats.org/officeDocument/2006/relationships/image" Target="../media/image2.svg"/><Relationship Id="rId25" Type="http://schemas.openxmlformats.org/officeDocument/2006/relationships/image" Target="../media/image30.png"/><Relationship Id="rId24" Type="http://schemas.openxmlformats.org/officeDocument/2006/relationships/image" Target="../media/image28.png"/><Relationship Id="rId23" Type="http://schemas.openxmlformats.org/officeDocument/2006/relationships/tags" Target="../tags/tag285.xml"/><Relationship Id="rId22" Type="http://schemas.openxmlformats.org/officeDocument/2006/relationships/tags" Target="../tags/tag284.xml"/><Relationship Id="rId21" Type="http://schemas.openxmlformats.org/officeDocument/2006/relationships/image" Target="../media/image26.png"/><Relationship Id="rId20" Type="http://schemas.openxmlformats.org/officeDocument/2006/relationships/tags" Target="../tags/tag283.xml"/><Relationship Id="rId2" Type="http://schemas.openxmlformats.org/officeDocument/2006/relationships/image" Target="../media/image21.png"/><Relationship Id="rId19" Type="http://schemas.openxmlformats.org/officeDocument/2006/relationships/image" Target="../media/image25.png"/><Relationship Id="rId18" Type="http://schemas.openxmlformats.org/officeDocument/2006/relationships/tags" Target="../tags/tag282.xml"/><Relationship Id="rId17" Type="http://schemas.openxmlformats.org/officeDocument/2006/relationships/tags" Target="../tags/tag281.xml"/><Relationship Id="rId16" Type="http://schemas.openxmlformats.org/officeDocument/2006/relationships/tags" Target="../tags/tag280.xml"/><Relationship Id="rId15" Type="http://schemas.openxmlformats.org/officeDocument/2006/relationships/tags" Target="../tags/tag279.xml"/><Relationship Id="rId14" Type="http://schemas.openxmlformats.org/officeDocument/2006/relationships/tags" Target="../tags/tag278.xml"/><Relationship Id="rId13" Type="http://schemas.openxmlformats.org/officeDocument/2006/relationships/tags" Target="../tags/tag277.xml"/><Relationship Id="rId12" Type="http://schemas.openxmlformats.org/officeDocument/2006/relationships/tags" Target="../tags/tag276.xml"/><Relationship Id="rId11" Type="http://schemas.openxmlformats.org/officeDocument/2006/relationships/tags" Target="../tags/tag275.xml"/><Relationship Id="rId10" Type="http://schemas.openxmlformats.org/officeDocument/2006/relationships/tags" Target="../tags/tag274.xml"/><Relationship Id="rId1" Type="http://schemas.openxmlformats.org/officeDocument/2006/relationships/tags" Target="../tags/tag26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6.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88.xml"/><Relationship Id="rId2" Type="http://schemas.openxmlformats.org/officeDocument/2006/relationships/image" Target="../media/image31.png"/><Relationship Id="rId1" Type="http://schemas.openxmlformats.org/officeDocument/2006/relationships/tags" Target="../tags/tag28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8.xml"/><Relationship Id="rId1" Type="http://schemas.openxmlformats.org/officeDocument/2006/relationships/image" Target="../media/image9.jpe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9.xml"/><Relationship Id="rId5" Type="http://schemas.openxmlformats.org/officeDocument/2006/relationships/image" Target="../media/image14.jpe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9" Type="http://schemas.openxmlformats.org/officeDocument/2006/relationships/tags" Target="../tags/tag237.xml"/><Relationship Id="rId8" Type="http://schemas.openxmlformats.org/officeDocument/2006/relationships/tags" Target="../tags/tag236.xml"/><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0" Type="http://schemas.openxmlformats.org/officeDocument/2006/relationships/notesSlide" Target="../notesSlides/notesSlide2.xml"/><Relationship Id="rId2" Type="http://schemas.openxmlformats.org/officeDocument/2006/relationships/tags" Target="../tags/tag230.xml"/><Relationship Id="rId19" Type="http://schemas.openxmlformats.org/officeDocument/2006/relationships/slideLayout" Target="../slideLayouts/slideLayout9.xml"/><Relationship Id="rId18" Type="http://schemas.openxmlformats.org/officeDocument/2006/relationships/tags" Target="../tags/tag246.xml"/><Relationship Id="rId17" Type="http://schemas.openxmlformats.org/officeDocument/2006/relationships/tags" Target="../tags/tag245.xml"/><Relationship Id="rId16" Type="http://schemas.openxmlformats.org/officeDocument/2006/relationships/tags" Target="../tags/tag244.xml"/><Relationship Id="rId15" Type="http://schemas.openxmlformats.org/officeDocument/2006/relationships/tags" Target="../tags/tag243.xml"/><Relationship Id="rId14" Type="http://schemas.openxmlformats.org/officeDocument/2006/relationships/tags" Target="../tags/tag242.xml"/><Relationship Id="rId13" Type="http://schemas.openxmlformats.org/officeDocument/2006/relationships/tags" Target="../tags/tag241.xml"/><Relationship Id="rId12" Type="http://schemas.openxmlformats.org/officeDocument/2006/relationships/tags" Target="../tags/tag240.xml"/><Relationship Id="rId11" Type="http://schemas.openxmlformats.org/officeDocument/2006/relationships/tags" Target="../tags/tag239.xml"/><Relationship Id="rId10" Type="http://schemas.openxmlformats.org/officeDocument/2006/relationships/tags" Target="../tags/tag238.xml"/><Relationship Id="rId1" Type="http://schemas.openxmlformats.org/officeDocument/2006/relationships/tags" Target="../tags/tag22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47.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ags" Target="../tags/tag248.xml"/><Relationship Id="rId1" Type="http://schemas.openxmlformats.org/officeDocument/2006/relationships/image" Target="../media/image15.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ags" Target="../tags/tag249.xml"/><Relationship Id="rId2" Type="http://schemas.openxmlformats.org/officeDocument/2006/relationships/image" Target="../media/image17.png"/><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ags" Target="../tags/tag250.xml"/><Relationship Id="rId2" Type="http://schemas.openxmlformats.org/officeDocument/2006/relationships/image" Target="../media/image19.png"/><Relationship Id="rId1"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tags" Target="../tags/tag2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719515" y="1032347"/>
            <a:ext cx="7992323" cy="522239"/>
            <a:chOff x="6568" y="3664"/>
            <a:chExt cx="25175" cy="1645"/>
          </a:xfrm>
        </p:grpSpPr>
        <p:sp>
          <p:nvSpPr>
            <p:cNvPr id="11266" name="TextBox 5"/>
            <p:cNvSpPr txBox="1"/>
            <p:nvPr/>
          </p:nvSpPr>
          <p:spPr>
            <a:xfrm>
              <a:off x="6568" y="3665"/>
              <a:ext cx="10490" cy="1644"/>
            </a:xfrm>
            <a:prstGeom prst="rect">
              <a:avLst/>
            </a:prstGeom>
            <a:noFill/>
            <a:ln w="9525">
              <a:noFill/>
            </a:ln>
          </p:spPr>
          <p:txBody>
            <a:bodyPr>
              <a:spAutoFit/>
            </a:bodyPr>
            <a:lstStyle/>
            <a:p>
              <a:pPr algn="ctr"/>
              <a:r>
                <a:rPr lang="en-US" altLang="zh-CN" sz="2800" b="1" i="1">
                  <a:solidFill>
                    <a:schemeClr val="tx1"/>
                  </a:solidFill>
                  <a:latin typeface="Times New Roman" panose="02020603050405020304" charset="0"/>
                  <a:ea typeface="微软雅黑" panose="020B0503020204020204" charset="-122"/>
                  <a:cs typeface="Times New Roman" panose="02020603050405020304" charset="0"/>
                </a:rPr>
                <a:t>Student 1</a:t>
              </a:r>
              <a:endParaRPr lang="en-US" altLang="zh-CN" sz="2800" b="1" i="1">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26" name="文本框 25"/>
            <p:cNvSpPr txBox="1"/>
            <p:nvPr/>
          </p:nvSpPr>
          <p:spPr>
            <a:xfrm>
              <a:off x="17456" y="3664"/>
              <a:ext cx="14287" cy="1644"/>
            </a:xfrm>
            <a:prstGeom prst="rect">
              <a:avLst/>
            </a:prstGeom>
            <a:noFill/>
          </p:spPr>
          <p:txBody>
            <a:bodyPr wrap="square" rtlCol="0" anchor="t">
              <a:spAutoFit/>
            </a:bodyPr>
            <a:lstStyle/>
            <a:p>
              <a:r>
                <a:rPr lang="en-US" altLang="zh-CN" sz="2800" b="1">
                  <a:solidFill>
                    <a:srgbClr val="7030A0"/>
                  </a:solidFill>
                  <a:latin typeface="Times New Roman" panose="02020603050405020304" charset="0"/>
                  <a:cs typeface="Times New Roman" panose="02020603050405020304" charset="0"/>
                  <a:sym typeface="+mn-ea"/>
                </a:rPr>
                <a:t>Wang Lu</a:t>
              </a:r>
              <a:endParaRPr lang="en-US" altLang="zh-CN" sz="2800" b="1">
                <a:solidFill>
                  <a:srgbClr val="7030A0"/>
                </a:solidFill>
                <a:latin typeface="Times New Roman" panose="02020603050405020304" charset="0"/>
                <a:cs typeface="Times New Roman" panose="02020603050405020304" charset="0"/>
                <a:sym typeface="+mn-ea"/>
              </a:endParaRPr>
            </a:p>
          </p:txBody>
        </p:sp>
      </p:grpSp>
      <p:pic>
        <p:nvPicPr>
          <p:cNvPr id="3" name="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389249" y="2258517"/>
            <a:ext cx="1856479" cy="762200"/>
          </a:xfrm>
          <a:prstGeom prst="rect">
            <a:avLst/>
          </a:prstGeom>
        </p:spPr>
      </p:pic>
      <p:pic>
        <p:nvPicPr>
          <p:cNvPr id="6"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389250" y="3103082"/>
            <a:ext cx="1856479" cy="762200"/>
          </a:xfrm>
          <a:prstGeom prst="rect">
            <a:avLst/>
          </a:prstGeom>
        </p:spPr>
      </p:pic>
      <p:pic>
        <p:nvPicPr>
          <p:cNvPr id="7" name="图片 6"/>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389249" y="3947648"/>
            <a:ext cx="1856479" cy="762200"/>
          </a:xfrm>
          <a:prstGeom prst="rect">
            <a:avLst/>
          </a:prstGeom>
        </p:spPr>
      </p:pic>
      <p:pic>
        <p:nvPicPr>
          <p:cNvPr id="8" name="图片 7"/>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1389248" y="4792214"/>
            <a:ext cx="1856479" cy="762200"/>
          </a:xfrm>
          <a:prstGeom prst="rect">
            <a:avLst/>
          </a:prstGeom>
        </p:spPr>
      </p:pic>
      <p:grpSp>
        <p:nvGrpSpPr>
          <p:cNvPr id="35" name="组合 34"/>
          <p:cNvGrpSpPr/>
          <p:nvPr/>
        </p:nvGrpSpPr>
        <p:grpSpPr>
          <a:xfrm>
            <a:off x="1389157" y="2123206"/>
            <a:ext cx="1928316" cy="3591227"/>
            <a:chOff x="4408" y="6419"/>
            <a:chExt cx="6074" cy="11312"/>
          </a:xfrm>
        </p:grpSpPr>
        <p:sp>
          <p:nvSpPr>
            <p:cNvPr id="9" name="矩形 8"/>
            <p:cNvSpPr/>
            <p:nvPr>
              <p:custDataLst>
                <p:tags r:id="rId9"/>
              </p:custDataLst>
            </p:nvPr>
          </p:nvSpPr>
          <p:spPr>
            <a:xfrm>
              <a:off x="4408" y="6845"/>
              <a:ext cx="5848" cy="2396"/>
            </a:xfrm>
            <a:prstGeom prst="rect">
              <a:avLst/>
            </a:prstGeom>
            <a:solidFill>
              <a:srgbClr val="096FB6">
                <a:alpha val="80000"/>
              </a:srgbClr>
            </a:solidFill>
            <a:ln w="12700" cap="flat" cmpd="sng" algn="ctr">
              <a:noFill/>
              <a:prstDash val="solid"/>
              <a:miter lim="800000"/>
            </a:ln>
            <a:effectLst/>
          </p:spPr>
          <p:txBody>
            <a:bodyPr rtlCol="0" anchor="ctr"/>
            <a:lstStyle/>
            <a:p>
              <a:pPr algn="ctr"/>
              <a:endParaRPr lang="zh-CN" altLang="en-US" sz="900"/>
            </a:p>
          </p:txBody>
        </p:sp>
        <p:cxnSp>
          <p:nvCxnSpPr>
            <p:cNvPr id="17" name="直接连接符 16"/>
            <p:cNvCxnSpPr/>
            <p:nvPr>
              <p:custDataLst>
                <p:tags r:id="rId10"/>
              </p:custDataLst>
            </p:nvPr>
          </p:nvCxnSpPr>
          <p:spPr>
            <a:xfrm flipH="1">
              <a:off x="10482" y="6419"/>
              <a:ext cx="0" cy="11312"/>
            </a:xfrm>
            <a:prstGeom prst="line">
              <a:avLst/>
            </a:prstGeom>
            <a:noFill/>
            <a:ln w="12700" cap="flat" cmpd="sng" algn="ctr">
              <a:solidFill>
                <a:srgbClr val="FFFFFF">
                  <a:lumMod val="65000"/>
                </a:srgbClr>
              </a:solidFill>
              <a:prstDash val="solid"/>
              <a:miter lim="800000"/>
            </a:ln>
            <a:effectLst/>
          </p:spPr>
        </p:cxnSp>
        <p:sp>
          <p:nvSpPr>
            <p:cNvPr id="18" name="文本框 17"/>
            <p:cNvSpPr txBox="1"/>
            <p:nvPr>
              <p:custDataLst>
                <p:tags r:id="rId11"/>
              </p:custDataLst>
            </p:nvPr>
          </p:nvSpPr>
          <p:spPr>
            <a:xfrm>
              <a:off x="5345" y="7436"/>
              <a:ext cx="3975" cy="1213"/>
            </a:xfrm>
            <a:prstGeom prst="rect">
              <a:avLst/>
            </a:prstGeom>
            <a:noFill/>
          </p:spPr>
          <p:txBody>
            <a:bodyPr wrap="square" rtlCol="0">
              <a:normAutofit lnSpcReduction="10000"/>
            </a:bodyPr>
            <a:lstStyle/>
            <a:p>
              <a:pPr algn="ctr"/>
              <a:r>
                <a:rPr lang="zh-CN" altLang="en-US" sz="2000" b="1">
                  <a:solidFill>
                    <a:srgbClr val="FFFFFF"/>
                  </a:solidFill>
                  <a:latin typeface="Arial" panose="020B0604020202020204" pitchFamily="34" charset="0"/>
                  <a:ea typeface="微软雅黑" panose="020B0503020204020204" charset="-122"/>
                </a:rPr>
                <a:t>Problem </a:t>
              </a:r>
              <a:endParaRPr lang="zh-CN" altLang="en-US" sz="2000" b="1">
                <a:solidFill>
                  <a:srgbClr val="FFFFFF"/>
                </a:solidFill>
                <a:latin typeface="Arial" panose="020B0604020202020204" pitchFamily="34" charset="0"/>
                <a:ea typeface="微软雅黑" panose="020B0503020204020204" charset="-122"/>
              </a:endParaRPr>
            </a:p>
          </p:txBody>
        </p:sp>
      </p:grpSp>
      <p:grpSp>
        <p:nvGrpSpPr>
          <p:cNvPr id="42" name="组合 41"/>
          <p:cNvGrpSpPr/>
          <p:nvPr/>
        </p:nvGrpSpPr>
        <p:grpSpPr>
          <a:xfrm>
            <a:off x="1389157" y="3103238"/>
            <a:ext cx="1856568" cy="761929"/>
            <a:chOff x="4408" y="9506"/>
            <a:chExt cx="5848" cy="2400"/>
          </a:xfrm>
        </p:grpSpPr>
        <p:sp>
          <p:nvSpPr>
            <p:cNvPr id="10" name="矩形 9"/>
            <p:cNvSpPr/>
            <p:nvPr>
              <p:custDataLst>
                <p:tags r:id="rId12"/>
              </p:custDataLst>
            </p:nvPr>
          </p:nvSpPr>
          <p:spPr>
            <a:xfrm>
              <a:off x="4408" y="9506"/>
              <a:ext cx="5848" cy="2401"/>
            </a:xfrm>
            <a:prstGeom prst="rect">
              <a:avLst/>
            </a:prstGeom>
            <a:solidFill>
              <a:srgbClr val="099CB6">
                <a:alpha val="80000"/>
              </a:srgbClr>
            </a:solidFill>
            <a:ln w="12700" cap="flat" cmpd="sng" algn="ctr">
              <a:noFill/>
              <a:prstDash val="solid"/>
              <a:miter lim="800000"/>
            </a:ln>
            <a:effectLst/>
          </p:spPr>
          <p:txBody>
            <a:bodyPr rtlCol="0" anchor="ctr"/>
            <a:lstStyle/>
            <a:p>
              <a:pPr algn="ctr"/>
              <a:endParaRPr lang="zh-CN" altLang="en-US" sz="900"/>
            </a:p>
          </p:txBody>
        </p:sp>
        <p:sp>
          <p:nvSpPr>
            <p:cNvPr id="19" name="文本框 18"/>
            <p:cNvSpPr txBox="1"/>
            <p:nvPr>
              <p:custDataLst>
                <p:tags r:id="rId13"/>
              </p:custDataLst>
            </p:nvPr>
          </p:nvSpPr>
          <p:spPr>
            <a:xfrm>
              <a:off x="5351" y="10099"/>
              <a:ext cx="3961" cy="1213"/>
            </a:xfrm>
            <a:prstGeom prst="rect">
              <a:avLst/>
            </a:prstGeom>
            <a:noFill/>
          </p:spPr>
          <p:txBody>
            <a:bodyPr wrap="square" rtlCol="0">
              <a:normAutofit lnSpcReduction="10000"/>
            </a:bodyPr>
            <a:lstStyle/>
            <a:p>
              <a:pPr algn="ctr"/>
              <a:r>
                <a:rPr lang="zh-CN" altLang="en-US" sz="2000" b="1">
                  <a:solidFill>
                    <a:srgbClr val="FFFFFF"/>
                  </a:solidFill>
                  <a:latin typeface="Arial" panose="020B0604020202020204" pitchFamily="34" charset="0"/>
                  <a:ea typeface="微软雅黑" panose="020B0503020204020204" charset="-122"/>
                </a:rPr>
                <a:t>Decision </a:t>
              </a:r>
              <a:endParaRPr lang="zh-CN" altLang="en-US" sz="2000" b="1">
                <a:solidFill>
                  <a:srgbClr val="FFFFFF"/>
                </a:solidFill>
                <a:latin typeface="Arial" panose="020B0604020202020204" pitchFamily="34" charset="0"/>
                <a:ea typeface="微软雅黑" panose="020B0503020204020204" charset="-122"/>
              </a:endParaRPr>
            </a:p>
          </p:txBody>
        </p:sp>
      </p:grpSp>
      <p:grpSp>
        <p:nvGrpSpPr>
          <p:cNvPr id="43" name="组合 42"/>
          <p:cNvGrpSpPr/>
          <p:nvPr/>
        </p:nvGrpSpPr>
        <p:grpSpPr>
          <a:xfrm>
            <a:off x="1389157" y="3947710"/>
            <a:ext cx="1856568" cy="761929"/>
            <a:chOff x="4408" y="12166"/>
            <a:chExt cx="5848" cy="2400"/>
          </a:xfrm>
        </p:grpSpPr>
        <p:sp>
          <p:nvSpPr>
            <p:cNvPr id="12" name="矩形 11"/>
            <p:cNvSpPr/>
            <p:nvPr>
              <p:custDataLst>
                <p:tags r:id="rId14"/>
              </p:custDataLst>
            </p:nvPr>
          </p:nvSpPr>
          <p:spPr>
            <a:xfrm>
              <a:off x="4408" y="12166"/>
              <a:ext cx="5848" cy="2400"/>
            </a:xfrm>
            <a:prstGeom prst="rect">
              <a:avLst/>
            </a:prstGeom>
            <a:solidFill>
              <a:srgbClr val="09B697">
                <a:alpha val="80000"/>
              </a:srgbClr>
            </a:solidFill>
            <a:ln w="12700" cap="flat" cmpd="sng" algn="ctr">
              <a:noFill/>
              <a:prstDash val="solid"/>
              <a:miter lim="800000"/>
            </a:ln>
            <a:effectLst/>
          </p:spPr>
          <p:txBody>
            <a:bodyPr rtlCol="0" anchor="ctr"/>
            <a:lstStyle/>
            <a:p>
              <a:pPr algn="ctr"/>
              <a:endParaRPr lang="zh-CN" altLang="en-US" sz="900"/>
            </a:p>
          </p:txBody>
        </p:sp>
        <p:sp>
          <p:nvSpPr>
            <p:cNvPr id="21" name="文本框 20"/>
            <p:cNvSpPr txBox="1"/>
            <p:nvPr>
              <p:custDataLst>
                <p:tags r:id="rId15"/>
              </p:custDataLst>
            </p:nvPr>
          </p:nvSpPr>
          <p:spPr>
            <a:xfrm>
              <a:off x="5351" y="12759"/>
              <a:ext cx="3961" cy="1213"/>
            </a:xfrm>
            <a:prstGeom prst="rect">
              <a:avLst/>
            </a:prstGeom>
            <a:noFill/>
          </p:spPr>
          <p:txBody>
            <a:bodyPr wrap="square" rtlCol="0">
              <a:normAutofit lnSpcReduction="10000"/>
            </a:bodyPr>
            <a:lstStyle/>
            <a:p>
              <a:pPr algn="ctr"/>
              <a:r>
                <a:rPr lang="zh-CN" altLang="en-US" sz="2000" b="1">
                  <a:solidFill>
                    <a:srgbClr val="FFFFFF"/>
                  </a:solidFill>
                  <a:latin typeface="Arial" panose="020B0604020202020204" pitchFamily="34" charset="0"/>
                  <a:ea typeface="微软雅黑" panose="020B0503020204020204" charset="-122"/>
                </a:rPr>
                <a:t>Action </a:t>
              </a:r>
              <a:endParaRPr lang="zh-CN" altLang="en-US" sz="2000" b="1">
                <a:solidFill>
                  <a:srgbClr val="FFFFFF"/>
                </a:solidFill>
                <a:latin typeface="Arial" panose="020B0604020202020204" pitchFamily="34" charset="0"/>
                <a:ea typeface="微软雅黑" panose="020B0503020204020204" charset="-122"/>
              </a:endParaRPr>
            </a:p>
          </p:txBody>
        </p:sp>
      </p:grpSp>
      <p:grpSp>
        <p:nvGrpSpPr>
          <p:cNvPr id="48" name="组合 47"/>
          <p:cNvGrpSpPr/>
          <p:nvPr/>
        </p:nvGrpSpPr>
        <p:grpSpPr>
          <a:xfrm>
            <a:off x="1389157" y="4791864"/>
            <a:ext cx="1856568" cy="762564"/>
            <a:chOff x="4408" y="14825"/>
            <a:chExt cx="5848" cy="2402"/>
          </a:xfrm>
        </p:grpSpPr>
        <p:sp>
          <p:nvSpPr>
            <p:cNvPr id="13" name="矩形 12"/>
            <p:cNvSpPr/>
            <p:nvPr>
              <p:custDataLst>
                <p:tags r:id="rId16"/>
              </p:custDataLst>
            </p:nvPr>
          </p:nvSpPr>
          <p:spPr>
            <a:xfrm>
              <a:off x="4408" y="14825"/>
              <a:ext cx="5848" cy="2402"/>
            </a:xfrm>
            <a:prstGeom prst="rect">
              <a:avLst/>
            </a:prstGeom>
            <a:solidFill>
              <a:srgbClr val="1EB851">
                <a:alpha val="80000"/>
              </a:srgbClr>
            </a:solidFill>
            <a:ln w="12700" cap="flat" cmpd="sng" algn="ctr">
              <a:noFill/>
              <a:prstDash val="solid"/>
              <a:miter lim="800000"/>
            </a:ln>
            <a:effectLst/>
          </p:spPr>
          <p:txBody>
            <a:bodyPr rtlCol="0" anchor="ctr"/>
            <a:lstStyle/>
            <a:p>
              <a:pPr algn="ctr"/>
              <a:endParaRPr lang="zh-CN" altLang="en-US" sz="900"/>
            </a:p>
          </p:txBody>
        </p:sp>
        <p:sp>
          <p:nvSpPr>
            <p:cNvPr id="22" name="文本框 21"/>
            <p:cNvSpPr txBox="1"/>
            <p:nvPr>
              <p:custDataLst>
                <p:tags r:id="rId17"/>
              </p:custDataLst>
            </p:nvPr>
          </p:nvSpPr>
          <p:spPr>
            <a:xfrm>
              <a:off x="5351" y="15419"/>
              <a:ext cx="3961" cy="1213"/>
            </a:xfrm>
            <a:prstGeom prst="rect">
              <a:avLst/>
            </a:prstGeom>
            <a:noFill/>
          </p:spPr>
          <p:txBody>
            <a:bodyPr wrap="square" rtlCol="0">
              <a:normAutofit lnSpcReduction="10000"/>
            </a:bodyPr>
            <a:lstStyle/>
            <a:p>
              <a:pPr algn="ctr"/>
              <a:r>
                <a:rPr lang="zh-CN" altLang="en-US" sz="2000" b="1">
                  <a:solidFill>
                    <a:srgbClr val="FFFFFF"/>
                  </a:solidFill>
                  <a:latin typeface="Arial" panose="020B0604020202020204" pitchFamily="34" charset="0"/>
                  <a:ea typeface="微软雅黑" panose="020B0503020204020204" charset="-122"/>
                </a:rPr>
                <a:t>Result </a:t>
              </a:r>
              <a:endParaRPr lang="zh-CN" altLang="en-US" sz="2000" b="1">
                <a:solidFill>
                  <a:srgbClr val="FFFFFF"/>
                </a:solidFill>
                <a:latin typeface="Arial" panose="020B0604020202020204" pitchFamily="34" charset="0"/>
                <a:ea typeface="微软雅黑" panose="020B0503020204020204" charset="-122"/>
              </a:endParaRPr>
            </a:p>
          </p:txBody>
        </p:sp>
      </p:grpSp>
      <p:sp>
        <p:nvSpPr>
          <p:cNvPr id="23" name="文本框 22" descr="7b0a202020202262756c6c6574223a20227b5c2263617465676f727949645c223a31303031322c5c2274656d706c61746549645c223a32303233313239337d220a7d0a"/>
          <p:cNvSpPr txBox="1"/>
          <p:nvPr>
            <p:custDataLst>
              <p:tags r:id="rId18"/>
            </p:custDataLst>
          </p:nvPr>
        </p:nvSpPr>
        <p:spPr>
          <a:xfrm>
            <a:off x="3333115" y="2295525"/>
            <a:ext cx="7533005" cy="807720"/>
          </a:xfrm>
          <a:prstGeom prst="rect">
            <a:avLst/>
          </a:prstGeom>
          <a:noFill/>
        </p:spPr>
        <p:txBody>
          <a:bodyPr wrap="square" tIns="0" bIns="0" rtlCol="0" anchor="ctr" anchorCtr="0"/>
          <a:lstStyle/>
          <a:p>
            <a:pPr marL="514350" indent="-514350">
              <a:buBlip>
                <a:blip r:embed="rId19"/>
              </a:buBlip>
            </a:pPr>
            <a:r>
              <a:rPr lang="en-US" altLang="zh-CN" sz="2800">
                <a:solidFill>
                  <a:srgbClr val="0070C0"/>
                </a:solidFill>
                <a:latin typeface="Times New Roman" panose="02020603050405020304" charset="0"/>
                <a:cs typeface="Times New Roman" panose="02020603050405020304" charset="0"/>
                <a:sym typeface="+mn-ea"/>
              </a:rPr>
              <a:t>did not feel well physically or mentally</a:t>
            </a:r>
            <a:endParaRPr lang="zh-CN" altLang="zh-CN" sz="2800">
              <a:solidFill>
                <a:srgbClr val="0070C0"/>
              </a:solidFill>
              <a:latin typeface="Times New Roman" panose="02020603050405020304" charset="0"/>
              <a:cs typeface="Times New Roman" panose="02020603050405020304" charset="0"/>
            </a:endParaRPr>
          </a:p>
          <a:p>
            <a:pPr marL="514350" indent="-514350">
              <a:buBlip>
                <a:blip r:embed="rId19"/>
              </a:buBlip>
            </a:pPr>
            <a:r>
              <a:rPr lang="en-US" altLang="zh-CN" sz="2800">
                <a:solidFill>
                  <a:srgbClr val="0070C0"/>
                </a:solidFill>
                <a:latin typeface="Times New Roman" panose="02020603050405020304" charset="0"/>
                <a:cs typeface="Times New Roman" panose="02020603050405020304" charset="0"/>
                <a:sym typeface="+mn-ea"/>
              </a:rPr>
              <a:t>felt sleepy and dizzy and lacked passion </a:t>
            </a:r>
            <a:endParaRPr lang="zh-CN" altLang="zh-CN" sz="2800">
              <a:solidFill>
                <a:srgbClr val="0070C0"/>
              </a:solidFill>
              <a:latin typeface="Times New Roman" panose="02020603050405020304" charset="0"/>
              <a:cs typeface="Times New Roman" panose="02020603050405020304" charset="0"/>
            </a:endParaRPr>
          </a:p>
          <a:p>
            <a:pPr marL="514350" indent="-514350">
              <a:buBlip>
                <a:blip r:embed="rId19"/>
              </a:buBlip>
            </a:pPr>
            <a:r>
              <a:rPr lang="en-US" altLang="zh-CN" sz="2800">
                <a:solidFill>
                  <a:srgbClr val="0070C0"/>
                </a:solidFill>
                <a:latin typeface="Times New Roman" panose="02020603050405020304" charset="0"/>
                <a:cs typeface="Times New Roman" panose="02020603050405020304" charset="0"/>
                <a:sym typeface="+mn-ea"/>
              </a:rPr>
              <a:t>got the flu easily and experienced many toothaches </a:t>
            </a:r>
            <a:endParaRPr lang="zh-CN" altLang="zh-CN" sz="2800">
              <a:solidFill>
                <a:srgbClr val="0070C0"/>
              </a:solidFill>
              <a:latin typeface="Times New Roman" panose="02020603050405020304" charset="0"/>
              <a:cs typeface="Times New Roman" panose="02020603050405020304" charset="0"/>
            </a:endParaRPr>
          </a:p>
          <a:p>
            <a:pPr marL="514350" indent="-514350">
              <a:buBlip>
                <a:blip r:embed="rId19"/>
              </a:buBlip>
            </a:pPr>
            <a:endParaRPr lang="zh-CN" altLang="zh-CN" sz="2800">
              <a:solidFill>
                <a:srgbClr val="0070C0"/>
              </a:solidFill>
              <a:latin typeface="Times New Roman" panose="02020603050405020304" charset="0"/>
              <a:ea typeface="微软雅黑" panose="020B0503020204020204" charset="-122"/>
              <a:cs typeface="Times New Roman" panose="02020603050405020304" charset="0"/>
            </a:endParaRPr>
          </a:p>
        </p:txBody>
      </p:sp>
      <p:sp>
        <p:nvSpPr>
          <p:cNvPr id="25" name="文本框 24" descr="7b0a202020202262756c6c6574223a20227b5c2263617465676f727949645c223a31303031322c5c2274656d706c61746549645c223a32303233313237327d220a7d0a"/>
          <p:cNvSpPr txBox="1"/>
          <p:nvPr>
            <p:custDataLst>
              <p:tags r:id="rId20"/>
            </p:custDataLst>
          </p:nvPr>
        </p:nvSpPr>
        <p:spPr>
          <a:xfrm>
            <a:off x="3347085" y="3350260"/>
            <a:ext cx="5266055" cy="330200"/>
          </a:xfrm>
          <a:prstGeom prst="rect">
            <a:avLst/>
          </a:prstGeom>
          <a:noFill/>
        </p:spPr>
        <p:txBody>
          <a:bodyPr wrap="square" tIns="0" bIns="0" rtlCol="0" anchor="ctr" anchorCtr="0">
            <a:noAutofit/>
          </a:bodyPr>
          <a:lstStyle/>
          <a:p>
            <a:pPr>
              <a:buBlip>
                <a:blip r:embed="rId21"/>
              </a:buBlip>
            </a:pPr>
            <a:r>
              <a:rPr lang="zh-CN" altLang="en-US" sz="2800">
                <a:solidFill>
                  <a:srgbClr val="099CB6"/>
                </a:solidFill>
                <a:latin typeface="Times New Roman" panose="02020603050405020304" charset="0"/>
                <a:ea typeface="微软雅黑" panose="020B0503020204020204" charset="-122"/>
                <a:cs typeface="Times New Roman" panose="02020603050405020304" charset="0"/>
              </a:rPr>
              <a:t>to eat nothing with sugar</a:t>
            </a:r>
            <a:endParaRPr lang="zh-CN" altLang="en-US" sz="2800">
              <a:solidFill>
                <a:srgbClr val="099CB6"/>
              </a:solidFill>
              <a:latin typeface="Times New Roman" panose="02020603050405020304" charset="0"/>
              <a:ea typeface="微软雅黑" panose="020B0503020204020204" charset="-122"/>
              <a:cs typeface="Times New Roman" panose="02020603050405020304" charset="0"/>
            </a:endParaRPr>
          </a:p>
          <a:p>
            <a:pPr>
              <a:buBlip>
                <a:blip r:embed="rId21"/>
              </a:buBlip>
            </a:pPr>
            <a:r>
              <a:rPr lang="zh-CN" altLang="en-US" sz="2800">
                <a:solidFill>
                  <a:srgbClr val="099CB6"/>
                </a:solidFill>
                <a:latin typeface="Times New Roman" panose="02020603050405020304" charset="0"/>
                <a:ea typeface="微软雅黑" panose="020B0503020204020204" charset="-122"/>
                <a:cs typeface="Times New Roman" panose="02020603050405020304" charset="0"/>
              </a:rPr>
              <a:t>to exercise regularly </a:t>
            </a:r>
            <a:endParaRPr lang="zh-CN" altLang="en-US" sz="2800">
              <a:solidFill>
                <a:srgbClr val="099CB6"/>
              </a:solidFill>
              <a:latin typeface="Times New Roman" panose="02020603050405020304" charset="0"/>
              <a:ea typeface="微软雅黑" panose="020B0503020204020204" charset="-122"/>
              <a:cs typeface="Times New Roman" panose="02020603050405020304" charset="0"/>
            </a:endParaRPr>
          </a:p>
        </p:txBody>
      </p:sp>
      <p:sp>
        <p:nvSpPr>
          <p:cNvPr id="30" name="文本框 29" descr="7b0a202020202262756c6c6574223a20227b5c2263617465676f727949645c223a31303031322c5c2274656d706c61746549645c223a32303233313238397d220a7d0a"/>
          <p:cNvSpPr txBox="1"/>
          <p:nvPr>
            <p:custDataLst>
              <p:tags r:id="rId22"/>
            </p:custDataLst>
          </p:nvPr>
        </p:nvSpPr>
        <p:spPr>
          <a:xfrm>
            <a:off x="3333115" y="4157345"/>
            <a:ext cx="7103110" cy="329565"/>
          </a:xfrm>
          <a:prstGeom prst="rect">
            <a:avLst/>
          </a:prstGeom>
          <a:noFill/>
        </p:spPr>
        <p:txBody>
          <a:bodyPr wrap="square" tIns="0" bIns="0" rtlCol="0" anchor="ctr" anchorCtr="0">
            <a:noAutofit/>
          </a:bodyPr>
          <a:lstStyle/>
          <a:p>
            <a:pPr>
              <a:buBlip>
                <a:blip r:embed="rId23"/>
              </a:buBlip>
            </a:pPr>
            <a:r>
              <a:rPr lang="zh-CN" altLang="en-US" sz="2800">
                <a:solidFill>
                  <a:srgbClr val="09B697"/>
                </a:solidFill>
                <a:latin typeface="Times New Roman" panose="02020603050405020304" charset="0"/>
                <a:ea typeface="微软雅黑" panose="020B0503020204020204" charset="-122"/>
                <a:cs typeface="Times New Roman" panose="02020603050405020304" charset="0"/>
              </a:rPr>
              <a:t>stopped buying all the sweets, biscuits and sugar</a:t>
            </a:r>
            <a:r>
              <a:rPr lang="en-US" altLang="zh-CN" sz="2800">
                <a:solidFill>
                  <a:srgbClr val="09B697"/>
                </a:solidFill>
                <a:latin typeface="Times New Roman" panose="02020603050405020304" charset="0"/>
                <a:ea typeface="微软雅黑" panose="020B0503020204020204" charset="-122"/>
                <a:cs typeface="Times New Roman" panose="02020603050405020304" charset="0"/>
              </a:rPr>
              <a:t>y</a:t>
            </a:r>
            <a:r>
              <a:rPr lang="zh-CN" altLang="en-US" sz="2800">
                <a:solidFill>
                  <a:srgbClr val="09B697"/>
                </a:solidFill>
                <a:latin typeface="Times New Roman" panose="02020603050405020304" charset="0"/>
                <a:ea typeface="微软雅黑" panose="020B0503020204020204" charset="-122"/>
                <a:cs typeface="Times New Roman" panose="02020603050405020304" charset="0"/>
              </a:rPr>
              <a:t> drinks </a:t>
            </a:r>
            <a:endParaRPr lang="zh-CN" altLang="en-US" sz="2800">
              <a:solidFill>
                <a:srgbClr val="09B697"/>
              </a:solidFill>
              <a:latin typeface="Times New Roman" panose="02020603050405020304" charset="0"/>
              <a:ea typeface="微软雅黑" panose="020B0503020204020204" charset="-122"/>
              <a:cs typeface="Times New Roman" panose="02020603050405020304" charset="0"/>
            </a:endParaRPr>
          </a:p>
          <a:p>
            <a:pPr>
              <a:buBlip>
                <a:blip r:embed="rId23"/>
              </a:buBlip>
            </a:pPr>
            <a:r>
              <a:rPr lang="zh-CN" altLang="en-US" sz="2800">
                <a:solidFill>
                  <a:srgbClr val="09B697"/>
                </a:solidFill>
                <a:latin typeface="Times New Roman" panose="02020603050405020304" charset="0"/>
                <a:ea typeface="微软雅黑" panose="020B0503020204020204" charset="-122"/>
                <a:cs typeface="Times New Roman" panose="02020603050405020304" charset="0"/>
              </a:rPr>
              <a:t>exercises every day for at least 30 minutes </a:t>
            </a:r>
            <a:endParaRPr lang="zh-CN" altLang="en-US" sz="2800">
              <a:solidFill>
                <a:srgbClr val="09B697"/>
              </a:solidFill>
              <a:latin typeface="Times New Roman" panose="02020603050405020304" charset="0"/>
              <a:ea typeface="微软雅黑" panose="020B0503020204020204" charset="-122"/>
              <a:cs typeface="Times New Roman" panose="02020603050405020304" charset="0"/>
            </a:endParaRPr>
          </a:p>
        </p:txBody>
      </p:sp>
      <p:sp>
        <p:nvSpPr>
          <p:cNvPr id="33" name="文本框 32" descr="7b0a202020202262756c6c6574223a20227b5c2263617465676f727949645c223a31303031322c5c2274656d706c61746549645c223a32303233313238327d220a7d0a"/>
          <p:cNvSpPr txBox="1"/>
          <p:nvPr>
            <p:custDataLst>
              <p:tags r:id="rId24"/>
            </p:custDataLst>
          </p:nvPr>
        </p:nvSpPr>
        <p:spPr>
          <a:xfrm>
            <a:off x="3317473" y="5406510"/>
            <a:ext cx="7191344" cy="329852"/>
          </a:xfrm>
          <a:prstGeom prst="rect">
            <a:avLst/>
          </a:prstGeom>
          <a:noFill/>
        </p:spPr>
        <p:txBody>
          <a:bodyPr wrap="square" tIns="0" bIns="0" rtlCol="0" anchor="ctr" anchorCtr="0">
            <a:noAutofit/>
          </a:bodyPr>
          <a:lstStyle/>
          <a:p>
            <a:pPr>
              <a:buBlip>
                <a:blip r:embed="rId25"/>
              </a:buBlip>
            </a:pPr>
            <a:r>
              <a:rPr lang="zh-CN" altLang="en-US" sz="2800">
                <a:solidFill>
                  <a:srgbClr val="1EB851"/>
                </a:solidFill>
                <a:latin typeface="Times New Roman" panose="02020603050405020304" charset="0"/>
                <a:ea typeface="微软雅黑" panose="020B0503020204020204" charset="-122"/>
                <a:cs typeface="Times New Roman" panose="02020603050405020304" charset="0"/>
              </a:rPr>
              <a:t>more dynamic and stronger in body and mind </a:t>
            </a:r>
            <a:endParaRPr lang="zh-CN" altLang="en-US" sz="2800">
              <a:solidFill>
                <a:srgbClr val="1EB851"/>
              </a:solidFill>
              <a:latin typeface="Times New Roman" panose="02020603050405020304" charset="0"/>
              <a:ea typeface="微软雅黑" panose="020B0503020204020204" charset="-122"/>
              <a:cs typeface="Times New Roman" panose="02020603050405020304" charset="0"/>
            </a:endParaRPr>
          </a:p>
          <a:p>
            <a:pPr fontAlgn="ctr">
              <a:lnSpc>
                <a:spcPct val="100000"/>
              </a:lnSpc>
              <a:buBlip>
                <a:blip r:embed="rId25"/>
              </a:buBlip>
            </a:pPr>
            <a:r>
              <a:rPr lang="zh-CN" altLang="en-US" sz="2800">
                <a:solidFill>
                  <a:srgbClr val="1EB851"/>
                </a:solidFill>
                <a:latin typeface="Times New Roman" panose="02020603050405020304" charset="0"/>
                <a:ea typeface="微软雅黑" panose="020B0503020204020204" charset="-122"/>
                <a:cs typeface="Times New Roman" panose="02020603050405020304" charset="0"/>
              </a:rPr>
              <a:t>sleeps soundly at night</a:t>
            </a:r>
            <a:endParaRPr lang="zh-CN" altLang="en-US" sz="2800">
              <a:solidFill>
                <a:srgbClr val="1EB851"/>
              </a:solidFill>
              <a:latin typeface="Times New Roman" panose="02020603050405020304" charset="0"/>
              <a:ea typeface="微软雅黑" panose="020B0503020204020204" charset="-122"/>
              <a:cs typeface="Times New Roman" panose="02020603050405020304" charset="0"/>
            </a:endParaRPr>
          </a:p>
          <a:p>
            <a:pPr fontAlgn="ctr">
              <a:lnSpc>
                <a:spcPct val="100000"/>
              </a:lnSpc>
              <a:buBlip>
                <a:blip r:embed="rId25"/>
              </a:buBlip>
            </a:pPr>
            <a:r>
              <a:rPr lang="zh-CN" altLang="en-US" sz="2800">
                <a:solidFill>
                  <a:srgbClr val="1EB851"/>
                </a:solidFill>
                <a:latin typeface="Times New Roman" panose="02020603050405020304" charset="0"/>
                <a:ea typeface="微软雅黑" panose="020B0503020204020204" charset="-122"/>
                <a:cs typeface="Times New Roman" panose="02020603050405020304" charset="0"/>
              </a:rPr>
              <a:t>no longer suffer</a:t>
            </a:r>
            <a:r>
              <a:rPr lang="en-US" altLang="zh-CN" sz="2800">
                <a:solidFill>
                  <a:srgbClr val="1EB851"/>
                </a:solidFill>
                <a:latin typeface="Times New Roman" panose="02020603050405020304" charset="0"/>
                <a:ea typeface="微软雅黑" panose="020B0503020204020204" charset="-122"/>
                <a:cs typeface="Times New Roman" panose="02020603050405020304" charset="0"/>
              </a:rPr>
              <a:t>s</a:t>
            </a:r>
            <a:r>
              <a:rPr lang="zh-CN" altLang="en-US" sz="2800">
                <a:solidFill>
                  <a:srgbClr val="1EB851"/>
                </a:solidFill>
                <a:latin typeface="Times New Roman" panose="02020603050405020304" charset="0"/>
                <a:ea typeface="微软雅黑" panose="020B0503020204020204" charset="-122"/>
                <a:cs typeface="Times New Roman" panose="02020603050405020304" charset="0"/>
              </a:rPr>
              <a:t> from a flu virus</a:t>
            </a:r>
            <a:r>
              <a:rPr lang="en-US" altLang="zh-CN" sz="2800">
                <a:solidFill>
                  <a:srgbClr val="1EB851"/>
                </a:solidFill>
                <a:latin typeface="Times New Roman" panose="02020603050405020304" charset="0"/>
                <a:ea typeface="微软雅黑" panose="020B0503020204020204" charset="-122"/>
                <a:cs typeface="Times New Roman" panose="02020603050405020304" charset="0"/>
              </a:rPr>
              <a:t> </a:t>
            </a:r>
            <a:r>
              <a:rPr lang="zh-CN" altLang="en-US" sz="2800">
                <a:solidFill>
                  <a:srgbClr val="1EB851"/>
                </a:solidFill>
                <a:latin typeface="Times New Roman" panose="02020603050405020304" charset="0"/>
                <a:ea typeface="微软雅黑" panose="020B0503020204020204" charset="-122"/>
                <a:cs typeface="Times New Roman" panose="02020603050405020304" charset="0"/>
              </a:rPr>
              <a:t>or toothaches </a:t>
            </a:r>
            <a:endParaRPr lang="zh-CN" altLang="en-US" sz="2800">
              <a:solidFill>
                <a:srgbClr val="1EB851"/>
              </a:solidFill>
              <a:latin typeface="Times New Roman" panose="02020603050405020304" charset="0"/>
              <a:ea typeface="微软雅黑" panose="020B0503020204020204" charset="-122"/>
              <a:cs typeface="Times New Roman" panose="02020603050405020304" charset="0"/>
            </a:endParaRPr>
          </a:p>
          <a:p>
            <a:pPr>
              <a:buBlip>
                <a:blip r:embed="rId25"/>
              </a:buBlip>
            </a:pPr>
            <a:r>
              <a:rPr lang="zh-CN" altLang="en-US" sz="2800">
                <a:solidFill>
                  <a:srgbClr val="1EB851"/>
                </a:solidFill>
                <a:latin typeface="Times New Roman" panose="02020603050405020304" charset="0"/>
                <a:ea typeface="微软雅黑" panose="020B0503020204020204" charset="-122"/>
                <a:cs typeface="Times New Roman" panose="02020603050405020304" charset="0"/>
              </a:rPr>
              <a:t>feels like</a:t>
            </a:r>
            <a:r>
              <a:rPr lang="en-US" altLang="zh-CN" sz="2800">
                <a:solidFill>
                  <a:srgbClr val="1EB851"/>
                </a:solidFill>
                <a:latin typeface="Times New Roman" panose="02020603050405020304" charset="0"/>
                <a:ea typeface="微软雅黑" panose="020B0503020204020204" charset="-122"/>
                <a:cs typeface="Times New Roman" panose="02020603050405020304" charset="0"/>
              </a:rPr>
              <a:t> she is</a:t>
            </a:r>
            <a:r>
              <a:rPr lang="zh-CN" altLang="en-US" sz="2800">
                <a:solidFill>
                  <a:srgbClr val="1EB851"/>
                </a:solidFill>
                <a:latin typeface="Times New Roman" panose="02020603050405020304" charset="0"/>
                <a:ea typeface="微软雅黑" panose="020B0503020204020204" charset="-122"/>
                <a:cs typeface="Times New Roman" panose="02020603050405020304" charset="0"/>
              </a:rPr>
              <a:t> in control of </a:t>
            </a:r>
            <a:r>
              <a:rPr lang="en-US" altLang="zh-CN" sz="2800">
                <a:solidFill>
                  <a:srgbClr val="1EB851"/>
                </a:solidFill>
                <a:latin typeface="Times New Roman" panose="02020603050405020304" charset="0"/>
                <a:ea typeface="微软雅黑" panose="020B0503020204020204" charset="-122"/>
                <a:cs typeface="Times New Roman" panose="02020603050405020304" charset="0"/>
              </a:rPr>
              <a:t>her </a:t>
            </a:r>
            <a:r>
              <a:rPr lang="zh-CN" altLang="en-US" sz="2800">
                <a:solidFill>
                  <a:srgbClr val="1EB851"/>
                </a:solidFill>
                <a:latin typeface="Times New Roman" panose="02020603050405020304" charset="0"/>
                <a:ea typeface="微软雅黑" panose="020B0503020204020204" charset="-122"/>
                <a:cs typeface="Times New Roman" panose="02020603050405020304" charset="0"/>
              </a:rPr>
              <a:t>life </a:t>
            </a:r>
            <a:endParaRPr lang="zh-CN" altLang="en-US" sz="2800">
              <a:solidFill>
                <a:srgbClr val="1EB851"/>
              </a:solidFill>
              <a:latin typeface="Times New Roman" panose="02020603050405020304" charset="0"/>
              <a:ea typeface="微软雅黑" panose="020B0503020204020204" charset="-122"/>
              <a:cs typeface="Times New Roman" panose="02020603050405020304" charset="0"/>
            </a:endParaRPr>
          </a:p>
        </p:txBody>
      </p:sp>
      <p:sp>
        <p:nvSpPr>
          <p:cNvPr id="4" name="矩形 3"/>
          <p:cNvSpPr/>
          <p:nvPr/>
        </p:nvSpPr>
        <p:spPr>
          <a:xfrm>
            <a:off x="2207299" y="332438"/>
            <a:ext cx="8287385" cy="737235"/>
          </a:xfrm>
          <a:prstGeom prst="rect">
            <a:avLst/>
          </a:prstGeom>
          <a:noFill/>
        </p:spPr>
        <p:txBody>
          <a:bodyPr wrap="none" lIns="121920" tIns="60960" rIns="121920" bIns="60960">
            <a:spAutoFit/>
          </a:bodyPr>
          <a:lstStyle/>
          <a:p>
            <a:pPr algn="ctr"/>
            <a:r>
              <a:rPr lang="en-US" altLang="zh-CN" sz="4000" b="1" cap="none" spc="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Activity 3:</a:t>
            </a:r>
            <a:r>
              <a:rPr lang="en-US" altLang="zh-CN" sz="40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sym typeface="+mn-ea"/>
              </a:rPr>
              <a:t>Reading for the details </a:t>
            </a:r>
            <a:endParaRPr lang="en-US" altLang="zh-CN" sz="4000" b="1" cap="none" spc="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 name="矩形 6"/>
          <p:cNvSpPr/>
          <p:nvPr/>
        </p:nvSpPr>
        <p:spPr>
          <a:xfrm>
            <a:off x="670009" y="81234"/>
            <a:ext cx="993140" cy="351790"/>
          </a:xfrm>
          <a:prstGeom prst="rect">
            <a:avLst/>
          </a:prstGeom>
          <a:noFill/>
          <a:ln w="38100">
            <a:noFill/>
          </a:ln>
        </p:spPr>
        <p:txBody>
          <a:bodyPr wrap="none" lIns="45699" tIns="22849" rIns="45699" bIns="22849">
            <a:spAutoFit/>
          </a:bodyPr>
          <a:lstStyle/>
          <a:p>
            <a:pPr algn="ctr"/>
            <a:r>
              <a:rPr lang="en-US" altLang="zh-CN" sz="2000" b="1">
                <a:solidFill>
                  <a:srgbClr val="993300"/>
                </a:solidFill>
                <a:latin typeface="Times New Roman" panose="02020603050405020304" charset="0"/>
                <a:ea typeface="隶书" panose="02010509060101010101" pitchFamily="49" charset="-122"/>
                <a:cs typeface="Times New Roman" panose="02020603050405020304" charset="0"/>
              </a:rPr>
              <a:t>Reading</a:t>
            </a:r>
            <a:endParaRPr lang="en-US" altLang="zh-CN" sz="2000" b="1">
              <a:solidFill>
                <a:srgbClr val="993300"/>
              </a:solidFill>
              <a:latin typeface="Times New Roman" panose="02020603050405020304" charset="0"/>
              <a:ea typeface="隶书" panose="02010509060101010101" pitchFamily="49" charset="-122"/>
              <a:cs typeface="Times New Roman" panose="02020603050405020304" charset="0"/>
            </a:endParaRPr>
          </a:p>
        </p:txBody>
      </p:sp>
      <p:pic>
        <p:nvPicPr>
          <p:cNvPr id="14" name="图片 13" descr="resource"/>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19605" y="1071880"/>
            <a:ext cx="914400" cy="914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77" name="组合 2"/>
          <p:cNvGrpSpPr/>
          <p:nvPr/>
        </p:nvGrpSpPr>
        <p:grpSpPr>
          <a:xfrm>
            <a:off x="1048694" y="495254"/>
            <a:ext cx="1439729" cy="351790"/>
            <a:chOff x="2384535" y="739924"/>
            <a:chExt cx="3102510" cy="691435"/>
          </a:xfrm>
        </p:grpSpPr>
        <p:sp>
          <p:nvSpPr>
            <p:cNvPr id="20" name="圆角矩形 19"/>
            <p:cNvSpPr/>
            <p:nvPr/>
          </p:nvSpPr>
          <p:spPr bwMode="auto">
            <a:xfrm>
              <a:off x="2384535" y="763324"/>
              <a:ext cx="3102510" cy="648940"/>
            </a:xfrm>
            <a:prstGeom prst="roundRect">
              <a:avLst/>
            </a:prstGeom>
            <a:noFill/>
            <a:ln w="25400">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lIns="45699" tIns="22849" rIns="45699" bIns="22849"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w="38100">
                  <a:solidFill>
                    <a:schemeClr val="tx1"/>
                  </a:solidFill>
                </a:ln>
                <a:solidFill>
                  <a:srgbClr val="993300"/>
                </a:solidFill>
                <a:effectLst/>
                <a:uLnTx/>
                <a:uFillTx/>
                <a:latin typeface="Times New Roman" panose="02020603050405020304" charset="0"/>
                <a:ea typeface="+mn-ea"/>
                <a:cs typeface="Times New Roman" panose="02020603050405020304" charset="0"/>
              </a:endParaRPr>
            </a:p>
          </p:txBody>
        </p:sp>
        <p:sp>
          <p:nvSpPr>
            <p:cNvPr id="11279" name="矩形 6"/>
            <p:cNvSpPr/>
            <p:nvPr/>
          </p:nvSpPr>
          <p:spPr>
            <a:xfrm>
              <a:off x="2865719" y="739924"/>
              <a:ext cx="2140143" cy="691435"/>
            </a:xfrm>
            <a:prstGeom prst="rect">
              <a:avLst/>
            </a:prstGeom>
            <a:noFill/>
            <a:ln w="38100">
              <a:noFill/>
            </a:ln>
          </p:spPr>
          <p:txBody>
            <a:bodyPr wrap="none" lIns="45699" tIns="22849" rIns="45699" bIns="22849">
              <a:spAutoFit/>
            </a:bodyPr>
            <a:lstStyle/>
            <a:p>
              <a:pPr algn="ctr"/>
              <a:r>
                <a:rPr lang="en-US" altLang="zh-CN" sz="2000" b="1">
                  <a:solidFill>
                    <a:srgbClr val="993300"/>
                  </a:solidFill>
                  <a:latin typeface="Times New Roman" panose="02020603050405020304" charset="0"/>
                  <a:ea typeface="隶书" panose="02010509060101010101" pitchFamily="49" charset="-122"/>
                  <a:cs typeface="Times New Roman" panose="02020603050405020304" charset="0"/>
                </a:rPr>
                <a:t>Reading</a:t>
              </a:r>
              <a:endParaRPr lang="en-US" altLang="zh-CN" sz="2000" b="1">
                <a:solidFill>
                  <a:srgbClr val="993300"/>
                </a:solidFill>
                <a:latin typeface="Times New Roman" panose="02020603050405020304" charset="0"/>
                <a:ea typeface="隶书" panose="02010509060101010101" pitchFamily="49" charset="-122"/>
                <a:cs typeface="Times New Roman" panose="02020603050405020304" charset="0"/>
              </a:endParaRPr>
            </a:p>
          </p:txBody>
        </p:sp>
      </p:grpSp>
      <p:pic>
        <p:nvPicPr>
          <p:cNvPr id="3" name="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757284" y="2328599"/>
            <a:ext cx="1856479" cy="762200"/>
          </a:xfrm>
          <a:prstGeom prst="rect">
            <a:avLst/>
          </a:prstGeom>
        </p:spPr>
      </p:pic>
      <p:pic>
        <p:nvPicPr>
          <p:cNvPr id="6"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757285" y="3173165"/>
            <a:ext cx="1856479" cy="762200"/>
          </a:xfrm>
          <a:prstGeom prst="rect">
            <a:avLst/>
          </a:prstGeom>
        </p:spPr>
      </p:pic>
      <p:pic>
        <p:nvPicPr>
          <p:cNvPr id="7" name="图片 6"/>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757284" y="4017731"/>
            <a:ext cx="1856479" cy="762200"/>
          </a:xfrm>
          <a:prstGeom prst="rect">
            <a:avLst/>
          </a:prstGeom>
        </p:spPr>
      </p:pic>
      <p:pic>
        <p:nvPicPr>
          <p:cNvPr id="8" name="图片 7"/>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1757283" y="4862296"/>
            <a:ext cx="1856479" cy="762200"/>
          </a:xfrm>
          <a:prstGeom prst="rect">
            <a:avLst/>
          </a:prstGeom>
        </p:spPr>
      </p:pic>
      <p:grpSp>
        <p:nvGrpSpPr>
          <p:cNvPr id="35" name="组合 34"/>
          <p:cNvGrpSpPr/>
          <p:nvPr/>
        </p:nvGrpSpPr>
        <p:grpSpPr>
          <a:xfrm>
            <a:off x="1739414" y="2193288"/>
            <a:ext cx="1981652" cy="3591227"/>
            <a:chOff x="4408" y="6419"/>
            <a:chExt cx="6242" cy="11312"/>
          </a:xfrm>
        </p:grpSpPr>
        <p:sp>
          <p:nvSpPr>
            <p:cNvPr id="9" name="矩形 8"/>
            <p:cNvSpPr/>
            <p:nvPr>
              <p:custDataLst>
                <p:tags r:id="rId9"/>
              </p:custDataLst>
            </p:nvPr>
          </p:nvSpPr>
          <p:spPr>
            <a:xfrm>
              <a:off x="4408" y="6845"/>
              <a:ext cx="5848" cy="2396"/>
            </a:xfrm>
            <a:prstGeom prst="rect">
              <a:avLst/>
            </a:prstGeom>
            <a:solidFill>
              <a:srgbClr val="096FB6">
                <a:alpha val="80000"/>
              </a:srgbClr>
            </a:solidFill>
            <a:ln w="12700" cap="flat" cmpd="sng" algn="ctr">
              <a:noFill/>
              <a:prstDash val="solid"/>
              <a:miter lim="800000"/>
            </a:ln>
            <a:effectLst/>
          </p:spPr>
          <p:txBody>
            <a:bodyPr rtlCol="0" anchor="ctr"/>
            <a:lstStyle/>
            <a:p>
              <a:pPr algn="ctr"/>
              <a:endParaRPr lang="zh-CN" altLang="en-US" sz="900"/>
            </a:p>
          </p:txBody>
        </p:sp>
        <p:cxnSp>
          <p:nvCxnSpPr>
            <p:cNvPr id="17" name="直接连接符 16"/>
            <p:cNvCxnSpPr/>
            <p:nvPr>
              <p:custDataLst>
                <p:tags r:id="rId10"/>
              </p:custDataLst>
            </p:nvPr>
          </p:nvCxnSpPr>
          <p:spPr>
            <a:xfrm flipH="1">
              <a:off x="10650" y="6419"/>
              <a:ext cx="0" cy="11312"/>
            </a:xfrm>
            <a:prstGeom prst="line">
              <a:avLst/>
            </a:prstGeom>
            <a:noFill/>
            <a:ln w="12700" cap="flat" cmpd="sng" algn="ctr">
              <a:solidFill>
                <a:srgbClr val="FFFFFF">
                  <a:lumMod val="65000"/>
                </a:srgbClr>
              </a:solidFill>
              <a:prstDash val="solid"/>
              <a:miter lim="800000"/>
            </a:ln>
            <a:effectLst/>
          </p:spPr>
        </p:cxnSp>
        <p:sp>
          <p:nvSpPr>
            <p:cNvPr id="18" name="文本框 17"/>
            <p:cNvSpPr txBox="1"/>
            <p:nvPr>
              <p:custDataLst>
                <p:tags r:id="rId11"/>
              </p:custDataLst>
            </p:nvPr>
          </p:nvSpPr>
          <p:spPr>
            <a:xfrm>
              <a:off x="5345" y="7436"/>
              <a:ext cx="3975" cy="1213"/>
            </a:xfrm>
            <a:prstGeom prst="rect">
              <a:avLst/>
            </a:prstGeom>
            <a:noFill/>
          </p:spPr>
          <p:txBody>
            <a:bodyPr wrap="square" rtlCol="0">
              <a:normAutofit lnSpcReduction="10000"/>
            </a:bodyPr>
            <a:lstStyle/>
            <a:p>
              <a:pPr algn="ctr"/>
              <a:r>
                <a:rPr lang="zh-CN" altLang="en-US" sz="2000" b="1">
                  <a:solidFill>
                    <a:srgbClr val="FFFFFF"/>
                  </a:solidFill>
                  <a:latin typeface="Arial" panose="020B0604020202020204" pitchFamily="34" charset="0"/>
                  <a:ea typeface="微软雅黑" panose="020B0503020204020204" charset="-122"/>
                </a:rPr>
                <a:t>Problem </a:t>
              </a:r>
              <a:endParaRPr lang="zh-CN" altLang="en-US" sz="2000" b="1">
                <a:solidFill>
                  <a:srgbClr val="FFFFFF"/>
                </a:solidFill>
                <a:latin typeface="Arial" panose="020B0604020202020204" pitchFamily="34" charset="0"/>
                <a:ea typeface="微软雅黑" panose="020B0503020204020204" charset="-122"/>
              </a:endParaRPr>
            </a:p>
          </p:txBody>
        </p:sp>
      </p:grpSp>
      <p:grpSp>
        <p:nvGrpSpPr>
          <p:cNvPr id="42" name="组合 41"/>
          <p:cNvGrpSpPr/>
          <p:nvPr/>
        </p:nvGrpSpPr>
        <p:grpSpPr>
          <a:xfrm>
            <a:off x="1757192" y="3173320"/>
            <a:ext cx="1856568" cy="761929"/>
            <a:chOff x="4408" y="9506"/>
            <a:chExt cx="5848" cy="2400"/>
          </a:xfrm>
        </p:grpSpPr>
        <p:sp>
          <p:nvSpPr>
            <p:cNvPr id="10" name="矩形 9"/>
            <p:cNvSpPr/>
            <p:nvPr>
              <p:custDataLst>
                <p:tags r:id="rId12"/>
              </p:custDataLst>
            </p:nvPr>
          </p:nvSpPr>
          <p:spPr>
            <a:xfrm>
              <a:off x="4408" y="9506"/>
              <a:ext cx="5848" cy="2401"/>
            </a:xfrm>
            <a:prstGeom prst="rect">
              <a:avLst/>
            </a:prstGeom>
            <a:solidFill>
              <a:srgbClr val="099CB6">
                <a:alpha val="80000"/>
              </a:srgbClr>
            </a:solidFill>
            <a:ln w="12700" cap="flat" cmpd="sng" algn="ctr">
              <a:noFill/>
              <a:prstDash val="solid"/>
              <a:miter lim="800000"/>
            </a:ln>
            <a:effectLst/>
          </p:spPr>
          <p:txBody>
            <a:bodyPr rtlCol="0" anchor="ctr"/>
            <a:lstStyle/>
            <a:p>
              <a:pPr algn="ctr"/>
              <a:endParaRPr lang="zh-CN" altLang="en-US" sz="900"/>
            </a:p>
          </p:txBody>
        </p:sp>
        <p:sp>
          <p:nvSpPr>
            <p:cNvPr id="19" name="文本框 18"/>
            <p:cNvSpPr txBox="1"/>
            <p:nvPr>
              <p:custDataLst>
                <p:tags r:id="rId13"/>
              </p:custDataLst>
            </p:nvPr>
          </p:nvSpPr>
          <p:spPr>
            <a:xfrm>
              <a:off x="5351" y="10099"/>
              <a:ext cx="3961" cy="1213"/>
            </a:xfrm>
            <a:prstGeom prst="rect">
              <a:avLst/>
            </a:prstGeom>
            <a:noFill/>
          </p:spPr>
          <p:txBody>
            <a:bodyPr wrap="square" rtlCol="0">
              <a:normAutofit lnSpcReduction="10000"/>
            </a:bodyPr>
            <a:lstStyle/>
            <a:p>
              <a:pPr algn="ctr"/>
              <a:r>
                <a:rPr lang="zh-CN" altLang="en-US" sz="2000" b="1">
                  <a:solidFill>
                    <a:srgbClr val="FFFFFF"/>
                  </a:solidFill>
                  <a:latin typeface="Arial" panose="020B0604020202020204" pitchFamily="34" charset="0"/>
                  <a:ea typeface="微软雅黑" panose="020B0503020204020204" charset="-122"/>
                </a:rPr>
                <a:t>Decision </a:t>
              </a:r>
              <a:endParaRPr lang="zh-CN" altLang="en-US" sz="2000" b="1">
                <a:solidFill>
                  <a:srgbClr val="FFFFFF"/>
                </a:solidFill>
                <a:latin typeface="Arial" panose="020B0604020202020204" pitchFamily="34" charset="0"/>
                <a:ea typeface="微软雅黑" panose="020B0503020204020204" charset="-122"/>
              </a:endParaRPr>
            </a:p>
          </p:txBody>
        </p:sp>
      </p:grpSp>
      <p:grpSp>
        <p:nvGrpSpPr>
          <p:cNvPr id="43" name="组合 42"/>
          <p:cNvGrpSpPr/>
          <p:nvPr/>
        </p:nvGrpSpPr>
        <p:grpSpPr>
          <a:xfrm>
            <a:off x="1757192" y="4017792"/>
            <a:ext cx="1856568" cy="761929"/>
            <a:chOff x="4408" y="12166"/>
            <a:chExt cx="5848" cy="2400"/>
          </a:xfrm>
        </p:grpSpPr>
        <p:sp>
          <p:nvSpPr>
            <p:cNvPr id="12" name="矩形 11"/>
            <p:cNvSpPr/>
            <p:nvPr>
              <p:custDataLst>
                <p:tags r:id="rId14"/>
              </p:custDataLst>
            </p:nvPr>
          </p:nvSpPr>
          <p:spPr>
            <a:xfrm>
              <a:off x="4408" y="12166"/>
              <a:ext cx="5848" cy="2400"/>
            </a:xfrm>
            <a:prstGeom prst="rect">
              <a:avLst/>
            </a:prstGeom>
            <a:solidFill>
              <a:srgbClr val="09B697">
                <a:alpha val="80000"/>
              </a:srgbClr>
            </a:solidFill>
            <a:ln w="12700" cap="flat" cmpd="sng" algn="ctr">
              <a:noFill/>
              <a:prstDash val="solid"/>
              <a:miter lim="800000"/>
            </a:ln>
            <a:effectLst/>
          </p:spPr>
          <p:txBody>
            <a:bodyPr rtlCol="0" anchor="ctr"/>
            <a:lstStyle/>
            <a:p>
              <a:pPr algn="ctr"/>
              <a:endParaRPr lang="zh-CN" altLang="en-US" sz="900"/>
            </a:p>
          </p:txBody>
        </p:sp>
        <p:sp>
          <p:nvSpPr>
            <p:cNvPr id="21" name="文本框 20"/>
            <p:cNvSpPr txBox="1"/>
            <p:nvPr>
              <p:custDataLst>
                <p:tags r:id="rId15"/>
              </p:custDataLst>
            </p:nvPr>
          </p:nvSpPr>
          <p:spPr>
            <a:xfrm>
              <a:off x="5351" y="12759"/>
              <a:ext cx="3961" cy="1213"/>
            </a:xfrm>
            <a:prstGeom prst="rect">
              <a:avLst/>
            </a:prstGeom>
            <a:noFill/>
          </p:spPr>
          <p:txBody>
            <a:bodyPr wrap="square" rtlCol="0">
              <a:normAutofit lnSpcReduction="10000"/>
            </a:bodyPr>
            <a:lstStyle/>
            <a:p>
              <a:pPr algn="ctr"/>
              <a:r>
                <a:rPr lang="zh-CN" altLang="en-US" sz="2000" b="1">
                  <a:solidFill>
                    <a:srgbClr val="FFFFFF"/>
                  </a:solidFill>
                  <a:latin typeface="Arial" panose="020B0604020202020204" pitchFamily="34" charset="0"/>
                  <a:ea typeface="微软雅黑" panose="020B0503020204020204" charset="-122"/>
                </a:rPr>
                <a:t>Action </a:t>
              </a:r>
              <a:endParaRPr lang="zh-CN" altLang="en-US" sz="2000" b="1">
                <a:solidFill>
                  <a:srgbClr val="FFFFFF"/>
                </a:solidFill>
                <a:latin typeface="Arial" panose="020B0604020202020204" pitchFamily="34" charset="0"/>
                <a:ea typeface="微软雅黑" panose="020B0503020204020204" charset="-122"/>
              </a:endParaRPr>
            </a:p>
          </p:txBody>
        </p:sp>
      </p:grpSp>
      <p:grpSp>
        <p:nvGrpSpPr>
          <p:cNvPr id="48" name="组合 47"/>
          <p:cNvGrpSpPr/>
          <p:nvPr/>
        </p:nvGrpSpPr>
        <p:grpSpPr>
          <a:xfrm>
            <a:off x="1757192" y="4861946"/>
            <a:ext cx="1856568" cy="762564"/>
            <a:chOff x="4408" y="14825"/>
            <a:chExt cx="5848" cy="2402"/>
          </a:xfrm>
        </p:grpSpPr>
        <p:sp>
          <p:nvSpPr>
            <p:cNvPr id="13" name="矩形 12"/>
            <p:cNvSpPr/>
            <p:nvPr>
              <p:custDataLst>
                <p:tags r:id="rId16"/>
              </p:custDataLst>
            </p:nvPr>
          </p:nvSpPr>
          <p:spPr>
            <a:xfrm>
              <a:off x="4408" y="14825"/>
              <a:ext cx="5848" cy="2402"/>
            </a:xfrm>
            <a:prstGeom prst="rect">
              <a:avLst/>
            </a:prstGeom>
            <a:solidFill>
              <a:srgbClr val="1EB851">
                <a:alpha val="80000"/>
              </a:srgbClr>
            </a:solidFill>
            <a:ln w="12700" cap="flat" cmpd="sng" algn="ctr">
              <a:noFill/>
              <a:prstDash val="solid"/>
              <a:miter lim="800000"/>
            </a:ln>
            <a:effectLst/>
          </p:spPr>
          <p:txBody>
            <a:bodyPr rtlCol="0" anchor="ctr"/>
            <a:lstStyle/>
            <a:p>
              <a:pPr algn="ctr"/>
              <a:endParaRPr lang="zh-CN" altLang="en-US" sz="900"/>
            </a:p>
          </p:txBody>
        </p:sp>
        <p:sp>
          <p:nvSpPr>
            <p:cNvPr id="22" name="文本框 21"/>
            <p:cNvSpPr txBox="1"/>
            <p:nvPr>
              <p:custDataLst>
                <p:tags r:id="rId17"/>
              </p:custDataLst>
            </p:nvPr>
          </p:nvSpPr>
          <p:spPr>
            <a:xfrm>
              <a:off x="5351" y="15419"/>
              <a:ext cx="3961" cy="1213"/>
            </a:xfrm>
            <a:prstGeom prst="rect">
              <a:avLst/>
            </a:prstGeom>
            <a:noFill/>
          </p:spPr>
          <p:txBody>
            <a:bodyPr wrap="square" rtlCol="0">
              <a:normAutofit lnSpcReduction="10000"/>
            </a:bodyPr>
            <a:lstStyle/>
            <a:p>
              <a:pPr algn="ctr"/>
              <a:r>
                <a:rPr lang="zh-CN" altLang="en-US" sz="2000" b="1">
                  <a:solidFill>
                    <a:srgbClr val="FFFFFF"/>
                  </a:solidFill>
                  <a:latin typeface="Arial" panose="020B0604020202020204" pitchFamily="34" charset="0"/>
                  <a:ea typeface="微软雅黑" panose="020B0503020204020204" charset="-122"/>
                </a:rPr>
                <a:t>Result </a:t>
              </a:r>
              <a:endParaRPr lang="zh-CN" altLang="en-US" sz="2000" b="1">
                <a:solidFill>
                  <a:srgbClr val="FFFFFF"/>
                </a:solidFill>
                <a:latin typeface="Arial" panose="020B0604020202020204" pitchFamily="34" charset="0"/>
                <a:ea typeface="微软雅黑" panose="020B0503020204020204" charset="-122"/>
              </a:endParaRPr>
            </a:p>
          </p:txBody>
        </p:sp>
      </p:grpSp>
      <p:sp>
        <p:nvSpPr>
          <p:cNvPr id="23" name="文本框 22" descr="7b0a202020202262756c6c6574223a20227b5c2263617465676f727949645c223a31303031322c5c2274656d706c61746549645c223a32303233313239337d220a7d0a"/>
          <p:cNvSpPr txBox="1"/>
          <p:nvPr>
            <p:custDataLst>
              <p:tags r:id="rId18"/>
            </p:custDataLst>
          </p:nvPr>
        </p:nvSpPr>
        <p:spPr>
          <a:xfrm>
            <a:off x="3719830" y="2304415"/>
            <a:ext cx="7594600" cy="807720"/>
          </a:xfrm>
          <a:prstGeom prst="rect">
            <a:avLst/>
          </a:prstGeom>
          <a:noFill/>
        </p:spPr>
        <p:txBody>
          <a:bodyPr wrap="square" tIns="0" bIns="0" rtlCol="0" anchor="ctr" anchorCtr="0"/>
          <a:lstStyle/>
          <a:p>
            <a:pPr marL="514350" indent="-514350">
              <a:buBlip>
                <a:blip r:embed="rId19"/>
              </a:buBlip>
            </a:pPr>
            <a:r>
              <a:rPr lang="en-US" altLang="zh-CN" sz="2800">
                <a:solidFill>
                  <a:srgbClr val="0070C0"/>
                </a:solidFill>
                <a:latin typeface="Times New Roman" panose="02020603050405020304" charset="0"/>
                <a:cs typeface="Times New Roman" panose="02020603050405020304" charset="0"/>
                <a:sym typeface="+mn-ea"/>
              </a:rPr>
              <a:t>felt stressed out after starting high school </a:t>
            </a:r>
            <a:endParaRPr lang="en-US" altLang="zh-CN" sz="2800">
              <a:solidFill>
                <a:srgbClr val="0070C0"/>
              </a:solidFill>
              <a:latin typeface="Times New Roman" panose="02020603050405020304" charset="0"/>
              <a:cs typeface="Times New Roman" panose="02020603050405020304" charset="0"/>
              <a:sym typeface="+mn-ea"/>
            </a:endParaRPr>
          </a:p>
          <a:p>
            <a:pPr marL="514350" indent="-514350">
              <a:buBlip>
                <a:blip r:embed="rId19"/>
              </a:buBlip>
            </a:pPr>
            <a:r>
              <a:rPr lang="en-US" altLang="zh-CN" sz="2800">
                <a:solidFill>
                  <a:srgbClr val="0070C0"/>
                </a:solidFill>
                <a:latin typeface="Times New Roman" panose="02020603050405020304" charset="0"/>
                <a:cs typeface="Times New Roman" panose="02020603050405020304" charset="0"/>
                <a:sym typeface="+mn-ea"/>
              </a:rPr>
              <a:t>felt even more worn out after playing computer games</a:t>
            </a:r>
            <a:endParaRPr lang="en-US" altLang="zh-CN" sz="2800">
              <a:solidFill>
                <a:srgbClr val="0070C0"/>
              </a:solidFill>
              <a:latin typeface="Times New Roman" panose="02020603050405020304" charset="0"/>
              <a:cs typeface="Times New Roman" panose="02020603050405020304" charset="0"/>
              <a:sym typeface="+mn-ea"/>
            </a:endParaRPr>
          </a:p>
        </p:txBody>
      </p:sp>
      <p:sp>
        <p:nvSpPr>
          <p:cNvPr id="25" name="文本框 24" descr="7b0a202020202262756c6c6574223a20227b5c2263617465676f727949645c223a31303031322c5c2274656d706c61746549645c223a32303233313237327d220a7d0a"/>
          <p:cNvSpPr txBox="1"/>
          <p:nvPr>
            <p:custDataLst>
              <p:tags r:id="rId20"/>
            </p:custDataLst>
          </p:nvPr>
        </p:nvSpPr>
        <p:spPr>
          <a:xfrm>
            <a:off x="3763645" y="3434080"/>
            <a:ext cx="7645400" cy="329565"/>
          </a:xfrm>
          <a:prstGeom prst="rect">
            <a:avLst/>
          </a:prstGeom>
          <a:noFill/>
        </p:spPr>
        <p:txBody>
          <a:bodyPr wrap="square" tIns="0" bIns="0" rtlCol="0" anchor="ctr" anchorCtr="0">
            <a:noAutofit/>
          </a:bodyPr>
          <a:lstStyle/>
          <a:p>
            <a:pPr>
              <a:buBlip>
                <a:blip r:embed="rId21"/>
              </a:buBlip>
            </a:pPr>
            <a:r>
              <a:rPr lang="en-US" altLang="zh-CN">
                <a:solidFill>
                  <a:srgbClr val="099CB6"/>
                </a:solidFill>
                <a:latin typeface="Times New Roman" panose="02020603050405020304" charset="0"/>
                <a:ea typeface="微软雅黑" panose="020B0503020204020204" charset="-122"/>
                <a:cs typeface="Times New Roman" panose="02020603050405020304" charset="0"/>
              </a:rPr>
              <a:t> </a:t>
            </a:r>
            <a:r>
              <a:rPr lang="en-US" altLang="zh-CN" sz="2800">
                <a:solidFill>
                  <a:srgbClr val="099CB6"/>
                </a:solidFill>
                <a:latin typeface="Times New Roman" panose="02020603050405020304" charset="0"/>
                <a:ea typeface="微软雅黑" panose="020B0503020204020204" charset="-122"/>
                <a:cs typeface="Times New Roman" panose="02020603050405020304" charset="0"/>
              </a:rPr>
              <a:t>t</a:t>
            </a:r>
            <a:r>
              <a:rPr lang="zh-CN" altLang="en-US" sz="2800">
                <a:solidFill>
                  <a:srgbClr val="099CB6"/>
                </a:solidFill>
                <a:latin typeface="Times New Roman" panose="02020603050405020304" charset="0"/>
                <a:ea typeface="微软雅黑" panose="020B0503020204020204" charset="-122"/>
                <a:cs typeface="Times New Roman" panose="02020603050405020304" charset="0"/>
              </a:rPr>
              <a:t>o take control of his life and find other ways to relax</a:t>
            </a:r>
            <a:endParaRPr lang="zh-CN" altLang="en-US" sz="2800">
              <a:solidFill>
                <a:srgbClr val="099CB6"/>
              </a:solidFill>
              <a:latin typeface="Times New Roman" panose="02020603050405020304" charset="0"/>
              <a:ea typeface="微软雅黑" panose="020B0503020204020204" charset="-122"/>
              <a:cs typeface="Times New Roman" panose="02020603050405020304" charset="0"/>
            </a:endParaRPr>
          </a:p>
        </p:txBody>
      </p:sp>
      <p:sp>
        <p:nvSpPr>
          <p:cNvPr id="30" name="文本框 29" descr="7b0a202020202262756c6c6574223a20227b5c2263617465676f727949645c223a31303031322c5c2274656d706c61746549645c223a32303233313238397d220a7d0a"/>
          <p:cNvSpPr txBox="1"/>
          <p:nvPr>
            <p:custDataLst>
              <p:tags r:id="rId22"/>
            </p:custDataLst>
          </p:nvPr>
        </p:nvSpPr>
        <p:spPr>
          <a:xfrm>
            <a:off x="3700780" y="4149090"/>
            <a:ext cx="7418070" cy="329565"/>
          </a:xfrm>
          <a:prstGeom prst="rect">
            <a:avLst/>
          </a:prstGeom>
          <a:noFill/>
        </p:spPr>
        <p:txBody>
          <a:bodyPr wrap="square" tIns="0" bIns="0" rtlCol="0" anchor="ctr" anchorCtr="0">
            <a:noAutofit/>
          </a:bodyPr>
          <a:lstStyle/>
          <a:p>
            <a:pPr algn="l">
              <a:buClrTx/>
              <a:buSzTx/>
              <a:buFontTx/>
              <a:buBlip>
                <a:blip r:embed="rId21"/>
              </a:buBlip>
            </a:pPr>
            <a:r>
              <a:rPr lang="en-US" altLang="zh-CN">
                <a:solidFill>
                  <a:srgbClr val="09B697"/>
                </a:solidFill>
                <a:latin typeface="Times New Roman" panose="02020603050405020304" charset="0"/>
                <a:ea typeface="微软雅黑" panose="020B0503020204020204" charset="-122"/>
                <a:cs typeface="Times New Roman" panose="02020603050405020304" charset="0"/>
              </a:rPr>
              <a:t> </a:t>
            </a:r>
            <a:r>
              <a:rPr lang="en-US" altLang="zh-CN" sz="2800">
                <a:solidFill>
                  <a:srgbClr val="099CB6"/>
                </a:solidFill>
                <a:latin typeface="Times New Roman" panose="02020603050405020304" charset="0"/>
                <a:ea typeface="微软雅黑" panose="020B0503020204020204" charset="-122"/>
                <a:cs typeface="Times New Roman" panose="02020603050405020304" charset="0"/>
              </a:rPr>
              <a:t>goes rock climbing with his father every month</a:t>
            </a:r>
            <a:endParaRPr lang="en-US" altLang="zh-CN" sz="2800">
              <a:solidFill>
                <a:srgbClr val="099CB6"/>
              </a:solidFill>
              <a:latin typeface="Times New Roman" panose="02020603050405020304" charset="0"/>
              <a:ea typeface="微软雅黑" panose="020B0503020204020204" charset="-122"/>
              <a:cs typeface="Times New Roman" panose="02020603050405020304" charset="0"/>
            </a:endParaRPr>
          </a:p>
        </p:txBody>
      </p:sp>
      <p:sp>
        <p:nvSpPr>
          <p:cNvPr id="33" name="文本框 32" descr="7b0a202020202262756c6c6574223a20227b5c2263617465676f727949645c223a31303031322c5c2274656d706c61746549645c223a32303233313238327d220a7d0a"/>
          <p:cNvSpPr txBox="1"/>
          <p:nvPr>
            <p:custDataLst>
              <p:tags r:id="rId23"/>
            </p:custDataLst>
          </p:nvPr>
        </p:nvSpPr>
        <p:spPr>
          <a:xfrm>
            <a:off x="3701065" y="5105767"/>
            <a:ext cx="7558657" cy="329852"/>
          </a:xfrm>
          <a:prstGeom prst="rect">
            <a:avLst/>
          </a:prstGeom>
          <a:noFill/>
        </p:spPr>
        <p:txBody>
          <a:bodyPr wrap="square" tIns="0" bIns="0" rtlCol="0" anchor="ctr" anchorCtr="0">
            <a:noAutofit/>
          </a:bodyPr>
          <a:lstStyle/>
          <a:p>
            <a:pPr>
              <a:buBlip>
                <a:blip r:embed="rId24"/>
              </a:buBlip>
            </a:pPr>
            <a:r>
              <a:rPr lang="en-US" altLang="zh-CN" sz="1750">
                <a:solidFill>
                  <a:srgbClr val="1EB851"/>
                </a:solidFill>
                <a:latin typeface="Times New Roman" panose="02020603050405020304" charset="0"/>
                <a:ea typeface="微软雅黑" panose="020B0503020204020204" charset="-122"/>
                <a:cs typeface="Times New Roman" panose="02020603050405020304" charset="0"/>
              </a:rPr>
              <a:t> </a:t>
            </a:r>
            <a:r>
              <a:rPr lang="en-US" altLang="zh-CN" sz="2800">
                <a:solidFill>
                  <a:srgbClr val="1EB851"/>
                </a:solidFill>
                <a:latin typeface="Times New Roman" panose="02020603050405020304" charset="0"/>
                <a:ea typeface="微软雅黑" panose="020B0503020204020204" charset="-122"/>
                <a:cs typeface="Times New Roman" panose="02020603050405020304" charset="0"/>
              </a:rPr>
              <a:t>f</a:t>
            </a:r>
            <a:r>
              <a:rPr lang="zh-CN" altLang="en-US" sz="2800">
                <a:solidFill>
                  <a:srgbClr val="1EB851"/>
                </a:solidFill>
                <a:latin typeface="Times New Roman" panose="02020603050405020304" charset="0"/>
                <a:ea typeface="微软雅黑" panose="020B0503020204020204" charset="-122"/>
                <a:cs typeface="Times New Roman" panose="02020603050405020304" charset="0"/>
              </a:rPr>
              <a:t>eels much more energetic  </a:t>
            </a:r>
            <a:endParaRPr lang="zh-CN" altLang="en-US" sz="2800">
              <a:solidFill>
                <a:srgbClr val="1EB851"/>
              </a:solidFill>
              <a:latin typeface="Times New Roman" panose="02020603050405020304" charset="0"/>
              <a:ea typeface="微软雅黑" panose="020B0503020204020204" charset="-122"/>
              <a:cs typeface="Times New Roman" panose="02020603050405020304" charset="0"/>
            </a:endParaRPr>
          </a:p>
          <a:p>
            <a:pPr>
              <a:buBlip>
                <a:blip r:embed="rId24"/>
              </a:buBlip>
            </a:pPr>
            <a:r>
              <a:rPr lang="en-US" altLang="zh-CN" sz="2800">
                <a:solidFill>
                  <a:srgbClr val="1EB851"/>
                </a:solidFill>
                <a:latin typeface="Times New Roman" panose="02020603050405020304" charset="0"/>
                <a:ea typeface="微软雅黑" panose="020B0503020204020204" charset="-122"/>
                <a:cs typeface="Times New Roman" panose="02020603050405020304" charset="0"/>
              </a:rPr>
              <a:t> f</a:t>
            </a:r>
            <a:r>
              <a:rPr lang="zh-CN" altLang="en-US" sz="2800">
                <a:solidFill>
                  <a:srgbClr val="1EB851"/>
                </a:solidFill>
                <a:latin typeface="Times New Roman" panose="02020603050405020304" charset="0"/>
                <a:ea typeface="微软雅黑" panose="020B0503020204020204" charset="-122"/>
                <a:cs typeface="Times New Roman" panose="02020603050405020304" charset="0"/>
              </a:rPr>
              <a:t>eels he can change himself for the better</a:t>
            </a:r>
            <a:endParaRPr lang="zh-CN" altLang="en-US" sz="2800">
              <a:solidFill>
                <a:srgbClr val="1EB851"/>
              </a:solidFill>
              <a:latin typeface="Times New Roman" panose="02020603050405020304" charset="0"/>
              <a:ea typeface="微软雅黑" panose="020B0503020204020204" charset="-122"/>
              <a:cs typeface="Times New Roman" panose="02020603050405020304" charset="0"/>
            </a:endParaRPr>
          </a:p>
        </p:txBody>
      </p:sp>
      <p:grpSp>
        <p:nvGrpSpPr>
          <p:cNvPr id="2" name="组合 1"/>
          <p:cNvGrpSpPr/>
          <p:nvPr/>
        </p:nvGrpSpPr>
        <p:grpSpPr>
          <a:xfrm>
            <a:off x="3444330" y="1345309"/>
            <a:ext cx="7276744" cy="537477"/>
            <a:chOff x="5408" y="4157"/>
            <a:chExt cx="22921" cy="1693"/>
          </a:xfrm>
        </p:grpSpPr>
        <p:sp>
          <p:nvSpPr>
            <p:cNvPr id="4" name="TextBox 5"/>
            <p:cNvSpPr txBox="1"/>
            <p:nvPr/>
          </p:nvSpPr>
          <p:spPr>
            <a:xfrm>
              <a:off x="5408" y="4157"/>
              <a:ext cx="10490" cy="1644"/>
            </a:xfrm>
            <a:prstGeom prst="rect">
              <a:avLst/>
            </a:prstGeom>
            <a:noFill/>
            <a:ln w="9525">
              <a:noFill/>
            </a:ln>
          </p:spPr>
          <p:txBody>
            <a:bodyPr>
              <a:spAutoFit/>
            </a:bodyPr>
            <a:lstStyle/>
            <a:p>
              <a:pPr algn="ctr">
                <a:buClrTx/>
                <a:buSzTx/>
                <a:buFontTx/>
              </a:pPr>
              <a:r>
                <a:rPr lang="en-US" altLang="zh-CN" sz="2800" b="1" i="1">
                  <a:solidFill>
                    <a:schemeClr val="tx1"/>
                  </a:solidFill>
                  <a:latin typeface="Times New Roman" panose="02020603050405020304" charset="0"/>
                  <a:ea typeface="微软雅黑" panose="020B0503020204020204" charset="-122"/>
                  <a:cs typeface="Times New Roman" panose="02020603050405020304" charset="0"/>
                </a:rPr>
                <a:t>Student 2</a:t>
              </a:r>
              <a:endParaRPr lang="en-US" altLang="zh-CN" sz="2800" b="1" i="1">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5" name="文本框 4"/>
            <p:cNvSpPr txBox="1"/>
            <p:nvPr/>
          </p:nvSpPr>
          <p:spPr>
            <a:xfrm>
              <a:off x="14042" y="4206"/>
              <a:ext cx="14287" cy="1644"/>
            </a:xfrm>
            <a:prstGeom prst="rect">
              <a:avLst/>
            </a:prstGeom>
            <a:noFill/>
          </p:spPr>
          <p:txBody>
            <a:bodyPr wrap="square" rtlCol="0" anchor="t">
              <a:spAutoFit/>
            </a:bodyPr>
            <a:lstStyle/>
            <a:p>
              <a:pPr algn="l">
                <a:buClrTx/>
                <a:buSzTx/>
                <a:buFontTx/>
              </a:pPr>
              <a:r>
                <a:rPr lang="en-US" altLang="zh-CN" sz="2800" b="1">
                  <a:solidFill>
                    <a:srgbClr val="7030A0"/>
                  </a:solidFill>
                  <a:latin typeface="Times New Roman" panose="02020603050405020304" charset="0"/>
                  <a:cs typeface="Times New Roman" panose="02020603050405020304" charset="0"/>
                  <a:sym typeface="+mn-ea"/>
                </a:rPr>
                <a:t>George Fielding</a:t>
              </a:r>
              <a:endParaRPr lang="en-US" altLang="zh-CN" sz="2800" b="1">
                <a:solidFill>
                  <a:srgbClr val="7030A0"/>
                </a:solidFill>
                <a:latin typeface="Times New Roman" panose="02020603050405020304" charset="0"/>
                <a:cs typeface="Times New Roman" panose="02020603050405020304" charset="0"/>
                <a:sym typeface="+mn-ea"/>
              </a:endParaRPr>
            </a:p>
          </p:txBody>
        </p:sp>
      </p:grpSp>
      <p:sp>
        <p:nvSpPr>
          <p:cNvPr id="11" name="矩形 10"/>
          <p:cNvSpPr/>
          <p:nvPr/>
        </p:nvSpPr>
        <p:spPr>
          <a:xfrm>
            <a:off x="2698789" y="307038"/>
            <a:ext cx="8287385" cy="737235"/>
          </a:xfrm>
          <a:prstGeom prst="rect">
            <a:avLst/>
          </a:prstGeom>
          <a:noFill/>
        </p:spPr>
        <p:txBody>
          <a:bodyPr wrap="none" lIns="121920" tIns="60960" rIns="121920" bIns="60960">
            <a:spAutoFit/>
          </a:bodyPr>
          <a:lstStyle/>
          <a:p>
            <a:pPr algn="ctr"/>
            <a:r>
              <a:rPr lang="en-US" altLang="zh-CN" sz="4000" b="1" cap="none" spc="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Activity 3:</a:t>
            </a:r>
            <a:r>
              <a:rPr lang="en-US" altLang="zh-CN" sz="40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sym typeface="+mn-ea"/>
              </a:rPr>
              <a:t>Reading for the details </a:t>
            </a:r>
            <a:endParaRPr lang="en-US" altLang="zh-CN" sz="4000" b="1" cap="none" spc="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4" name="图片 13" descr="resource"/>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207260" y="1196975"/>
            <a:ext cx="914400" cy="914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9380" y="346075"/>
            <a:ext cx="11989435" cy="6165850"/>
          </a:xfrm>
        </p:spPr>
        <p:txBody>
          <a:bodyPr>
            <a:noAutofit/>
          </a:bodyPr>
          <a:lstStyle/>
          <a:p>
            <a:pPr marL="0" indent="0" algn="just">
              <a:buNone/>
            </a:pPr>
            <a:r>
              <a:rPr lang="en-US" altLang="zh-CN" sz="2400" smtClean="0"/>
              <a:t> Wang </a:t>
            </a:r>
            <a:r>
              <a:rPr lang="en-US" altLang="zh-CN" sz="2400"/>
              <a:t>Lu and George Fielding attended the summer camp 1 </a:t>
            </a:r>
            <a:r>
              <a:rPr lang="en-US" altLang="zh-CN" sz="2400" smtClean="0"/>
              <a:t>____________</a:t>
            </a:r>
            <a:r>
              <a:rPr lang="zh-CN" altLang="en-US" sz="2400" smtClean="0"/>
              <a:t>（</a:t>
            </a:r>
            <a:r>
              <a:rPr lang="en-US" altLang="zh-CN" sz="2400"/>
              <a:t>organize</a:t>
            </a:r>
            <a:r>
              <a:rPr lang="zh-CN" altLang="en-US" sz="2400"/>
              <a:t>） </a:t>
            </a:r>
            <a:r>
              <a:rPr lang="en-US" altLang="zh-CN" sz="2400"/>
              <a:t>by the magazine </a:t>
            </a:r>
            <a:r>
              <a:rPr lang="en-US" altLang="zh-CN" sz="2400" i="1"/>
              <a:t>Healthy Life</a:t>
            </a:r>
            <a:r>
              <a:rPr lang="en-US" altLang="zh-CN" sz="2400"/>
              <a:t>. At the end of the camp</a:t>
            </a:r>
            <a:r>
              <a:rPr lang="zh-CN" altLang="en-US" sz="2400"/>
              <a:t>，</a:t>
            </a:r>
            <a:r>
              <a:rPr lang="en-US" altLang="zh-CN" sz="2400"/>
              <a:t>what Wang Lu heard stimulated her </a:t>
            </a:r>
            <a:r>
              <a:rPr lang="en-US" altLang="zh-CN" sz="2400" smtClean="0"/>
              <a:t>2____________</a:t>
            </a:r>
            <a:r>
              <a:rPr lang="zh-CN" altLang="en-US" sz="2400" smtClean="0"/>
              <a:t>（</a:t>
            </a:r>
            <a:r>
              <a:rPr lang="en-US" altLang="zh-CN" sz="2400"/>
              <a:t>motivate</a:t>
            </a:r>
            <a:r>
              <a:rPr lang="zh-CN" altLang="en-US" sz="2400"/>
              <a:t>）</a:t>
            </a:r>
            <a:r>
              <a:rPr lang="en-US" altLang="zh-CN" sz="2400"/>
              <a:t>.</a:t>
            </a:r>
            <a:r>
              <a:rPr lang="en-US" altLang="zh-CN" sz="2400">
                <a:highlight>
                  <a:srgbClr val="00FF00"/>
                </a:highlight>
              </a:rPr>
              <a:t> She made up her mind 3_________ </a:t>
            </a:r>
            <a:r>
              <a:rPr lang="zh-CN" altLang="en-US" sz="2400" smtClean="0">
                <a:highlight>
                  <a:srgbClr val="00FF00"/>
                </a:highlight>
              </a:rPr>
              <a:t>（</a:t>
            </a:r>
            <a:r>
              <a:rPr lang="en-US" altLang="zh-CN" sz="2400">
                <a:highlight>
                  <a:srgbClr val="00FF00"/>
                </a:highlight>
              </a:rPr>
              <a:t>eat</a:t>
            </a:r>
            <a:r>
              <a:rPr lang="zh-CN" altLang="en-US" sz="2400">
                <a:highlight>
                  <a:srgbClr val="00FF00"/>
                </a:highlight>
              </a:rPr>
              <a:t>） </a:t>
            </a:r>
            <a:r>
              <a:rPr lang="en-US" altLang="zh-CN" sz="2400">
                <a:highlight>
                  <a:srgbClr val="00FF00"/>
                </a:highlight>
              </a:rPr>
              <a:t>nothing with sugar and to exercise regularly.</a:t>
            </a:r>
            <a:r>
              <a:rPr lang="en-US" altLang="zh-CN" sz="2400"/>
              <a:t> </a:t>
            </a:r>
            <a:r>
              <a:rPr lang="en-US" altLang="zh-CN" sz="2400">
                <a:highlight>
                  <a:srgbClr val="FFFF00"/>
                </a:highlight>
              </a:rPr>
              <a:t>Now she sleeps soundly at night and feels 4__________________</a:t>
            </a:r>
            <a:r>
              <a:rPr lang="zh-CN" altLang="en-US" sz="2400" smtClean="0">
                <a:highlight>
                  <a:srgbClr val="FFFF00"/>
                </a:highlight>
              </a:rPr>
              <a:t>（</a:t>
            </a:r>
            <a:r>
              <a:rPr lang="en-US" altLang="zh-CN" sz="2400" smtClean="0">
                <a:highlight>
                  <a:srgbClr val="FFFF00"/>
                </a:highlight>
              </a:rPr>
              <a:t>dynamic</a:t>
            </a:r>
            <a:r>
              <a:rPr lang="zh-CN" altLang="en-US" sz="2400">
                <a:highlight>
                  <a:srgbClr val="FFFF00"/>
                </a:highlight>
              </a:rPr>
              <a:t>） </a:t>
            </a:r>
            <a:r>
              <a:rPr lang="en-US" altLang="zh-CN" sz="2400">
                <a:highlight>
                  <a:srgbClr val="FFFF00"/>
                </a:highlight>
              </a:rPr>
              <a:t>than ever. </a:t>
            </a:r>
            <a:endParaRPr lang="en-US" altLang="zh-CN" sz="2400">
              <a:highlight>
                <a:srgbClr val="FFFF00"/>
              </a:highlight>
            </a:endParaRPr>
          </a:p>
          <a:p>
            <a:pPr marL="0" indent="0" algn="just">
              <a:buNone/>
            </a:pPr>
            <a:r>
              <a:rPr lang="en-US" altLang="zh-CN" sz="2400" smtClean="0"/>
              <a:t>   In </a:t>
            </a:r>
            <a:r>
              <a:rPr lang="en-US" altLang="zh-CN" sz="2400"/>
              <a:t>the meanwhile</a:t>
            </a:r>
            <a:r>
              <a:rPr lang="zh-CN" altLang="en-US" sz="2400"/>
              <a:t>，</a:t>
            </a:r>
            <a:r>
              <a:rPr lang="en-US" altLang="zh-CN" sz="2400"/>
              <a:t>George Fielding has changed himself 5_________the better. </a:t>
            </a:r>
            <a:r>
              <a:rPr lang="en-US" altLang="zh-CN" sz="2400">
                <a:highlight>
                  <a:srgbClr val="FF00FF"/>
                </a:highlight>
              </a:rPr>
              <a:t>He used to get so absorbed </a:t>
            </a:r>
            <a:r>
              <a:rPr lang="en-US" altLang="zh-CN" sz="2400" smtClean="0">
                <a:highlight>
                  <a:srgbClr val="FF00FF"/>
                </a:highlight>
              </a:rPr>
              <a:t>6_________he </a:t>
            </a:r>
            <a:r>
              <a:rPr lang="en-US" altLang="zh-CN" sz="2400">
                <a:highlight>
                  <a:srgbClr val="FF00FF"/>
                </a:highlight>
              </a:rPr>
              <a:t>played the games day and night.</a:t>
            </a:r>
            <a:r>
              <a:rPr lang="en-US" altLang="zh-CN" sz="2400">
                <a:highlight>
                  <a:srgbClr val="00FF00"/>
                </a:highlight>
              </a:rPr>
              <a:t> However，after the camp，he 7_________（take） control of his life though it was 8_________ big struggle not to play online games.</a:t>
            </a:r>
            <a:r>
              <a:rPr lang="en-US" altLang="zh-CN" sz="2400"/>
              <a:t> </a:t>
            </a:r>
            <a:r>
              <a:rPr lang="en-US" altLang="zh-CN" sz="2400">
                <a:highlight>
                  <a:srgbClr val="FFFF00"/>
                </a:highlight>
              </a:rPr>
              <a:t>Now he and his dad go rock climbing together 9</a:t>
            </a:r>
            <a:r>
              <a:rPr lang="zh-CN" altLang="en-US" sz="2400">
                <a:highlight>
                  <a:srgbClr val="FFFF00"/>
                </a:highlight>
              </a:rPr>
              <a:t>　</a:t>
            </a:r>
            <a:r>
              <a:rPr lang="en-US" altLang="zh-CN" sz="2400">
                <a:highlight>
                  <a:srgbClr val="FFFF00"/>
                </a:highlight>
              </a:rPr>
              <a:t>_________</a:t>
            </a:r>
            <a:r>
              <a:rPr lang="zh-CN" altLang="en-US" sz="2400" smtClean="0">
                <a:highlight>
                  <a:srgbClr val="FFFF00"/>
                </a:highlight>
              </a:rPr>
              <a:t>（</a:t>
            </a:r>
            <a:r>
              <a:rPr lang="en-US" altLang="zh-CN" sz="2400">
                <a:highlight>
                  <a:srgbClr val="FFFF00"/>
                </a:highlight>
              </a:rPr>
              <a:t>month</a:t>
            </a:r>
            <a:r>
              <a:rPr lang="zh-CN" altLang="en-US" sz="2400">
                <a:highlight>
                  <a:srgbClr val="FFFF00"/>
                </a:highlight>
              </a:rPr>
              <a:t>）</a:t>
            </a:r>
            <a:r>
              <a:rPr lang="en-US" altLang="zh-CN" sz="2400">
                <a:highlight>
                  <a:srgbClr val="FFFF00"/>
                </a:highlight>
              </a:rPr>
              <a:t>.</a:t>
            </a:r>
            <a:r>
              <a:rPr lang="en-US" altLang="zh-CN" sz="2400"/>
              <a:t> It has enhanced the quality of his life</a:t>
            </a:r>
            <a:r>
              <a:rPr lang="zh-CN" altLang="en-US" sz="2400"/>
              <a:t>，</a:t>
            </a:r>
            <a:r>
              <a:rPr lang="en-US" altLang="zh-CN" sz="2400"/>
              <a:t>10___________</a:t>
            </a:r>
            <a:r>
              <a:rPr lang="zh-CN" altLang="en-US" sz="2400"/>
              <a:t>　</a:t>
            </a:r>
            <a:r>
              <a:rPr lang="zh-CN" altLang="en-US" sz="2400" smtClean="0"/>
              <a:t>（</a:t>
            </a:r>
            <a:r>
              <a:rPr lang="en-US" altLang="zh-CN" sz="2400"/>
              <a:t>improve</a:t>
            </a:r>
            <a:r>
              <a:rPr lang="zh-CN" altLang="en-US" sz="2400"/>
              <a:t>） </a:t>
            </a:r>
            <a:r>
              <a:rPr lang="en-US" altLang="zh-CN" sz="2400"/>
              <a:t>his health and increasing his happiness. </a:t>
            </a:r>
            <a:endParaRPr lang="en-US" altLang="zh-CN" sz="2400"/>
          </a:p>
          <a:p>
            <a:pPr marL="0" indent="0" algn="just">
              <a:buNone/>
            </a:pPr>
            <a:r>
              <a:rPr lang="zh-CN" altLang="en-US" sz="2400" smtClean="0"/>
              <a:t> </a:t>
            </a:r>
            <a:r>
              <a:rPr lang="zh-CN" altLang="en-US" sz="2400"/>
              <a:t>　</a:t>
            </a:r>
            <a:endParaRPr lang="zh-CN" altLang="en-US" sz="2400"/>
          </a:p>
        </p:txBody>
      </p:sp>
      <p:sp>
        <p:nvSpPr>
          <p:cNvPr id="4" name="TextBox 3"/>
          <p:cNvSpPr txBox="1"/>
          <p:nvPr/>
        </p:nvSpPr>
        <p:spPr>
          <a:xfrm>
            <a:off x="9696257" y="404596"/>
            <a:ext cx="2299405" cy="501650"/>
          </a:xfrm>
          <a:prstGeom prst="rect">
            <a:avLst/>
          </a:prstGeom>
          <a:noFill/>
        </p:spPr>
        <p:txBody>
          <a:bodyPr wrap="square" lIns="91440" tIns="45720" rIns="91440" bIns="45720" rtlCol="0">
            <a:spAutoFit/>
          </a:bodyPr>
          <a:lstStyle/>
          <a:p>
            <a:r>
              <a:rPr lang="en-US" altLang="zh-CN" sz="2665" smtClean="0">
                <a:solidFill>
                  <a:srgbClr val="FF0000"/>
                </a:solidFill>
                <a:latin typeface="微软雅黑" panose="020B0503020204020204" charset="-122"/>
                <a:ea typeface="微软雅黑" panose="020B0503020204020204" charset="-122"/>
              </a:rPr>
              <a:t>organized </a:t>
            </a:r>
            <a:endParaRPr lang="en-US" altLang="zh-CN" sz="2665">
              <a:solidFill>
                <a:srgbClr val="FF0000"/>
              </a:solidFill>
              <a:latin typeface="微软雅黑" panose="020B0503020204020204" charset="-122"/>
              <a:ea typeface="微软雅黑" panose="020B0503020204020204" charset="-122"/>
            </a:endParaRPr>
          </a:p>
        </p:txBody>
      </p:sp>
      <p:sp>
        <p:nvSpPr>
          <p:cNvPr id="6" name="TextBox 5"/>
          <p:cNvSpPr txBox="1"/>
          <p:nvPr/>
        </p:nvSpPr>
        <p:spPr>
          <a:xfrm>
            <a:off x="5447869" y="1268516"/>
            <a:ext cx="2557797" cy="501650"/>
          </a:xfrm>
          <a:prstGeom prst="rect">
            <a:avLst/>
          </a:prstGeom>
          <a:noFill/>
        </p:spPr>
        <p:txBody>
          <a:bodyPr wrap="square" lIns="91440" tIns="45720" rIns="91440" bIns="45720" rtlCol="0">
            <a:spAutoFit/>
          </a:bodyPr>
          <a:lstStyle/>
          <a:p>
            <a:r>
              <a:rPr lang="en-US" altLang="zh-CN" sz="2665" smtClean="0">
                <a:solidFill>
                  <a:srgbClr val="FF0000"/>
                </a:solidFill>
                <a:latin typeface="微软雅黑" panose="020B0503020204020204" charset="-122"/>
                <a:ea typeface="微软雅黑" panose="020B0503020204020204" charset="-122"/>
              </a:rPr>
              <a:t>motivation </a:t>
            </a:r>
            <a:endParaRPr lang="en-US" altLang="zh-CN" sz="2665">
              <a:solidFill>
                <a:srgbClr val="FF0000"/>
              </a:solidFill>
              <a:latin typeface="微软雅黑" panose="020B0503020204020204" charset="-122"/>
              <a:ea typeface="微软雅黑" panose="020B0503020204020204" charset="-122"/>
            </a:endParaRPr>
          </a:p>
        </p:txBody>
      </p:sp>
      <p:sp>
        <p:nvSpPr>
          <p:cNvPr id="7" name="TextBox 6"/>
          <p:cNvSpPr txBox="1"/>
          <p:nvPr/>
        </p:nvSpPr>
        <p:spPr>
          <a:xfrm>
            <a:off x="2207258" y="1773036"/>
            <a:ext cx="1247463" cy="501650"/>
          </a:xfrm>
          <a:prstGeom prst="rect">
            <a:avLst/>
          </a:prstGeom>
          <a:noFill/>
        </p:spPr>
        <p:txBody>
          <a:bodyPr wrap="square" lIns="91440" tIns="45720" rIns="91440" bIns="45720" rtlCol="0">
            <a:spAutoFit/>
          </a:bodyPr>
          <a:lstStyle/>
          <a:p>
            <a:r>
              <a:rPr lang="en-US" altLang="zh-CN" sz="2665">
                <a:solidFill>
                  <a:srgbClr val="FF0000"/>
                </a:solidFill>
                <a:latin typeface="微软雅黑" panose="020B0503020204020204" charset="-122"/>
                <a:ea typeface="微软雅黑" panose="020B0503020204020204" charset="-122"/>
              </a:rPr>
              <a:t>to eat </a:t>
            </a:r>
            <a:endParaRPr lang="en-US" altLang="zh-CN" sz="2665">
              <a:solidFill>
                <a:srgbClr val="FF0000"/>
              </a:solidFill>
              <a:latin typeface="微软雅黑" panose="020B0503020204020204" charset="-122"/>
              <a:ea typeface="微软雅黑" panose="020B0503020204020204" charset="-122"/>
            </a:endParaRPr>
          </a:p>
        </p:txBody>
      </p:sp>
      <p:sp>
        <p:nvSpPr>
          <p:cNvPr id="8" name="TextBox 7"/>
          <p:cNvSpPr txBox="1"/>
          <p:nvPr/>
        </p:nvSpPr>
        <p:spPr>
          <a:xfrm>
            <a:off x="7320135" y="2277263"/>
            <a:ext cx="3166457" cy="501650"/>
          </a:xfrm>
          <a:prstGeom prst="rect">
            <a:avLst/>
          </a:prstGeom>
          <a:noFill/>
        </p:spPr>
        <p:txBody>
          <a:bodyPr wrap="square" lIns="91440" tIns="45720" rIns="91440" bIns="45720" rtlCol="0">
            <a:spAutoFit/>
          </a:bodyPr>
          <a:lstStyle/>
          <a:p>
            <a:r>
              <a:rPr lang="en-US" altLang="zh-CN" sz="2665">
                <a:solidFill>
                  <a:srgbClr val="FF0000"/>
                </a:solidFill>
                <a:latin typeface="微软雅黑" panose="020B0503020204020204" charset="-122"/>
                <a:ea typeface="微软雅黑" panose="020B0503020204020204" charset="-122"/>
              </a:rPr>
              <a:t>more dynamic </a:t>
            </a:r>
            <a:endParaRPr lang="en-US" altLang="zh-CN" sz="2665">
              <a:solidFill>
                <a:srgbClr val="FF0000"/>
              </a:solidFill>
              <a:latin typeface="微软雅黑" panose="020B0503020204020204" charset="-122"/>
              <a:ea typeface="微软雅黑" panose="020B0503020204020204" charset="-122"/>
            </a:endParaRPr>
          </a:p>
        </p:txBody>
      </p:sp>
      <p:sp>
        <p:nvSpPr>
          <p:cNvPr id="9" name="TextBox 8"/>
          <p:cNvSpPr txBox="1"/>
          <p:nvPr/>
        </p:nvSpPr>
        <p:spPr>
          <a:xfrm>
            <a:off x="10200486" y="3285740"/>
            <a:ext cx="1247463" cy="501650"/>
          </a:xfrm>
          <a:prstGeom prst="rect">
            <a:avLst/>
          </a:prstGeom>
          <a:noFill/>
        </p:spPr>
        <p:txBody>
          <a:bodyPr wrap="square" lIns="91440" tIns="45720" rIns="91440" bIns="45720" rtlCol="0">
            <a:spAutoFit/>
          </a:bodyPr>
          <a:lstStyle/>
          <a:p>
            <a:r>
              <a:rPr lang="en-US" altLang="zh-CN" sz="2665">
                <a:solidFill>
                  <a:srgbClr val="FF0000"/>
                </a:solidFill>
                <a:latin typeface="微软雅黑" panose="020B0503020204020204" charset="-122"/>
                <a:ea typeface="微软雅黑" panose="020B0503020204020204" charset="-122"/>
              </a:rPr>
              <a:t>for </a:t>
            </a:r>
            <a:endParaRPr lang="en-US" altLang="zh-CN" sz="2665">
              <a:solidFill>
                <a:srgbClr val="FF0000"/>
              </a:solidFill>
              <a:latin typeface="微软雅黑" panose="020B0503020204020204" charset="-122"/>
              <a:ea typeface="微软雅黑" panose="020B0503020204020204" charset="-122"/>
            </a:endParaRPr>
          </a:p>
        </p:txBody>
      </p:sp>
      <p:sp>
        <p:nvSpPr>
          <p:cNvPr id="10" name="TextBox 9"/>
          <p:cNvSpPr txBox="1"/>
          <p:nvPr/>
        </p:nvSpPr>
        <p:spPr>
          <a:xfrm>
            <a:off x="6527538" y="3790023"/>
            <a:ext cx="1247463" cy="501650"/>
          </a:xfrm>
          <a:prstGeom prst="rect">
            <a:avLst/>
          </a:prstGeom>
          <a:noFill/>
        </p:spPr>
        <p:txBody>
          <a:bodyPr wrap="square" lIns="91440" tIns="45720" rIns="91440" bIns="45720" rtlCol="0">
            <a:spAutoFit/>
          </a:bodyPr>
          <a:lstStyle/>
          <a:p>
            <a:r>
              <a:rPr lang="en-US" altLang="zh-CN" sz="2665">
                <a:solidFill>
                  <a:srgbClr val="FF0000"/>
                </a:solidFill>
                <a:latin typeface="微软雅黑" panose="020B0503020204020204" charset="-122"/>
                <a:ea typeface="微软雅黑" panose="020B0503020204020204" charset="-122"/>
              </a:rPr>
              <a:t>that </a:t>
            </a:r>
            <a:endParaRPr lang="en-US" altLang="zh-CN" sz="2665">
              <a:solidFill>
                <a:srgbClr val="FF0000"/>
              </a:solidFill>
              <a:latin typeface="微软雅黑" panose="020B0503020204020204" charset="-122"/>
              <a:ea typeface="微软雅黑" panose="020B0503020204020204" charset="-122"/>
            </a:endParaRPr>
          </a:p>
        </p:txBody>
      </p:sp>
      <p:sp>
        <p:nvSpPr>
          <p:cNvPr id="11" name="TextBox 10"/>
          <p:cNvSpPr txBox="1"/>
          <p:nvPr/>
        </p:nvSpPr>
        <p:spPr>
          <a:xfrm>
            <a:off x="7320180" y="4319220"/>
            <a:ext cx="1247463" cy="501650"/>
          </a:xfrm>
          <a:prstGeom prst="rect">
            <a:avLst/>
          </a:prstGeom>
          <a:noFill/>
        </p:spPr>
        <p:txBody>
          <a:bodyPr wrap="square" lIns="91440" tIns="45720" rIns="91440" bIns="45720" rtlCol="0">
            <a:spAutoFit/>
          </a:bodyPr>
          <a:lstStyle/>
          <a:p>
            <a:r>
              <a:rPr lang="en-US" altLang="zh-CN" sz="2665">
                <a:solidFill>
                  <a:srgbClr val="FF0000"/>
                </a:solidFill>
                <a:latin typeface="微软雅黑" panose="020B0503020204020204" charset="-122"/>
                <a:ea typeface="微软雅黑" panose="020B0503020204020204" charset="-122"/>
              </a:rPr>
              <a:t>took</a:t>
            </a:r>
            <a:endParaRPr lang="en-US" altLang="zh-CN" sz="2665">
              <a:solidFill>
                <a:srgbClr val="FF0000"/>
              </a:solidFill>
              <a:latin typeface="微软雅黑" panose="020B0503020204020204" charset="-122"/>
              <a:ea typeface="微软雅黑" panose="020B0503020204020204" charset="-122"/>
            </a:endParaRPr>
          </a:p>
        </p:txBody>
      </p:sp>
      <p:sp>
        <p:nvSpPr>
          <p:cNvPr id="12" name="TextBox 11"/>
          <p:cNvSpPr txBox="1"/>
          <p:nvPr/>
        </p:nvSpPr>
        <p:spPr>
          <a:xfrm>
            <a:off x="3431851" y="4825600"/>
            <a:ext cx="1247463" cy="501650"/>
          </a:xfrm>
          <a:prstGeom prst="rect">
            <a:avLst/>
          </a:prstGeom>
          <a:noFill/>
        </p:spPr>
        <p:txBody>
          <a:bodyPr wrap="square" lIns="91440" tIns="45720" rIns="91440" bIns="45720" rtlCol="0">
            <a:spAutoFit/>
          </a:bodyPr>
          <a:lstStyle/>
          <a:p>
            <a:r>
              <a:rPr lang="en-US" altLang="zh-CN" sz="2665">
                <a:solidFill>
                  <a:srgbClr val="FF0000"/>
                </a:solidFill>
                <a:latin typeface="微软雅黑" panose="020B0503020204020204" charset="-122"/>
                <a:ea typeface="微软雅黑" panose="020B0503020204020204" charset="-122"/>
              </a:rPr>
              <a:t>a </a:t>
            </a:r>
            <a:endParaRPr lang="en-US" altLang="zh-CN" sz="2665">
              <a:solidFill>
                <a:srgbClr val="FF0000"/>
              </a:solidFill>
              <a:latin typeface="微软雅黑" panose="020B0503020204020204" charset="-122"/>
              <a:ea typeface="微软雅黑" panose="020B0503020204020204" charset="-122"/>
            </a:endParaRPr>
          </a:p>
        </p:txBody>
      </p:sp>
      <p:sp>
        <p:nvSpPr>
          <p:cNvPr id="13" name="TextBox 12"/>
          <p:cNvSpPr txBox="1"/>
          <p:nvPr/>
        </p:nvSpPr>
        <p:spPr>
          <a:xfrm>
            <a:off x="7176336" y="5303714"/>
            <a:ext cx="1984408" cy="501650"/>
          </a:xfrm>
          <a:prstGeom prst="rect">
            <a:avLst/>
          </a:prstGeom>
          <a:noFill/>
        </p:spPr>
        <p:txBody>
          <a:bodyPr wrap="square" lIns="91440" tIns="45720" rIns="91440" bIns="45720" rtlCol="0">
            <a:spAutoFit/>
          </a:bodyPr>
          <a:lstStyle/>
          <a:p>
            <a:r>
              <a:rPr lang="en-US" altLang="zh-CN" sz="2665">
                <a:solidFill>
                  <a:srgbClr val="FF0000"/>
                </a:solidFill>
                <a:latin typeface="微软雅黑" panose="020B0503020204020204" charset="-122"/>
                <a:ea typeface="微软雅黑" panose="020B0503020204020204" charset="-122"/>
              </a:rPr>
              <a:t>monthly</a:t>
            </a:r>
            <a:endParaRPr lang="en-US" altLang="zh-CN" sz="2665">
              <a:solidFill>
                <a:srgbClr val="FF0000"/>
              </a:solidFill>
              <a:latin typeface="微软雅黑" panose="020B0503020204020204" charset="-122"/>
              <a:ea typeface="微软雅黑" panose="020B0503020204020204" charset="-122"/>
            </a:endParaRPr>
          </a:p>
        </p:txBody>
      </p:sp>
      <p:sp>
        <p:nvSpPr>
          <p:cNvPr id="14" name="TextBox 13"/>
          <p:cNvSpPr txBox="1"/>
          <p:nvPr/>
        </p:nvSpPr>
        <p:spPr>
          <a:xfrm>
            <a:off x="6023448" y="5804967"/>
            <a:ext cx="1917860" cy="501650"/>
          </a:xfrm>
          <a:prstGeom prst="rect">
            <a:avLst/>
          </a:prstGeom>
          <a:noFill/>
        </p:spPr>
        <p:txBody>
          <a:bodyPr wrap="square" lIns="91440" tIns="45720" rIns="91440" bIns="45720" rtlCol="0">
            <a:spAutoFit/>
          </a:bodyPr>
          <a:lstStyle/>
          <a:p>
            <a:r>
              <a:rPr lang="en-US" altLang="zh-CN" sz="2665" smtClean="0">
                <a:solidFill>
                  <a:srgbClr val="FF0000"/>
                </a:solidFill>
                <a:latin typeface="微软雅黑" panose="020B0503020204020204" charset="-122"/>
                <a:ea typeface="微软雅黑" panose="020B0503020204020204" charset="-122"/>
              </a:rPr>
              <a:t>improving </a:t>
            </a:r>
            <a:endParaRPr lang="zh-CN" altLang="en-US" sz="2665">
              <a:solidFill>
                <a:srgbClr val="FF0000"/>
              </a:solidFill>
              <a:latin typeface="微软雅黑" panose="020B0503020204020204" charset="-122"/>
              <a:ea typeface="微软雅黑" panose="020B0503020204020204" charset="-122"/>
            </a:endParaRPr>
          </a:p>
        </p:txBody>
      </p:sp>
      <p:sp>
        <p:nvSpPr>
          <p:cNvPr id="2" name="矩形 1"/>
          <p:cNvSpPr/>
          <p:nvPr/>
        </p:nvSpPr>
        <p:spPr>
          <a:xfrm>
            <a:off x="1631256" y="44652"/>
            <a:ext cx="8418830" cy="50165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altLang="zh-CN" sz="2665"/>
              <a:t>Filling in the blanks and feel the tenses in the passage</a:t>
            </a:r>
            <a:r>
              <a:rPr lang="zh-CN" altLang="en-US" sz="2665"/>
              <a:t> </a:t>
            </a:r>
            <a:endParaRPr lang="zh-CN" altLang="en-US" sz="2665"/>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153285" y="5353685"/>
            <a:ext cx="7682865" cy="1268095"/>
          </a:xfrm>
          <a:prstGeom prst="rect">
            <a:avLst/>
          </a:prstGeom>
          <a:solidFill>
            <a:schemeClr val="accent1">
              <a:lumMod val="40000"/>
              <a:lumOff val="6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buClrTx/>
              <a:buSzTx/>
              <a:buFontTx/>
            </a:pPr>
            <a:r>
              <a:rPr lang="en-US" altLang="zh-CN" sz="2800" b="1" dirty="0">
                <a:gradFill>
                  <a:gsLst>
                    <a:gs pos="0">
                      <a:srgbClr val="012D86"/>
                    </a:gs>
                    <a:gs pos="100000">
                      <a:srgbClr val="0E2557"/>
                    </a:gs>
                  </a:gsLst>
                  <a:lin scaled="0"/>
                </a:gradFill>
                <a:uFillTx/>
                <a:latin typeface="Cambria" panose="02040503050406030204" pitchFamily="18" charset="0"/>
                <a:sym typeface="+mn-ea"/>
              </a:rPr>
              <a:t>What was the problem?</a:t>
            </a:r>
            <a:endParaRPr lang="en-US" altLang="zh-CN" sz="2800" b="1" dirty="0">
              <a:gradFill>
                <a:gsLst>
                  <a:gs pos="0">
                    <a:srgbClr val="012D86"/>
                  </a:gs>
                  <a:gs pos="100000">
                    <a:srgbClr val="0E2557"/>
                  </a:gs>
                </a:gsLst>
                <a:lin scaled="0"/>
              </a:gradFill>
              <a:uFillTx/>
              <a:latin typeface="Cambria" panose="02040503050406030204" pitchFamily="18" charset="0"/>
            </a:endParaRPr>
          </a:p>
        </p:txBody>
      </p:sp>
      <p:sp>
        <p:nvSpPr>
          <p:cNvPr id="8" name="矩形 7"/>
          <p:cNvSpPr/>
          <p:nvPr/>
        </p:nvSpPr>
        <p:spPr>
          <a:xfrm>
            <a:off x="2785110" y="4161790"/>
            <a:ext cx="7100570" cy="1007745"/>
          </a:xfrm>
          <a:prstGeom prst="rect">
            <a:avLst/>
          </a:prstGeom>
          <a:solidFill>
            <a:schemeClr val="accent1">
              <a:lumMod val="40000"/>
              <a:lumOff val="6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buClrTx/>
              <a:buSzTx/>
              <a:buFontTx/>
            </a:pPr>
            <a:r>
              <a:rPr lang="en-US" altLang="zh-CN" sz="2800" b="1" dirty="0">
                <a:gradFill>
                  <a:gsLst>
                    <a:gs pos="0">
                      <a:srgbClr val="012D86"/>
                    </a:gs>
                    <a:gs pos="100000">
                      <a:srgbClr val="0E2557"/>
                    </a:gs>
                  </a:gsLst>
                  <a:lin scaled="0"/>
                </a:gradFill>
                <a:uFillTx/>
                <a:latin typeface="Cambria" panose="02040503050406030204" pitchFamily="18" charset="0"/>
                <a:sym typeface="+mn-ea"/>
              </a:rPr>
              <a:t>How did the author decide to change that?</a:t>
            </a:r>
            <a:endParaRPr lang="en-US" altLang="zh-CN" sz="2800" b="1" dirty="0">
              <a:gradFill>
                <a:gsLst>
                  <a:gs pos="0">
                    <a:srgbClr val="012D86"/>
                  </a:gs>
                  <a:gs pos="100000">
                    <a:srgbClr val="0E2557"/>
                  </a:gs>
                </a:gsLst>
                <a:lin scaled="0"/>
              </a:gradFill>
              <a:uFillTx/>
              <a:latin typeface="Cambria" panose="02040503050406030204" pitchFamily="18" charset="0"/>
              <a:sym typeface="+mn-ea"/>
            </a:endParaRPr>
          </a:p>
          <a:p>
            <a:pPr algn="ctr">
              <a:buClrTx/>
              <a:buSzTx/>
              <a:buFontTx/>
            </a:pPr>
            <a:r>
              <a:rPr lang="en-US" altLang="zh-CN" sz="2800" b="1" dirty="0">
                <a:gradFill>
                  <a:gsLst>
                    <a:gs pos="0">
                      <a:srgbClr val="012D86"/>
                    </a:gs>
                    <a:gs pos="100000">
                      <a:srgbClr val="0E2557"/>
                    </a:gs>
                  </a:gsLst>
                  <a:lin scaled="0"/>
                </a:gradFill>
                <a:uFillTx/>
                <a:latin typeface="Cambria" panose="02040503050406030204" pitchFamily="18" charset="0"/>
              </a:rPr>
              <a:t>  </a:t>
            </a:r>
            <a:endParaRPr lang="en-US" altLang="zh-CN" sz="2800" b="1" dirty="0">
              <a:gradFill>
                <a:gsLst>
                  <a:gs pos="0">
                    <a:srgbClr val="012D86"/>
                  </a:gs>
                  <a:gs pos="100000">
                    <a:srgbClr val="0E2557"/>
                  </a:gs>
                </a:gsLst>
                <a:lin scaled="0"/>
              </a:gradFill>
              <a:uFillTx/>
              <a:latin typeface="Cambria" panose="02040503050406030204" pitchFamily="18" charset="0"/>
            </a:endParaRPr>
          </a:p>
        </p:txBody>
      </p:sp>
      <p:sp>
        <p:nvSpPr>
          <p:cNvPr id="9" name="矩形 8"/>
          <p:cNvSpPr/>
          <p:nvPr/>
        </p:nvSpPr>
        <p:spPr>
          <a:xfrm>
            <a:off x="3503930" y="2997200"/>
            <a:ext cx="6738620" cy="1007745"/>
          </a:xfrm>
          <a:prstGeom prst="rect">
            <a:avLst/>
          </a:prstGeom>
          <a:solidFill>
            <a:schemeClr val="accent1">
              <a:lumMod val="40000"/>
              <a:lumOff val="6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buClrTx/>
              <a:buSzTx/>
              <a:buFontTx/>
            </a:pPr>
            <a:r>
              <a:rPr lang="en-US" altLang="zh-CN" sz="2800" b="1" dirty="0">
                <a:gradFill>
                  <a:gsLst>
                    <a:gs pos="0">
                      <a:srgbClr val="012D86"/>
                    </a:gs>
                    <a:gs pos="100000">
                      <a:srgbClr val="0E2557"/>
                    </a:gs>
                  </a:gsLst>
                  <a:lin scaled="0"/>
                </a:gradFill>
                <a:uFillTx/>
                <a:latin typeface="Cambria" panose="02040503050406030204" pitchFamily="18" charset="0"/>
                <a:sym typeface="+mn-ea"/>
              </a:rPr>
              <a:t>What did the author do to change that?</a:t>
            </a:r>
            <a:endParaRPr lang="en-US" altLang="zh-CN" sz="2800" b="1" dirty="0">
              <a:gradFill>
                <a:gsLst>
                  <a:gs pos="0">
                    <a:srgbClr val="012D86"/>
                  </a:gs>
                  <a:gs pos="100000">
                    <a:srgbClr val="0E2557"/>
                  </a:gs>
                </a:gsLst>
                <a:lin scaled="0"/>
              </a:gradFill>
              <a:uFillTx/>
              <a:latin typeface="Cambria" panose="02040503050406030204" pitchFamily="18" charset="0"/>
            </a:endParaRPr>
          </a:p>
          <a:p>
            <a:pPr algn="ctr">
              <a:buClrTx/>
              <a:buSzTx/>
              <a:buFontTx/>
            </a:pPr>
            <a:r>
              <a:rPr lang="en-US" altLang="zh-CN" sz="2800" b="1" dirty="0">
                <a:gradFill>
                  <a:gsLst>
                    <a:gs pos="0">
                      <a:srgbClr val="012D86"/>
                    </a:gs>
                    <a:gs pos="100000">
                      <a:srgbClr val="0E2557"/>
                    </a:gs>
                  </a:gsLst>
                  <a:lin scaled="0"/>
                </a:gradFill>
                <a:uFillTx/>
                <a:latin typeface="Cambria" panose="02040503050406030204" pitchFamily="18" charset="0"/>
              </a:rPr>
              <a:t>(action) </a:t>
            </a:r>
            <a:endParaRPr lang="en-US" altLang="zh-CN" sz="2800" b="1" dirty="0">
              <a:gradFill>
                <a:gsLst>
                  <a:gs pos="0">
                    <a:srgbClr val="012D86"/>
                  </a:gs>
                  <a:gs pos="100000">
                    <a:srgbClr val="0E2557"/>
                  </a:gs>
                </a:gsLst>
                <a:lin scaled="0"/>
              </a:gradFill>
              <a:uFillTx/>
              <a:latin typeface="Cambria" panose="02040503050406030204" pitchFamily="18" charset="0"/>
            </a:endParaRPr>
          </a:p>
        </p:txBody>
      </p:sp>
      <p:sp>
        <p:nvSpPr>
          <p:cNvPr id="11" name="矩形 10"/>
          <p:cNvSpPr/>
          <p:nvPr/>
        </p:nvSpPr>
        <p:spPr>
          <a:xfrm>
            <a:off x="4888865" y="1657985"/>
            <a:ext cx="6837680" cy="1007745"/>
          </a:xfrm>
          <a:prstGeom prst="rect">
            <a:avLst/>
          </a:prstGeom>
          <a:solidFill>
            <a:schemeClr val="accent1">
              <a:lumMod val="40000"/>
              <a:lumOff val="6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800" b="1" dirty="0">
                <a:gradFill>
                  <a:gsLst>
                    <a:gs pos="0">
                      <a:srgbClr val="012D86"/>
                    </a:gs>
                    <a:gs pos="100000">
                      <a:srgbClr val="0E2557"/>
                    </a:gs>
                  </a:gsLst>
                  <a:lin scaled="0"/>
                </a:gradFill>
                <a:uFillTx/>
                <a:latin typeface="Cambria" panose="02040503050406030204" pitchFamily="18" charset="0"/>
                <a:sym typeface="+mn-ea"/>
              </a:rPr>
              <a:t>What is the result?</a:t>
            </a:r>
            <a:endParaRPr lang="en-US" altLang="zh-CN" sz="2800" b="1" dirty="0">
              <a:gradFill>
                <a:gsLst>
                  <a:gs pos="0">
                    <a:srgbClr val="012D86"/>
                  </a:gs>
                  <a:gs pos="100000">
                    <a:srgbClr val="0E2557"/>
                  </a:gs>
                </a:gsLst>
                <a:lin scaled="0"/>
              </a:gradFill>
              <a:uFillTx/>
              <a:latin typeface="Cambria" panose="02040503050406030204" pitchFamily="18" charset="0"/>
            </a:endParaRPr>
          </a:p>
          <a:p>
            <a:pPr algn="ctr"/>
            <a:endParaRPr lang="en-US" altLang="zh-CN" sz="2800" b="1" dirty="0">
              <a:gradFill>
                <a:gsLst>
                  <a:gs pos="0">
                    <a:srgbClr val="012D86"/>
                  </a:gs>
                  <a:gs pos="100000">
                    <a:srgbClr val="0E2557"/>
                  </a:gs>
                </a:gsLst>
                <a:lin scaled="0"/>
              </a:gradFill>
              <a:uFillTx/>
              <a:latin typeface="Cambria" panose="02040503050406030204" pitchFamily="18" charset="0"/>
            </a:endParaRPr>
          </a:p>
        </p:txBody>
      </p:sp>
      <p:sp>
        <p:nvSpPr>
          <p:cNvPr id="16" name="虚尾箭头 15"/>
          <p:cNvSpPr/>
          <p:nvPr/>
        </p:nvSpPr>
        <p:spPr>
          <a:xfrm rot="18540000">
            <a:off x="-154940" y="3498850"/>
            <a:ext cx="5310505" cy="817880"/>
          </a:xfrm>
          <a:prstGeom prst="stripedRightArrow">
            <a:avLst/>
          </a:prstGeom>
          <a:gradFill>
            <a:gsLst>
              <a:gs pos="0">
                <a:srgbClr val="14CD68"/>
              </a:gs>
              <a:gs pos="100000">
                <a:srgbClr val="035C7D"/>
              </a:gs>
            </a:gsLst>
            <a:lin scaled="0"/>
          </a:gra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800">
              <a:sym typeface="+mn-ea"/>
            </a:endParaRPr>
          </a:p>
        </p:txBody>
      </p:sp>
      <p:sp>
        <p:nvSpPr>
          <p:cNvPr id="11279" name="矩形 6"/>
          <p:cNvSpPr/>
          <p:nvPr/>
        </p:nvSpPr>
        <p:spPr>
          <a:xfrm>
            <a:off x="1271989" y="495254"/>
            <a:ext cx="993140" cy="351790"/>
          </a:xfrm>
          <a:prstGeom prst="rect">
            <a:avLst/>
          </a:prstGeom>
          <a:noFill/>
          <a:ln w="38100">
            <a:noFill/>
          </a:ln>
        </p:spPr>
        <p:txBody>
          <a:bodyPr wrap="none" lIns="45699" tIns="22849" rIns="45699" bIns="22849">
            <a:spAutoFit/>
          </a:bodyPr>
          <a:lstStyle/>
          <a:p>
            <a:pPr algn="ctr"/>
            <a:r>
              <a:rPr lang="en-US" altLang="zh-CN" sz="2000" b="1">
                <a:solidFill>
                  <a:srgbClr val="993300"/>
                </a:solidFill>
                <a:latin typeface="Times New Roman" panose="02020603050405020304" charset="0"/>
                <a:ea typeface="隶书" panose="02010509060101010101" pitchFamily="49" charset="-122"/>
                <a:cs typeface="Times New Roman" panose="02020603050405020304" charset="0"/>
              </a:rPr>
              <a:t>Reading</a:t>
            </a:r>
            <a:endParaRPr lang="en-US" altLang="zh-CN" sz="2000" b="1">
              <a:solidFill>
                <a:srgbClr val="993300"/>
              </a:solidFill>
              <a:latin typeface="Times New Roman" panose="02020603050405020304" charset="0"/>
              <a:ea typeface="隶书" panose="02010509060101010101" pitchFamily="49" charset="-122"/>
              <a:cs typeface="Times New Roman" panose="02020603050405020304" charset="0"/>
            </a:endParaRPr>
          </a:p>
        </p:txBody>
      </p:sp>
      <p:sp>
        <p:nvSpPr>
          <p:cNvPr id="20" name="圆角矩形 19"/>
          <p:cNvSpPr/>
          <p:nvPr/>
        </p:nvSpPr>
        <p:spPr bwMode="auto">
          <a:xfrm>
            <a:off x="1048694" y="507160"/>
            <a:ext cx="1439729" cy="330169"/>
          </a:xfrm>
          <a:prstGeom prst="roundRect">
            <a:avLst/>
          </a:prstGeom>
          <a:noFill/>
          <a:ln w="25400">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lIns="45699" tIns="22849" rIns="45699" bIns="22849"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w="38100">
                <a:solidFill>
                  <a:schemeClr val="tx1"/>
                </a:solidFill>
              </a:ln>
              <a:solidFill>
                <a:srgbClr val="993300"/>
              </a:solidFill>
              <a:effectLst/>
              <a:uLnTx/>
              <a:uFillTx/>
              <a:latin typeface="Times New Roman" panose="02020603050405020304" charset="0"/>
              <a:ea typeface="+mn-ea"/>
              <a:cs typeface="Times New Roman" panose="02020603050405020304" charset="0"/>
            </a:endParaRPr>
          </a:p>
        </p:txBody>
      </p:sp>
      <p:sp>
        <p:nvSpPr>
          <p:cNvPr id="2" name="矩形 1"/>
          <p:cNvSpPr/>
          <p:nvPr/>
        </p:nvSpPr>
        <p:spPr>
          <a:xfrm>
            <a:off x="3220442" y="307038"/>
            <a:ext cx="7244080" cy="737235"/>
          </a:xfrm>
          <a:prstGeom prst="rect">
            <a:avLst/>
          </a:prstGeom>
          <a:noFill/>
        </p:spPr>
        <p:txBody>
          <a:bodyPr wrap="none" lIns="121920" tIns="60960" rIns="121920" bIns="60960">
            <a:spAutoFit/>
          </a:bodyPr>
          <a:lstStyle/>
          <a:p>
            <a:pPr algn="ctr"/>
            <a:r>
              <a:rPr lang="en-US" altLang="zh-CN" sz="4000" b="1" cap="none" spc="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Activity 4:</a:t>
            </a:r>
            <a:r>
              <a:rPr lang="en-US" altLang="zh-CN" sz="40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sym typeface="+mn-ea"/>
              </a:rPr>
              <a:t>Reading for tenses</a:t>
            </a:r>
            <a:endParaRPr lang="zh-CN" altLang="en-US" sz="4000" b="1" cap="none" spc="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sym typeface="+mn-ea"/>
            </a:endParaRPr>
          </a:p>
        </p:txBody>
      </p:sp>
      <p:sp>
        <p:nvSpPr>
          <p:cNvPr id="10" name="Text 412"/>
          <p:cNvSpPr txBox="1"/>
          <p:nvPr/>
        </p:nvSpPr>
        <p:spPr>
          <a:xfrm>
            <a:off x="7535897" y="3427154"/>
            <a:ext cx="2880995" cy="550545"/>
          </a:xfrm>
          <a:prstGeom prst="rect">
            <a:avLst/>
          </a:prstGeom>
          <a:noFill/>
        </p:spPr>
        <p:txBody>
          <a:bodyPr wrap="none" lIns="0" tIns="0" rIns="0" bIns="0" rtlCol="0" anchor="ctr"/>
          <a:lstStyle/>
          <a:p>
            <a:pPr marL="571500" indent="-571500" algn="l">
              <a:lnSpc>
                <a:spcPct val="100000"/>
              </a:lnSpc>
              <a:buFont typeface="Wingdings" panose="05000000000000000000" charset="0"/>
              <a:buChar char="Ø"/>
            </a:pPr>
            <a:r>
              <a:rPr lang="en-US" sz="3600" b="1">
                <a:solidFill>
                  <a:srgbClr val="7030A0"/>
                </a:solidFill>
                <a:latin typeface="Times New Roman" panose="02020603050405020304" charset="0"/>
                <a:cs typeface="Times New Roman" panose="02020603050405020304" charset="0"/>
              </a:rPr>
              <a:t>Past tense</a:t>
            </a:r>
            <a:endParaRPr lang="en-US" sz="3600" b="1">
              <a:solidFill>
                <a:srgbClr val="7030A0"/>
              </a:solidFill>
              <a:latin typeface="Times New Roman" panose="02020603050405020304" charset="0"/>
              <a:cs typeface="Times New Roman" panose="02020603050405020304" charset="0"/>
            </a:endParaRPr>
          </a:p>
        </p:txBody>
      </p:sp>
      <p:sp>
        <p:nvSpPr>
          <p:cNvPr id="12" name="Text 412"/>
          <p:cNvSpPr txBox="1"/>
          <p:nvPr/>
        </p:nvSpPr>
        <p:spPr>
          <a:xfrm>
            <a:off x="4583782" y="6165274"/>
            <a:ext cx="2880995" cy="550545"/>
          </a:xfrm>
          <a:prstGeom prst="rect">
            <a:avLst/>
          </a:prstGeom>
          <a:noFill/>
        </p:spPr>
        <p:txBody>
          <a:bodyPr wrap="none" lIns="0" tIns="0" rIns="0" bIns="0" rtlCol="0" anchor="ctr"/>
          <a:lstStyle/>
          <a:p>
            <a:pPr marL="571500" indent="-571500" algn="l">
              <a:lnSpc>
                <a:spcPct val="100000"/>
              </a:lnSpc>
              <a:buFont typeface="Wingdings" panose="05000000000000000000" charset="0"/>
              <a:buChar char="Ø"/>
            </a:pPr>
            <a:r>
              <a:rPr lang="en-US" sz="3600" b="1">
                <a:solidFill>
                  <a:srgbClr val="7030A0"/>
                </a:solidFill>
                <a:latin typeface="Times New Roman" panose="02020603050405020304" charset="0"/>
                <a:cs typeface="Times New Roman" panose="02020603050405020304" charset="0"/>
              </a:rPr>
              <a:t>Past tense</a:t>
            </a:r>
            <a:endParaRPr lang="en-US" sz="3600" b="1">
              <a:solidFill>
                <a:srgbClr val="7030A0"/>
              </a:solidFill>
              <a:latin typeface="Times New Roman" panose="02020603050405020304" charset="0"/>
              <a:cs typeface="Times New Roman" panose="02020603050405020304" charset="0"/>
            </a:endParaRPr>
          </a:p>
        </p:txBody>
      </p:sp>
      <p:sp>
        <p:nvSpPr>
          <p:cNvPr id="17" name="Text 412"/>
          <p:cNvSpPr txBox="1"/>
          <p:nvPr/>
        </p:nvSpPr>
        <p:spPr>
          <a:xfrm>
            <a:off x="4512027" y="4580949"/>
            <a:ext cx="2880995" cy="550545"/>
          </a:xfrm>
          <a:prstGeom prst="rect">
            <a:avLst/>
          </a:prstGeom>
          <a:noFill/>
        </p:spPr>
        <p:txBody>
          <a:bodyPr wrap="none" lIns="0" tIns="0" rIns="0" bIns="0" rtlCol="0" anchor="ctr"/>
          <a:lstStyle/>
          <a:p>
            <a:pPr marL="571500" indent="-571500" algn="l">
              <a:lnSpc>
                <a:spcPct val="100000"/>
              </a:lnSpc>
              <a:buFont typeface="Wingdings" panose="05000000000000000000" charset="0"/>
              <a:buChar char="Ø"/>
            </a:pPr>
            <a:r>
              <a:rPr lang="en-US" sz="3600" b="1">
                <a:solidFill>
                  <a:srgbClr val="7030A0"/>
                </a:solidFill>
                <a:latin typeface="Times New Roman" panose="02020603050405020304" charset="0"/>
                <a:cs typeface="Times New Roman" panose="02020603050405020304" charset="0"/>
              </a:rPr>
              <a:t>Past tense</a:t>
            </a:r>
            <a:endParaRPr lang="en-US" sz="3600" b="1">
              <a:solidFill>
                <a:srgbClr val="7030A0"/>
              </a:solidFill>
              <a:latin typeface="Times New Roman" panose="02020603050405020304" charset="0"/>
              <a:cs typeface="Times New Roman" panose="02020603050405020304" charset="0"/>
            </a:endParaRPr>
          </a:p>
        </p:txBody>
      </p:sp>
      <p:sp>
        <p:nvSpPr>
          <p:cNvPr id="18" name="Text 414"/>
          <p:cNvSpPr txBox="1"/>
          <p:nvPr/>
        </p:nvSpPr>
        <p:spPr>
          <a:xfrm>
            <a:off x="6744277" y="2060317"/>
            <a:ext cx="3312795" cy="519430"/>
          </a:xfrm>
          <a:prstGeom prst="rect">
            <a:avLst/>
          </a:prstGeom>
          <a:noFill/>
        </p:spPr>
        <p:txBody>
          <a:bodyPr wrap="none" lIns="0" tIns="0" rIns="0" bIns="0" rtlCol="0" anchor="ctr"/>
          <a:lstStyle/>
          <a:p>
            <a:pPr marL="571500" indent="-571500" algn="l">
              <a:lnSpc>
                <a:spcPct val="100000"/>
              </a:lnSpc>
              <a:buFont typeface="Wingdings" panose="05000000000000000000" charset="0"/>
              <a:buChar char="Ø"/>
            </a:pPr>
            <a:r>
              <a:rPr lang="en-US" sz="3600" b="1">
                <a:solidFill>
                  <a:srgbClr val="0070C0"/>
                </a:solidFill>
                <a:latin typeface="Times New Roman" panose="02020603050405020304" charset="0"/>
              </a:rPr>
              <a:t>Present tense</a:t>
            </a:r>
            <a:endParaRPr lang="en-US" sz="3600" b="1">
              <a:solidFill>
                <a:srgbClr val="0070C0"/>
              </a:solidFill>
              <a:latin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9"/>
                                        </p:tgtEl>
                                        <p:attrNameLst>
                                          <p:attrName>style.visibility</p:attrName>
                                        </p:attrNameLst>
                                      </p:cBhvr>
                                      <p:to>
                                        <p:strVal val="visible"/>
                                      </p:to>
                                    </p:set>
                                    <p:anim calcmode="discrete" valueType="clr">
                                      <p:cBhvr override="childStyle">
                                        <p:cTn id="21"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
                                        </p:tgtEl>
                                        <p:attrNameLst>
                                          <p:attrName>fillcolor</p:attrName>
                                        </p:attrNameLst>
                                      </p:cBhvr>
                                      <p:tavLst>
                                        <p:tav tm="0">
                                          <p:val>
                                            <p:clrVal>
                                              <a:schemeClr val="accent2"/>
                                            </p:clrVal>
                                          </p:val>
                                        </p:tav>
                                        <p:tav tm="50000">
                                          <p:val>
                                            <p:clrVal>
                                              <a:schemeClr val="hlink"/>
                                            </p:clrVal>
                                          </p:val>
                                        </p:tav>
                                      </p:tavLst>
                                    </p:anim>
                                    <p:set>
                                      <p:cBhvr>
                                        <p:cTn id="23" dur="80"/>
                                        <p:tgtEl>
                                          <p:spTgt spid="9"/>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par>
                                <p:cTn id="38" presetID="1"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1" grpId="0" animBg="1"/>
      <p:bldP spid="11" grpId="1" animBg="1"/>
      <p:bldP spid="16" grpId="0" bldLvl="0" animBg="1"/>
      <p:bldP spid="16" grpId="1" animBg="1"/>
      <p:bldP spid="10" grpId="0"/>
      <p:bldP spid="12"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bwMode="auto">
          <a:xfrm>
            <a:off x="1048694" y="507160"/>
            <a:ext cx="1439729" cy="330169"/>
          </a:xfrm>
          <a:prstGeom prst="roundRect">
            <a:avLst/>
          </a:prstGeom>
          <a:noFill/>
          <a:ln w="25400">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lIns="45699" tIns="22849" rIns="45699" bIns="22849"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w="38100">
                <a:solidFill>
                  <a:schemeClr val="tx1"/>
                </a:solidFill>
              </a:ln>
              <a:solidFill>
                <a:srgbClr val="993300"/>
              </a:solidFill>
              <a:effectLst/>
              <a:uLnTx/>
              <a:uFillTx/>
              <a:latin typeface="Times New Roman" panose="02020603050405020304" charset="0"/>
              <a:ea typeface="+mn-ea"/>
              <a:cs typeface="Times New Roman" panose="02020603050405020304" charset="0"/>
            </a:endParaRPr>
          </a:p>
        </p:txBody>
      </p:sp>
      <p:sp>
        <p:nvSpPr>
          <p:cNvPr id="11279" name="矩形 6"/>
          <p:cNvSpPr/>
          <p:nvPr/>
        </p:nvSpPr>
        <p:spPr>
          <a:xfrm>
            <a:off x="1295802" y="495254"/>
            <a:ext cx="945515" cy="351790"/>
          </a:xfrm>
          <a:prstGeom prst="rect">
            <a:avLst/>
          </a:prstGeom>
          <a:noFill/>
          <a:ln w="38100">
            <a:noFill/>
          </a:ln>
        </p:spPr>
        <p:txBody>
          <a:bodyPr wrap="none" lIns="45699" tIns="22849" rIns="45699" bIns="22849">
            <a:spAutoFit/>
          </a:bodyPr>
          <a:lstStyle/>
          <a:p>
            <a:pPr algn="ctr"/>
            <a:r>
              <a:rPr lang="en-US" altLang="zh-CN" sz="2000" b="1">
                <a:solidFill>
                  <a:srgbClr val="993300"/>
                </a:solidFill>
                <a:latin typeface="Times New Roman" panose="02020603050405020304" charset="0"/>
                <a:ea typeface="隶书" panose="02010509060101010101" pitchFamily="49" charset="-122"/>
                <a:cs typeface="Times New Roman" panose="02020603050405020304" charset="0"/>
              </a:rPr>
              <a:t>Writing</a:t>
            </a:r>
            <a:endParaRPr lang="en-US" altLang="zh-CN" sz="2000" b="1">
              <a:solidFill>
                <a:srgbClr val="993300"/>
              </a:solidFill>
              <a:latin typeface="Times New Roman" panose="02020603050405020304" charset="0"/>
              <a:ea typeface="隶书" panose="02010509060101010101" pitchFamily="49" charset="-122"/>
              <a:cs typeface="Times New Roman" panose="02020603050405020304" charset="0"/>
            </a:endParaRPr>
          </a:p>
        </p:txBody>
      </p:sp>
      <p:sp>
        <p:nvSpPr>
          <p:cNvPr id="100" name="文本框 99"/>
          <p:cNvSpPr txBox="1"/>
          <p:nvPr/>
        </p:nvSpPr>
        <p:spPr>
          <a:xfrm>
            <a:off x="1991360" y="1124585"/>
            <a:ext cx="8220075" cy="2738120"/>
          </a:xfrm>
          <a:prstGeom prst="rect">
            <a:avLst/>
          </a:prstGeom>
          <a:noFill/>
          <a:ln w="9525">
            <a:noFill/>
          </a:ln>
        </p:spPr>
        <p:txBody>
          <a:bodyPr wrap="square">
            <a:spAutoFit/>
          </a:bodyPr>
          <a:lstStyle/>
          <a:p>
            <a:pPr algn="ctr"/>
            <a:r>
              <a:rPr lang="en-US" altLang="zh-CN" sz="3200" b="1" dirty="0">
                <a:solidFill>
                  <a:srgbClr val="C00000"/>
                </a:solidFill>
                <a:uFillTx/>
                <a:latin typeface="Cambria" panose="02040503050406030204" pitchFamily="18" charset="0"/>
                <a:ea typeface="+mn-ea"/>
              </a:rPr>
              <a:t>Writing task</a:t>
            </a:r>
            <a:endParaRPr lang="en-US" altLang="zh-CN" sz="3200" b="1" dirty="0">
              <a:solidFill>
                <a:srgbClr val="C00000"/>
              </a:solidFill>
              <a:uFillTx/>
              <a:latin typeface="Cambria" panose="02040503050406030204" pitchFamily="18" charset="0"/>
              <a:ea typeface="+mn-ea"/>
            </a:endParaRPr>
          </a:p>
          <a:p>
            <a:pPr algn="just"/>
            <a:r>
              <a:rPr lang="en-US" altLang="zh-CN" sz="2800" b="1" dirty="0">
                <a:gradFill>
                  <a:gsLst>
                    <a:gs pos="0">
                      <a:srgbClr val="012D86"/>
                    </a:gs>
                    <a:gs pos="100000">
                      <a:srgbClr val="0E2557"/>
                    </a:gs>
                  </a:gsLst>
                  <a:lin scaled="0"/>
                </a:gradFill>
                <a:uFillTx/>
                <a:latin typeface="Cambria" panose="02040503050406030204" pitchFamily="18" charset="0"/>
                <a:ea typeface="+mn-ea"/>
              </a:rPr>
              <a:t>The magazine Healthy Life is organising this year's summer camp. They invite interested teenagers to write to the editor about how they plan to change their bad habits. The campers will be chosen accordingly. </a:t>
            </a:r>
            <a:endParaRPr lang="en-US" altLang="zh-CN" sz="2800" b="1" dirty="0">
              <a:gradFill>
                <a:gsLst>
                  <a:gs pos="0">
                    <a:srgbClr val="012D86"/>
                  </a:gs>
                  <a:gs pos="100000">
                    <a:srgbClr val="0E2557"/>
                  </a:gs>
                </a:gsLst>
                <a:lin scaled="0"/>
              </a:gradFill>
              <a:uFillTx/>
              <a:latin typeface="Cambria" panose="02040503050406030204" pitchFamily="18" charset="0"/>
              <a:ea typeface="+mn-ea"/>
            </a:endParaRPr>
          </a:p>
        </p:txBody>
      </p:sp>
      <p:pic>
        <p:nvPicPr>
          <p:cNvPr id="5" name="图片 2" descr="www.zqy.com"/>
          <p:cNvPicPr/>
          <p:nvPr>
            <p:custDataLst>
              <p:tags r:id="rId1"/>
            </p:custDataLst>
          </p:nvPr>
        </p:nvPicPr>
        <p:blipFill>
          <a:blip r:embed="rId2"/>
          <a:stretch>
            <a:fillRect/>
          </a:stretch>
        </p:blipFill>
        <p:spPr>
          <a:xfrm>
            <a:off x="2198370" y="3140710"/>
            <a:ext cx="7788910" cy="2576195"/>
          </a:xfrm>
          <a:prstGeom prst="rect">
            <a:avLst/>
          </a:prstGeom>
          <a:noFill/>
          <a:ln>
            <a:noFill/>
          </a:ln>
        </p:spPr>
      </p:pic>
      <p:sp>
        <p:nvSpPr>
          <p:cNvPr id="12" name="Text 412"/>
          <p:cNvSpPr txBox="1"/>
          <p:nvPr/>
        </p:nvSpPr>
        <p:spPr>
          <a:xfrm>
            <a:off x="2650490" y="5229225"/>
            <a:ext cx="7560945" cy="550545"/>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l">
              <a:lnSpc>
                <a:spcPct val="100000"/>
              </a:lnSpc>
              <a:buFont typeface="Wingdings" panose="05000000000000000000" charset="0"/>
            </a:pPr>
            <a:endParaRPr lang="en-US" sz="3600" b="1">
              <a:solidFill>
                <a:srgbClr val="7030A0"/>
              </a:solidFill>
              <a:latin typeface="Times New Roman" panose="02020603050405020304" charset="0"/>
              <a:cs typeface="Times New Roman" panose="02020603050405020304" charset="0"/>
            </a:endParaRPr>
          </a:p>
          <a:p>
            <a:pPr algn="l">
              <a:lnSpc>
                <a:spcPct val="100000"/>
              </a:lnSpc>
              <a:buFont typeface="Wingdings" panose="05000000000000000000" charset="0"/>
            </a:pPr>
            <a:r>
              <a:rPr lang="en-US" sz="3600" b="1">
                <a:solidFill>
                  <a:srgbClr val="0070C0"/>
                </a:solidFill>
                <a:highlight>
                  <a:srgbClr val="FF0000"/>
                </a:highlight>
                <a:latin typeface="Times New Roman" panose="02020603050405020304" charset="0"/>
              </a:rPr>
              <a:t>Past tense</a:t>
            </a:r>
            <a:r>
              <a:rPr lang="en-US" sz="3600" b="1">
                <a:solidFill>
                  <a:srgbClr val="0070C0"/>
                </a:solidFill>
                <a:latin typeface="Times New Roman" panose="02020603050405020304" charset="0"/>
              </a:rPr>
              <a:t>+</a:t>
            </a:r>
            <a:r>
              <a:rPr lang="en-US" sz="3600" b="1">
                <a:solidFill>
                  <a:srgbClr val="0070C0"/>
                </a:solidFill>
                <a:highlight>
                  <a:srgbClr val="FFFF00"/>
                </a:highlight>
                <a:latin typeface="Times New Roman" panose="02020603050405020304" charset="0"/>
                <a:sym typeface="+mn-ea"/>
              </a:rPr>
              <a:t>Present tense</a:t>
            </a:r>
            <a:r>
              <a:rPr lang="en-US" sz="3600" b="1">
                <a:solidFill>
                  <a:srgbClr val="0070C0"/>
                </a:solidFill>
                <a:latin typeface="Times New Roman" panose="02020603050405020304" charset="0"/>
                <a:sym typeface="+mn-ea"/>
              </a:rPr>
              <a:t>+ </a:t>
            </a:r>
            <a:r>
              <a:rPr lang="en-US" sz="3600" b="1">
                <a:solidFill>
                  <a:srgbClr val="0070C0"/>
                </a:solidFill>
                <a:highlight>
                  <a:srgbClr val="0000FF"/>
                </a:highlight>
                <a:latin typeface="Times New Roman" panose="02020603050405020304" charset="0"/>
                <a:sym typeface="+mn-ea"/>
              </a:rPr>
              <a:t>future tense</a:t>
            </a:r>
            <a:endParaRPr lang="en-US" sz="3600" b="1">
              <a:solidFill>
                <a:srgbClr val="0070C0"/>
              </a:solidFill>
              <a:latin typeface="Times New Roman" panose="02020603050405020304" charset="0"/>
            </a:endParaRPr>
          </a:p>
          <a:p>
            <a:pPr marL="571500" indent="-571500" algn="l">
              <a:lnSpc>
                <a:spcPct val="100000"/>
              </a:lnSpc>
              <a:buFont typeface="Wingdings" panose="05000000000000000000" charset="0"/>
              <a:buChar char="Ø"/>
            </a:pPr>
            <a:endParaRPr lang="en-US" sz="3600" b="1">
              <a:solidFill>
                <a:srgbClr val="7030A0"/>
              </a:solidFill>
              <a:latin typeface="Times New Roman" panose="02020603050405020304" charset="0"/>
              <a:cs typeface="Times New Roman" panose="0202060305040502030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30350" y="1214422"/>
            <a:ext cx="9137650" cy="5835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1">
                <a:ln w="10160">
                  <a:solidFill>
                    <a:schemeClr val="accent5"/>
                  </a:solidFill>
                  <a:prstDash val="solid"/>
                </a:ln>
                <a:solidFill>
                  <a:srgbClr val="FFFFFF"/>
                </a:solidFill>
                <a:effectLst/>
                <a:uLnTx/>
                <a:uFillTx/>
                <a:latin typeface="Times New Roman" panose="02020603050405020304" charset="0"/>
                <a:ea typeface="+mn-ea"/>
                <a:cs typeface="Times New Roman" panose="02020603050405020304" charset="0"/>
                <a:sym typeface="+mn-ea"/>
              </a:rPr>
              <a:t>1. Brainstorm with your partner.</a:t>
            </a:r>
            <a:endParaRPr kumimoji="0" lang="en-US" altLang="zh-CN" sz="3200" b="1" i="0" u="none" strike="noStrike" kern="1200" cap="none" spc="0" normalizeH="0" baseline="0" noProof="1">
              <a:ln w="10160">
                <a:solidFill>
                  <a:schemeClr val="accent5"/>
                </a:solidFill>
                <a:prstDash val="solid"/>
              </a:ln>
              <a:solidFill>
                <a:srgbClr val="FFFFFF"/>
              </a:solidFill>
              <a:effectLst/>
              <a:uLnTx/>
              <a:uFillTx/>
              <a:latin typeface="Times New Roman" panose="02020603050405020304" charset="0"/>
              <a:ea typeface="+mn-ea"/>
              <a:cs typeface="Times New Roman" panose="02020603050405020304" charset="0"/>
              <a:sym typeface="+mn-ea"/>
            </a:endParaRPr>
          </a:p>
        </p:txBody>
      </p:sp>
      <p:sp>
        <p:nvSpPr>
          <p:cNvPr id="2" name="文本框 1"/>
          <p:cNvSpPr txBox="1"/>
          <p:nvPr/>
        </p:nvSpPr>
        <p:spPr>
          <a:xfrm>
            <a:off x="1527175" y="4076391"/>
            <a:ext cx="9137650" cy="107632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1">
                <a:ln w="10160">
                  <a:solidFill>
                    <a:schemeClr val="accent5"/>
                  </a:solidFill>
                  <a:prstDash val="solid"/>
                </a:ln>
                <a:solidFill>
                  <a:srgbClr val="FFFFFF"/>
                </a:solidFill>
                <a:effectLst/>
                <a:uLnTx/>
                <a:uFillTx/>
                <a:latin typeface="Times New Roman" panose="02020603050405020304" charset="0"/>
                <a:ea typeface="+mn-ea"/>
                <a:cs typeface="Times New Roman" panose="02020603050405020304" charset="0"/>
                <a:sym typeface="+mn-ea"/>
              </a:rPr>
              <a:t>2. Draft your letter to the editor. Use the organisation of the letters above to help you.</a:t>
            </a:r>
            <a:endParaRPr kumimoji="0" lang="en-US" altLang="zh-CN" sz="3200" b="1" i="0" u="none" strike="noStrike" kern="1200" cap="none" spc="0" normalizeH="0" baseline="0" noProof="1">
              <a:ln w="10160">
                <a:solidFill>
                  <a:schemeClr val="accent5"/>
                </a:solidFill>
                <a:prstDash val="solid"/>
              </a:ln>
              <a:solidFill>
                <a:srgbClr val="FFFFFF"/>
              </a:solidFill>
              <a:effectLst/>
              <a:uLnTx/>
              <a:uFillTx/>
              <a:latin typeface="Times New Roman" panose="02020603050405020304" charset="0"/>
              <a:ea typeface="+mn-ea"/>
              <a:cs typeface="Times New Roman" panose="02020603050405020304" charset="0"/>
              <a:sym typeface="+mn-ea"/>
            </a:endParaRPr>
          </a:p>
        </p:txBody>
      </p:sp>
      <p:sp>
        <p:nvSpPr>
          <p:cNvPr id="6" name="文本框 3"/>
          <p:cNvSpPr txBox="1"/>
          <p:nvPr/>
        </p:nvSpPr>
        <p:spPr>
          <a:xfrm>
            <a:off x="1530350" y="2143125"/>
            <a:ext cx="9137650" cy="1824355"/>
          </a:xfrm>
          <a:prstGeom prst="rect">
            <a:avLst/>
          </a:prstGeom>
          <a:noFill/>
          <a:ln w="9525">
            <a:noFill/>
          </a:ln>
        </p:spPr>
        <p:txBody>
          <a:bodyPr>
            <a:spAutoFit/>
          </a:bodyPr>
          <a:lstStyle/>
          <a:p>
            <a:pPr marL="342900" indent="-342900">
              <a:spcBef>
                <a:spcPts val="25"/>
              </a:spcBef>
              <a:buFont typeface="Arial" panose="020B0604020202020204" pitchFamily="34" charset="0"/>
              <a:buChar char="•"/>
            </a:pPr>
            <a:r>
              <a:rPr lang="en-US" altLang="zh-CN" sz="2800" b="1" dirty="0">
                <a:latin typeface="Times New Roman" panose="02020603050405020304" charset="0"/>
                <a:cs typeface="Times New Roman" panose="02020603050405020304" charset="0"/>
                <a:sym typeface="宋体" panose="02010600030101010101" pitchFamily="2" charset="-122"/>
              </a:rPr>
              <a:t>What lifestyle habit you would like to change</a:t>
            </a:r>
            <a:endParaRPr lang="en-US" altLang="zh-CN" sz="2800" b="1" dirty="0">
              <a:latin typeface="Times New Roman" panose="02020603050405020304" charset="0"/>
              <a:cs typeface="Times New Roman" panose="02020603050405020304" charset="0"/>
              <a:sym typeface="宋体" panose="02010600030101010101" pitchFamily="2" charset="-122"/>
            </a:endParaRPr>
          </a:p>
          <a:p>
            <a:pPr marL="342900" indent="-342900">
              <a:spcBef>
                <a:spcPts val="25"/>
              </a:spcBef>
              <a:buFont typeface="Arial" panose="020B0604020202020204" pitchFamily="34" charset="0"/>
              <a:buChar char="•"/>
            </a:pPr>
            <a:r>
              <a:rPr lang="en-US" altLang="zh-CN" sz="2800" b="1" dirty="0">
                <a:latin typeface="Times New Roman" panose="02020603050405020304" charset="0"/>
                <a:cs typeface="Times New Roman" panose="02020603050405020304" charset="0"/>
                <a:sym typeface="Wingdings 2" panose="05020102010507070707" pitchFamily="18" charset="2"/>
              </a:rPr>
              <a:t>Why you want to change</a:t>
            </a:r>
            <a:endParaRPr lang="en-US" altLang="zh-CN" sz="2800" b="1" dirty="0">
              <a:latin typeface="Times New Roman" panose="02020603050405020304" charset="0"/>
              <a:cs typeface="Times New Roman" panose="02020603050405020304" charset="0"/>
              <a:sym typeface="Wingdings 2" panose="05020102010507070707" pitchFamily="18" charset="2"/>
            </a:endParaRPr>
          </a:p>
          <a:p>
            <a:pPr marL="342900" indent="-342900">
              <a:spcBef>
                <a:spcPts val="25"/>
              </a:spcBef>
              <a:buFont typeface="Arial" panose="020B0604020202020204" pitchFamily="34" charset="0"/>
              <a:buChar char="•"/>
            </a:pPr>
            <a:r>
              <a:rPr lang="en-US" altLang="zh-CN" sz="2800" b="1" dirty="0">
                <a:latin typeface="Times New Roman" panose="02020603050405020304" charset="0"/>
                <a:cs typeface="Times New Roman" panose="02020603050405020304" charset="0"/>
                <a:sym typeface="Wingdings 2" panose="05020102010507070707" pitchFamily="18" charset="2"/>
              </a:rPr>
              <a:t>How you can change</a:t>
            </a:r>
            <a:endParaRPr lang="en-US" altLang="zh-CN" sz="2800" b="1" dirty="0">
              <a:latin typeface="Times New Roman" panose="02020603050405020304" charset="0"/>
              <a:cs typeface="Times New Roman" panose="02020603050405020304" charset="0"/>
              <a:sym typeface="Wingdings 2" panose="05020102010507070707" pitchFamily="18" charset="2"/>
            </a:endParaRPr>
          </a:p>
          <a:p>
            <a:pPr marL="342900" indent="-342900">
              <a:spcBef>
                <a:spcPts val="25"/>
              </a:spcBef>
              <a:buFont typeface="Arial" panose="020B0604020202020204" pitchFamily="34" charset="0"/>
              <a:buChar char="•"/>
            </a:pPr>
            <a:r>
              <a:rPr lang="en-US" altLang="zh-CN" sz="2800" b="1" dirty="0">
                <a:latin typeface="Times New Roman" panose="02020603050405020304" charset="0"/>
                <a:cs typeface="Times New Roman" panose="02020603050405020304" charset="0"/>
                <a:sym typeface="Wingdings 2" panose="05020102010507070707" pitchFamily="18" charset="2"/>
              </a:rPr>
              <a:t>What result you hope to see</a:t>
            </a:r>
            <a:endParaRPr lang="en-US" altLang="zh-CN" sz="2800" b="1" dirty="0">
              <a:latin typeface="Times New Roman" panose="02020603050405020304" charset="0"/>
              <a:ea typeface="Times New Roman" panose="02020603050405020304" charset="0"/>
              <a:sym typeface="Wingdings 2" panose="05020102010507070707" pitchFamily="18" charset="2"/>
            </a:endParaRPr>
          </a:p>
        </p:txBody>
      </p:sp>
      <p:sp>
        <p:nvSpPr>
          <p:cNvPr id="11" name="矩形 10"/>
          <p:cNvSpPr/>
          <p:nvPr/>
        </p:nvSpPr>
        <p:spPr>
          <a:xfrm>
            <a:off x="4078962" y="476583"/>
            <a:ext cx="4560570" cy="737235"/>
          </a:xfrm>
          <a:prstGeom prst="rect">
            <a:avLst/>
          </a:prstGeom>
          <a:noFill/>
        </p:spPr>
        <p:txBody>
          <a:bodyPr wrap="none" lIns="121920" tIns="60960" rIns="121920" bIns="60960">
            <a:spAutoFit/>
          </a:bodyPr>
          <a:lstStyle/>
          <a:p>
            <a:pPr algn="ctr"/>
            <a:r>
              <a:rPr lang="en-US" altLang="zh-CN" sz="4000" b="1" cap="none" spc="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Activity 5:W</a:t>
            </a:r>
            <a:r>
              <a:rPr lang="en-US" altLang="zh-CN" sz="40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sym typeface="+mn-ea"/>
              </a:rPr>
              <a:t>riting </a:t>
            </a:r>
            <a:endParaRPr lang="en-US" altLang="zh-CN" sz="4000" b="1" cap="none" spc="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24000" y="565832"/>
            <a:ext cx="9144000" cy="10763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Narrow" panose="020B0606020202030204" pitchFamily="34" charset="0"/>
                <a:ea typeface="+mn-ea"/>
                <a:cs typeface="Arial Narrow" panose="020B0606020202030204" pitchFamily="34" charset="0"/>
                <a:sym typeface="+mn-ea"/>
              </a:rPr>
              <a:t>Exchange drafts with a partner. Use this checklist to give feedback on your partner’s draft.</a:t>
            </a:r>
            <a:endParaRPr kumimoji="0" lang="en-US" altLang="zh-CN" sz="32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Arial Narrow" panose="020B0606020202030204" pitchFamily="34" charset="0"/>
              <a:ea typeface="+mn-ea"/>
              <a:cs typeface="Arial Narrow" panose="020B0606020202030204" pitchFamily="34" charset="0"/>
              <a:sym typeface="+mn-ea"/>
            </a:endParaRPr>
          </a:p>
        </p:txBody>
      </p:sp>
      <p:sp>
        <p:nvSpPr>
          <p:cNvPr id="6" name="文本框 5"/>
          <p:cNvSpPr txBox="1"/>
          <p:nvPr/>
        </p:nvSpPr>
        <p:spPr>
          <a:xfrm>
            <a:off x="1529715" y="5429264"/>
            <a:ext cx="9138285" cy="107632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1">
                <a:ln w="10160">
                  <a:solidFill>
                    <a:schemeClr val="accent5"/>
                  </a:solidFill>
                  <a:prstDash val="solid"/>
                </a:ln>
                <a:solidFill>
                  <a:srgbClr val="FFFFFF"/>
                </a:solidFill>
                <a:effectLst/>
                <a:uLnTx/>
                <a:uFillTx/>
                <a:latin typeface="Arial Narrow" panose="020B0606020202030204" pitchFamily="34" charset="0"/>
                <a:ea typeface="+mn-ea"/>
                <a:cs typeface="Arial Narrow" panose="020B0606020202030204" pitchFamily="34" charset="0"/>
                <a:sym typeface="+mn-ea"/>
              </a:rPr>
              <a:t>Get your draft back and revise it. Then share your letter with the rest of the class.</a:t>
            </a:r>
            <a:endParaRPr kumimoji="0" lang="en-US" altLang="zh-CN" sz="3200" b="1" i="0" u="none" strike="noStrike" kern="1200" cap="none" spc="0" normalizeH="0" baseline="0" noProof="1">
              <a:ln w="10160">
                <a:solidFill>
                  <a:schemeClr val="accent5"/>
                </a:solidFill>
                <a:prstDash val="solid"/>
              </a:ln>
              <a:solidFill>
                <a:srgbClr val="FFFFFF"/>
              </a:solidFill>
              <a:effectLst/>
              <a:uLnTx/>
              <a:uFillTx/>
              <a:latin typeface="Arial Narrow" panose="020B0606020202030204" pitchFamily="34" charset="0"/>
              <a:ea typeface="+mn-ea"/>
              <a:cs typeface="Arial Narrow" panose="020B0606020202030204" pitchFamily="34" charset="0"/>
              <a:sym typeface="+mn-ea"/>
            </a:endParaRPr>
          </a:p>
        </p:txBody>
      </p:sp>
      <p:sp>
        <p:nvSpPr>
          <p:cNvPr id="4" name="文本框 3"/>
          <p:cNvSpPr txBox="1">
            <a:spLocks noChangeArrowheads="1"/>
          </p:cNvSpPr>
          <p:nvPr/>
        </p:nvSpPr>
        <p:spPr bwMode="auto">
          <a:xfrm>
            <a:off x="1530350" y="1643063"/>
            <a:ext cx="9137650" cy="3585210"/>
          </a:xfrm>
          <a:prstGeom prst="rect">
            <a:avLst/>
          </a:prstGeom>
          <a:noFill/>
          <a:ln w="9525">
            <a:noFill/>
            <a:miter lim="800000"/>
          </a:ln>
        </p:spPr>
        <p:txBody>
          <a:bodyPr>
            <a:spAutoFit/>
          </a:bodyPr>
          <a:lstStyle/>
          <a:p>
            <a:pPr marL="342900" marR="0" indent="-342900" defTabSz="914400">
              <a:spcBef>
                <a:spcPts val="25"/>
              </a:spcBef>
              <a:buClrTx/>
              <a:buSzTx/>
              <a:buFontTx/>
              <a:buNone/>
              <a:defRPr/>
            </a:pPr>
            <a:r>
              <a:rPr kumimoji="0" lang="en-US" altLang="zh-CN" sz="3000" b="1" kern="1200" cap="none" spc="0" normalizeH="0" baseline="0" noProof="0" dirty="0">
                <a:solidFill>
                  <a:srgbClr val="FF0000"/>
                </a:solidFill>
                <a:latin typeface="Arial Narrow" panose="020B0606020202030204" pitchFamily="34" charset="0"/>
                <a:ea typeface="宋体" panose="02010600030101010101" pitchFamily="2" charset="-122"/>
                <a:cs typeface="+mn-cs"/>
                <a:sym typeface="Wingdings 2" panose="05020102010507070707" pitchFamily="18" charset="2"/>
              </a:rPr>
              <a:t></a:t>
            </a:r>
            <a:r>
              <a:rPr kumimoji="0" lang="en-US" altLang="zh-CN" sz="3000" b="1" kern="1200" cap="none" spc="0" normalizeH="0" baseline="0" noProof="0" dirty="0">
                <a:latin typeface="Arial Narrow" panose="020B0606020202030204" pitchFamily="34" charset="0"/>
                <a:ea typeface="宋体" panose="02010600030101010101" pitchFamily="2" charset="-122"/>
                <a:cs typeface="+mn-cs"/>
                <a:sym typeface="Wingdings 2" panose="05020102010507070707" pitchFamily="18" charset="2"/>
              </a:rPr>
              <a:t> </a:t>
            </a:r>
            <a:r>
              <a:rPr kumimoji="0" lang="en-US" altLang="zh-CN" sz="2800" b="1" kern="1200" cap="none" spc="0" normalizeH="0" baseline="0" noProof="0" dirty="0">
                <a:latin typeface="Arial Narrow" panose="020B0606020202030204" pitchFamily="34" charset="0"/>
                <a:ea typeface="宋体" panose="02010600030101010101" pitchFamily="2" charset="-122"/>
                <a:cs typeface="+mn-cs"/>
                <a:sym typeface="宋体" panose="02010600030101010101" pitchFamily="2" charset="-122"/>
              </a:rPr>
              <a:t>Does the letter say what the writer’s problem is?</a:t>
            </a:r>
            <a:endParaRPr kumimoji="0" lang="en-US" altLang="zh-CN" sz="2800" b="1" kern="1200" cap="none" spc="0" normalizeH="0" baseline="0" noProof="0" dirty="0">
              <a:latin typeface="Arial Narrow" panose="020B0606020202030204" pitchFamily="34" charset="0"/>
              <a:ea typeface="宋体" panose="02010600030101010101" pitchFamily="2" charset="-122"/>
              <a:cs typeface="+mn-cs"/>
              <a:sym typeface="宋体" panose="02010600030101010101" pitchFamily="2" charset="-122"/>
            </a:endParaRPr>
          </a:p>
          <a:p>
            <a:pPr marL="342900" marR="0" indent="-342900" defTabSz="914400">
              <a:spcBef>
                <a:spcPts val="25"/>
              </a:spcBef>
              <a:buClrTx/>
              <a:buSzTx/>
              <a:buFontTx/>
              <a:buNone/>
              <a:defRPr/>
            </a:pPr>
            <a:r>
              <a:rPr kumimoji="0" lang="en-US" altLang="zh-CN" sz="2800" b="1" kern="1200" cap="none" spc="0" normalizeH="0" baseline="0" noProof="0" dirty="0">
                <a:solidFill>
                  <a:srgbClr val="7030A0"/>
                </a:solidFill>
                <a:latin typeface="Arial Narrow" panose="020B0606020202030204" pitchFamily="34" charset="0"/>
                <a:ea typeface="宋体" panose="02010600030101010101" pitchFamily="2" charset="-122"/>
                <a:cs typeface="+mn-cs"/>
                <a:sym typeface="Wingdings 2" panose="05020102010507070707" pitchFamily="18" charset="2"/>
              </a:rPr>
              <a:t></a:t>
            </a:r>
            <a:r>
              <a:rPr kumimoji="0" lang="en-US" altLang="zh-CN" sz="2800" b="1" kern="1200" cap="none" spc="0" normalizeH="0" baseline="0" noProof="0" dirty="0">
                <a:latin typeface="Arial Narrow" panose="020B0606020202030204" pitchFamily="34" charset="0"/>
                <a:ea typeface="宋体" panose="02010600030101010101" pitchFamily="2" charset="-122"/>
                <a:cs typeface="+mn-cs"/>
                <a:sym typeface="Wingdings 2" panose="05020102010507070707" pitchFamily="18" charset="2"/>
              </a:rPr>
              <a:t> Does the letter explain the decisions the writer made to solve the problem?</a:t>
            </a:r>
            <a:endParaRPr kumimoji="0" lang="en-US" altLang="zh-CN" sz="2800" b="1" kern="1200" cap="none" spc="0" normalizeH="0" baseline="0" noProof="0" dirty="0">
              <a:latin typeface="Arial Narrow" panose="020B0606020202030204" pitchFamily="34" charset="0"/>
              <a:ea typeface="宋体" panose="02010600030101010101" pitchFamily="2" charset="-122"/>
              <a:cs typeface="+mn-cs"/>
              <a:sym typeface="Wingdings 2" panose="05020102010507070707" pitchFamily="18" charset="2"/>
            </a:endParaRPr>
          </a:p>
          <a:p>
            <a:pPr marL="342900" marR="0" indent="-342900" defTabSz="914400">
              <a:spcBef>
                <a:spcPts val="25"/>
              </a:spcBef>
              <a:buClrTx/>
              <a:buSzTx/>
              <a:buFontTx/>
              <a:buNone/>
              <a:defRPr/>
            </a:pPr>
            <a:r>
              <a:rPr kumimoji="0" lang="en-US" altLang="zh-CN" sz="2800" b="1" kern="1200" cap="none" spc="0" normalizeH="0" baseline="0" noProof="0" dirty="0">
                <a:solidFill>
                  <a:srgbClr val="CC00CC"/>
                </a:solidFill>
                <a:latin typeface="Arial Narrow" panose="020B0606020202030204" pitchFamily="34" charset="0"/>
                <a:ea typeface="宋体" panose="02010600030101010101" pitchFamily="2" charset="-122"/>
                <a:cs typeface="+mn-cs"/>
                <a:sym typeface="Wingdings 2" panose="05020102010507070707" pitchFamily="18" charset="2"/>
              </a:rPr>
              <a:t></a:t>
            </a:r>
            <a:r>
              <a:rPr kumimoji="0" lang="en-US" altLang="zh-CN" sz="2800" b="1" kern="1200" cap="none" spc="0" normalizeH="0" baseline="0" noProof="0" dirty="0">
                <a:solidFill>
                  <a:srgbClr val="92D050"/>
                </a:solidFill>
                <a:latin typeface="Arial Narrow" panose="020B0606020202030204" pitchFamily="34" charset="0"/>
                <a:ea typeface="宋体" panose="02010600030101010101" pitchFamily="2" charset="-122"/>
                <a:cs typeface="+mn-cs"/>
                <a:sym typeface="Wingdings 2" panose="05020102010507070707" pitchFamily="18" charset="2"/>
              </a:rPr>
              <a:t> </a:t>
            </a:r>
            <a:r>
              <a:rPr kumimoji="0" lang="en-US" altLang="zh-CN" sz="2800" b="1" kern="1200" cap="none" spc="0" normalizeH="0" baseline="0" noProof="0" dirty="0">
                <a:latin typeface="Arial Narrow" panose="020B0606020202030204" pitchFamily="34" charset="0"/>
                <a:ea typeface="宋体" panose="02010600030101010101" pitchFamily="2" charset="-122"/>
                <a:cs typeface="+mn-cs"/>
                <a:sym typeface="Wingdings 2" panose="05020102010507070707" pitchFamily="18" charset="2"/>
              </a:rPr>
              <a:t>Does the letter show the ways to change?</a:t>
            </a:r>
            <a:endParaRPr kumimoji="0" lang="en-US" altLang="zh-CN" sz="2800" b="1" kern="1200" cap="none" spc="0" normalizeH="0" baseline="0" noProof="0" dirty="0">
              <a:latin typeface="Arial Narrow" panose="020B0606020202030204" pitchFamily="34" charset="0"/>
              <a:ea typeface="宋体" panose="02010600030101010101" pitchFamily="2" charset="-122"/>
              <a:cs typeface="+mn-cs"/>
              <a:sym typeface="Wingdings 2" panose="05020102010507070707" pitchFamily="18" charset="2"/>
            </a:endParaRPr>
          </a:p>
          <a:p>
            <a:pPr marL="342900" marR="0" indent="-342900" defTabSz="914400">
              <a:spcBef>
                <a:spcPts val="25"/>
              </a:spcBef>
              <a:buClrTx/>
              <a:buSzTx/>
              <a:buFontTx/>
              <a:buNone/>
              <a:defRPr/>
            </a:pPr>
            <a:r>
              <a:rPr kumimoji="0" lang="en-US" altLang="zh-CN" sz="2800" b="1" kern="1200" cap="none" spc="0" normalizeH="0" baseline="0" noProof="0" dirty="0">
                <a:solidFill>
                  <a:srgbClr val="1F02FF"/>
                </a:solidFill>
                <a:latin typeface="Arial Narrow" panose="020B0606020202030204" pitchFamily="34" charset="0"/>
                <a:ea typeface="宋体" panose="02010600030101010101" pitchFamily="2" charset="-122"/>
                <a:cs typeface="+mn-cs"/>
                <a:sym typeface="Wingdings 2" panose="05020102010507070707" pitchFamily="18" charset="2"/>
              </a:rPr>
              <a:t> </a:t>
            </a:r>
            <a:r>
              <a:rPr kumimoji="0" lang="en-US" altLang="zh-CN" sz="2800" b="1" kern="1200" cap="none" spc="0" normalizeH="0" baseline="0" noProof="0" dirty="0">
                <a:latin typeface="Arial Narrow" panose="020B0606020202030204" pitchFamily="34" charset="0"/>
                <a:ea typeface="宋体" panose="02010600030101010101" pitchFamily="2" charset="-122"/>
                <a:cs typeface="+mn-cs"/>
                <a:sym typeface="Wingdings 2" panose="05020102010507070707" pitchFamily="18" charset="2"/>
              </a:rPr>
              <a:t>Are the results included in the letter?</a:t>
            </a:r>
            <a:endParaRPr kumimoji="0" lang="en-US" altLang="zh-CN" sz="2800" b="1" kern="1200" cap="none" spc="0" normalizeH="0" baseline="0" noProof="0" dirty="0">
              <a:latin typeface="Arial Narrow" panose="020B0606020202030204" pitchFamily="34" charset="0"/>
              <a:ea typeface="宋体" panose="02010600030101010101" pitchFamily="2" charset="-122"/>
              <a:cs typeface="+mn-cs"/>
              <a:sym typeface="Wingdings 2" panose="05020102010507070707" pitchFamily="18" charset="2"/>
            </a:endParaRPr>
          </a:p>
          <a:p>
            <a:pPr marL="342900" marR="0" indent="-342900" defTabSz="914400">
              <a:spcBef>
                <a:spcPts val="25"/>
              </a:spcBef>
              <a:buClrTx/>
              <a:buSzTx/>
              <a:buFontTx/>
              <a:buNone/>
              <a:defRPr/>
            </a:pPr>
            <a:r>
              <a:rPr kumimoji="0" lang="en-US" altLang="zh-CN" sz="2800" b="1" kern="1200" cap="none" spc="0" normalizeH="0" baseline="0" noProof="0" dirty="0">
                <a:solidFill>
                  <a:schemeClr val="accent2">
                    <a:lumMod val="60000"/>
                    <a:lumOff val="40000"/>
                  </a:schemeClr>
                </a:solidFill>
                <a:latin typeface="Arial Narrow" panose="020B0606020202030204" pitchFamily="34" charset="0"/>
                <a:ea typeface="宋体" panose="02010600030101010101" pitchFamily="2" charset="-122"/>
                <a:cs typeface="+mn-cs"/>
                <a:sym typeface="Wingdings 2" panose="05020102010507070707" pitchFamily="18" charset="2"/>
              </a:rPr>
              <a:t> </a:t>
            </a:r>
            <a:r>
              <a:rPr kumimoji="0" lang="en-US" altLang="zh-CN" sz="2800" b="1" kern="1200" cap="none" spc="0" normalizeH="0" baseline="0" noProof="0" dirty="0">
                <a:latin typeface="Arial Narrow" panose="020B0606020202030204" pitchFamily="34" charset="0"/>
                <a:ea typeface="宋体" panose="02010600030101010101" pitchFamily="2" charset="-122"/>
                <a:cs typeface="+mn-cs"/>
                <a:sym typeface="Wingdings 2" panose="05020102010507070707" pitchFamily="18" charset="2"/>
              </a:rPr>
              <a:t>Can you see the writer’s attitude and determination in the letter?</a:t>
            </a:r>
            <a:endParaRPr kumimoji="0" lang="en-US" altLang="zh-CN" sz="2800" b="1" kern="1200" cap="none" spc="0" normalizeH="0" baseline="0" noProof="0" dirty="0">
              <a:latin typeface="Arial Narrow" panose="020B0606020202030204" pitchFamily="34" charset="0"/>
              <a:ea typeface="宋体" panose="02010600030101010101" pitchFamily="2" charset="-122"/>
              <a:cs typeface="+mn-cs"/>
              <a:sym typeface="Wingdings 2" panose="05020102010507070707" pitchFamily="18" charset="2"/>
            </a:endParaRPr>
          </a:p>
          <a:p>
            <a:pPr marL="342900" marR="0" indent="-342900" defTabSz="914400">
              <a:spcBef>
                <a:spcPts val="25"/>
              </a:spcBef>
              <a:buClrTx/>
              <a:buSzTx/>
              <a:buFontTx/>
              <a:buNone/>
              <a:defRPr/>
            </a:pPr>
            <a:r>
              <a:rPr kumimoji="0" lang="en-US" altLang="zh-CN" sz="2800" b="1" kern="1200" cap="none" spc="0" normalizeH="0" baseline="0" noProof="0" dirty="0">
                <a:solidFill>
                  <a:srgbClr val="00B050"/>
                </a:solidFill>
                <a:latin typeface="Arial Narrow" panose="020B0606020202030204" pitchFamily="34" charset="0"/>
                <a:ea typeface="宋体" panose="02010600030101010101" pitchFamily="2" charset="-122"/>
                <a:cs typeface="+mn-cs"/>
                <a:sym typeface="Wingdings 2" panose="05020102010507070707" pitchFamily="18" charset="2"/>
              </a:rPr>
              <a:t> </a:t>
            </a:r>
            <a:r>
              <a:rPr kumimoji="0" lang="en-US" altLang="zh-CN" sz="2800" b="1" kern="1200" cap="none" spc="0" normalizeH="0" baseline="0" noProof="0" dirty="0">
                <a:latin typeface="Arial Narrow" panose="020B0606020202030204" pitchFamily="34" charset="0"/>
                <a:ea typeface="宋体" panose="02010600030101010101" pitchFamily="2" charset="-122"/>
                <a:cs typeface="+mn-cs"/>
                <a:sym typeface="Wingdings 2" panose="05020102010507070707" pitchFamily="18" charset="2"/>
              </a:rPr>
              <a:t>Is the letter clear and complete?</a:t>
            </a:r>
            <a:endParaRPr kumimoji="0" lang="en-US" altLang="zh-CN" sz="2800" b="1" kern="1200" cap="none" spc="0" normalizeH="0" baseline="0" noProof="0" dirty="0">
              <a:latin typeface="Arial Narrow" panose="020B0606020202030204" pitchFamily="34" charset="0"/>
              <a:ea typeface="宋体" panose="02010600030101010101" pitchFamily="2" charset="-122"/>
              <a:cs typeface="+mn-cs"/>
              <a:sym typeface="Wingdings 2" panose="05020102010507070707" pitchFamily="18" charset="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内容占位符 3"/>
          <p:cNvSpPr>
            <a:spLocks noGrp="1"/>
          </p:cNvSpPr>
          <p:nvPr>
            <p:ph idx="1"/>
          </p:nvPr>
        </p:nvSpPr>
        <p:spPr/>
        <p:txBody>
          <a:bodyPr/>
          <a:lstStyle/>
          <a:p>
            <a:endParaRPr lang="zh-CN" altLang="en-US"/>
          </a:p>
        </p:txBody>
      </p:sp>
      <p:sp>
        <p:nvSpPr>
          <p:cNvPr id="3" name="矩形 2"/>
          <p:cNvSpPr/>
          <p:nvPr/>
        </p:nvSpPr>
        <p:spPr>
          <a:xfrm>
            <a:off x="546100" y="561975"/>
            <a:ext cx="11099800" cy="573405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2600"/>
              </a:lnSpc>
              <a:spcBef>
                <a:spcPts val="1000"/>
              </a:spcBef>
            </a:pPr>
            <a:r>
              <a:rPr lang="en-US" altLang="zh-CN" sz="2800" b="1" dirty="0">
                <a:latin typeface="Arial Narrow" panose="020B0606020202030204" pitchFamily="34" charset="0"/>
                <a:cs typeface="Times New Roman" panose="02020603050405020304" charset="0"/>
              </a:rPr>
              <a:t>Dear editor,</a:t>
            </a:r>
            <a:endParaRPr lang="en-US" altLang="zh-CN" sz="2800" b="1" dirty="0">
              <a:latin typeface="Arial Narrow" panose="020B0606020202030204" pitchFamily="34" charset="0"/>
              <a:cs typeface="Times New Roman" panose="02020603050405020304" charset="0"/>
            </a:endParaRPr>
          </a:p>
          <a:p>
            <a:pPr algn="just" fontAlgn="auto">
              <a:lnSpc>
                <a:spcPts val="2600"/>
              </a:lnSpc>
              <a:spcBef>
                <a:spcPts val="1000"/>
              </a:spcBef>
            </a:pPr>
            <a:r>
              <a:rPr lang="en-US" altLang="zh-CN" sz="2800" b="1" dirty="0">
                <a:latin typeface="Arial Narrow" panose="020B0606020202030204" pitchFamily="34" charset="0"/>
                <a:cs typeface="Times New Roman" panose="02020603050405020304" charset="0"/>
              </a:rPr>
              <a:t>    I was walking past a shop window the other day when I saw my reflection. </a:t>
            </a:r>
            <a:r>
              <a:rPr lang="en-US" altLang="zh-CN" sz="2800" b="1" dirty="0">
                <a:solidFill>
                  <a:srgbClr val="0000FF"/>
                </a:solidFill>
                <a:latin typeface="Arial Narrow" panose="020B0606020202030204" pitchFamily="34" charset="0"/>
                <a:cs typeface="Times New Roman" panose="02020603050405020304" charset="0"/>
              </a:rPr>
              <a:t>At first, I didn’t realise </a:t>
            </a:r>
            <a:r>
              <a:rPr lang="en-US" altLang="zh-CN" sz="2800" b="1" dirty="0">
                <a:latin typeface="Arial Narrow" panose="020B0606020202030204" pitchFamily="34" charset="0"/>
                <a:cs typeface="Times New Roman" panose="02020603050405020304" charset="0"/>
              </a:rPr>
              <a:t>it was me. When I saw it was me, </a:t>
            </a:r>
            <a:r>
              <a:rPr lang="en-US" altLang="zh-CN" sz="2800" b="1" dirty="0">
                <a:solidFill>
                  <a:srgbClr val="0000FF"/>
                </a:solidFill>
                <a:latin typeface="Arial Narrow" panose="020B0606020202030204" pitchFamily="34" charset="0"/>
                <a:cs typeface="Times New Roman" panose="02020603050405020304" charset="0"/>
              </a:rPr>
              <a:t>I felt sad as I am overweight. </a:t>
            </a:r>
            <a:r>
              <a:rPr lang="en-US" altLang="zh-CN" sz="2800" b="1" dirty="0">
                <a:latin typeface="Arial Narrow" panose="020B0606020202030204" pitchFamily="34" charset="0"/>
                <a:cs typeface="Times New Roman" panose="02020603050405020304" charset="0"/>
              </a:rPr>
              <a:t>I didn’t realise how I looked, </a:t>
            </a:r>
            <a:r>
              <a:rPr lang="en-US" altLang="zh-CN" sz="2800" b="1" dirty="0">
                <a:solidFill>
                  <a:srgbClr val="0000FF"/>
                </a:solidFill>
                <a:latin typeface="Arial Narrow" panose="020B0606020202030204" pitchFamily="34" charset="0"/>
                <a:cs typeface="Times New Roman" panose="02020603050405020304" charset="0"/>
              </a:rPr>
              <a:t>and I really want to change</a:t>
            </a:r>
            <a:r>
              <a:rPr lang="en-US" altLang="zh-CN" sz="2800" b="1" dirty="0">
                <a:latin typeface="Arial Narrow" panose="020B0606020202030204" pitchFamily="34" charset="0"/>
                <a:cs typeface="Times New Roman" panose="02020603050405020304" charset="0"/>
              </a:rPr>
              <a:t>. </a:t>
            </a:r>
            <a:r>
              <a:rPr lang="en-US" altLang="zh-CN" sz="2800" b="1" dirty="0">
                <a:solidFill>
                  <a:srgbClr val="0000FF"/>
                </a:solidFill>
                <a:latin typeface="Arial Narrow" panose="020B0606020202030204" pitchFamily="34" charset="0"/>
                <a:cs typeface="Times New Roman" panose="02020603050405020304" charset="0"/>
              </a:rPr>
              <a:t>I really like </a:t>
            </a:r>
            <a:r>
              <a:rPr lang="en-US" altLang="zh-CN" sz="2800" b="1" dirty="0">
                <a:latin typeface="Arial Narrow" panose="020B0606020202030204" pitchFamily="34" charset="0"/>
                <a:cs typeface="Times New Roman" panose="02020603050405020304" charset="0"/>
              </a:rPr>
              <a:t>eating, </a:t>
            </a:r>
            <a:r>
              <a:rPr lang="en-US" altLang="zh-CN" sz="2800" b="1" dirty="0">
                <a:solidFill>
                  <a:srgbClr val="0000FF"/>
                </a:solidFill>
                <a:latin typeface="Arial Narrow" panose="020B0606020202030204" pitchFamily="34" charset="0"/>
                <a:cs typeface="Times New Roman" panose="02020603050405020304" charset="0"/>
              </a:rPr>
              <a:t>but I realise </a:t>
            </a:r>
            <a:r>
              <a:rPr lang="en-US" altLang="zh-CN" sz="2800" b="1" dirty="0">
                <a:latin typeface="Arial Narrow" panose="020B0606020202030204" pitchFamily="34" charset="0"/>
                <a:cs typeface="Times New Roman" panose="02020603050405020304" charset="0"/>
              </a:rPr>
              <a:t>I eat too much, and I don’t eat good things.</a:t>
            </a:r>
            <a:endParaRPr lang="en-US" altLang="zh-CN" sz="2800" b="1" dirty="0">
              <a:latin typeface="Arial Narrow" panose="020B0606020202030204" pitchFamily="34" charset="0"/>
              <a:cs typeface="Times New Roman" panose="02020603050405020304" charset="0"/>
            </a:endParaRPr>
          </a:p>
          <a:p>
            <a:pPr algn="just" fontAlgn="auto">
              <a:lnSpc>
                <a:spcPts val="2600"/>
              </a:lnSpc>
              <a:spcBef>
                <a:spcPts val="1000"/>
              </a:spcBef>
            </a:pPr>
            <a:r>
              <a:rPr lang="en-US" altLang="zh-CN" sz="2800" b="1" dirty="0">
                <a:solidFill>
                  <a:srgbClr val="0000FF"/>
                </a:solidFill>
                <a:latin typeface="Arial Narrow" panose="020B0606020202030204" pitchFamily="34" charset="0"/>
                <a:cs typeface="Times New Roman" panose="02020603050405020304" charset="0"/>
              </a:rPr>
              <a:t>    I want to change because </a:t>
            </a:r>
            <a:r>
              <a:rPr lang="en-US" altLang="zh-CN" sz="2800" b="1" dirty="0">
                <a:latin typeface="Arial Narrow" panose="020B0606020202030204" pitchFamily="34" charset="0"/>
                <a:cs typeface="Times New Roman" panose="02020603050405020304" charset="0"/>
              </a:rPr>
              <a:t>I want to be able to look at myself and feel happy with how I look. I also want to be healthy.</a:t>
            </a:r>
            <a:endParaRPr lang="en-US" altLang="zh-CN" sz="2800" b="1" dirty="0">
              <a:latin typeface="Arial Narrow" panose="020B0606020202030204" pitchFamily="34" charset="0"/>
              <a:cs typeface="Times New Roman" panose="02020603050405020304" charset="0"/>
            </a:endParaRPr>
          </a:p>
          <a:p>
            <a:pPr algn="just" fontAlgn="auto">
              <a:lnSpc>
                <a:spcPts val="2600"/>
              </a:lnSpc>
              <a:spcBef>
                <a:spcPts val="1000"/>
              </a:spcBef>
            </a:pPr>
            <a:r>
              <a:rPr lang="en-US" altLang="zh-CN" sz="2800" b="1" dirty="0">
                <a:solidFill>
                  <a:srgbClr val="0000FF"/>
                </a:solidFill>
                <a:latin typeface="Arial Narrow" panose="020B0606020202030204" pitchFamily="34" charset="0"/>
                <a:cs typeface="Times New Roman" panose="02020603050405020304" charset="0"/>
              </a:rPr>
              <a:t>  My plan is to change </a:t>
            </a:r>
            <a:r>
              <a:rPr lang="en-US" altLang="zh-CN" sz="2800" b="1" dirty="0">
                <a:latin typeface="Arial Narrow" panose="020B0606020202030204" pitchFamily="34" charset="0"/>
                <a:cs typeface="Times New Roman" panose="02020603050405020304" charset="0"/>
              </a:rPr>
              <a:t>my diet and exercise routine. </a:t>
            </a:r>
            <a:r>
              <a:rPr lang="en-US" altLang="zh-CN" sz="2800" b="1" dirty="0">
                <a:solidFill>
                  <a:srgbClr val="0000FF"/>
                </a:solidFill>
                <a:latin typeface="Arial Narrow" panose="020B0606020202030204" pitchFamily="34" charset="0"/>
                <a:cs typeface="Times New Roman" panose="02020603050405020304" charset="0"/>
              </a:rPr>
              <a:t>I will stop </a:t>
            </a:r>
            <a:r>
              <a:rPr lang="en-US" altLang="zh-CN" sz="2800" b="1" dirty="0">
                <a:latin typeface="Arial Narrow" panose="020B0606020202030204" pitchFamily="34" charset="0"/>
                <a:cs typeface="Times New Roman" panose="02020603050405020304" charset="0"/>
              </a:rPr>
              <a:t>eating sugar, </a:t>
            </a:r>
            <a:r>
              <a:rPr lang="en-US" altLang="zh-CN" sz="2800" b="1" dirty="0">
                <a:solidFill>
                  <a:srgbClr val="0000FF"/>
                </a:solidFill>
                <a:latin typeface="Arial Narrow" panose="020B0606020202030204" pitchFamily="34" charset="0"/>
                <a:cs typeface="Times New Roman" panose="02020603050405020304" charset="0"/>
              </a:rPr>
              <a:t>and only eat </a:t>
            </a:r>
            <a:r>
              <a:rPr lang="en-US" altLang="zh-CN" sz="2800" b="1" dirty="0">
                <a:latin typeface="Arial Narrow" panose="020B0606020202030204" pitchFamily="34" charset="0"/>
                <a:cs typeface="Times New Roman" panose="02020603050405020304" charset="0"/>
              </a:rPr>
              <a:t>at mealtimes </a:t>
            </a:r>
            <a:r>
              <a:rPr lang="en-US" altLang="zh-CN" sz="2800" b="1" dirty="0">
                <a:solidFill>
                  <a:srgbClr val="0000FF"/>
                </a:solidFill>
                <a:latin typeface="Arial Narrow" panose="020B0606020202030204" pitchFamily="34" charset="0"/>
                <a:cs typeface="Times New Roman" panose="02020603050405020304" charset="0"/>
              </a:rPr>
              <a:t>rather than </a:t>
            </a:r>
            <a:r>
              <a:rPr lang="en-US" altLang="zh-CN" sz="2800" b="1" dirty="0">
                <a:latin typeface="Arial Narrow" panose="020B0606020202030204" pitchFamily="34" charset="0"/>
                <a:cs typeface="Times New Roman" panose="02020603050405020304" charset="0"/>
              </a:rPr>
              <a:t>eating snacks during the day. </a:t>
            </a:r>
            <a:r>
              <a:rPr lang="en-US" altLang="zh-CN" sz="2800" b="1" dirty="0">
                <a:solidFill>
                  <a:srgbClr val="0000FF"/>
                </a:solidFill>
                <a:latin typeface="Arial Narrow" panose="020B0606020202030204" pitchFamily="34" charset="0"/>
                <a:cs typeface="Times New Roman" panose="02020603050405020304" charset="0"/>
              </a:rPr>
              <a:t>I will focus on </a:t>
            </a:r>
            <a:r>
              <a:rPr lang="en-US" altLang="zh-CN" sz="2800" b="1" dirty="0">
                <a:latin typeface="Arial Narrow" panose="020B0606020202030204" pitchFamily="34" charset="0"/>
                <a:cs typeface="Times New Roman" panose="02020603050405020304" charset="0"/>
              </a:rPr>
              <a:t>healthy foods. Then I will exercise every day. I will walk to school and back, and on the weekend, I will go swimming. I have only been doing my plan for a week, but I’m already starting to feel better. I haven’t lost a lot of weight yet, but to do anything makes me feel positive. </a:t>
            </a:r>
            <a:r>
              <a:rPr lang="en-US" altLang="zh-CN" sz="2800" b="1" dirty="0">
                <a:solidFill>
                  <a:srgbClr val="0000FF"/>
                </a:solidFill>
                <a:latin typeface="Arial Narrow" panose="020B0606020202030204" pitchFamily="34" charset="0"/>
                <a:cs typeface="Times New Roman" panose="02020603050405020304" charset="0"/>
              </a:rPr>
              <a:t>I feel confident I will reach my goal!</a:t>
            </a:r>
            <a:endParaRPr lang="en-US" altLang="zh-CN" sz="2800" b="1" dirty="0">
              <a:solidFill>
                <a:srgbClr val="0000FF"/>
              </a:solidFill>
              <a:latin typeface="Arial Narrow" panose="020B0606020202030204" pitchFamily="34" charset="0"/>
              <a:cs typeface="Times New Roman" panose="02020603050405020304" charset="0"/>
            </a:endParaRPr>
          </a:p>
          <a:p>
            <a:pPr algn="just" fontAlgn="auto">
              <a:lnSpc>
                <a:spcPts val="2600"/>
              </a:lnSpc>
              <a:spcBef>
                <a:spcPts val="1000"/>
              </a:spcBef>
            </a:pPr>
            <a:r>
              <a:rPr lang="en-US" altLang="zh-CN" sz="2800" b="1" dirty="0">
                <a:latin typeface="Arial Narrow" panose="020B0606020202030204" pitchFamily="34" charset="0"/>
                <a:cs typeface="Times New Roman" panose="02020603050405020304" charset="0"/>
              </a:rPr>
              <a:t>                                                                                            Yours sincerely,</a:t>
            </a:r>
            <a:endParaRPr lang="en-US" altLang="zh-CN" sz="2800" b="1" dirty="0">
              <a:latin typeface="Arial Narrow" panose="020B0606020202030204" pitchFamily="34" charset="0"/>
              <a:cs typeface="Times New Roman" panose="02020603050405020304" charset="0"/>
            </a:endParaRPr>
          </a:p>
          <a:p>
            <a:pPr algn="just" fontAlgn="auto">
              <a:lnSpc>
                <a:spcPts val="2600"/>
              </a:lnSpc>
              <a:spcBef>
                <a:spcPts val="1000"/>
              </a:spcBef>
            </a:pPr>
            <a:r>
              <a:rPr lang="en-US" altLang="zh-CN" sz="2800" b="1" dirty="0">
                <a:latin typeface="Arial Narrow" panose="020B0606020202030204" pitchFamily="34" charset="0"/>
                <a:cs typeface="Times New Roman" panose="02020603050405020304" charset="0"/>
              </a:rPr>
              <a:t>                                                                                                  A . Smith</a:t>
            </a:r>
            <a:endParaRPr lang="zh-CN" altLang="en-US" sz="2800" b="1" dirty="0">
              <a:latin typeface="Arial Narrow" panose="020B0606020202030204" pitchFamily="34" charset="0"/>
              <a:ea typeface="Times New Roman" panose="02020603050405020304" charset="0"/>
            </a:endParaRPr>
          </a:p>
        </p:txBody>
      </p:sp>
      <p:sp>
        <p:nvSpPr>
          <p:cNvPr id="5" name="TextBox 4"/>
          <p:cNvSpPr txBox="1"/>
          <p:nvPr/>
        </p:nvSpPr>
        <p:spPr>
          <a:xfrm>
            <a:off x="5155565" y="0"/>
            <a:ext cx="2714625" cy="475615"/>
          </a:xfrm>
          <a:prstGeom prst="rect">
            <a:avLst/>
          </a:prstGeom>
          <a:solidFill>
            <a:schemeClr val="accent3">
              <a:lumMod val="85000"/>
            </a:schemeClr>
          </a:solidFill>
        </p:spPr>
        <p:txBody>
          <a:bodyPr>
            <a:spAutoFit/>
          </a:bodyPr>
          <a:lstStyle/>
          <a:p>
            <a:pPr marR="0" defTabSz="914400">
              <a:buClrTx/>
              <a:buSzTx/>
              <a:buFontTx/>
              <a:buNone/>
              <a:defRPr/>
            </a:pPr>
            <a:r>
              <a:rPr kumimoji="0" lang="en-US" altLang="zh-CN" sz="2500" b="1" i="1" kern="1200" cap="none" spc="0" normalizeH="0" baseline="0" noProof="0" dirty="0">
                <a:solidFill>
                  <a:srgbClr val="00B050"/>
                </a:solidFill>
                <a:latin typeface="Arial" panose="020B0604020202020204" pitchFamily="34" charset="0"/>
                <a:ea typeface="宋体" panose="02010600030101010101" pitchFamily="2" charset="-122"/>
                <a:cs typeface="+mn-cs"/>
              </a:rPr>
              <a:t>Sample writing:</a:t>
            </a:r>
            <a:endParaRPr kumimoji="0" lang="zh-CN" altLang="en-US" sz="2500" b="1" i="1" kern="1200" cap="none" spc="0" normalizeH="0" baseline="0" noProof="0" dirty="0">
              <a:solidFill>
                <a:srgbClr val="00B050"/>
              </a:solidFill>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0" y="1340485"/>
            <a:ext cx="11952605" cy="5631180"/>
          </a:xfrm>
          <a:prstGeom prst="rect">
            <a:avLst/>
          </a:prstGeom>
          <a:noFill/>
          <a:ln w="9525">
            <a:noFill/>
          </a:ln>
        </p:spPr>
        <p:txBody>
          <a:bodyPr wrap="square">
            <a:spAutoFit/>
          </a:bodyPr>
          <a:lstStyle/>
          <a:p>
            <a:pPr indent="609600" algn="just">
              <a:extLst>
                <a:ext uri="{35155182-B16C-46BC-9424-99874614C6A1}">
                  <wpsdc:indentchars xmlns:wpsdc="http://www.wps.cn/officeDocument/2017/drawingmlCustomData" val="200" checksum="4158780845"/>
                </a:ext>
              </a:extLst>
            </a:pPr>
            <a:endParaRPr lang="en-US" altLang="zh-CN" sz="2400" b="1" dirty="0">
              <a:solidFill>
                <a:srgbClr val="002060"/>
              </a:solidFill>
              <a:uFillTx/>
              <a:latin typeface="Cambria" panose="02040503050406030204" pitchFamily="18" charset="0"/>
              <a:ea typeface="+mn-ea"/>
            </a:endParaRPr>
          </a:p>
          <a:p>
            <a:pPr indent="609600" algn="just">
              <a:extLst>
                <a:ext uri="{35155182-B16C-46BC-9424-99874614C6A1}">
                  <wpsdc:indentchars xmlns:wpsdc="http://www.wps.cn/officeDocument/2017/drawingmlCustomData" val="200" checksum="4158780845"/>
                </a:ext>
              </a:extLst>
            </a:pPr>
            <a:r>
              <a:rPr lang="en-US" altLang="zh-CN" sz="2400" b="1" dirty="0">
                <a:solidFill>
                  <a:srgbClr val="002060"/>
                </a:solidFill>
                <a:uFillTx/>
                <a:latin typeface="Cambria" panose="02040503050406030204" pitchFamily="18" charset="0"/>
                <a:ea typeface="+mn-ea"/>
              </a:rPr>
              <a:t>         </a:t>
            </a:r>
            <a:r>
              <a:rPr lang="en-US" altLang="zh-CN" sz="2800" b="1" dirty="0">
                <a:solidFill>
                  <a:srgbClr val="002060"/>
                </a:solidFill>
                <a:uFillTx/>
                <a:latin typeface="Cambria" panose="02040503050406030204" pitchFamily="18" charset="0"/>
                <a:ea typeface="+mn-ea"/>
              </a:rPr>
              <a:t>One year ago, I </a:t>
            </a:r>
            <a:r>
              <a:rPr lang="en-US" altLang="zh-CN" sz="2800" b="1" dirty="0">
                <a:solidFill>
                  <a:srgbClr val="C00000"/>
                </a:solidFill>
                <a:uFillTx/>
                <a:latin typeface="Cambria" panose="02040503050406030204" pitchFamily="18" charset="0"/>
                <a:ea typeface="+mn-ea"/>
              </a:rPr>
              <a:t>got into a habit of </a:t>
            </a:r>
            <a:r>
              <a:rPr lang="en-US" altLang="zh-CN" sz="2800" b="1" dirty="0">
                <a:solidFill>
                  <a:srgbClr val="002060"/>
                </a:solidFill>
                <a:uFillTx/>
                <a:latin typeface="Cambria" panose="02040503050406030204" pitchFamily="18" charset="0"/>
                <a:ea typeface="+mn-ea"/>
              </a:rPr>
              <a:t>eating a lot of junk food and snacks. Besides, I spent a lot of time on sofa, watching TV, and did little exercise. </a:t>
            </a:r>
            <a:r>
              <a:rPr lang="en-US" altLang="zh-CN" sz="2800" b="1" dirty="0">
                <a:solidFill>
                  <a:srgbClr val="C00000"/>
                </a:solidFill>
                <a:uFillTx/>
                <a:latin typeface="Cambria" panose="02040503050406030204" pitchFamily="18" charset="0"/>
                <a:ea typeface="+mn-ea"/>
              </a:rPr>
              <a:t>As a result</a:t>
            </a:r>
            <a:r>
              <a:rPr lang="en-US" altLang="zh-CN" sz="2800" b="1" dirty="0">
                <a:solidFill>
                  <a:srgbClr val="002060"/>
                </a:solidFill>
                <a:uFillTx/>
                <a:latin typeface="Cambria" panose="02040503050406030204" pitchFamily="18" charset="0"/>
                <a:ea typeface="+mn-ea"/>
              </a:rPr>
              <a:t>, I </a:t>
            </a:r>
            <a:r>
              <a:rPr lang="en-US" altLang="zh-CN" sz="2800" b="1" dirty="0">
                <a:solidFill>
                  <a:srgbClr val="C00000"/>
                </a:solidFill>
                <a:uFillTx/>
                <a:latin typeface="Cambria" panose="02040503050406030204" pitchFamily="18" charset="0"/>
                <a:ea typeface="+mn-ea"/>
              </a:rPr>
              <a:t>put on so much weight that </a:t>
            </a:r>
            <a:r>
              <a:rPr lang="en-US" altLang="zh-CN" sz="2800" b="1" dirty="0">
                <a:solidFill>
                  <a:srgbClr val="002060"/>
                </a:solidFill>
                <a:uFillTx/>
                <a:latin typeface="Cambria" panose="02040503050406030204" pitchFamily="18" charset="0"/>
                <a:ea typeface="+mn-ea"/>
              </a:rPr>
              <a:t>I found it difficult to climb the stairs.</a:t>
            </a:r>
            <a:endParaRPr lang="en-US" altLang="zh-CN" sz="2800" b="1" dirty="0">
              <a:solidFill>
                <a:srgbClr val="002060"/>
              </a:solidFill>
              <a:uFillTx/>
              <a:latin typeface="Cambria" panose="02040503050406030204" pitchFamily="18" charset="0"/>
              <a:ea typeface="+mn-ea"/>
            </a:endParaRPr>
          </a:p>
          <a:p>
            <a:pPr indent="609600" algn="just"/>
            <a:r>
              <a:rPr lang="en-US" altLang="zh-CN" sz="2800" b="1" dirty="0">
                <a:solidFill>
                  <a:srgbClr val="002060"/>
                </a:solidFill>
                <a:uFillTx/>
                <a:latin typeface="Cambria" panose="02040503050406030204" pitchFamily="18" charset="0"/>
                <a:ea typeface="+mn-ea"/>
              </a:rPr>
              <a:t>         So </a:t>
            </a:r>
            <a:r>
              <a:rPr lang="en-US" altLang="zh-CN" sz="2800" b="1" dirty="0">
                <a:solidFill>
                  <a:srgbClr val="002060"/>
                </a:solidFill>
                <a:latin typeface="Cambria" panose="02040503050406030204" pitchFamily="18" charset="0"/>
                <a:ea typeface="+mn-ea"/>
              </a:rPr>
              <a:t> </a:t>
            </a:r>
            <a:r>
              <a:rPr lang="en-US" altLang="zh-CN" sz="2800" b="1" dirty="0" smtClean="0">
                <a:solidFill>
                  <a:srgbClr val="002060"/>
                </a:solidFill>
                <a:latin typeface="Cambria" panose="02040503050406030204" pitchFamily="18" charset="0"/>
                <a:ea typeface="+mn-ea"/>
              </a:rPr>
              <a:t>I</a:t>
            </a:r>
            <a:r>
              <a:rPr lang="en-US" altLang="zh-CN" sz="2800" b="1" dirty="0" smtClean="0">
                <a:solidFill>
                  <a:srgbClr val="002060"/>
                </a:solidFill>
                <a:uFillTx/>
                <a:latin typeface="Cambria" panose="02040503050406030204" pitchFamily="18" charset="0"/>
                <a:ea typeface="+mn-ea"/>
              </a:rPr>
              <a:t> </a:t>
            </a:r>
            <a:r>
              <a:rPr lang="en-US" altLang="zh-CN" sz="2800" b="1" dirty="0">
                <a:solidFill>
                  <a:srgbClr val="002060"/>
                </a:solidFill>
                <a:uFillTx/>
                <a:latin typeface="Cambria" panose="02040503050406030204" pitchFamily="18" charset="0"/>
                <a:ea typeface="+mn-ea"/>
              </a:rPr>
              <a:t>decided to change the unhealthy lifestyle. </a:t>
            </a:r>
            <a:r>
              <a:rPr lang="en-US" altLang="zh-CN" sz="2800" b="1" dirty="0">
                <a:solidFill>
                  <a:srgbClr val="C00000"/>
                </a:solidFill>
                <a:uFillTx/>
                <a:latin typeface="Cambria" panose="02040503050406030204" pitchFamily="18" charset="0"/>
                <a:ea typeface="+mn-ea"/>
              </a:rPr>
              <a:t>Not only did I </a:t>
            </a:r>
            <a:r>
              <a:rPr lang="en-US" altLang="zh-CN" sz="2800" b="1" dirty="0">
                <a:solidFill>
                  <a:srgbClr val="002060"/>
                </a:solidFill>
                <a:uFillTx/>
                <a:latin typeface="Cambria" panose="02040503050406030204" pitchFamily="18" charset="0"/>
                <a:ea typeface="+mn-ea"/>
              </a:rPr>
              <a:t>begin to have a balanced diet, but I also</a:t>
            </a:r>
            <a:r>
              <a:rPr lang="en-US" altLang="zh-CN" sz="2800" b="1" dirty="0">
                <a:solidFill>
                  <a:srgbClr val="C00000"/>
                </a:solidFill>
                <a:uFillTx/>
                <a:latin typeface="Cambria" panose="02040503050406030204" pitchFamily="18" charset="0"/>
                <a:ea typeface="+mn-ea"/>
              </a:rPr>
              <a:t> took an active part in various </a:t>
            </a:r>
            <a:r>
              <a:rPr lang="en-US" altLang="zh-CN" sz="2800" b="1" dirty="0">
                <a:solidFill>
                  <a:srgbClr val="002060"/>
                </a:solidFill>
                <a:uFillTx/>
                <a:latin typeface="Cambria" panose="02040503050406030204" pitchFamily="18" charset="0"/>
                <a:ea typeface="+mn-ea"/>
              </a:rPr>
              <a:t>sports activities such as swimming, skating, running and playing basketball. Months later, I became as fit as before. I will </a:t>
            </a:r>
            <a:r>
              <a:rPr lang="en-US" altLang="zh-CN" sz="2800" b="1" dirty="0">
                <a:solidFill>
                  <a:srgbClr val="C00000"/>
                </a:solidFill>
                <a:uFillTx/>
                <a:latin typeface="Cambria" panose="02040503050406030204" pitchFamily="18" charset="0"/>
                <a:ea typeface="+mn-ea"/>
              </a:rPr>
              <a:t>keep on </a:t>
            </a:r>
            <a:r>
              <a:rPr lang="en-US" altLang="zh-CN" sz="2800" b="1" dirty="0">
                <a:solidFill>
                  <a:srgbClr val="002060"/>
                </a:solidFill>
                <a:uFillTx/>
                <a:latin typeface="Cambria" panose="02040503050406030204" pitchFamily="18" charset="0"/>
                <a:ea typeface="+mn-ea"/>
              </a:rPr>
              <a:t>exercising and have a healthy lifestyle.</a:t>
            </a:r>
            <a:endParaRPr lang="en-US" altLang="zh-CN" sz="2800" b="1" dirty="0">
              <a:solidFill>
                <a:srgbClr val="002060"/>
              </a:solidFill>
              <a:uFillTx/>
              <a:latin typeface="Cambria" panose="02040503050406030204" pitchFamily="18" charset="0"/>
              <a:ea typeface="+mn-ea"/>
            </a:endParaRPr>
          </a:p>
          <a:p>
            <a:pPr indent="711200" algn="just">
              <a:extLst>
                <a:ext uri="{35155182-B16C-46BC-9424-99874614C6A1}">
                  <wpsdc:indentchars xmlns:wpsdc="http://www.wps.cn/officeDocument/2017/drawingmlCustomData" val="200" checksum="3773799597"/>
                </a:ext>
              </a:extLst>
            </a:pPr>
            <a:r>
              <a:rPr lang="en-US" altLang="zh-CN" sz="2800" b="1" dirty="0">
                <a:solidFill>
                  <a:srgbClr val="002060"/>
                </a:solidFill>
                <a:uFillTx/>
                <a:latin typeface="Cambria" panose="02040503050406030204" pitchFamily="18" charset="0"/>
                <a:ea typeface="+mn-ea"/>
                <a:sym typeface="+mn-ea"/>
              </a:rPr>
              <a:t>A healthy diet and </a:t>
            </a:r>
            <a:r>
              <a:rPr lang="en-US" altLang="zh-CN" sz="2800" b="1" dirty="0">
                <a:solidFill>
                  <a:srgbClr val="C00000"/>
                </a:solidFill>
                <a:uFillTx/>
                <a:latin typeface="Cambria" panose="02040503050406030204" pitchFamily="18" charset="0"/>
                <a:ea typeface="+mn-ea"/>
                <a:sym typeface="+mn-ea"/>
              </a:rPr>
              <a:t>regular exercise </a:t>
            </a:r>
            <a:r>
              <a:rPr lang="en-US" altLang="zh-CN" sz="2800" b="1" dirty="0">
                <a:solidFill>
                  <a:srgbClr val="002060"/>
                </a:solidFill>
                <a:uFillTx/>
                <a:latin typeface="Cambria" panose="02040503050406030204" pitchFamily="18" charset="0"/>
                <a:ea typeface="+mn-ea"/>
                <a:sym typeface="+mn-ea"/>
              </a:rPr>
              <a:t>may help to </a:t>
            </a:r>
            <a:r>
              <a:rPr lang="en-US" altLang="zh-CN" sz="2800" b="1" dirty="0">
                <a:solidFill>
                  <a:srgbClr val="C00000"/>
                </a:solidFill>
                <a:uFillTx/>
                <a:latin typeface="Cambria" panose="02040503050406030204" pitchFamily="18" charset="0"/>
                <a:ea typeface="+mn-ea"/>
                <a:sym typeface="+mn-ea"/>
              </a:rPr>
              <a:t>prevent </a:t>
            </a:r>
            <a:r>
              <a:rPr lang="en-US" altLang="zh-CN" sz="2800" b="1" dirty="0">
                <a:solidFill>
                  <a:srgbClr val="002060"/>
                </a:solidFill>
                <a:uFillTx/>
                <a:latin typeface="Cambria" panose="02040503050406030204" pitchFamily="18" charset="0"/>
                <a:ea typeface="+mn-ea"/>
                <a:sym typeface="+mn-ea"/>
              </a:rPr>
              <a:t>obesity among children. Take action now and start to change your lifestyle and yourself.</a:t>
            </a:r>
            <a:endParaRPr lang="en-US" altLang="zh-CN" sz="2800" b="1" dirty="0">
              <a:solidFill>
                <a:srgbClr val="002060"/>
              </a:solidFill>
              <a:uFillTx/>
              <a:latin typeface="Cambria" panose="02040503050406030204" pitchFamily="18" charset="0"/>
              <a:ea typeface="+mn-ea"/>
            </a:endParaRPr>
          </a:p>
        </p:txBody>
      </p:sp>
      <p:sp>
        <p:nvSpPr>
          <p:cNvPr id="4" name="内容占位符 2"/>
          <p:cNvSpPr>
            <a:spLocks noGrp="1"/>
          </p:cNvSpPr>
          <p:nvPr/>
        </p:nvSpPr>
        <p:spPr>
          <a:xfrm>
            <a:off x="55245" y="-27305"/>
            <a:ext cx="11780520" cy="5388610"/>
          </a:xfrm>
          <a:prstGeom prst="rect">
            <a:avLst/>
          </a:prstGeo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CN" sz="2800" b="1" spc="0" dirty="0" err="1">
                <a:gradFill>
                  <a:gsLst>
                    <a:gs pos="0">
                      <a:srgbClr val="012D86"/>
                    </a:gs>
                    <a:gs pos="100000">
                      <a:srgbClr val="0E2557"/>
                    </a:gs>
                  </a:gsLst>
                  <a:lin scaled="0"/>
                </a:gradFill>
                <a:latin typeface="Cambria" panose="02040503050406030204" pitchFamily="18" charset="0"/>
                <a:ea typeface="+mn-ea"/>
              </a:rPr>
              <a:t>假如你是某校高一学生李华，请根据以下要点写一篇英文短文投稿</a:t>
            </a:r>
            <a:r>
              <a:rPr lang="en-US" altLang="zh-CN" sz="2800" b="1" spc="0" dirty="0">
                <a:gradFill>
                  <a:gsLst>
                    <a:gs pos="0">
                      <a:srgbClr val="012D86"/>
                    </a:gs>
                    <a:gs pos="100000">
                      <a:srgbClr val="0E2557"/>
                    </a:gs>
                  </a:gsLst>
                  <a:lin scaled="0"/>
                </a:gradFill>
                <a:latin typeface="Cambria" panose="02040503050406030204" pitchFamily="18" charset="0"/>
                <a:ea typeface="+mn-ea"/>
              </a:rPr>
              <a:t>。</a:t>
            </a:r>
            <a:endParaRPr lang="en-US" altLang="zh-CN" sz="2800" b="1" spc="0" dirty="0">
              <a:gradFill>
                <a:gsLst>
                  <a:gs pos="0">
                    <a:srgbClr val="012D86"/>
                  </a:gs>
                  <a:gs pos="100000">
                    <a:srgbClr val="0E2557"/>
                  </a:gs>
                </a:gsLst>
                <a:lin scaled="0"/>
              </a:gradFill>
              <a:latin typeface="Cambria" panose="02040503050406030204" pitchFamily="18" charset="0"/>
              <a:ea typeface="+mn-ea"/>
            </a:endParaRPr>
          </a:p>
          <a:p>
            <a:pPr marL="0" indent="0">
              <a:buNone/>
            </a:pPr>
            <a:r>
              <a:rPr lang="en-US" altLang="zh-CN" sz="2800" b="1" spc="0" dirty="0">
                <a:gradFill>
                  <a:gsLst>
                    <a:gs pos="0">
                      <a:srgbClr val="012D86"/>
                    </a:gs>
                    <a:gs pos="100000">
                      <a:srgbClr val="0E2557"/>
                    </a:gs>
                  </a:gsLst>
                  <a:lin scaled="0"/>
                </a:gradFill>
                <a:latin typeface="Cambria" panose="02040503050406030204" pitchFamily="18" charset="0"/>
                <a:ea typeface="+mn-ea"/>
              </a:rPr>
              <a:t>1.一年前，吃垃圾食品，很少锻炼，上楼困难；</a:t>
            </a:r>
            <a:endParaRPr lang="en-US" altLang="zh-CN" sz="2800" b="1" spc="0" dirty="0">
              <a:gradFill>
                <a:gsLst>
                  <a:gs pos="0">
                    <a:srgbClr val="012D86"/>
                  </a:gs>
                  <a:gs pos="100000">
                    <a:srgbClr val="0E2557"/>
                  </a:gs>
                </a:gsLst>
                <a:lin scaled="0"/>
              </a:gradFill>
              <a:latin typeface="Cambria" panose="02040503050406030204" pitchFamily="18" charset="0"/>
              <a:ea typeface="+mn-ea"/>
            </a:endParaRPr>
          </a:p>
          <a:p>
            <a:pPr marL="0" indent="0">
              <a:buNone/>
            </a:pPr>
            <a:r>
              <a:rPr lang="en-US" altLang="zh-CN" sz="2800" b="1" spc="0" dirty="0">
                <a:gradFill>
                  <a:gsLst>
                    <a:gs pos="0">
                      <a:srgbClr val="012D86"/>
                    </a:gs>
                    <a:gs pos="100000">
                      <a:srgbClr val="0E2557"/>
                    </a:gs>
                  </a:gsLst>
                  <a:lin scaled="0"/>
                </a:gradFill>
                <a:latin typeface="Cambria" panose="02040503050406030204" pitchFamily="18" charset="0"/>
                <a:ea typeface="+mn-ea"/>
              </a:rPr>
              <a:t>2.做出改变：平衡膳食，加强锻炼。3. </a:t>
            </a:r>
            <a:r>
              <a:rPr altLang="zh-CN" sz="2800" b="1" spc="0" dirty="0">
                <a:gradFill>
                  <a:gsLst>
                    <a:gs pos="0">
                      <a:srgbClr val="012D86"/>
                    </a:gs>
                    <a:gs pos="100000">
                      <a:srgbClr val="0E2557"/>
                    </a:gs>
                  </a:gsLst>
                  <a:lin scaled="0"/>
                </a:gradFill>
                <a:latin typeface="Cambria" panose="02040503050406030204" pitchFamily="18" charset="0"/>
                <a:ea typeface="+mn-ea"/>
              </a:rPr>
              <a:t>改变后结果。</a:t>
            </a:r>
            <a:endParaRPr altLang="zh-CN" sz="2800" b="1" spc="0" dirty="0">
              <a:gradFill>
                <a:gsLst>
                  <a:gs pos="0">
                    <a:srgbClr val="012D86"/>
                  </a:gs>
                  <a:gs pos="100000">
                    <a:srgbClr val="0E2557"/>
                  </a:gs>
                </a:gsLst>
                <a:lin scaled="0"/>
              </a:gradFill>
              <a:latin typeface="Cambria" panose="02040503050406030204" pitchFamily="18" charset="0"/>
              <a:ea typeface="+mn-ea"/>
            </a:endParaRPr>
          </a:p>
          <a:p>
            <a:pPr marL="0" indent="0">
              <a:buNone/>
            </a:pPr>
            <a:endParaRPr lang="en-US" altLang="zh-CN" sz="2800" b="1" spc="0" dirty="0">
              <a:gradFill>
                <a:gsLst>
                  <a:gs pos="0">
                    <a:srgbClr val="012D86"/>
                  </a:gs>
                  <a:gs pos="100000">
                    <a:srgbClr val="0E2557"/>
                  </a:gs>
                </a:gsLst>
                <a:lin scaled="0"/>
              </a:gradFill>
              <a:latin typeface="Cambria" panose="02040503050406030204" pitchFamily="18" charset="0"/>
              <a:ea typeface="+mn-ea"/>
            </a:endParaRPr>
          </a:p>
        </p:txBody>
      </p:sp>
      <p:sp>
        <p:nvSpPr>
          <p:cNvPr id="5" name="TextBox 4"/>
          <p:cNvSpPr txBox="1"/>
          <p:nvPr/>
        </p:nvSpPr>
        <p:spPr>
          <a:xfrm>
            <a:off x="9624695" y="764540"/>
            <a:ext cx="1939290" cy="475615"/>
          </a:xfrm>
          <a:prstGeom prst="rect">
            <a:avLst/>
          </a:prstGeom>
          <a:solidFill>
            <a:schemeClr val="accent3">
              <a:lumMod val="85000"/>
            </a:schemeClr>
          </a:solidFill>
        </p:spPr>
        <p:txBody>
          <a:bodyPr wrap="square">
            <a:spAutoFit/>
          </a:bodyPr>
          <a:lstStyle/>
          <a:p>
            <a:pPr marR="0" defTabSz="914400">
              <a:buClrTx/>
              <a:buSzTx/>
              <a:buFontTx/>
              <a:buNone/>
              <a:defRPr/>
            </a:pPr>
            <a:r>
              <a:rPr kumimoji="0" lang="en-US" altLang="zh-CN" sz="2500" b="1" i="1" kern="1200" cap="none" spc="0" normalizeH="0" baseline="0" noProof="0" dirty="0">
                <a:solidFill>
                  <a:srgbClr val="00B050"/>
                </a:solidFill>
                <a:latin typeface="Arial" panose="020B0604020202020204" pitchFamily="34" charset="0"/>
                <a:ea typeface="宋体" panose="02010600030101010101" pitchFamily="2" charset="-122"/>
                <a:cs typeface="+mn-cs"/>
              </a:rPr>
              <a:t>Homework</a:t>
            </a:r>
            <a:endParaRPr kumimoji="0" lang="zh-CN" altLang="en-US" sz="2500" b="1" i="1" kern="1200" cap="none" spc="0" normalizeH="0" baseline="0" noProof="0" dirty="0">
              <a:solidFill>
                <a:srgbClr val="00B050"/>
              </a:solidFill>
              <a:latin typeface="Arial" panose="020B0604020202020204" pitchFamily="34" charset="0"/>
              <a:ea typeface="宋体" panose="02010600030101010101" pitchFamily="2" charset="-122"/>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4099" name="文本框 2"/>
          <p:cNvSpPr txBox="1"/>
          <p:nvPr/>
        </p:nvSpPr>
        <p:spPr>
          <a:xfrm>
            <a:off x="2423160" y="2348865"/>
            <a:ext cx="7751445" cy="1999615"/>
          </a:xfrm>
          <a:prstGeom prst="rect">
            <a:avLst/>
          </a:prstGeom>
          <a:noFill/>
          <a:ln w="9525">
            <a:noFill/>
          </a:ln>
        </p:spPr>
        <p:txBody>
          <a:bodyPr wrap="square" anchor="t">
            <a:spAutoFit/>
          </a:bodyPr>
          <a:lstStyle/>
          <a:p>
            <a:pPr algn="ctr">
              <a:buNone/>
              <a:defRPr/>
            </a:pPr>
            <a:r>
              <a:rPr lang="en-US" altLang="zh-CN" sz="4400" b="1">
                <a:sym typeface="+mn-ea"/>
              </a:rPr>
              <a:t>Period </a:t>
            </a:r>
            <a:r>
              <a:rPr lang="en-US" altLang="zh-CN" sz="4400" b="1" smtClean="0">
                <a:sym typeface="+mn-ea"/>
              </a:rPr>
              <a:t>5</a:t>
            </a:r>
            <a:r>
              <a:rPr lang="en-US" altLang="zh-CN" sz="4400" b="1" smtClean="0">
                <a:latin typeface="Times New Roman" panose="02020603050405020304" charset="0"/>
                <a:sym typeface="+mn-ea"/>
              </a:rPr>
              <a:t>  using language 2</a:t>
            </a:r>
            <a:endParaRPr lang="en-US" altLang="zh-CN" sz="4400" b="1" smtClean="0">
              <a:latin typeface="Times New Roman" panose="02020603050405020304" charset="0"/>
            </a:endParaRPr>
          </a:p>
          <a:p>
            <a:pPr algn="ctr">
              <a:buNone/>
              <a:defRPr/>
            </a:pPr>
            <a:r>
              <a:rPr lang="en-US" altLang="zh-CN" sz="4400" smtClean="0">
                <a:sym typeface="+mn-ea"/>
              </a:rPr>
              <a:t> </a:t>
            </a:r>
            <a:r>
              <a:rPr lang="en-US" altLang="zh-CN" sz="3600" b="1" dirty="0">
                <a:gradFill>
                  <a:gsLst>
                    <a:gs pos="0">
                      <a:srgbClr val="007BD3"/>
                    </a:gs>
                    <a:gs pos="100000">
                      <a:srgbClr val="034373"/>
                    </a:gs>
                  </a:gsLst>
                  <a:lin scaled="0"/>
                </a:gradFill>
                <a:latin typeface="Cambria" panose="02040503050406030204" pitchFamily="18" charset="0"/>
                <a:ea typeface="+mn-ea"/>
                <a:sym typeface="+mn-ea"/>
              </a:rPr>
              <a:t>write a letter to the editor about your lifestyle</a:t>
            </a:r>
            <a:endParaRPr lang="en-US" altLang="zh-CN" sz="3600" b="1" dirty="0">
              <a:gradFill>
                <a:gsLst>
                  <a:gs pos="0">
                    <a:srgbClr val="007BD3"/>
                  </a:gs>
                  <a:gs pos="100000">
                    <a:srgbClr val="034373"/>
                  </a:gs>
                </a:gsLst>
                <a:lin scaled="0"/>
              </a:gradFill>
              <a:latin typeface="Cambria" panose="02040503050406030204" pitchFamily="18" charset="0"/>
              <a:ea typeface="+mn-ea"/>
            </a:endParaRPr>
          </a:p>
        </p:txBody>
      </p:sp>
      <p:sp>
        <p:nvSpPr>
          <p:cNvPr id="17" name="文本框 11"/>
          <p:cNvSpPr txBox="1"/>
          <p:nvPr/>
        </p:nvSpPr>
        <p:spPr>
          <a:xfrm>
            <a:off x="3952037" y="476885"/>
            <a:ext cx="4145401" cy="521970"/>
          </a:xfrm>
          <a:prstGeom prst="rect">
            <a:avLst/>
          </a:prstGeom>
          <a:noFill/>
        </p:spPr>
        <p:txBody>
          <a:bodyPr lIns="91440" tIns="45720" rIns="91440" bIns="45720">
            <a:spAutoFit/>
          </a:bodyPr>
          <a:lstStyle/>
          <a:p>
            <a:pPr algn="ctr">
              <a:defRPr/>
            </a:pPr>
            <a:r>
              <a:rPr lang="zh-CN" altLang="en-US" sz="2800">
                <a:solidFill>
                  <a:srgbClr val="000000"/>
                </a:solidFill>
                <a:effectLst>
                  <a:reflection blurRad="6350" stA="50000" endA="300" endPos="50000" dist="60007" dir="5400000" sy="-100000" algn="bl" rotWithShape="0"/>
                </a:effectLst>
                <a:latin typeface="微软雅黑" panose="020B0503020204020204" charset="-122"/>
                <a:ea typeface="微软雅黑" panose="020B0503020204020204" charset="-122"/>
                <a:sym typeface="Century Gothic" panose="020B0502020202020204" pitchFamily="34" charset="0"/>
              </a:rPr>
              <a:t>人教版 选择性</a:t>
            </a:r>
            <a:r>
              <a:rPr lang="zh-CN" altLang="en-US" sz="2800" smtClean="0">
                <a:solidFill>
                  <a:srgbClr val="000000"/>
                </a:solidFill>
                <a:effectLst>
                  <a:reflection blurRad="6350" stA="50000" endA="300" endPos="50000" dist="60007" dir="5400000" sy="-100000" algn="bl" rotWithShape="0"/>
                </a:effectLst>
                <a:latin typeface="微软雅黑" panose="020B0503020204020204" charset="-122"/>
                <a:ea typeface="微软雅黑" panose="020B0503020204020204" charset="-122"/>
                <a:sym typeface="Century Gothic" panose="020B0502020202020204" pitchFamily="34" charset="0"/>
              </a:rPr>
              <a:t>必修三</a:t>
            </a:r>
            <a:endParaRPr lang="zh-CN" altLang="en-US" sz="2800">
              <a:solidFill>
                <a:srgbClr val="000000"/>
              </a:solidFill>
              <a:effectLst>
                <a:reflection blurRad="6350" stA="50000" endA="300" endPos="50000" dist="60007" dir="5400000" sy="-100000" algn="bl" rotWithShape="0"/>
              </a:effectLst>
              <a:latin typeface="微软雅黑" panose="020B0503020204020204" charset="-122"/>
              <a:ea typeface="微软雅黑" panose="020B0503020204020204" charset="-122"/>
              <a:sym typeface="Century Gothic" panose="020B0502020202020204" pitchFamily="34" charset="0"/>
            </a:endParaRPr>
          </a:p>
        </p:txBody>
      </p:sp>
      <p:sp>
        <p:nvSpPr>
          <p:cNvPr id="19" name="文本框 9"/>
          <p:cNvSpPr txBox="1">
            <a:spLocks noChangeArrowheads="1"/>
          </p:cNvSpPr>
          <p:nvPr/>
        </p:nvSpPr>
        <p:spPr bwMode="auto">
          <a:xfrm>
            <a:off x="2927217" y="1628592"/>
            <a:ext cx="5877560" cy="768350"/>
          </a:xfrm>
          <a:prstGeom prst="rect">
            <a:avLst/>
          </a:prstGeom>
          <a:noFill/>
          <a:ln w="9525">
            <a:noFill/>
            <a:miter lim="800000"/>
          </a:ln>
        </p:spPr>
        <p:txBody>
          <a:bodyPr wrap="none" lIns="91440" tIns="45720" rIns="91440" bIns="45720">
            <a:spAutoFit/>
          </a:bodyPr>
          <a:lstStyle/>
          <a:p>
            <a:r>
              <a:rPr lang="en-US" altLang="zh-CN" sz="4400" b="1" smtClean="0">
                <a:solidFill>
                  <a:srgbClr val="FF0000"/>
                </a:solidFill>
                <a:latin typeface="Times New Roman" panose="02020603050405020304" charset="0"/>
                <a:ea typeface="微软雅黑" panose="020B0503020204020204" charset="-122"/>
                <a:cs typeface="Times New Roman" panose="02020603050405020304" charset="0"/>
                <a:sym typeface="Century Gothic" panose="020B0502020202020204" pitchFamily="34" charset="0"/>
              </a:rPr>
              <a:t>Unit 2 Healthy Lifestyle</a:t>
            </a:r>
            <a:endParaRPr lang="zh-CN" altLang="en-US" sz="4400" b="1">
              <a:solidFill>
                <a:srgbClr val="FF0000"/>
              </a:solidFill>
              <a:latin typeface="Times New Roman" panose="02020603050405020304" charset="0"/>
              <a:ea typeface="微软雅黑" panose="020B0503020204020204" charset="-122"/>
              <a:cs typeface="Times New Roman" panose="02020603050405020304" charset="0"/>
              <a:sym typeface="Century Gothic" panose="020B0502020202020204"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orient="vert"/>
          </p:nvPr>
        </p:nvSpPr>
        <p:spPr/>
        <p:txBody>
          <a:bodyPr/>
          <a:lstStyle/>
          <a:p>
            <a:endParaRPr lang="zh-CN" altLang="en-US"/>
          </a:p>
        </p:txBody>
      </p:sp>
      <p:sp>
        <p:nvSpPr>
          <p:cNvPr id="5" name="文本占位符 4"/>
          <p:cNvSpPr>
            <a:spLocks noGrp="1"/>
          </p:cNvSpPr>
          <p:nvPr>
            <p:ph type="body" orient="vert" idx="1"/>
          </p:nvPr>
        </p:nvSpPr>
        <p:spPr/>
        <p:txBody>
          <a:bodyPr/>
          <a:lstStyle/>
          <a:p>
            <a:pPr marL="0" indent="0">
              <a:buNone/>
            </a:pPr>
            <a:r>
              <a:rPr lang="en-US" altLang="zh-CN"/>
              <a:t> </a:t>
            </a:r>
            <a:endParaRPr lang="zh-CN" altLang="en-US" sz="6400"/>
          </a:p>
        </p:txBody>
      </p:sp>
      <p:sp>
        <p:nvSpPr>
          <p:cNvPr id="20" name="内容占位符 3"/>
          <p:cNvSpPr txBox="1"/>
          <p:nvPr/>
        </p:nvSpPr>
        <p:spPr>
          <a:xfrm>
            <a:off x="107901" y="1705548"/>
            <a:ext cx="11945515"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altLang="zh-CN" sz="2665" smtClean="0">
                <a:solidFill>
                  <a:srgbClr val="7030A0"/>
                </a:solidFill>
                <a:latin typeface="Rockwell Extra Bold" panose="02060903040505020403" pitchFamily="18" charset="0"/>
              </a:rPr>
              <a:t> What problems do you think you have about your lifestyle?</a:t>
            </a:r>
            <a:endParaRPr lang="en-US" altLang="zh-CN" sz="2665" smtClean="0">
              <a:solidFill>
                <a:srgbClr val="7030A0"/>
              </a:solidFill>
              <a:latin typeface="Rockwell Extra Bold" panose="02060903040505020403" pitchFamily="18" charset="0"/>
            </a:endParaRPr>
          </a:p>
          <a:p>
            <a:pPr marL="0" indent="0">
              <a:lnSpc>
                <a:spcPct val="120000"/>
              </a:lnSpc>
              <a:buFont typeface="Arial" panose="020B0604020202020204" pitchFamily="34" charset="0"/>
              <a:buNone/>
            </a:pPr>
            <a:endParaRPr lang="en-US" altLang="zh-CN" sz="2665" smtClean="0">
              <a:solidFill>
                <a:srgbClr val="7030A0"/>
              </a:solidFill>
              <a:latin typeface="Rockwell Extra Bold" panose="02060903040505020403" pitchFamily="18" charset="0"/>
            </a:endParaRPr>
          </a:p>
          <a:p>
            <a:pPr marL="0" indent="0">
              <a:lnSpc>
                <a:spcPct val="120000"/>
              </a:lnSpc>
              <a:buFont typeface="Arial" panose="020B0604020202020204" pitchFamily="34" charset="0"/>
              <a:buNone/>
            </a:pPr>
            <a:endParaRPr lang="en-US" altLang="zh-CN" sz="2800" smtClean="0">
              <a:solidFill>
                <a:srgbClr val="FF0000"/>
              </a:solidFill>
              <a:latin typeface="Times New Roman" panose="02020603050405020304" charset="0"/>
            </a:endParaRPr>
          </a:p>
          <a:p>
            <a:pPr marL="0" indent="0">
              <a:lnSpc>
                <a:spcPct val="120000"/>
              </a:lnSpc>
              <a:buFont typeface="Arial" panose="020B0604020202020204" pitchFamily="34" charset="0"/>
              <a:buNone/>
            </a:pPr>
            <a:endParaRPr lang="en-US" altLang="zh-CN" sz="2800" smtClean="0">
              <a:latin typeface="Times New Roman" panose="02020603050405020304" charset="0"/>
            </a:endParaRPr>
          </a:p>
          <a:p>
            <a:pPr marL="0" indent="0">
              <a:lnSpc>
                <a:spcPct val="110000"/>
              </a:lnSpc>
              <a:buFont typeface="Arial" panose="020B0604020202020204" pitchFamily="34" charset="0"/>
              <a:buNone/>
            </a:pPr>
            <a:endParaRPr lang="en-US" altLang="zh-CN" sz="2800" smtClean="0">
              <a:latin typeface="Times New Roman" panose="02020603050405020304" charset="0"/>
            </a:endParaRPr>
          </a:p>
          <a:p>
            <a:endParaRPr lang="zh-CN" altLang="en-US" sz="2800"/>
          </a:p>
        </p:txBody>
      </p:sp>
      <p:sp>
        <p:nvSpPr>
          <p:cNvPr id="4" name="矩形 3"/>
          <p:cNvSpPr/>
          <p:nvPr/>
        </p:nvSpPr>
        <p:spPr>
          <a:xfrm>
            <a:off x="756348" y="604954"/>
            <a:ext cx="2613660" cy="932180"/>
          </a:xfrm>
          <a:prstGeom prst="rect">
            <a:avLst/>
          </a:prstGeom>
          <a:noFill/>
        </p:spPr>
        <p:txBody>
          <a:bodyPr wrap="none" lIns="91440" tIns="45720" rIns="91440" bIns="45720">
            <a:spAutoFit/>
          </a:bodyPr>
          <a:lstStyle/>
          <a:p>
            <a:pPr algn="ctr"/>
            <a:r>
              <a:rPr lang="en-US" altLang="zh-CN" sz="5465"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Lead in</a:t>
            </a:r>
            <a:endParaRPr lang="zh-CN" altLang="en-US" sz="5465"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07901" y="3176969"/>
            <a:ext cx="3910257" cy="264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14235" y="3037561"/>
            <a:ext cx="2788761" cy="286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37033" y="3139665"/>
            <a:ext cx="2944200" cy="266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56589" y="3139665"/>
            <a:ext cx="3557136" cy="2390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5" name="Picture 11" descr="https://tse4-mm.cn.bing.net/th/id/OIP.K9IjW6S5LTQnGIupKlJ0ogHaGK?pid=Api&amp;rs=1"/>
          <p:cNvPicPr>
            <a:picLocks noChangeAspect="1" noChangeArrowheads="1"/>
          </p:cNvPicPr>
          <p:nvPr/>
        </p:nvPicPr>
        <p:blipFill>
          <a:blip r:embed="rId5"/>
          <a:srcRect b="8629"/>
          <a:stretch>
            <a:fillRect/>
          </a:stretch>
        </p:blipFill>
        <p:spPr bwMode="auto">
          <a:xfrm>
            <a:off x="4488180" y="0"/>
            <a:ext cx="7675880" cy="1825625"/>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23" name="组合 22"/>
          <p:cNvGrpSpPr/>
          <p:nvPr/>
        </p:nvGrpSpPr>
        <p:grpSpPr>
          <a:xfrm>
            <a:off x="1738831" y="5755280"/>
            <a:ext cx="7011973" cy="1115909"/>
            <a:chOff x="4421" y="14487"/>
            <a:chExt cx="22087" cy="3515"/>
          </a:xfrm>
        </p:grpSpPr>
        <p:sp>
          <p:nvSpPr>
            <p:cNvPr id="15" name="圆角矩形 14"/>
            <p:cNvSpPr/>
            <p:nvPr/>
          </p:nvSpPr>
          <p:spPr>
            <a:xfrm>
              <a:off x="7220" y="14487"/>
              <a:ext cx="19288" cy="3515"/>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900"/>
            </a:p>
          </p:txBody>
        </p:sp>
        <p:sp>
          <p:nvSpPr>
            <p:cNvPr id="16" name="圆角矩形 15"/>
            <p:cNvSpPr/>
            <p:nvPr/>
          </p:nvSpPr>
          <p:spPr>
            <a:xfrm>
              <a:off x="4421" y="14487"/>
              <a:ext cx="2799" cy="3515"/>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900"/>
            </a:p>
          </p:txBody>
        </p:sp>
        <p:sp>
          <p:nvSpPr>
            <p:cNvPr id="19" name="圆角矩形 18"/>
            <p:cNvSpPr/>
            <p:nvPr/>
          </p:nvSpPr>
          <p:spPr>
            <a:xfrm>
              <a:off x="4621" y="14687"/>
              <a:ext cx="2406" cy="3021"/>
            </a:xfrm>
            <a:prstGeom prst="roundRect">
              <a:avLst/>
            </a:prstGeom>
            <a:solidFill>
              <a:srgbClr val="9DE7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900"/>
            </a:p>
          </p:txBody>
        </p:sp>
        <p:sp>
          <p:nvSpPr>
            <p:cNvPr id="21" name="文本框 20"/>
            <p:cNvSpPr txBox="1"/>
            <p:nvPr/>
          </p:nvSpPr>
          <p:spPr>
            <a:xfrm>
              <a:off x="4421" y="14687"/>
              <a:ext cx="1540" cy="3074"/>
            </a:xfrm>
            <a:prstGeom prst="rect">
              <a:avLst/>
            </a:prstGeom>
            <a:noFill/>
          </p:spPr>
          <p:txBody>
            <a:bodyPr wrap="square" rtlCol="0">
              <a:spAutoFit/>
            </a:bodyPr>
            <a:lstStyle/>
            <a:p>
              <a:r>
                <a:rPr lang="zh-CN" altLang="en-US" sz="5750" b="1">
                  <a:solidFill>
                    <a:srgbClr val="00B0F0"/>
                  </a:solidFill>
                  <a:effectLst>
                    <a:outerShdw blurRad="50800" dist="38100" dir="2700000" algn="tl" rotWithShape="0">
                      <a:prstClr val="black">
                        <a:alpha val="40000"/>
                      </a:prstClr>
                    </a:outerShdw>
                    <a:reflection blurRad="6350" stA="55000" endA="300" endPos="45500" dir="5400000" sy="-100000" algn="bl" rotWithShape="0"/>
                  </a:effectLst>
                  <a:latin typeface="微软雅黑" panose="020B0503020204020204" charset="-122"/>
                  <a:ea typeface="微软雅黑" panose="020B0503020204020204" charset="-122"/>
                  <a:sym typeface="+mn-ea"/>
                </a:rPr>
                <a:t>？</a:t>
              </a:r>
              <a:endParaRPr lang="zh-CN" altLang="en-US" sz="5750" b="1">
                <a:solidFill>
                  <a:srgbClr val="00B0F0"/>
                </a:solidFill>
                <a:effectLst>
                  <a:outerShdw blurRad="50800" dist="38100" dir="2700000" algn="tl" rotWithShape="0">
                    <a:prstClr val="black">
                      <a:alpha val="40000"/>
                    </a:prstClr>
                  </a:outerShdw>
                  <a:reflection blurRad="6350" stA="55000" endA="300" endPos="45500" dir="5400000" sy="-100000" algn="bl" rotWithShape="0"/>
                </a:effectLst>
                <a:latin typeface="微软雅黑" panose="020B0503020204020204" charset="-122"/>
                <a:ea typeface="微软雅黑" panose="020B0503020204020204" charset="-122"/>
                <a:sym typeface="+mn-ea"/>
              </a:endParaRPr>
            </a:p>
          </p:txBody>
        </p:sp>
      </p:grpSp>
      <p:sp>
        <p:nvSpPr>
          <p:cNvPr id="7" name="文本框 6"/>
          <p:cNvSpPr txBox="1"/>
          <p:nvPr/>
        </p:nvSpPr>
        <p:spPr>
          <a:xfrm>
            <a:off x="3549015" y="5747385"/>
            <a:ext cx="4637405" cy="922020"/>
          </a:xfrm>
          <a:prstGeom prst="rect">
            <a:avLst/>
          </a:prstGeom>
          <a:noFill/>
        </p:spPr>
        <p:txBody>
          <a:bodyPr wrap="square" rtlCol="0">
            <a:spAutoFit/>
          </a:bodyPr>
          <a:lstStyle/>
          <a:p>
            <a:r>
              <a:rPr lang="en-US" altLang="zh-CN"/>
              <a:t>Suppose you intend to write a letter to the editor about your lifestyle</a:t>
            </a:r>
            <a:r>
              <a:rPr lang="zh-CN" altLang="en-US"/>
              <a:t>，</a:t>
            </a:r>
            <a:r>
              <a:rPr lang="en-US" altLang="zh-CN"/>
              <a:t>what contents should be included and in what way</a:t>
            </a:r>
            <a:r>
              <a:rPr lang="zh-CN" altLang="en-US"/>
              <a:t>？</a:t>
            </a:r>
            <a:endParaRPr lang="zh-CN" altLang="en-US"/>
          </a:p>
        </p:txBody>
      </p:sp>
      <p:sp>
        <p:nvSpPr>
          <p:cNvPr id="3" name="线形标注 2(无边框) 2"/>
          <p:cNvSpPr/>
          <p:nvPr/>
        </p:nvSpPr>
        <p:spPr>
          <a:xfrm>
            <a:off x="9569450" y="4522470"/>
            <a:ext cx="1446530" cy="1083310"/>
          </a:xfrm>
          <a:prstGeom prst="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线形标注 2(无边框) 5"/>
          <p:cNvSpPr/>
          <p:nvPr/>
        </p:nvSpPr>
        <p:spPr>
          <a:xfrm>
            <a:off x="9560560" y="5709285"/>
            <a:ext cx="1455420" cy="1161415"/>
          </a:xfrm>
          <a:prstGeom prst="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569450" y="4803140"/>
            <a:ext cx="1569085" cy="521970"/>
          </a:xfrm>
          <a:prstGeom prst="rect">
            <a:avLst/>
          </a:prstGeom>
          <a:noFill/>
        </p:spPr>
        <p:txBody>
          <a:bodyPr wrap="square" rtlCol="0">
            <a:spAutoFit/>
          </a:bodyPr>
          <a:lstStyle/>
          <a:p>
            <a:r>
              <a:rPr lang="en-US" altLang="zh-CN" sz="2800">
                <a:solidFill>
                  <a:schemeClr val="bg1"/>
                </a:solidFill>
              </a:rPr>
              <a:t>Aspects</a:t>
            </a:r>
            <a:endParaRPr lang="en-US" altLang="zh-CN" sz="2800">
              <a:solidFill>
                <a:schemeClr val="bg1"/>
              </a:solidFill>
            </a:endParaRPr>
          </a:p>
        </p:txBody>
      </p:sp>
      <p:sp>
        <p:nvSpPr>
          <p:cNvPr id="9" name="文本框 8"/>
          <p:cNvSpPr txBox="1"/>
          <p:nvPr/>
        </p:nvSpPr>
        <p:spPr>
          <a:xfrm>
            <a:off x="9754870" y="6028690"/>
            <a:ext cx="1960245" cy="521970"/>
          </a:xfrm>
          <a:prstGeom prst="rect">
            <a:avLst/>
          </a:prstGeom>
          <a:noFill/>
        </p:spPr>
        <p:txBody>
          <a:bodyPr wrap="square" rtlCol="0">
            <a:spAutoFit/>
          </a:bodyPr>
          <a:lstStyle/>
          <a:p>
            <a:r>
              <a:rPr lang="en-US" altLang="zh-CN" sz="2800">
                <a:solidFill>
                  <a:schemeClr val="bg1"/>
                </a:solidFill>
              </a:rPr>
              <a:t>logic</a:t>
            </a:r>
            <a:endParaRPr lang="en-US" altLang="zh-CN" sz="2800">
              <a:solidFill>
                <a:schemeClr val="bg1"/>
              </a:solidFill>
            </a:endParaRP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42"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21" presetClass="entr" presetSubtype="1"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wheel(1)">
                                      <p:cBhvr>
                                        <p:cTn id="18" dur="2000"/>
                                        <p:tgtEl>
                                          <p:spTgt spid="1027"/>
                                        </p:tgtEl>
                                      </p:cBhvr>
                                    </p:animEffect>
                                  </p:childTnLst>
                                </p:cTn>
                              </p:par>
                              <p:par>
                                <p:cTn id="19" presetID="14" presetClass="entr" presetSubtype="1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randombar(horizontal)">
                                      <p:cBhvr>
                                        <p:cTn id="21" dur="500"/>
                                        <p:tgtEl>
                                          <p:spTgt spid="1028"/>
                                        </p:tgtEl>
                                      </p:cBhvr>
                                    </p:animEffect>
                                  </p:childTnLst>
                                </p:cTn>
                              </p:par>
                              <p:par>
                                <p:cTn id="22" presetID="31" presetClass="entr" presetSubtype="0" fill="hold" nodeType="withEffect">
                                  <p:stCondLst>
                                    <p:cond delay="0"/>
                                  </p:stCondLst>
                                  <p:childTnLst>
                                    <p:set>
                                      <p:cBhvr>
                                        <p:cTn id="23" dur="1" fill="hold">
                                          <p:stCondLst>
                                            <p:cond delay="0"/>
                                          </p:stCondLst>
                                        </p:cTn>
                                        <p:tgtEl>
                                          <p:spTgt spid="1029"/>
                                        </p:tgtEl>
                                        <p:attrNameLst>
                                          <p:attrName>style.visibility</p:attrName>
                                        </p:attrNameLst>
                                      </p:cBhvr>
                                      <p:to>
                                        <p:strVal val="visible"/>
                                      </p:to>
                                    </p:set>
                                    <p:anim calcmode="lin" valueType="num">
                                      <p:cBhvr>
                                        <p:cTn id="24" dur="1000" fill="hold"/>
                                        <p:tgtEl>
                                          <p:spTgt spid="1029"/>
                                        </p:tgtEl>
                                        <p:attrNameLst>
                                          <p:attrName>ppt_w</p:attrName>
                                        </p:attrNameLst>
                                      </p:cBhvr>
                                      <p:tavLst>
                                        <p:tav tm="0">
                                          <p:val>
                                            <p:fltVal val="0"/>
                                          </p:val>
                                        </p:tav>
                                        <p:tav tm="100000">
                                          <p:val>
                                            <p:strVal val="#ppt_w"/>
                                          </p:val>
                                        </p:tav>
                                      </p:tavLst>
                                    </p:anim>
                                    <p:anim calcmode="lin" valueType="num">
                                      <p:cBhvr>
                                        <p:cTn id="25" dur="1000" fill="hold"/>
                                        <p:tgtEl>
                                          <p:spTgt spid="1029"/>
                                        </p:tgtEl>
                                        <p:attrNameLst>
                                          <p:attrName>ppt_h</p:attrName>
                                        </p:attrNameLst>
                                      </p:cBhvr>
                                      <p:tavLst>
                                        <p:tav tm="0">
                                          <p:val>
                                            <p:fltVal val="0"/>
                                          </p:val>
                                        </p:tav>
                                        <p:tav tm="100000">
                                          <p:val>
                                            <p:strVal val="#ppt_h"/>
                                          </p:val>
                                        </p:tav>
                                      </p:tavLst>
                                    </p:anim>
                                    <p:anim calcmode="lin" valueType="num">
                                      <p:cBhvr>
                                        <p:cTn id="26" dur="1000" fill="hold"/>
                                        <p:tgtEl>
                                          <p:spTgt spid="1029"/>
                                        </p:tgtEl>
                                        <p:attrNameLst>
                                          <p:attrName>style.rotation</p:attrName>
                                        </p:attrNameLst>
                                      </p:cBhvr>
                                      <p:tavLst>
                                        <p:tav tm="0">
                                          <p:val>
                                            <p:fltVal val="90"/>
                                          </p:val>
                                        </p:tav>
                                        <p:tav tm="100000">
                                          <p:val>
                                            <p:fltVal val="0"/>
                                          </p:val>
                                        </p:tav>
                                      </p:tavLst>
                                    </p:anim>
                                    <p:animEffect transition="in" filter="fade">
                                      <p:cBhvr>
                                        <p:cTn id="27" dur="1000"/>
                                        <p:tgtEl>
                                          <p:spTgt spid="102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2000"/>
                                        <p:tgtEl>
                                          <p:spTgt spid="7"/>
                                        </p:tgtEl>
                                      </p:cBhvr>
                                    </p:animEffect>
                                  </p:childTnLst>
                                </p:cTn>
                              </p:par>
                              <p:par>
                                <p:cTn id="33" presetID="4" presetClass="entr" presetSubtype="16"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ox(in)">
                                      <p:cBhvr>
                                        <p:cTn id="35" dur="20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down)">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ldLvl="0" animBg="1"/>
      <p:bldP spid="6" grpId="0" bldLvl="0" animBg="1"/>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3208688" y="868045"/>
            <a:ext cx="8083516" cy="1161415"/>
            <a:chOff x="14347" y="6569"/>
            <a:chExt cx="23898" cy="3658"/>
          </a:xfrm>
        </p:grpSpPr>
        <p:sp>
          <p:nvSpPr>
            <p:cNvPr id="69" name="圆角矩形 68"/>
            <p:cNvSpPr/>
            <p:nvPr/>
          </p:nvSpPr>
          <p:spPr>
            <a:xfrm>
              <a:off x="14347" y="6599"/>
              <a:ext cx="22971" cy="32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68" name="标题 1"/>
            <p:cNvSpPr>
              <a:spLocks noGrp="1"/>
            </p:cNvSpPr>
            <p:nvPr/>
          </p:nvSpPr>
          <p:spPr>
            <a:xfrm>
              <a:off x="14347" y="6569"/>
              <a:ext cx="23898" cy="3658"/>
            </a:xfrm>
            <a:prstGeom prst="rect">
              <a:avLst/>
            </a:prstGeom>
            <a:noFill/>
            <a:ln w="9525">
              <a:noFill/>
            </a:ln>
          </p:spPr>
          <p:txBody>
            <a:bodyPr lIns="121914" tIns="60957" rIns="121914" bIns="60957" anchor="ctr"/>
            <a:lstStyle>
              <a:lvl1pPr algn="ctr" rtl="0" eaLnBrk="0" fontAlgn="base" hangingPunct="0">
                <a:spcBef>
                  <a:spcPct val="0"/>
                </a:spcBef>
                <a:spcAft>
                  <a:spcPct val="0"/>
                </a:spcAft>
                <a:defRPr sz="11700">
                  <a:solidFill>
                    <a:schemeClr val="tx2"/>
                  </a:solidFill>
                  <a:latin typeface="+mj-lt"/>
                  <a:ea typeface="+mj-ea"/>
                  <a:cs typeface="+mj-cs"/>
                </a:defRPr>
              </a:lvl1pPr>
              <a:lvl2pPr algn="ctr" rtl="0" eaLnBrk="0" fontAlgn="base" hangingPunct="0">
                <a:spcBef>
                  <a:spcPct val="0"/>
                </a:spcBef>
                <a:spcAft>
                  <a:spcPct val="0"/>
                </a:spcAft>
                <a:defRPr sz="117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117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117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11700">
                  <a:solidFill>
                    <a:schemeClr val="tx2"/>
                  </a:solidFill>
                  <a:latin typeface="Arial" panose="020B0604020202020204" pitchFamily="34" charset="0"/>
                  <a:ea typeface="宋体" panose="02010600030101010101" pitchFamily="2" charset="-122"/>
                </a:defRPr>
              </a:lvl5pPr>
              <a:lvl6pPr marL="1219200" algn="ctr" rtl="0" fontAlgn="base">
                <a:spcBef>
                  <a:spcPct val="0"/>
                </a:spcBef>
                <a:spcAft>
                  <a:spcPct val="0"/>
                </a:spcAft>
                <a:defRPr sz="11700">
                  <a:solidFill>
                    <a:schemeClr val="tx2"/>
                  </a:solidFill>
                  <a:latin typeface="Arial" panose="020B0604020202020204" pitchFamily="34" charset="0"/>
                  <a:ea typeface="宋体" panose="02010600030101010101" pitchFamily="2" charset="-122"/>
                </a:defRPr>
              </a:lvl6pPr>
              <a:lvl7pPr marL="2438400" algn="ctr" rtl="0" fontAlgn="base">
                <a:spcBef>
                  <a:spcPct val="0"/>
                </a:spcBef>
                <a:spcAft>
                  <a:spcPct val="0"/>
                </a:spcAft>
                <a:defRPr sz="11700">
                  <a:solidFill>
                    <a:schemeClr val="tx2"/>
                  </a:solidFill>
                  <a:latin typeface="Arial" panose="020B0604020202020204" pitchFamily="34" charset="0"/>
                  <a:ea typeface="宋体" panose="02010600030101010101" pitchFamily="2" charset="-122"/>
                </a:defRPr>
              </a:lvl7pPr>
              <a:lvl8pPr marL="3657600" algn="ctr" rtl="0" fontAlgn="base">
                <a:spcBef>
                  <a:spcPct val="0"/>
                </a:spcBef>
                <a:spcAft>
                  <a:spcPct val="0"/>
                </a:spcAft>
                <a:defRPr sz="11700">
                  <a:solidFill>
                    <a:schemeClr val="tx2"/>
                  </a:solidFill>
                  <a:latin typeface="Arial" panose="020B0604020202020204" pitchFamily="34" charset="0"/>
                  <a:ea typeface="宋体" panose="02010600030101010101" pitchFamily="2" charset="-122"/>
                </a:defRPr>
              </a:lvl8pPr>
              <a:lvl9pPr marL="4876800" algn="ctr" rtl="0" fontAlgn="base">
                <a:spcBef>
                  <a:spcPct val="0"/>
                </a:spcBef>
                <a:spcAft>
                  <a:spcPct val="0"/>
                </a:spcAft>
                <a:defRPr sz="11700">
                  <a:solidFill>
                    <a:schemeClr val="tx2"/>
                  </a:solidFill>
                  <a:latin typeface="Arial" panose="020B0604020202020204" pitchFamily="34" charset="0"/>
                  <a:ea typeface="宋体" panose="02010600030101010101" pitchFamily="2" charset="-122"/>
                </a:defRPr>
              </a:lvl9pPr>
            </a:lstStyle>
            <a:p>
              <a:pPr algn="l" fontAlgn="ctr"/>
              <a:r>
                <a:rPr lang="en-US" sz="3200" b="1">
                  <a:solidFill>
                    <a:srgbClr val="C00000"/>
                  </a:solidFill>
                  <a:latin typeface="Times New Roman" panose="02020603050405020304" charset="0"/>
                  <a:ea typeface="黑体" panose="02010609060101010101" charset="-122"/>
                  <a:cs typeface="Times New Roman" panose="02020603050405020304" charset="0"/>
                </a:rPr>
                <a:t>What should be the contents and  logic of your letter?</a:t>
              </a:r>
              <a:endParaRPr lang="en-US" sz="3200" b="1">
                <a:solidFill>
                  <a:srgbClr val="C00000"/>
                </a:solidFill>
                <a:latin typeface="Times New Roman" panose="02020603050405020304" charset="0"/>
                <a:ea typeface="黑体" panose="02010609060101010101" charset="-122"/>
                <a:cs typeface="Times New Roman" panose="02020603050405020304" charset="0"/>
              </a:endParaRPr>
            </a:p>
          </p:txBody>
        </p:sp>
      </p:grpSp>
      <p:grpSp>
        <p:nvGrpSpPr>
          <p:cNvPr id="9219" name="组合 2"/>
          <p:cNvGrpSpPr/>
          <p:nvPr/>
        </p:nvGrpSpPr>
        <p:grpSpPr>
          <a:xfrm>
            <a:off x="82550" y="260350"/>
            <a:ext cx="2854325" cy="659467"/>
            <a:chOff x="1703539" y="549145"/>
            <a:chExt cx="3940564" cy="728257"/>
          </a:xfrm>
        </p:grpSpPr>
        <p:sp>
          <p:nvSpPr>
            <p:cNvPr id="5" name="圆角矩形 4"/>
            <p:cNvSpPr/>
            <p:nvPr/>
          </p:nvSpPr>
          <p:spPr bwMode="auto">
            <a:xfrm>
              <a:off x="2384536" y="628303"/>
              <a:ext cx="2579154" cy="649099"/>
            </a:xfrm>
            <a:prstGeom prst="roundRect">
              <a:avLst/>
            </a:prstGeom>
            <a:noFill/>
            <a:ln w="25400">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lIns="45699" tIns="22849" rIns="45699" bIns="22849"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w="38100">
                  <a:solidFill>
                    <a:schemeClr val="tx1"/>
                  </a:solidFill>
                </a:ln>
                <a:solidFill>
                  <a:srgbClr val="993300"/>
                </a:solidFill>
                <a:effectLst/>
                <a:uLnTx/>
                <a:uFillTx/>
                <a:latin typeface="+mn-lt"/>
                <a:ea typeface="+mn-ea"/>
                <a:cs typeface="+mn-cs"/>
              </a:endParaRPr>
            </a:p>
          </p:txBody>
        </p:sp>
        <p:sp>
          <p:nvSpPr>
            <p:cNvPr id="9230" name="矩形 6"/>
            <p:cNvSpPr/>
            <p:nvPr/>
          </p:nvSpPr>
          <p:spPr>
            <a:xfrm>
              <a:off x="1703539" y="549145"/>
              <a:ext cx="3940564" cy="660566"/>
            </a:xfrm>
            <a:prstGeom prst="rect">
              <a:avLst/>
            </a:prstGeom>
            <a:noFill/>
            <a:ln w="38100">
              <a:noFill/>
            </a:ln>
          </p:spPr>
          <p:txBody>
            <a:bodyPr wrap="square" lIns="45699" tIns="22849" rIns="45699" bIns="22849">
              <a:spAutoFit/>
            </a:bodyPr>
            <a:lstStyle/>
            <a:p>
              <a:pPr algn="ctr"/>
              <a:r>
                <a:rPr lang="en-US" altLang="zh-CN" sz="3600" b="1">
                  <a:solidFill>
                    <a:srgbClr val="993300"/>
                  </a:solidFill>
                  <a:latin typeface="Times New Roman" panose="02020603050405020304" charset="0"/>
                  <a:ea typeface="隶书" panose="02010509060101010101" pitchFamily="49" charset="-122"/>
                </a:rPr>
                <a:t>Thinking</a:t>
              </a:r>
              <a:endParaRPr lang="en-US" altLang="zh-CN" sz="3600" b="1">
                <a:solidFill>
                  <a:srgbClr val="993300"/>
                </a:solidFill>
                <a:latin typeface="Times New Roman" panose="02020603050405020304" charset="0"/>
                <a:ea typeface="隶书" panose="02010509060101010101" pitchFamily="49" charset="-122"/>
              </a:endParaRPr>
            </a:p>
          </p:txBody>
        </p:sp>
      </p:grpSp>
      <p:sp>
        <p:nvSpPr>
          <p:cNvPr id="4" name="矩形 3"/>
          <p:cNvSpPr/>
          <p:nvPr/>
        </p:nvSpPr>
        <p:spPr>
          <a:xfrm>
            <a:off x="7247607" y="2162475"/>
            <a:ext cx="1614805" cy="506095"/>
          </a:xfrm>
          <a:prstGeom prst="rect">
            <a:avLst/>
          </a:prstGeom>
          <a:noFill/>
        </p:spPr>
        <p:txBody>
          <a:bodyPr wrap="none" lIns="45715" tIns="22857" rIns="45715" bIns="22857">
            <a:spAutoFit/>
          </a:bodyPr>
          <a:lstStyle/>
          <a:p>
            <a:pPr algn="ctr"/>
            <a:r>
              <a:rPr lang="en-US" altLang="zh-CN" sz="3000" b="1" cap="none" spc="0">
                <a:ln w="22225">
                  <a:solidFill>
                    <a:schemeClr val="bg1">
                      <a:lumMod val="65000"/>
                    </a:schemeClr>
                  </a:solidFill>
                  <a:prstDash val="solid"/>
                </a:ln>
                <a:solidFill>
                  <a:srgbClr val="8590CA"/>
                </a:solidFill>
                <a:effectLst/>
              </a:rPr>
              <a:t>Problem</a:t>
            </a:r>
            <a:endParaRPr lang="en-US" altLang="zh-CN" sz="3000" b="1" cap="none" spc="0">
              <a:ln w="22225">
                <a:solidFill>
                  <a:schemeClr val="bg1">
                    <a:lumMod val="65000"/>
                  </a:schemeClr>
                </a:solidFill>
                <a:prstDash val="solid"/>
              </a:ln>
              <a:solidFill>
                <a:srgbClr val="8590CA"/>
              </a:solidFill>
              <a:effectLst/>
            </a:endParaRPr>
          </a:p>
        </p:txBody>
      </p:sp>
      <p:sp>
        <p:nvSpPr>
          <p:cNvPr id="24" name="矩形 23"/>
          <p:cNvSpPr/>
          <p:nvPr/>
        </p:nvSpPr>
        <p:spPr>
          <a:xfrm>
            <a:off x="10200466" y="3099332"/>
            <a:ext cx="1785620" cy="506095"/>
          </a:xfrm>
          <a:prstGeom prst="rect">
            <a:avLst/>
          </a:prstGeom>
          <a:noFill/>
        </p:spPr>
        <p:txBody>
          <a:bodyPr wrap="none" lIns="45715" tIns="22857" rIns="45715" bIns="22857">
            <a:spAutoFit/>
          </a:bodyPr>
          <a:lstStyle/>
          <a:p>
            <a:pPr algn="ctr"/>
            <a:r>
              <a:rPr lang="en-US" altLang="zh-CN" sz="3000" b="1" cap="none" spc="0">
                <a:ln w="22225">
                  <a:solidFill>
                    <a:schemeClr val="bg1">
                      <a:lumMod val="65000"/>
                    </a:schemeClr>
                  </a:solidFill>
                  <a:prstDash val="solid"/>
                </a:ln>
                <a:solidFill>
                  <a:srgbClr val="8EAADC"/>
                </a:solidFill>
                <a:effectLst/>
              </a:rPr>
              <a:t>Decision </a:t>
            </a:r>
            <a:endParaRPr lang="en-US" altLang="zh-CN" sz="3000" b="1" cap="none" spc="0">
              <a:ln w="22225">
                <a:solidFill>
                  <a:schemeClr val="bg1">
                    <a:lumMod val="65000"/>
                  </a:schemeClr>
                </a:solidFill>
                <a:prstDash val="solid"/>
              </a:ln>
              <a:solidFill>
                <a:srgbClr val="8EAADC"/>
              </a:solidFill>
              <a:effectLst/>
            </a:endParaRPr>
          </a:p>
        </p:txBody>
      </p:sp>
      <p:sp>
        <p:nvSpPr>
          <p:cNvPr id="25" name="矩形 24"/>
          <p:cNvSpPr/>
          <p:nvPr/>
        </p:nvSpPr>
        <p:spPr>
          <a:xfrm>
            <a:off x="9193078" y="4006982"/>
            <a:ext cx="1382395" cy="506095"/>
          </a:xfrm>
          <a:prstGeom prst="rect">
            <a:avLst/>
          </a:prstGeom>
          <a:noFill/>
        </p:spPr>
        <p:txBody>
          <a:bodyPr wrap="none" lIns="45715" tIns="22857" rIns="45715" bIns="22857">
            <a:spAutoFit/>
          </a:bodyPr>
          <a:lstStyle/>
          <a:p>
            <a:pPr algn="ctr"/>
            <a:r>
              <a:rPr lang="en-US" altLang="zh-CN" sz="3000" b="1" cap="none" spc="0">
                <a:ln w="22225">
                  <a:solidFill>
                    <a:schemeClr val="bg1">
                      <a:lumMod val="65000"/>
                    </a:schemeClr>
                  </a:solidFill>
                  <a:prstDash val="solid"/>
                </a:ln>
                <a:solidFill>
                  <a:srgbClr val="79B6D3"/>
                </a:solidFill>
                <a:effectLst/>
              </a:rPr>
              <a:t>Action </a:t>
            </a:r>
            <a:endParaRPr lang="en-US" altLang="zh-CN" sz="3000" b="1" cap="none" spc="0">
              <a:ln w="22225">
                <a:solidFill>
                  <a:schemeClr val="bg1">
                    <a:lumMod val="65000"/>
                  </a:schemeClr>
                </a:solidFill>
                <a:prstDash val="solid"/>
              </a:ln>
              <a:solidFill>
                <a:srgbClr val="79B6D3"/>
              </a:solidFill>
              <a:effectLst/>
            </a:endParaRPr>
          </a:p>
        </p:txBody>
      </p:sp>
      <p:sp>
        <p:nvSpPr>
          <p:cNvPr id="26" name="矩形 25"/>
          <p:cNvSpPr/>
          <p:nvPr/>
        </p:nvSpPr>
        <p:spPr>
          <a:xfrm>
            <a:off x="8400101" y="4985117"/>
            <a:ext cx="1361440" cy="506095"/>
          </a:xfrm>
          <a:prstGeom prst="rect">
            <a:avLst/>
          </a:prstGeom>
          <a:noFill/>
        </p:spPr>
        <p:txBody>
          <a:bodyPr wrap="none" lIns="45715" tIns="22857" rIns="45715" bIns="22857">
            <a:spAutoFit/>
          </a:bodyPr>
          <a:lstStyle/>
          <a:p>
            <a:pPr algn="ctr"/>
            <a:r>
              <a:rPr lang="en-US" altLang="zh-CN" sz="3000" b="1" cap="none" spc="0">
                <a:ln w="22225">
                  <a:solidFill>
                    <a:schemeClr val="bg1">
                      <a:lumMod val="65000"/>
                    </a:schemeClr>
                  </a:solidFill>
                  <a:prstDash val="solid"/>
                </a:ln>
                <a:solidFill>
                  <a:srgbClr val="7AC2C7"/>
                </a:solidFill>
                <a:effectLst/>
              </a:rPr>
              <a:t>Result</a:t>
            </a:r>
            <a:r>
              <a:rPr lang="en-US" altLang="zh-CN" sz="3000" b="1" cap="none" spc="0">
                <a:ln w="22225">
                  <a:solidFill>
                    <a:schemeClr val="bg1">
                      <a:lumMod val="65000"/>
                    </a:schemeClr>
                  </a:solidFill>
                  <a:prstDash val="solid"/>
                </a:ln>
                <a:solidFill>
                  <a:schemeClr val="accent2">
                    <a:lumMod val="40000"/>
                    <a:lumOff val="60000"/>
                  </a:schemeClr>
                </a:solidFill>
                <a:effectLst/>
              </a:rPr>
              <a:t> </a:t>
            </a:r>
            <a:endParaRPr lang="en-US" altLang="zh-CN" sz="3000" b="1" cap="none" spc="0">
              <a:ln w="22225">
                <a:solidFill>
                  <a:schemeClr val="bg1">
                    <a:lumMod val="65000"/>
                  </a:schemeClr>
                </a:solidFill>
                <a:prstDash val="solid"/>
              </a:ln>
              <a:solidFill>
                <a:schemeClr val="accent2">
                  <a:lumMod val="40000"/>
                  <a:lumOff val="60000"/>
                </a:schemeClr>
              </a:solidFill>
              <a:effectLst/>
            </a:endParaRPr>
          </a:p>
        </p:txBody>
      </p:sp>
      <p:grpSp>
        <p:nvGrpSpPr>
          <p:cNvPr id="27" name="组合 26"/>
          <p:cNvGrpSpPr/>
          <p:nvPr/>
        </p:nvGrpSpPr>
        <p:grpSpPr>
          <a:xfrm>
            <a:off x="1226185" y="2132965"/>
            <a:ext cx="5189272" cy="578485"/>
            <a:chOff x="5423" y="6476"/>
            <a:chExt cx="11790" cy="1822"/>
          </a:xfrm>
        </p:grpSpPr>
        <p:sp>
          <p:nvSpPr>
            <p:cNvPr id="10" name="圆角矩形 9"/>
            <p:cNvSpPr/>
            <p:nvPr>
              <p:custDataLst>
                <p:tags r:id="rId1"/>
              </p:custDataLst>
            </p:nvPr>
          </p:nvSpPr>
          <p:spPr>
            <a:xfrm>
              <a:off x="6296" y="6798"/>
              <a:ext cx="10913" cy="1302"/>
            </a:xfrm>
            <a:prstGeom prst="roundRect">
              <a:avLst>
                <a:gd name="adj" fmla="val 50000"/>
              </a:avLst>
            </a:prstGeom>
            <a:solidFill>
              <a:srgbClr val="8590CA"/>
            </a:solidFill>
            <a:ln w="19050" cap="flat" cmpd="sng" algn="ctr">
              <a:solidFill>
                <a:srgbClr val="8590CA">
                  <a:lumMod val="60000"/>
                  <a:lumOff val="40000"/>
                </a:srgbClr>
              </a:solidFill>
              <a:prstDash val="solid"/>
              <a:miter lim="800000"/>
            </a:ln>
            <a:effectLst/>
          </p:spPr>
          <p:txBody>
            <a:bodyPr rtlCol="0" anchor="ctr"/>
            <a:lstStyle/>
            <a:p>
              <a:pPr algn="ctr">
                <a:lnSpc>
                  <a:spcPct val="120000"/>
                </a:lnSpc>
              </a:pPr>
              <a:endParaRPr lang="zh-CN" altLang="en-US" sz="900">
                <a:solidFill>
                  <a:sysClr val="windowText" lastClr="000000">
                    <a:lumMod val="85000"/>
                    <a:lumOff val="15000"/>
                  </a:sysClr>
                </a:solidFill>
                <a:latin typeface="Arial" panose="020B0604020202020204" pitchFamily="34" charset="0"/>
                <a:ea typeface="微软雅黑" panose="020B0503020204020204" charset="-122"/>
              </a:endParaRPr>
            </a:p>
          </p:txBody>
        </p:sp>
        <p:sp>
          <p:nvSpPr>
            <p:cNvPr id="3" name="椭圆 2"/>
            <p:cNvSpPr/>
            <p:nvPr>
              <p:custDataLst>
                <p:tags r:id="rId2"/>
              </p:custDataLst>
            </p:nvPr>
          </p:nvSpPr>
          <p:spPr>
            <a:xfrm>
              <a:off x="5423" y="6554"/>
              <a:ext cx="1744" cy="1744"/>
            </a:xfrm>
            <a:prstGeom prst="ellipse">
              <a:avLst/>
            </a:prstGeom>
            <a:solidFill>
              <a:srgbClr val="8590CA"/>
            </a:solidFill>
            <a:ln w="19050" cap="flat" cmpd="sng" algn="ctr">
              <a:solidFill>
                <a:srgbClr val="8590CA">
                  <a:lumMod val="60000"/>
                  <a:lumOff val="40000"/>
                </a:srgbClr>
              </a:solidFill>
              <a:prstDash val="solid"/>
              <a:miter lim="800000"/>
            </a:ln>
            <a:effectLst/>
          </p:spPr>
          <p:txBody>
            <a:bodyPr rtlCol="0" anchor="ctr"/>
            <a:lstStyle/>
            <a:p>
              <a:pPr algn="ctr">
                <a:lnSpc>
                  <a:spcPct val="120000"/>
                </a:lnSpc>
              </a:pPr>
              <a:endParaRPr lang="zh-CN" altLang="en-US" sz="900">
                <a:latin typeface="Arial" panose="020B0604020202020204" pitchFamily="34" charset="0"/>
                <a:ea typeface="微软雅黑" panose="020B0503020204020204" charset="-122"/>
              </a:endParaRPr>
            </a:p>
          </p:txBody>
        </p:sp>
        <p:sp>
          <p:nvSpPr>
            <p:cNvPr id="14" name="Shape 3770"/>
            <p:cNvSpPr/>
            <p:nvPr>
              <p:custDataLst>
                <p:tags r:id="rId3"/>
              </p:custDataLst>
            </p:nvPr>
          </p:nvSpPr>
          <p:spPr>
            <a:xfrm>
              <a:off x="5847" y="7024"/>
              <a:ext cx="988" cy="809"/>
            </a:xfrm>
            <a:custGeom>
              <a:avLst/>
              <a:gdLst/>
              <a:ahLst/>
              <a:cxnLst/>
              <a:rect l="0" t="0" r="0" b="0"/>
              <a:pathLst>
                <a:path w="119999" h="119999" extrusionOk="0">
                  <a:moveTo>
                    <a:pt x="114544" y="53333"/>
                  </a:moveTo>
                  <a:lnTo>
                    <a:pt x="98183" y="53333"/>
                  </a:lnTo>
                  <a:lnTo>
                    <a:pt x="98183" y="46666"/>
                  </a:lnTo>
                  <a:cubicBezTo>
                    <a:pt x="98183" y="42988"/>
                    <a:pt x="95738" y="40000"/>
                    <a:pt x="92727" y="40000"/>
                  </a:cubicBezTo>
                  <a:lnTo>
                    <a:pt x="81816" y="40000"/>
                  </a:lnTo>
                  <a:cubicBezTo>
                    <a:pt x="78811" y="40000"/>
                    <a:pt x="76361" y="42988"/>
                    <a:pt x="76361" y="46666"/>
                  </a:cubicBezTo>
                  <a:lnTo>
                    <a:pt x="76361" y="53333"/>
                  </a:lnTo>
                  <a:lnTo>
                    <a:pt x="43638" y="53333"/>
                  </a:lnTo>
                  <a:lnTo>
                    <a:pt x="43638" y="46666"/>
                  </a:lnTo>
                  <a:cubicBezTo>
                    <a:pt x="43638" y="42988"/>
                    <a:pt x="41188" y="40000"/>
                    <a:pt x="38183" y="40000"/>
                  </a:cubicBezTo>
                  <a:lnTo>
                    <a:pt x="27272" y="40000"/>
                  </a:lnTo>
                  <a:cubicBezTo>
                    <a:pt x="24261" y="40000"/>
                    <a:pt x="21816" y="42988"/>
                    <a:pt x="21816" y="46666"/>
                  </a:cubicBezTo>
                  <a:lnTo>
                    <a:pt x="21816" y="53333"/>
                  </a:lnTo>
                  <a:lnTo>
                    <a:pt x="5455" y="53333"/>
                  </a:lnTo>
                  <a:lnTo>
                    <a:pt x="5455" y="20005"/>
                  </a:lnTo>
                  <a:lnTo>
                    <a:pt x="114544" y="20005"/>
                  </a:lnTo>
                  <a:cubicBezTo>
                    <a:pt x="114544" y="20005"/>
                    <a:pt x="114544" y="53333"/>
                    <a:pt x="114544" y="53333"/>
                  </a:cubicBezTo>
                  <a:close/>
                  <a:moveTo>
                    <a:pt x="81816" y="46666"/>
                  </a:moveTo>
                  <a:lnTo>
                    <a:pt x="92727" y="46666"/>
                  </a:lnTo>
                  <a:lnTo>
                    <a:pt x="92727" y="66672"/>
                  </a:lnTo>
                  <a:lnTo>
                    <a:pt x="81816" y="66672"/>
                  </a:lnTo>
                  <a:cubicBezTo>
                    <a:pt x="81816" y="66672"/>
                    <a:pt x="81816" y="46666"/>
                    <a:pt x="81816" y="46666"/>
                  </a:cubicBezTo>
                  <a:close/>
                  <a:moveTo>
                    <a:pt x="27272" y="46666"/>
                  </a:moveTo>
                  <a:lnTo>
                    <a:pt x="38183" y="46666"/>
                  </a:lnTo>
                  <a:lnTo>
                    <a:pt x="38183" y="66672"/>
                  </a:lnTo>
                  <a:lnTo>
                    <a:pt x="27272" y="66672"/>
                  </a:lnTo>
                  <a:cubicBezTo>
                    <a:pt x="27272" y="66672"/>
                    <a:pt x="27272" y="46666"/>
                    <a:pt x="27272" y="46666"/>
                  </a:cubicBezTo>
                  <a:close/>
                  <a:moveTo>
                    <a:pt x="109088" y="113333"/>
                  </a:moveTo>
                  <a:lnTo>
                    <a:pt x="10911" y="113333"/>
                  </a:lnTo>
                  <a:lnTo>
                    <a:pt x="10911" y="60000"/>
                  </a:lnTo>
                  <a:lnTo>
                    <a:pt x="21816" y="60000"/>
                  </a:lnTo>
                  <a:lnTo>
                    <a:pt x="21816" y="66672"/>
                  </a:lnTo>
                  <a:cubicBezTo>
                    <a:pt x="21816" y="70344"/>
                    <a:pt x="24261" y="73333"/>
                    <a:pt x="27272" y="73333"/>
                  </a:cubicBezTo>
                  <a:lnTo>
                    <a:pt x="38183" y="73333"/>
                  </a:lnTo>
                  <a:cubicBezTo>
                    <a:pt x="41188" y="73333"/>
                    <a:pt x="43638" y="70344"/>
                    <a:pt x="43638" y="66672"/>
                  </a:cubicBezTo>
                  <a:lnTo>
                    <a:pt x="43638" y="60000"/>
                  </a:lnTo>
                  <a:lnTo>
                    <a:pt x="76361" y="60000"/>
                  </a:lnTo>
                  <a:lnTo>
                    <a:pt x="76361" y="66672"/>
                  </a:lnTo>
                  <a:cubicBezTo>
                    <a:pt x="76361" y="70344"/>
                    <a:pt x="78811" y="73333"/>
                    <a:pt x="81816" y="73333"/>
                  </a:cubicBezTo>
                  <a:lnTo>
                    <a:pt x="92727" y="73333"/>
                  </a:lnTo>
                  <a:cubicBezTo>
                    <a:pt x="95738" y="73333"/>
                    <a:pt x="98183" y="70344"/>
                    <a:pt x="98183" y="66672"/>
                  </a:cubicBezTo>
                  <a:lnTo>
                    <a:pt x="98183" y="60000"/>
                  </a:lnTo>
                  <a:lnTo>
                    <a:pt x="109088" y="60000"/>
                  </a:lnTo>
                  <a:cubicBezTo>
                    <a:pt x="109088" y="60000"/>
                    <a:pt x="109088" y="113333"/>
                    <a:pt x="109088" y="113333"/>
                  </a:cubicBezTo>
                  <a:close/>
                  <a:moveTo>
                    <a:pt x="49088" y="6666"/>
                  </a:moveTo>
                  <a:lnTo>
                    <a:pt x="70911" y="6666"/>
                  </a:lnTo>
                  <a:cubicBezTo>
                    <a:pt x="73916" y="6666"/>
                    <a:pt x="76361" y="9655"/>
                    <a:pt x="76361" y="13333"/>
                  </a:cubicBezTo>
                  <a:lnTo>
                    <a:pt x="43638" y="13333"/>
                  </a:lnTo>
                  <a:cubicBezTo>
                    <a:pt x="43638" y="9655"/>
                    <a:pt x="46083" y="6666"/>
                    <a:pt x="49088" y="6666"/>
                  </a:cubicBezTo>
                  <a:moveTo>
                    <a:pt x="114544" y="13333"/>
                  </a:moveTo>
                  <a:lnTo>
                    <a:pt x="81816" y="13333"/>
                  </a:lnTo>
                  <a:cubicBezTo>
                    <a:pt x="81816" y="5972"/>
                    <a:pt x="76933" y="0"/>
                    <a:pt x="70911" y="0"/>
                  </a:cubicBezTo>
                  <a:lnTo>
                    <a:pt x="49088" y="0"/>
                  </a:lnTo>
                  <a:cubicBezTo>
                    <a:pt x="43066" y="0"/>
                    <a:pt x="38183" y="5972"/>
                    <a:pt x="38183" y="13333"/>
                  </a:cubicBezTo>
                  <a:lnTo>
                    <a:pt x="5455" y="13333"/>
                  </a:lnTo>
                  <a:cubicBezTo>
                    <a:pt x="2444" y="13333"/>
                    <a:pt x="0" y="16322"/>
                    <a:pt x="0" y="20005"/>
                  </a:cubicBezTo>
                  <a:lnTo>
                    <a:pt x="0" y="53333"/>
                  </a:lnTo>
                  <a:cubicBezTo>
                    <a:pt x="0" y="57011"/>
                    <a:pt x="2444" y="60000"/>
                    <a:pt x="5455" y="60000"/>
                  </a:cubicBezTo>
                  <a:lnTo>
                    <a:pt x="5455" y="113333"/>
                  </a:lnTo>
                  <a:cubicBezTo>
                    <a:pt x="5455" y="117011"/>
                    <a:pt x="7900" y="120000"/>
                    <a:pt x="10911" y="120000"/>
                  </a:cubicBezTo>
                  <a:lnTo>
                    <a:pt x="109088" y="120000"/>
                  </a:lnTo>
                  <a:cubicBezTo>
                    <a:pt x="112100" y="120000"/>
                    <a:pt x="114544" y="117011"/>
                    <a:pt x="114544" y="113333"/>
                  </a:cubicBezTo>
                  <a:lnTo>
                    <a:pt x="114544" y="60000"/>
                  </a:lnTo>
                  <a:cubicBezTo>
                    <a:pt x="117555" y="60000"/>
                    <a:pt x="120000" y="57011"/>
                    <a:pt x="120000" y="53333"/>
                  </a:cubicBezTo>
                  <a:lnTo>
                    <a:pt x="120000" y="20005"/>
                  </a:lnTo>
                  <a:cubicBezTo>
                    <a:pt x="120000" y="16322"/>
                    <a:pt x="117555" y="13333"/>
                    <a:pt x="114544" y="13333"/>
                  </a:cubicBezTo>
                </a:path>
              </a:pathLst>
            </a:custGeom>
            <a:solidFill>
              <a:sysClr val="window" lastClr="FFFFFF"/>
            </a:solidFill>
            <a:ln>
              <a:noFill/>
            </a:ln>
          </p:spPr>
          <p:txBody>
            <a:bodyPr lIns="19035" tIns="19035" rIns="19035" bIns="19035" anchor="ctr" anchorCtr="0">
              <a:noAutofit/>
            </a:bodyPr>
            <a:lstStyle/>
            <a:p>
              <a:pPr marL="0" marR="0" lvl="0" indent="0" defTabSz="914400" eaLnBrk="1" fontAlgn="auto" latinLnBrk="0" hangingPunct="1">
                <a:lnSpc>
                  <a:spcPct val="120000"/>
                </a:lnSpc>
                <a:spcBef>
                  <a:spcPct val="0"/>
                </a:spcBef>
                <a:spcAft>
                  <a:spcPct val="0"/>
                </a:spcAft>
                <a:buClrTx/>
                <a:buSzTx/>
                <a:buFontTx/>
                <a:buNone/>
              </a:pPr>
              <a:endParaRPr kumimoji="0" sz="1500" b="0" i="0" u="none" strike="noStrike" kern="0" cap="none" spc="0" normalizeH="0" noProof="0">
                <a:ln>
                  <a:noFill/>
                </a:ln>
                <a:solidFill>
                  <a:srgbClr val="FFFFFF"/>
                </a:solidFill>
                <a:effectLst/>
                <a:uLnTx/>
                <a:uFillTx/>
                <a:latin typeface="Arial" panose="020B0604020202020204" pitchFamily="34" charset="0"/>
                <a:ea typeface="微软雅黑" panose="020B0503020204020204" charset="-122"/>
                <a:sym typeface="Lato" panose="020F0502020204030203"/>
              </a:endParaRPr>
            </a:p>
          </p:txBody>
        </p:sp>
        <p:sp>
          <p:nvSpPr>
            <p:cNvPr id="18" name="文本框 17"/>
            <p:cNvSpPr txBox="1"/>
            <p:nvPr>
              <p:custDataLst>
                <p:tags r:id="rId4"/>
              </p:custDataLst>
            </p:nvPr>
          </p:nvSpPr>
          <p:spPr>
            <a:xfrm>
              <a:off x="7192" y="6476"/>
              <a:ext cx="10021" cy="852"/>
            </a:xfrm>
            <a:prstGeom prst="rect">
              <a:avLst/>
            </a:prstGeom>
            <a:noFill/>
          </p:spPr>
          <p:txBody>
            <a:bodyPr wrap="square" rtlCol="0" anchor="t" anchorCtr="0"/>
            <a:lstStyle/>
            <a:p>
              <a:pPr algn="ctr" fontAlgn="b">
                <a:lnSpc>
                  <a:spcPct val="120000"/>
                </a:lnSpc>
              </a:pPr>
              <a:r>
                <a:rPr lang="en-US" altLang="zh-CN" sz="2800" b="1">
                  <a:solidFill>
                    <a:srgbClr val="FFFF00"/>
                  </a:solidFill>
                  <a:latin typeface="Times New Roman" panose="02020603050405020304" charset="0"/>
                  <a:cs typeface="Times New Roman" panose="02020603050405020304" charset="0"/>
                  <a:sym typeface="+mn-ea"/>
                </a:rPr>
                <a:t>1.</a:t>
              </a:r>
              <a:r>
                <a:rPr lang="zh-CN" altLang="en-US" sz="2800" b="1">
                  <a:solidFill>
                    <a:srgbClr val="FFFF00"/>
                  </a:solidFill>
                  <a:latin typeface="Times New Roman" panose="02020603050405020304" charset="0"/>
                  <a:cs typeface="Times New Roman" panose="02020603050405020304" charset="0"/>
                  <a:sym typeface="+mn-ea"/>
                </a:rPr>
                <a:t> </a:t>
              </a:r>
              <a:r>
                <a:rPr lang="en-US" sz="2800" b="1">
                  <a:solidFill>
                    <a:srgbClr val="FFFF00"/>
                  </a:solidFill>
                  <a:latin typeface="Times New Roman" panose="02020603050405020304" charset="0"/>
                  <a:cs typeface="Times New Roman" panose="02020603050405020304" charset="0"/>
                  <a:sym typeface="+mn-ea"/>
                </a:rPr>
                <a:t>What was the problem?</a:t>
              </a:r>
              <a:endParaRPr lang="en-US" sz="2800" b="1">
                <a:solidFill>
                  <a:srgbClr val="FFFF00"/>
                </a:solidFill>
                <a:latin typeface="Times New Roman" panose="02020603050405020304" charset="0"/>
                <a:cs typeface="Times New Roman" panose="02020603050405020304" charset="0"/>
              </a:endParaRPr>
            </a:p>
            <a:p>
              <a:pPr algn="ctr">
                <a:lnSpc>
                  <a:spcPct val="120000"/>
                </a:lnSpc>
              </a:pPr>
              <a:endParaRPr lang="en-US" altLang="en-US" sz="2800" b="1" spc="150">
                <a:solidFill>
                  <a:srgbClr val="FFFF00"/>
                </a:solidFill>
                <a:latin typeface="Times New Roman" panose="02020603050405020304" charset="0"/>
                <a:ea typeface="微软雅黑" panose="020B0503020204020204" charset="-122"/>
                <a:cs typeface="Times New Roman" panose="02020603050405020304" charset="0"/>
              </a:endParaRPr>
            </a:p>
          </p:txBody>
        </p:sp>
      </p:grpSp>
      <p:grpSp>
        <p:nvGrpSpPr>
          <p:cNvPr id="28" name="组合 27"/>
          <p:cNvGrpSpPr/>
          <p:nvPr/>
        </p:nvGrpSpPr>
        <p:grpSpPr>
          <a:xfrm>
            <a:off x="1370330" y="2711450"/>
            <a:ext cx="8638109" cy="2348230"/>
            <a:chOff x="6245" y="8322"/>
            <a:chExt cx="22076" cy="7397"/>
          </a:xfrm>
        </p:grpSpPr>
        <p:sp>
          <p:nvSpPr>
            <p:cNvPr id="11" name="圆角矩形 10"/>
            <p:cNvSpPr/>
            <p:nvPr>
              <p:custDataLst>
                <p:tags r:id="rId5"/>
              </p:custDataLst>
            </p:nvPr>
          </p:nvSpPr>
          <p:spPr>
            <a:xfrm>
              <a:off x="8830" y="9688"/>
              <a:ext cx="19432" cy="1302"/>
            </a:xfrm>
            <a:prstGeom prst="roundRect">
              <a:avLst>
                <a:gd name="adj" fmla="val 50000"/>
              </a:avLst>
            </a:prstGeom>
            <a:solidFill>
              <a:srgbClr val="8EAADC"/>
            </a:solidFill>
            <a:ln w="19050" cap="flat" cmpd="sng" algn="ctr">
              <a:solidFill>
                <a:srgbClr val="8EAADC">
                  <a:lumMod val="60000"/>
                  <a:lumOff val="40000"/>
                </a:srgbClr>
              </a:solidFill>
              <a:prstDash val="solid"/>
              <a:miter lim="800000"/>
            </a:ln>
            <a:effectLst/>
          </p:spPr>
          <p:txBody>
            <a:bodyPr rtlCol="0" anchor="ctr"/>
            <a:lstStyle/>
            <a:p>
              <a:pPr algn="ctr">
                <a:lnSpc>
                  <a:spcPct val="120000"/>
                </a:lnSpc>
              </a:pPr>
              <a:endParaRPr lang="zh-CN" altLang="en-US" sz="900">
                <a:solidFill>
                  <a:sysClr val="windowText" lastClr="000000">
                    <a:lumMod val="85000"/>
                    <a:lumOff val="15000"/>
                  </a:sysClr>
                </a:solidFill>
                <a:latin typeface="Arial" panose="020B0604020202020204" pitchFamily="34" charset="0"/>
                <a:ea typeface="微软雅黑" panose="020B0503020204020204" charset="-122"/>
              </a:endParaRPr>
            </a:p>
          </p:txBody>
        </p:sp>
        <p:sp>
          <p:nvSpPr>
            <p:cNvPr id="7" name="任意多边形 6"/>
            <p:cNvSpPr/>
            <p:nvPr>
              <p:custDataLst>
                <p:tags r:id="rId6"/>
              </p:custDataLst>
            </p:nvPr>
          </p:nvSpPr>
          <p:spPr>
            <a:xfrm>
              <a:off x="6245" y="8322"/>
              <a:ext cx="2889" cy="7397"/>
            </a:xfrm>
            <a:custGeom>
              <a:avLst/>
              <a:gdLst>
                <a:gd name="connsiteX0" fmla="*/ 38100 w 1104900"/>
                <a:gd name="connsiteY0" fmla="*/ 0 h 2828925"/>
                <a:gd name="connsiteX1" fmla="*/ 38100 w 1104900"/>
                <a:gd name="connsiteY1" fmla="*/ 285750 h 2828925"/>
                <a:gd name="connsiteX2" fmla="*/ 1085850 w 1104900"/>
                <a:gd name="connsiteY2" fmla="*/ 285750 h 2828925"/>
                <a:gd name="connsiteX3" fmla="*/ 1085850 w 1104900"/>
                <a:gd name="connsiteY3" fmla="*/ 1304925 h 2828925"/>
                <a:gd name="connsiteX4" fmla="*/ 0 w 1104900"/>
                <a:gd name="connsiteY4" fmla="*/ 1304925 h 2828925"/>
                <a:gd name="connsiteX5" fmla="*/ 0 w 1104900"/>
                <a:gd name="connsiteY5" fmla="*/ 2419350 h 2828925"/>
                <a:gd name="connsiteX6" fmla="*/ 1104900 w 1104900"/>
                <a:gd name="connsiteY6" fmla="*/ 2419350 h 2828925"/>
                <a:gd name="connsiteX7" fmla="*/ 1104900 w 1104900"/>
                <a:gd name="connsiteY7" fmla="*/ 2828925 h 28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900" h="2828925">
                  <a:moveTo>
                    <a:pt x="38100" y="0"/>
                  </a:moveTo>
                  <a:lnTo>
                    <a:pt x="38100" y="285750"/>
                  </a:lnTo>
                  <a:lnTo>
                    <a:pt x="1085850" y="285750"/>
                  </a:lnTo>
                  <a:lnTo>
                    <a:pt x="1085850" y="1304925"/>
                  </a:lnTo>
                  <a:lnTo>
                    <a:pt x="0" y="1304925"/>
                  </a:lnTo>
                  <a:lnTo>
                    <a:pt x="0" y="2419350"/>
                  </a:lnTo>
                  <a:lnTo>
                    <a:pt x="1104900" y="2419350"/>
                  </a:lnTo>
                  <a:lnTo>
                    <a:pt x="1104900" y="2828925"/>
                  </a:lnTo>
                </a:path>
              </a:pathLst>
            </a:custGeom>
            <a:noFill/>
            <a:ln w="19050" cap="rnd" cmpd="sng" algn="ctr">
              <a:solidFill>
                <a:srgbClr val="8590CA"/>
              </a:solidFill>
              <a:prstDash val="solid"/>
              <a:round/>
            </a:ln>
            <a:effectLst/>
          </p:spPr>
          <p:txBody>
            <a:bodyPr rtlCol="0" anchor="ctr"/>
            <a:lstStyle/>
            <a:p>
              <a:pPr algn="ctr">
                <a:lnSpc>
                  <a:spcPct val="120000"/>
                </a:lnSpc>
              </a:pPr>
              <a:endParaRPr lang="zh-CN" altLang="en-US" sz="900">
                <a:latin typeface="Arial" panose="020B0604020202020204" pitchFamily="34" charset="0"/>
                <a:ea typeface="微软雅黑" panose="020B0503020204020204" charset="-122"/>
              </a:endParaRPr>
            </a:p>
          </p:txBody>
        </p:sp>
        <p:sp>
          <p:nvSpPr>
            <p:cNvPr id="2" name="椭圆 1"/>
            <p:cNvSpPr/>
            <p:nvPr>
              <p:custDataLst>
                <p:tags r:id="rId7"/>
              </p:custDataLst>
            </p:nvPr>
          </p:nvSpPr>
          <p:spPr>
            <a:xfrm>
              <a:off x="8287" y="9469"/>
              <a:ext cx="1744" cy="1744"/>
            </a:xfrm>
            <a:prstGeom prst="ellipse">
              <a:avLst/>
            </a:prstGeom>
            <a:solidFill>
              <a:srgbClr val="8EAADC"/>
            </a:solidFill>
            <a:ln w="19050" cap="flat" cmpd="sng" algn="ctr">
              <a:solidFill>
                <a:srgbClr val="8EAADC">
                  <a:lumMod val="60000"/>
                  <a:lumOff val="40000"/>
                </a:srgbClr>
              </a:solidFill>
              <a:prstDash val="solid"/>
              <a:miter lim="800000"/>
            </a:ln>
            <a:effectLst/>
          </p:spPr>
          <p:txBody>
            <a:bodyPr rtlCol="0" anchor="ctr"/>
            <a:lstStyle/>
            <a:p>
              <a:pPr algn="ctr">
                <a:lnSpc>
                  <a:spcPct val="120000"/>
                </a:lnSpc>
              </a:pPr>
              <a:endParaRPr lang="zh-CN" altLang="en-US" sz="900">
                <a:latin typeface="Arial" panose="020B0604020202020204" pitchFamily="34" charset="0"/>
                <a:ea typeface="微软雅黑" panose="020B0503020204020204" charset="-122"/>
              </a:endParaRPr>
            </a:p>
          </p:txBody>
        </p:sp>
        <p:sp>
          <p:nvSpPr>
            <p:cNvPr id="15" name="Shape 3692"/>
            <p:cNvSpPr/>
            <p:nvPr>
              <p:custDataLst>
                <p:tags r:id="rId8"/>
              </p:custDataLst>
            </p:nvPr>
          </p:nvSpPr>
          <p:spPr>
            <a:xfrm>
              <a:off x="8615" y="9790"/>
              <a:ext cx="1102" cy="1102"/>
            </a:xfrm>
            <a:custGeom>
              <a:avLst/>
              <a:gdLst/>
              <a:ahLst/>
              <a:cxnLst/>
              <a:rect l="0" t="0" r="0" b="0"/>
              <a:pathLst>
                <a:path w="119999" h="119999" extrusionOk="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6"/>
                    <a:pt x="0" y="60000"/>
                  </a:cubicBezTo>
                  <a:cubicBezTo>
                    <a:pt x="0" y="93138"/>
                    <a:pt x="26866" y="120000"/>
                    <a:pt x="60000" y="120000"/>
                  </a:cubicBezTo>
                  <a:cubicBezTo>
                    <a:pt x="93133" y="120000"/>
                    <a:pt x="120000" y="93138"/>
                    <a:pt x="120000" y="60000"/>
                  </a:cubicBezTo>
                  <a:cubicBezTo>
                    <a:pt x="120000" y="26866"/>
                    <a:pt x="93133" y="0"/>
                    <a:pt x="60000" y="0"/>
                  </a:cubicBezTo>
                  <a:moveTo>
                    <a:pt x="79088" y="93066"/>
                  </a:moveTo>
                  <a:cubicBezTo>
                    <a:pt x="77783" y="93816"/>
                    <a:pt x="77338" y="95488"/>
                    <a:pt x="78094" y="96788"/>
                  </a:cubicBezTo>
                  <a:cubicBezTo>
                    <a:pt x="78844" y="98100"/>
                    <a:pt x="80516" y="98544"/>
                    <a:pt x="81816" y="97788"/>
                  </a:cubicBezTo>
                  <a:cubicBezTo>
                    <a:pt x="83122" y="97038"/>
                    <a:pt x="83566" y="95372"/>
                    <a:pt x="82816" y="94066"/>
                  </a:cubicBezTo>
                  <a:cubicBezTo>
                    <a:pt x="82061" y="92761"/>
                    <a:pt x="80400" y="92316"/>
                    <a:pt x="79088" y="93066"/>
                  </a:cubicBezTo>
                  <a:moveTo>
                    <a:pt x="60000" y="65455"/>
                  </a:moveTo>
                  <a:cubicBezTo>
                    <a:pt x="56988" y="65455"/>
                    <a:pt x="54544" y="63011"/>
                    <a:pt x="54544" y="60000"/>
                  </a:cubicBezTo>
                  <a:cubicBezTo>
                    <a:pt x="54544" y="56988"/>
                    <a:pt x="56988" y="54544"/>
                    <a:pt x="60000" y="54544"/>
                  </a:cubicBezTo>
                  <a:cubicBezTo>
                    <a:pt x="63011" y="54544"/>
                    <a:pt x="65455" y="56988"/>
                    <a:pt x="65455" y="60000"/>
                  </a:cubicBezTo>
                  <a:cubicBezTo>
                    <a:pt x="65455" y="63011"/>
                    <a:pt x="63011" y="65455"/>
                    <a:pt x="60000" y="65455"/>
                  </a:cubicBezTo>
                  <a:moveTo>
                    <a:pt x="84544" y="57272"/>
                  </a:moveTo>
                  <a:lnTo>
                    <a:pt x="70522" y="57272"/>
                  </a:lnTo>
                  <a:cubicBezTo>
                    <a:pt x="69527" y="53466"/>
                    <a:pt x="66544" y="50466"/>
                    <a:pt x="62727" y="49477"/>
                  </a:cubicBezTo>
                  <a:lnTo>
                    <a:pt x="62727" y="19088"/>
                  </a:lnTo>
                  <a:cubicBezTo>
                    <a:pt x="62727" y="17588"/>
                    <a:pt x="61505" y="16361"/>
                    <a:pt x="60000" y="16361"/>
                  </a:cubicBezTo>
                  <a:cubicBezTo>
                    <a:pt x="58494" y="16361"/>
                    <a:pt x="57272" y="17588"/>
                    <a:pt x="57272" y="19088"/>
                  </a:cubicBezTo>
                  <a:lnTo>
                    <a:pt x="57272" y="49477"/>
                  </a:lnTo>
                  <a:cubicBezTo>
                    <a:pt x="52577" y="50694"/>
                    <a:pt x="49088" y="54922"/>
                    <a:pt x="49088" y="60000"/>
                  </a:cubicBezTo>
                  <a:cubicBezTo>
                    <a:pt x="49088" y="66027"/>
                    <a:pt x="53977" y="70911"/>
                    <a:pt x="60000" y="70911"/>
                  </a:cubicBezTo>
                  <a:cubicBezTo>
                    <a:pt x="65077" y="70911"/>
                    <a:pt x="69311" y="67427"/>
                    <a:pt x="70522" y="62727"/>
                  </a:cubicBezTo>
                  <a:lnTo>
                    <a:pt x="84544" y="62727"/>
                  </a:lnTo>
                  <a:cubicBezTo>
                    <a:pt x="86050" y="62727"/>
                    <a:pt x="87272" y="61511"/>
                    <a:pt x="87272" y="60000"/>
                  </a:cubicBezTo>
                  <a:cubicBezTo>
                    <a:pt x="87272" y="58494"/>
                    <a:pt x="86050" y="57272"/>
                    <a:pt x="84544" y="57272"/>
                  </a:cubicBezTo>
                  <a:moveTo>
                    <a:pt x="94066" y="37183"/>
                  </a:moveTo>
                  <a:cubicBezTo>
                    <a:pt x="92761" y="37938"/>
                    <a:pt x="92311" y="39605"/>
                    <a:pt x="93066" y="40911"/>
                  </a:cubicBezTo>
                  <a:cubicBezTo>
                    <a:pt x="93816" y="42216"/>
                    <a:pt x="95488" y="42661"/>
                    <a:pt x="96788" y="41905"/>
                  </a:cubicBezTo>
                  <a:cubicBezTo>
                    <a:pt x="98094" y="41155"/>
                    <a:pt x="98538" y="39488"/>
                    <a:pt x="97788" y="38183"/>
                  </a:cubicBezTo>
                  <a:cubicBezTo>
                    <a:pt x="97038" y="36877"/>
                    <a:pt x="95366" y="36427"/>
                    <a:pt x="94066" y="37183"/>
                  </a:cubicBezTo>
                  <a:moveTo>
                    <a:pt x="60000" y="98183"/>
                  </a:moveTo>
                  <a:cubicBezTo>
                    <a:pt x="58494" y="98183"/>
                    <a:pt x="57272" y="99405"/>
                    <a:pt x="57272" y="100911"/>
                  </a:cubicBezTo>
                  <a:cubicBezTo>
                    <a:pt x="57272" y="102416"/>
                    <a:pt x="58494" y="103638"/>
                    <a:pt x="60000" y="103638"/>
                  </a:cubicBezTo>
                  <a:cubicBezTo>
                    <a:pt x="61505" y="103638"/>
                    <a:pt x="62727" y="102416"/>
                    <a:pt x="62727" y="100911"/>
                  </a:cubicBezTo>
                  <a:cubicBezTo>
                    <a:pt x="62727" y="99405"/>
                    <a:pt x="61505" y="98183"/>
                    <a:pt x="60000" y="98183"/>
                  </a:cubicBezTo>
                  <a:moveTo>
                    <a:pt x="96788" y="78094"/>
                  </a:moveTo>
                  <a:cubicBezTo>
                    <a:pt x="95488" y="77338"/>
                    <a:pt x="93816" y="77783"/>
                    <a:pt x="93066" y="79088"/>
                  </a:cubicBezTo>
                  <a:cubicBezTo>
                    <a:pt x="92311" y="80400"/>
                    <a:pt x="92761" y="82066"/>
                    <a:pt x="94066" y="82816"/>
                  </a:cubicBezTo>
                  <a:cubicBezTo>
                    <a:pt x="95366" y="83572"/>
                    <a:pt x="97038" y="83122"/>
                    <a:pt x="97788" y="81816"/>
                  </a:cubicBezTo>
                  <a:cubicBezTo>
                    <a:pt x="98538" y="80511"/>
                    <a:pt x="98094" y="78844"/>
                    <a:pt x="96788" y="78094"/>
                  </a:cubicBezTo>
                  <a:moveTo>
                    <a:pt x="25933" y="37183"/>
                  </a:moveTo>
                  <a:cubicBezTo>
                    <a:pt x="24627" y="36427"/>
                    <a:pt x="22961" y="36877"/>
                    <a:pt x="22211" y="38183"/>
                  </a:cubicBezTo>
                  <a:cubicBezTo>
                    <a:pt x="21461" y="39488"/>
                    <a:pt x="21900" y="41155"/>
                    <a:pt x="23211" y="41905"/>
                  </a:cubicBezTo>
                  <a:cubicBezTo>
                    <a:pt x="24511" y="42661"/>
                    <a:pt x="26183" y="42216"/>
                    <a:pt x="26933" y="40911"/>
                  </a:cubicBezTo>
                  <a:cubicBezTo>
                    <a:pt x="27688" y="39605"/>
                    <a:pt x="27238" y="37938"/>
                    <a:pt x="25933" y="37183"/>
                  </a:cubicBezTo>
                  <a:moveTo>
                    <a:pt x="79088" y="26933"/>
                  </a:moveTo>
                  <a:cubicBezTo>
                    <a:pt x="80400" y="27688"/>
                    <a:pt x="82061" y="27238"/>
                    <a:pt x="82816" y="25938"/>
                  </a:cubicBezTo>
                  <a:cubicBezTo>
                    <a:pt x="83566" y="24633"/>
                    <a:pt x="83122" y="22966"/>
                    <a:pt x="81816" y="22211"/>
                  </a:cubicBezTo>
                  <a:cubicBezTo>
                    <a:pt x="80516" y="21461"/>
                    <a:pt x="78844" y="21905"/>
                    <a:pt x="78094" y="23211"/>
                  </a:cubicBezTo>
                  <a:cubicBezTo>
                    <a:pt x="77338" y="24511"/>
                    <a:pt x="77783" y="26183"/>
                    <a:pt x="79088" y="26933"/>
                  </a:cubicBezTo>
                  <a:moveTo>
                    <a:pt x="19088" y="57272"/>
                  </a:moveTo>
                  <a:cubicBezTo>
                    <a:pt x="17588" y="57272"/>
                    <a:pt x="16361" y="58494"/>
                    <a:pt x="16361" y="60000"/>
                  </a:cubicBezTo>
                  <a:cubicBezTo>
                    <a:pt x="16361" y="61511"/>
                    <a:pt x="17588" y="62727"/>
                    <a:pt x="19088" y="62727"/>
                  </a:cubicBezTo>
                  <a:cubicBezTo>
                    <a:pt x="20594" y="62727"/>
                    <a:pt x="21816" y="61511"/>
                    <a:pt x="21816" y="60000"/>
                  </a:cubicBezTo>
                  <a:cubicBezTo>
                    <a:pt x="21816" y="58494"/>
                    <a:pt x="20594" y="57272"/>
                    <a:pt x="19088" y="57272"/>
                  </a:cubicBezTo>
                  <a:moveTo>
                    <a:pt x="38183" y="22211"/>
                  </a:moveTo>
                  <a:cubicBezTo>
                    <a:pt x="36877" y="22966"/>
                    <a:pt x="36433" y="24633"/>
                    <a:pt x="37183" y="25938"/>
                  </a:cubicBezTo>
                  <a:cubicBezTo>
                    <a:pt x="37938" y="27238"/>
                    <a:pt x="39605" y="27688"/>
                    <a:pt x="40911" y="26933"/>
                  </a:cubicBezTo>
                  <a:cubicBezTo>
                    <a:pt x="42216" y="26183"/>
                    <a:pt x="42661" y="24511"/>
                    <a:pt x="41905" y="23211"/>
                  </a:cubicBezTo>
                  <a:cubicBezTo>
                    <a:pt x="41155" y="21905"/>
                    <a:pt x="39488" y="21461"/>
                    <a:pt x="38183" y="22211"/>
                  </a:cubicBezTo>
                  <a:moveTo>
                    <a:pt x="23211" y="78094"/>
                  </a:moveTo>
                  <a:cubicBezTo>
                    <a:pt x="21900" y="78844"/>
                    <a:pt x="21461" y="80511"/>
                    <a:pt x="22211" y="81816"/>
                  </a:cubicBezTo>
                  <a:cubicBezTo>
                    <a:pt x="22961" y="83122"/>
                    <a:pt x="24627" y="83572"/>
                    <a:pt x="25933" y="82816"/>
                  </a:cubicBezTo>
                  <a:cubicBezTo>
                    <a:pt x="27238" y="82066"/>
                    <a:pt x="27688" y="80400"/>
                    <a:pt x="26933" y="79088"/>
                  </a:cubicBezTo>
                  <a:cubicBezTo>
                    <a:pt x="26183" y="77783"/>
                    <a:pt x="24511" y="77338"/>
                    <a:pt x="23211" y="78094"/>
                  </a:cubicBezTo>
                  <a:moveTo>
                    <a:pt x="40911" y="93066"/>
                  </a:moveTo>
                  <a:cubicBezTo>
                    <a:pt x="39605" y="92316"/>
                    <a:pt x="37938" y="92761"/>
                    <a:pt x="37183" y="94066"/>
                  </a:cubicBezTo>
                  <a:cubicBezTo>
                    <a:pt x="36433" y="95372"/>
                    <a:pt x="36877" y="97038"/>
                    <a:pt x="38183" y="97788"/>
                  </a:cubicBezTo>
                  <a:cubicBezTo>
                    <a:pt x="39488" y="98544"/>
                    <a:pt x="41155" y="98100"/>
                    <a:pt x="41905" y="96788"/>
                  </a:cubicBezTo>
                  <a:cubicBezTo>
                    <a:pt x="42661" y="95488"/>
                    <a:pt x="42216" y="93816"/>
                    <a:pt x="40911" y="93066"/>
                  </a:cubicBezTo>
                  <a:moveTo>
                    <a:pt x="100911" y="57272"/>
                  </a:moveTo>
                  <a:cubicBezTo>
                    <a:pt x="99405" y="57272"/>
                    <a:pt x="98183" y="58494"/>
                    <a:pt x="98183" y="60000"/>
                  </a:cubicBezTo>
                  <a:cubicBezTo>
                    <a:pt x="98183" y="61511"/>
                    <a:pt x="99405" y="62727"/>
                    <a:pt x="100911" y="62727"/>
                  </a:cubicBezTo>
                  <a:cubicBezTo>
                    <a:pt x="102411" y="62727"/>
                    <a:pt x="103638" y="61511"/>
                    <a:pt x="103638" y="60000"/>
                  </a:cubicBezTo>
                  <a:cubicBezTo>
                    <a:pt x="103638" y="58494"/>
                    <a:pt x="102411" y="57272"/>
                    <a:pt x="100911" y="57272"/>
                  </a:cubicBezTo>
                </a:path>
              </a:pathLst>
            </a:custGeom>
            <a:solidFill>
              <a:sysClr val="window" lastClr="FFFFFF"/>
            </a:solidFill>
            <a:ln>
              <a:noFill/>
            </a:ln>
          </p:spPr>
          <p:txBody>
            <a:bodyPr lIns="19035" tIns="19035" rIns="19035" bIns="19035" anchor="ctr" anchorCtr="0">
              <a:noAutofit/>
            </a:bodyPr>
            <a:lstStyle/>
            <a:p>
              <a:pPr marL="0" marR="0" lvl="0" indent="0" defTabSz="914400" eaLnBrk="1" fontAlgn="auto" latinLnBrk="0" hangingPunct="1">
                <a:lnSpc>
                  <a:spcPct val="120000"/>
                </a:lnSpc>
                <a:spcBef>
                  <a:spcPct val="0"/>
                </a:spcBef>
                <a:spcAft>
                  <a:spcPct val="0"/>
                </a:spcAft>
                <a:buClrTx/>
                <a:buSzTx/>
                <a:buFontTx/>
                <a:buNone/>
              </a:pPr>
              <a:endParaRPr kumimoji="0" sz="1500" b="0" i="0" u="none" strike="noStrike" kern="0" cap="none" spc="0" normalizeH="0" noProof="0">
                <a:ln>
                  <a:noFill/>
                </a:ln>
                <a:solidFill>
                  <a:srgbClr val="FFFFFF"/>
                </a:solidFill>
                <a:effectLst/>
                <a:uLnTx/>
                <a:uFillTx/>
                <a:latin typeface="Arial" panose="020B0604020202020204" pitchFamily="34" charset="0"/>
                <a:ea typeface="微软雅黑" panose="020B0503020204020204" charset="-122"/>
                <a:sym typeface="Lato" panose="020F0502020204030203"/>
              </a:endParaRPr>
            </a:p>
          </p:txBody>
        </p:sp>
        <p:sp>
          <p:nvSpPr>
            <p:cNvPr id="9" name="文本框 8"/>
            <p:cNvSpPr txBox="1"/>
            <p:nvPr>
              <p:custDataLst>
                <p:tags r:id="rId9"/>
              </p:custDataLst>
            </p:nvPr>
          </p:nvSpPr>
          <p:spPr>
            <a:xfrm>
              <a:off x="9441" y="9336"/>
              <a:ext cx="18880" cy="1028"/>
            </a:xfrm>
            <a:prstGeom prst="rect">
              <a:avLst/>
            </a:prstGeom>
            <a:noFill/>
          </p:spPr>
          <p:txBody>
            <a:bodyPr wrap="square" rtlCol="0" anchor="t" anchorCtr="0"/>
            <a:lstStyle/>
            <a:p>
              <a:pPr algn="ctr" fontAlgn="b">
                <a:lnSpc>
                  <a:spcPct val="120000"/>
                </a:lnSpc>
              </a:pPr>
              <a:r>
                <a:rPr lang="en-US" altLang="zh-CN" sz="2800" b="1">
                  <a:gradFill>
                    <a:gsLst>
                      <a:gs pos="0">
                        <a:srgbClr val="E30000"/>
                      </a:gs>
                      <a:gs pos="100000">
                        <a:srgbClr val="760303"/>
                      </a:gs>
                    </a:gsLst>
                    <a:lin scaled="0"/>
                  </a:gradFill>
                  <a:latin typeface="Times New Roman" panose="02020603050405020304" charset="0"/>
                  <a:sym typeface="+mn-ea"/>
                </a:rPr>
                <a:t>2.</a:t>
              </a:r>
              <a:r>
                <a:rPr lang="zh-CN" altLang="en-US" sz="2800" b="1">
                  <a:gradFill>
                    <a:gsLst>
                      <a:gs pos="0">
                        <a:srgbClr val="E30000"/>
                      </a:gs>
                      <a:gs pos="100000">
                        <a:srgbClr val="760303"/>
                      </a:gs>
                    </a:gsLst>
                    <a:lin scaled="0"/>
                  </a:gradFill>
                  <a:latin typeface="Times New Roman" panose="02020603050405020304" charset="0"/>
                  <a:sym typeface="+mn-ea"/>
                </a:rPr>
                <a:t> </a:t>
              </a:r>
              <a:r>
                <a:rPr lang="en-US" sz="2800" b="1">
                  <a:gradFill>
                    <a:gsLst>
                      <a:gs pos="0">
                        <a:srgbClr val="E30000"/>
                      </a:gs>
                      <a:gs pos="100000">
                        <a:srgbClr val="760303"/>
                      </a:gs>
                    </a:gsLst>
                    <a:lin scaled="0"/>
                  </a:gradFill>
                  <a:latin typeface="Times New Roman" panose="02020603050405020304" charset="0"/>
                  <a:sym typeface="+mn-ea"/>
                </a:rPr>
                <a:t>How did you decide to change that bad habit?</a:t>
              </a:r>
              <a:endParaRPr lang="en-US" sz="2800" b="1">
                <a:gradFill>
                  <a:gsLst>
                    <a:gs pos="0">
                      <a:srgbClr val="E30000"/>
                    </a:gs>
                    <a:gs pos="100000">
                      <a:srgbClr val="760303"/>
                    </a:gs>
                  </a:gsLst>
                  <a:lin scaled="0"/>
                </a:gradFill>
                <a:latin typeface="Times New Roman" panose="02020603050405020304" charset="0"/>
              </a:endParaRPr>
            </a:p>
            <a:p>
              <a:pPr algn="ctr">
                <a:lnSpc>
                  <a:spcPct val="120000"/>
                </a:lnSpc>
              </a:pPr>
              <a:endParaRPr lang="en-US" altLang="en-US" sz="2800" b="1" spc="150">
                <a:gradFill>
                  <a:gsLst>
                    <a:gs pos="0">
                      <a:srgbClr val="E30000"/>
                    </a:gs>
                    <a:gs pos="100000">
                      <a:srgbClr val="760303"/>
                    </a:gs>
                  </a:gsLst>
                  <a:lin scaled="0"/>
                </a:gradFill>
                <a:latin typeface="Times New Roman" panose="02020603050405020304" charset="0"/>
                <a:ea typeface="微软雅黑" panose="020B0503020204020204" charset="-122"/>
              </a:endParaRPr>
            </a:p>
          </p:txBody>
        </p:sp>
      </p:grpSp>
      <p:grpSp>
        <p:nvGrpSpPr>
          <p:cNvPr id="29" name="组合 28"/>
          <p:cNvGrpSpPr/>
          <p:nvPr/>
        </p:nvGrpSpPr>
        <p:grpSpPr>
          <a:xfrm>
            <a:off x="1487926" y="4004628"/>
            <a:ext cx="7299825" cy="554038"/>
            <a:chOff x="3667" y="12439"/>
            <a:chExt cx="20070" cy="1745"/>
          </a:xfrm>
        </p:grpSpPr>
        <p:sp>
          <p:nvSpPr>
            <p:cNvPr id="12" name="圆角矩形 11"/>
            <p:cNvSpPr/>
            <p:nvPr>
              <p:custDataLst>
                <p:tags r:id="rId10"/>
              </p:custDataLst>
            </p:nvPr>
          </p:nvSpPr>
          <p:spPr>
            <a:xfrm>
              <a:off x="6296" y="12738"/>
              <a:ext cx="17441" cy="1302"/>
            </a:xfrm>
            <a:prstGeom prst="roundRect">
              <a:avLst>
                <a:gd name="adj" fmla="val 50000"/>
              </a:avLst>
            </a:prstGeom>
            <a:solidFill>
              <a:srgbClr val="79B6D3"/>
            </a:solidFill>
            <a:ln w="19050" cap="flat" cmpd="sng" algn="ctr">
              <a:solidFill>
                <a:srgbClr val="79B6D3">
                  <a:lumMod val="60000"/>
                  <a:lumOff val="40000"/>
                </a:srgbClr>
              </a:solidFill>
              <a:prstDash val="solid"/>
              <a:miter lim="800000"/>
            </a:ln>
            <a:effectLst/>
          </p:spPr>
          <p:txBody>
            <a:bodyPr rtlCol="0" anchor="ctr"/>
            <a:lstStyle/>
            <a:p>
              <a:pPr algn="ctr">
                <a:lnSpc>
                  <a:spcPct val="120000"/>
                </a:lnSpc>
              </a:pPr>
              <a:endParaRPr lang="zh-CN" altLang="en-US" sz="900">
                <a:solidFill>
                  <a:sysClr val="windowText" lastClr="000000">
                    <a:lumMod val="85000"/>
                    <a:lumOff val="15000"/>
                  </a:sysClr>
                </a:solidFill>
                <a:latin typeface="Arial" panose="020B0604020202020204" pitchFamily="34" charset="0"/>
                <a:ea typeface="微软雅黑" panose="020B0503020204020204" charset="-122"/>
              </a:endParaRPr>
            </a:p>
          </p:txBody>
        </p:sp>
        <p:sp>
          <p:nvSpPr>
            <p:cNvPr id="6" name="椭圆 5"/>
            <p:cNvSpPr/>
            <p:nvPr>
              <p:custDataLst>
                <p:tags r:id="rId11"/>
              </p:custDataLst>
            </p:nvPr>
          </p:nvSpPr>
          <p:spPr>
            <a:xfrm>
              <a:off x="3667" y="12440"/>
              <a:ext cx="1744" cy="1744"/>
            </a:xfrm>
            <a:prstGeom prst="ellipse">
              <a:avLst/>
            </a:prstGeom>
            <a:solidFill>
              <a:srgbClr val="79B6D3"/>
            </a:solidFill>
            <a:ln w="19050" cap="flat" cmpd="sng" algn="ctr">
              <a:solidFill>
                <a:srgbClr val="79B6D3">
                  <a:lumMod val="60000"/>
                  <a:lumOff val="40000"/>
                </a:srgbClr>
              </a:solidFill>
              <a:prstDash val="solid"/>
              <a:miter lim="800000"/>
            </a:ln>
            <a:effectLst/>
          </p:spPr>
          <p:txBody>
            <a:bodyPr rtlCol="0" anchor="ctr"/>
            <a:lstStyle/>
            <a:p>
              <a:pPr algn="ctr">
                <a:lnSpc>
                  <a:spcPct val="120000"/>
                </a:lnSpc>
              </a:pPr>
              <a:endParaRPr lang="zh-CN" altLang="en-US" sz="900">
                <a:latin typeface="Arial" panose="020B0604020202020204" pitchFamily="34" charset="0"/>
                <a:ea typeface="微软雅黑" panose="020B0503020204020204" charset="-122"/>
              </a:endParaRPr>
            </a:p>
          </p:txBody>
        </p:sp>
        <p:sp>
          <p:nvSpPr>
            <p:cNvPr id="16" name="Shape 3720"/>
            <p:cNvSpPr/>
            <p:nvPr>
              <p:custDataLst>
                <p:tags r:id="rId12"/>
              </p:custDataLst>
            </p:nvPr>
          </p:nvSpPr>
          <p:spPr>
            <a:xfrm>
              <a:off x="3864" y="12791"/>
              <a:ext cx="1145" cy="1041"/>
            </a:xfrm>
            <a:custGeom>
              <a:avLst/>
              <a:gdLst/>
              <a:ahLst/>
              <a:cxnLst/>
              <a:rect l="0" t="0" r="0" b="0"/>
              <a:pathLst>
                <a:path w="119999" h="119999" extrusionOk="0">
                  <a:moveTo>
                    <a:pt x="43638" y="105000"/>
                  </a:moveTo>
                  <a:cubicBezTo>
                    <a:pt x="40438" y="105000"/>
                    <a:pt x="37133" y="104594"/>
                    <a:pt x="33811" y="103794"/>
                  </a:cubicBezTo>
                  <a:cubicBezTo>
                    <a:pt x="33427" y="103700"/>
                    <a:pt x="33033" y="103655"/>
                    <a:pt x="32644" y="103655"/>
                  </a:cubicBezTo>
                  <a:cubicBezTo>
                    <a:pt x="31977" y="103655"/>
                    <a:pt x="31311" y="103788"/>
                    <a:pt x="30683" y="104050"/>
                  </a:cubicBezTo>
                  <a:lnTo>
                    <a:pt x="16427" y="110083"/>
                  </a:lnTo>
                  <a:lnTo>
                    <a:pt x="18694" y="101350"/>
                  </a:lnTo>
                  <a:cubicBezTo>
                    <a:pt x="19300" y="99038"/>
                    <a:pt x="18583" y="96555"/>
                    <a:pt x="16883" y="95044"/>
                  </a:cubicBezTo>
                  <a:cubicBezTo>
                    <a:pt x="9511" y="88477"/>
                    <a:pt x="5455" y="79766"/>
                    <a:pt x="5455" y="70500"/>
                  </a:cubicBezTo>
                  <a:cubicBezTo>
                    <a:pt x="5455" y="51477"/>
                    <a:pt x="22583" y="36000"/>
                    <a:pt x="43638" y="36000"/>
                  </a:cubicBezTo>
                  <a:cubicBezTo>
                    <a:pt x="64688" y="36000"/>
                    <a:pt x="81816" y="51477"/>
                    <a:pt x="81816" y="70500"/>
                  </a:cubicBezTo>
                  <a:cubicBezTo>
                    <a:pt x="81816" y="89522"/>
                    <a:pt x="64688" y="105000"/>
                    <a:pt x="43638" y="105000"/>
                  </a:cubicBezTo>
                  <a:moveTo>
                    <a:pt x="43638" y="30000"/>
                  </a:moveTo>
                  <a:cubicBezTo>
                    <a:pt x="19538" y="30000"/>
                    <a:pt x="0" y="48133"/>
                    <a:pt x="0" y="70500"/>
                  </a:cubicBezTo>
                  <a:cubicBezTo>
                    <a:pt x="0" y="81988"/>
                    <a:pt x="5177" y="92333"/>
                    <a:pt x="13455" y="99705"/>
                  </a:cubicBezTo>
                  <a:lnTo>
                    <a:pt x="8183" y="120000"/>
                  </a:lnTo>
                  <a:lnTo>
                    <a:pt x="32644" y="109655"/>
                  </a:lnTo>
                  <a:cubicBezTo>
                    <a:pt x="36161" y="110505"/>
                    <a:pt x="39827" y="111000"/>
                    <a:pt x="43638" y="111000"/>
                  </a:cubicBezTo>
                  <a:cubicBezTo>
                    <a:pt x="67733" y="111000"/>
                    <a:pt x="87272" y="92866"/>
                    <a:pt x="87272" y="70500"/>
                  </a:cubicBezTo>
                  <a:cubicBezTo>
                    <a:pt x="87272" y="48133"/>
                    <a:pt x="67733" y="30000"/>
                    <a:pt x="43638" y="30000"/>
                  </a:cubicBezTo>
                  <a:moveTo>
                    <a:pt x="120000" y="40500"/>
                  </a:moveTo>
                  <a:cubicBezTo>
                    <a:pt x="120000" y="18133"/>
                    <a:pt x="100466" y="0"/>
                    <a:pt x="76361" y="0"/>
                  </a:cubicBezTo>
                  <a:cubicBezTo>
                    <a:pt x="58366" y="0"/>
                    <a:pt x="42916" y="10116"/>
                    <a:pt x="36250" y="24566"/>
                  </a:cubicBezTo>
                  <a:cubicBezTo>
                    <a:pt x="38400" y="24261"/>
                    <a:pt x="40588" y="24066"/>
                    <a:pt x="42822" y="24033"/>
                  </a:cubicBezTo>
                  <a:cubicBezTo>
                    <a:pt x="49305" y="13300"/>
                    <a:pt x="61905" y="6000"/>
                    <a:pt x="76361" y="6000"/>
                  </a:cubicBezTo>
                  <a:cubicBezTo>
                    <a:pt x="97416" y="6000"/>
                    <a:pt x="114544" y="21477"/>
                    <a:pt x="114544" y="40500"/>
                  </a:cubicBezTo>
                  <a:cubicBezTo>
                    <a:pt x="114544" y="49766"/>
                    <a:pt x="110488" y="58477"/>
                    <a:pt x="103116" y="65038"/>
                  </a:cubicBezTo>
                  <a:cubicBezTo>
                    <a:pt x="101416" y="66555"/>
                    <a:pt x="100700" y="69044"/>
                    <a:pt x="101300" y="71350"/>
                  </a:cubicBezTo>
                  <a:lnTo>
                    <a:pt x="103572" y="80083"/>
                  </a:lnTo>
                  <a:lnTo>
                    <a:pt x="92294" y="75311"/>
                  </a:lnTo>
                  <a:cubicBezTo>
                    <a:pt x="92072" y="77344"/>
                    <a:pt x="91666" y="79322"/>
                    <a:pt x="91172" y="81266"/>
                  </a:cubicBezTo>
                  <a:lnTo>
                    <a:pt x="111816" y="90000"/>
                  </a:lnTo>
                  <a:lnTo>
                    <a:pt x="106544" y="69705"/>
                  </a:lnTo>
                  <a:cubicBezTo>
                    <a:pt x="114827" y="62333"/>
                    <a:pt x="120000" y="51988"/>
                    <a:pt x="120000" y="40500"/>
                  </a:cubicBezTo>
                </a:path>
              </a:pathLst>
            </a:custGeom>
            <a:solidFill>
              <a:sysClr val="window" lastClr="FFFFFF"/>
            </a:solidFill>
            <a:ln>
              <a:noFill/>
            </a:ln>
          </p:spPr>
          <p:txBody>
            <a:bodyPr lIns="19035" tIns="19035" rIns="19035" bIns="19035" anchor="ctr" anchorCtr="0">
              <a:noAutofit/>
            </a:bodyPr>
            <a:lstStyle/>
            <a:p>
              <a:pPr marL="0" marR="0" lvl="0" indent="0" defTabSz="914400" eaLnBrk="1" fontAlgn="auto" latinLnBrk="0" hangingPunct="1">
                <a:lnSpc>
                  <a:spcPct val="120000"/>
                </a:lnSpc>
                <a:spcBef>
                  <a:spcPct val="0"/>
                </a:spcBef>
                <a:spcAft>
                  <a:spcPct val="0"/>
                </a:spcAft>
                <a:buClrTx/>
                <a:buSzTx/>
                <a:buFontTx/>
                <a:buNone/>
              </a:pPr>
              <a:endParaRPr kumimoji="0" sz="1500" b="0" i="0" u="none" strike="noStrike" kern="0" cap="none" spc="0" normalizeH="0" noProof="0">
                <a:ln>
                  <a:noFill/>
                </a:ln>
                <a:solidFill>
                  <a:srgbClr val="FFFFFF"/>
                </a:solidFill>
                <a:effectLst/>
                <a:uLnTx/>
                <a:uFillTx/>
                <a:latin typeface="Arial" panose="020B0604020202020204" pitchFamily="34" charset="0"/>
                <a:ea typeface="微软雅黑" panose="020B0503020204020204" charset="-122"/>
                <a:sym typeface="Lato" panose="020F0502020204030203"/>
              </a:endParaRPr>
            </a:p>
          </p:txBody>
        </p:sp>
        <p:sp>
          <p:nvSpPr>
            <p:cNvPr id="17" name="文本框 16"/>
            <p:cNvSpPr txBox="1"/>
            <p:nvPr>
              <p:custDataLst>
                <p:tags r:id="rId13"/>
              </p:custDataLst>
            </p:nvPr>
          </p:nvSpPr>
          <p:spPr>
            <a:xfrm>
              <a:off x="6781" y="12439"/>
              <a:ext cx="15763" cy="948"/>
            </a:xfrm>
            <a:prstGeom prst="rect">
              <a:avLst/>
            </a:prstGeom>
            <a:noFill/>
          </p:spPr>
          <p:txBody>
            <a:bodyPr wrap="square" rtlCol="0" anchor="t" anchorCtr="0"/>
            <a:lstStyle/>
            <a:p>
              <a:pPr algn="l" fontAlgn="b">
                <a:lnSpc>
                  <a:spcPct val="120000"/>
                </a:lnSpc>
              </a:pPr>
              <a:r>
                <a:rPr lang="en-US" altLang="zh-CN" sz="2800" b="1">
                  <a:solidFill>
                    <a:schemeClr val="tx1"/>
                  </a:solidFill>
                  <a:latin typeface="Times New Roman" panose="02020603050405020304" charset="0"/>
                  <a:sym typeface="+mn-ea"/>
                </a:rPr>
                <a:t>3.</a:t>
              </a:r>
              <a:r>
                <a:rPr lang="zh-CN" altLang="en-US" sz="2800" b="1">
                  <a:solidFill>
                    <a:schemeClr val="tx1"/>
                  </a:solidFill>
                  <a:latin typeface="Times New Roman" panose="02020603050405020304" charset="0"/>
                  <a:sym typeface="+mn-ea"/>
                </a:rPr>
                <a:t> </a:t>
              </a:r>
              <a:r>
                <a:rPr lang="en-US" sz="2800" b="1">
                  <a:solidFill>
                    <a:schemeClr val="tx1"/>
                  </a:solidFill>
                  <a:latin typeface="Times New Roman" panose="02020603050405020304" charset="0"/>
                  <a:sym typeface="+mn-ea"/>
                </a:rPr>
                <a:t>What did you do to change that?</a:t>
              </a:r>
              <a:endParaRPr lang="en-US" sz="2800" b="1">
                <a:solidFill>
                  <a:schemeClr val="tx1"/>
                </a:solidFill>
                <a:latin typeface="Times New Roman" panose="02020603050405020304" charset="0"/>
              </a:endParaRPr>
            </a:p>
            <a:p>
              <a:pPr algn="l" fontAlgn="b">
                <a:lnSpc>
                  <a:spcPct val="120000"/>
                </a:lnSpc>
              </a:pPr>
              <a:endParaRPr lang="en-US" altLang="en-US" sz="2800" b="1" spc="150">
                <a:solidFill>
                  <a:schemeClr val="tx1"/>
                </a:solidFill>
                <a:latin typeface="Times New Roman" panose="02020603050405020304" charset="0"/>
                <a:ea typeface="微软雅黑" panose="020B0503020204020204" charset="-122"/>
              </a:endParaRPr>
            </a:p>
          </p:txBody>
        </p:sp>
      </p:grpSp>
      <p:grpSp>
        <p:nvGrpSpPr>
          <p:cNvPr id="30" name="组合 29"/>
          <p:cNvGrpSpPr/>
          <p:nvPr/>
        </p:nvGrpSpPr>
        <p:grpSpPr>
          <a:xfrm>
            <a:off x="1271677" y="4983480"/>
            <a:ext cx="6778853" cy="558165"/>
            <a:chOff x="8032" y="14984"/>
            <a:chExt cx="17410" cy="1758"/>
          </a:xfrm>
        </p:grpSpPr>
        <p:sp>
          <p:nvSpPr>
            <p:cNvPr id="13" name="圆角矩形 12"/>
            <p:cNvSpPr/>
            <p:nvPr>
              <p:custDataLst>
                <p:tags r:id="rId14"/>
              </p:custDataLst>
            </p:nvPr>
          </p:nvSpPr>
          <p:spPr>
            <a:xfrm>
              <a:off x="8830" y="15281"/>
              <a:ext cx="16612" cy="1302"/>
            </a:xfrm>
            <a:prstGeom prst="roundRect">
              <a:avLst>
                <a:gd name="adj" fmla="val 50000"/>
              </a:avLst>
            </a:prstGeom>
            <a:solidFill>
              <a:srgbClr val="7AC2C7"/>
            </a:solidFill>
            <a:ln w="19050" cap="flat" cmpd="sng" algn="ctr">
              <a:solidFill>
                <a:srgbClr val="7AC2C7">
                  <a:lumMod val="60000"/>
                  <a:lumOff val="40000"/>
                </a:srgbClr>
              </a:solidFill>
              <a:prstDash val="solid"/>
              <a:miter lim="800000"/>
            </a:ln>
            <a:effectLst/>
          </p:spPr>
          <p:txBody>
            <a:bodyPr rtlCol="0" anchor="ctr"/>
            <a:lstStyle/>
            <a:p>
              <a:pPr algn="ctr">
                <a:lnSpc>
                  <a:spcPct val="120000"/>
                </a:lnSpc>
              </a:pPr>
              <a:endParaRPr lang="zh-CN" altLang="en-US" sz="900">
                <a:solidFill>
                  <a:sysClr val="windowText" lastClr="000000">
                    <a:lumMod val="85000"/>
                    <a:lumOff val="15000"/>
                  </a:sysClr>
                </a:solidFill>
                <a:latin typeface="Arial" panose="020B0604020202020204" pitchFamily="34" charset="0"/>
                <a:ea typeface="微软雅黑" panose="020B0503020204020204" charset="-122"/>
              </a:endParaRPr>
            </a:p>
          </p:txBody>
        </p:sp>
        <p:sp>
          <p:nvSpPr>
            <p:cNvPr id="8" name="椭圆 7"/>
            <p:cNvSpPr/>
            <p:nvPr>
              <p:custDataLst>
                <p:tags r:id="rId15"/>
              </p:custDataLst>
            </p:nvPr>
          </p:nvSpPr>
          <p:spPr>
            <a:xfrm>
              <a:off x="8287" y="14998"/>
              <a:ext cx="1744" cy="1744"/>
            </a:xfrm>
            <a:prstGeom prst="ellipse">
              <a:avLst/>
            </a:prstGeom>
            <a:solidFill>
              <a:srgbClr val="7AC2C7"/>
            </a:solidFill>
            <a:ln w="19050" cap="flat" cmpd="sng" algn="ctr">
              <a:solidFill>
                <a:srgbClr val="7AC2C7">
                  <a:lumMod val="60000"/>
                  <a:lumOff val="40000"/>
                </a:srgbClr>
              </a:solidFill>
              <a:prstDash val="solid"/>
              <a:miter lim="800000"/>
            </a:ln>
            <a:effectLst/>
          </p:spPr>
          <p:txBody>
            <a:bodyPr rtlCol="0" anchor="ctr"/>
            <a:lstStyle/>
            <a:p>
              <a:pPr algn="ctr">
                <a:lnSpc>
                  <a:spcPct val="120000"/>
                </a:lnSpc>
              </a:pPr>
              <a:endParaRPr lang="zh-CN" altLang="en-US" sz="900">
                <a:latin typeface="Arial" panose="020B0604020202020204" pitchFamily="34" charset="0"/>
                <a:ea typeface="微软雅黑" panose="020B0503020204020204" charset="-122"/>
              </a:endParaRPr>
            </a:p>
          </p:txBody>
        </p:sp>
        <p:sp>
          <p:nvSpPr>
            <p:cNvPr id="22" name="文本框 21"/>
            <p:cNvSpPr txBox="1"/>
            <p:nvPr>
              <p:custDataLst>
                <p:tags r:id="rId16"/>
              </p:custDataLst>
            </p:nvPr>
          </p:nvSpPr>
          <p:spPr>
            <a:xfrm>
              <a:off x="8032" y="14984"/>
              <a:ext cx="13731" cy="1214"/>
            </a:xfrm>
            <a:prstGeom prst="rect">
              <a:avLst/>
            </a:prstGeom>
            <a:noFill/>
          </p:spPr>
          <p:txBody>
            <a:bodyPr wrap="square" rtlCol="0" anchor="t" anchorCtr="0"/>
            <a:lstStyle/>
            <a:p>
              <a:pPr algn="ctr" fontAlgn="b">
                <a:lnSpc>
                  <a:spcPct val="120000"/>
                </a:lnSpc>
              </a:pPr>
              <a:r>
                <a:rPr lang="en-US" altLang="zh-CN" sz="2800" b="1">
                  <a:solidFill>
                    <a:schemeClr val="accent6"/>
                  </a:solidFill>
                  <a:latin typeface="Times New Roman" panose="02020603050405020304" charset="0"/>
                  <a:sym typeface="+mn-ea"/>
                </a:rPr>
                <a:t>4.</a:t>
              </a:r>
              <a:r>
                <a:rPr lang="zh-CN" altLang="en-US" sz="2800" b="1">
                  <a:solidFill>
                    <a:schemeClr val="accent6"/>
                  </a:solidFill>
                  <a:latin typeface="Times New Roman" panose="02020603050405020304" charset="0"/>
                  <a:sym typeface="+mn-ea"/>
                </a:rPr>
                <a:t> </a:t>
              </a:r>
              <a:r>
                <a:rPr lang="en-US" sz="2800" b="1">
                  <a:solidFill>
                    <a:schemeClr val="accent6"/>
                  </a:solidFill>
                  <a:latin typeface="Times New Roman" panose="02020603050405020304" charset="0"/>
                  <a:sym typeface="+mn-ea"/>
                </a:rPr>
                <a:t>What is the result?</a:t>
              </a:r>
              <a:endParaRPr lang="en-US" sz="2800" b="1">
                <a:solidFill>
                  <a:schemeClr val="accent6"/>
                </a:solidFill>
                <a:latin typeface="Times New Roman" panose="02020603050405020304" charset="0"/>
              </a:endParaRPr>
            </a:p>
            <a:p>
              <a:pPr algn="ctr">
                <a:lnSpc>
                  <a:spcPct val="120000"/>
                </a:lnSpc>
              </a:pPr>
              <a:endParaRPr lang="en-US" altLang="en-US" sz="2800" b="1" spc="150">
                <a:solidFill>
                  <a:schemeClr val="accent6"/>
                </a:solidFill>
                <a:latin typeface="Times New Roman" panose="02020603050405020304" charset="0"/>
                <a:ea typeface="微软雅黑" panose="020B0503020204020204" charset="-122"/>
              </a:endParaRPr>
            </a:p>
          </p:txBody>
        </p:sp>
        <p:sp>
          <p:nvSpPr>
            <p:cNvPr id="23" name="稻壳儿小白白(http://dwz.cn/Wu2UP)"/>
            <p:cNvSpPr>
              <a:spLocks noEditPoints="1"/>
            </p:cNvSpPr>
            <p:nvPr>
              <p:custDataLst>
                <p:tags r:id="rId17"/>
              </p:custDataLst>
            </p:nvPr>
          </p:nvSpPr>
          <p:spPr bwMode="auto">
            <a:xfrm>
              <a:off x="8759" y="15494"/>
              <a:ext cx="852" cy="672"/>
            </a:xfrm>
            <a:custGeom>
              <a:avLst/>
              <a:gdLst>
                <a:gd name="T0" fmla="*/ 199176324 w 1152"/>
                <a:gd name="T1" fmla="*/ 106625253 h 908"/>
                <a:gd name="T2" fmla="*/ 235352406 w 1152"/>
                <a:gd name="T3" fmla="*/ 180852853 h 908"/>
                <a:gd name="T4" fmla="*/ 231858251 w 1152"/>
                <a:gd name="T5" fmla="*/ 186183935 h 908"/>
                <a:gd name="T6" fmla="*/ 4933164 w 1152"/>
                <a:gd name="T7" fmla="*/ 186183935 h 908"/>
                <a:gd name="T8" fmla="*/ 1439009 w 1152"/>
                <a:gd name="T9" fmla="*/ 180852853 h 908"/>
                <a:gd name="T10" fmla="*/ 37615092 w 1152"/>
                <a:gd name="T11" fmla="*/ 106625253 h 908"/>
                <a:gd name="T12" fmla="*/ 41109699 w 1152"/>
                <a:gd name="T13" fmla="*/ 104574871 h 908"/>
                <a:gd name="T14" fmla="*/ 72147239 w 1152"/>
                <a:gd name="T15" fmla="*/ 104574871 h 908"/>
                <a:gd name="T16" fmla="*/ 75025258 w 1152"/>
                <a:gd name="T17" fmla="*/ 105805191 h 908"/>
                <a:gd name="T18" fmla="*/ 81396978 w 1152"/>
                <a:gd name="T19" fmla="*/ 112981525 h 908"/>
                <a:gd name="T20" fmla="*/ 87563320 w 1152"/>
                <a:gd name="T21" fmla="*/ 119748054 h 908"/>
                <a:gd name="T22" fmla="*/ 50564817 w 1152"/>
                <a:gd name="T23" fmla="*/ 119748054 h 908"/>
                <a:gd name="T24" fmla="*/ 47276041 w 1152"/>
                <a:gd name="T25" fmla="*/ 121798888 h 908"/>
                <a:gd name="T26" fmla="*/ 23226810 w 1152"/>
                <a:gd name="T27" fmla="*/ 171010299 h 908"/>
                <a:gd name="T28" fmla="*/ 213564605 w 1152"/>
                <a:gd name="T29" fmla="*/ 171010299 h 908"/>
                <a:gd name="T30" fmla="*/ 189515374 w 1152"/>
                <a:gd name="T31" fmla="*/ 121798888 h 908"/>
                <a:gd name="T32" fmla="*/ 186226598 w 1152"/>
                <a:gd name="T33" fmla="*/ 119748054 h 908"/>
                <a:gd name="T34" fmla="*/ 149228096 w 1152"/>
                <a:gd name="T35" fmla="*/ 119748054 h 908"/>
                <a:gd name="T36" fmla="*/ 155394437 w 1152"/>
                <a:gd name="T37" fmla="*/ 112981525 h 908"/>
                <a:gd name="T38" fmla="*/ 161766157 w 1152"/>
                <a:gd name="T39" fmla="*/ 105805191 h 908"/>
                <a:gd name="T40" fmla="*/ 164644176 w 1152"/>
                <a:gd name="T41" fmla="*/ 104574871 h 908"/>
                <a:gd name="T42" fmla="*/ 195681716 w 1152"/>
                <a:gd name="T43" fmla="*/ 104574871 h 908"/>
                <a:gd name="T44" fmla="*/ 199176324 w 1152"/>
                <a:gd name="T45" fmla="*/ 106625253 h 908"/>
                <a:gd name="T46" fmla="*/ 171632485 w 1152"/>
                <a:gd name="T47" fmla="*/ 55978393 h 908"/>
                <a:gd name="T48" fmla="*/ 121890089 w 1152"/>
                <a:gd name="T49" fmla="*/ 142918538 h 908"/>
                <a:gd name="T50" fmla="*/ 114901327 w 1152"/>
                <a:gd name="T51" fmla="*/ 142918538 h 908"/>
                <a:gd name="T52" fmla="*/ 65980898 w 1152"/>
                <a:gd name="T53" fmla="*/ 67050814 h 908"/>
                <a:gd name="T54" fmla="*/ 113256939 w 1152"/>
                <a:gd name="T55" fmla="*/ 3075572 h 908"/>
                <a:gd name="T56" fmla="*/ 171632485 w 1152"/>
                <a:gd name="T57" fmla="*/ 55978393 h 908"/>
                <a:gd name="T58" fmla="*/ 146555908 w 1152"/>
                <a:gd name="T59" fmla="*/ 55978393 h 908"/>
                <a:gd name="T60" fmla="*/ 118395934 w 1152"/>
                <a:gd name="T61" fmla="*/ 27886632 h 908"/>
                <a:gd name="T62" fmla="*/ 90235507 w 1152"/>
                <a:gd name="T63" fmla="*/ 55978393 h 908"/>
                <a:gd name="T64" fmla="*/ 118395934 w 1152"/>
                <a:gd name="T65" fmla="*/ 84069702 h 908"/>
                <a:gd name="T66" fmla="*/ 146555908 w 1152"/>
                <a:gd name="T67" fmla="*/ 55978393 h 908"/>
                <a:gd name="T68" fmla="*/ 146555908 w 1152"/>
                <a:gd name="T69" fmla="*/ 55978393 h 908"/>
                <a:gd name="T70" fmla="*/ 146555908 w 1152"/>
                <a:gd name="T71" fmla="*/ 55978393 h 9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52" h="907">
                  <a:moveTo>
                    <a:pt x="969" y="520"/>
                  </a:moveTo>
                  <a:cubicBezTo>
                    <a:pt x="1145" y="882"/>
                    <a:pt x="1145" y="882"/>
                    <a:pt x="1145" y="882"/>
                  </a:cubicBezTo>
                  <a:cubicBezTo>
                    <a:pt x="1152" y="896"/>
                    <a:pt x="1145" y="908"/>
                    <a:pt x="1128" y="908"/>
                  </a:cubicBezTo>
                  <a:cubicBezTo>
                    <a:pt x="24" y="908"/>
                    <a:pt x="24" y="908"/>
                    <a:pt x="24" y="908"/>
                  </a:cubicBezTo>
                  <a:cubicBezTo>
                    <a:pt x="7" y="908"/>
                    <a:pt x="0" y="896"/>
                    <a:pt x="7" y="882"/>
                  </a:cubicBezTo>
                  <a:cubicBezTo>
                    <a:pt x="183" y="520"/>
                    <a:pt x="183" y="520"/>
                    <a:pt x="183" y="520"/>
                  </a:cubicBezTo>
                  <a:cubicBezTo>
                    <a:pt x="186" y="514"/>
                    <a:pt x="193" y="510"/>
                    <a:pt x="200" y="510"/>
                  </a:cubicBezTo>
                  <a:cubicBezTo>
                    <a:pt x="351" y="510"/>
                    <a:pt x="351" y="510"/>
                    <a:pt x="351" y="510"/>
                  </a:cubicBezTo>
                  <a:cubicBezTo>
                    <a:pt x="355" y="510"/>
                    <a:pt x="362" y="512"/>
                    <a:pt x="365" y="516"/>
                  </a:cubicBezTo>
                  <a:cubicBezTo>
                    <a:pt x="375" y="528"/>
                    <a:pt x="385" y="539"/>
                    <a:pt x="396" y="551"/>
                  </a:cubicBezTo>
                  <a:cubicBezTo>
                    <a:pt x="406" y="562"/>
                    <a:pt x="416" y="573"/>
                    <a:pt x="426" y="584"/>
                  </a:cubicBezTo>
                  <a:cubicBezTo>
                    <a:pt x="246" y="584"/>
                    <a:pt x="246" y="584"/>
                    <a:pt x="246" y="584"/>
                  </a:cubicBezTo>
                  <a:cubicBezTo>
                    <a:pt x="240" y="584"/>
                    <a:pt x="232" y="589"/>
                    <a:pt x="230" y="594"/>
                  </a:cubicBezTo>
                  <a:cubicBezTo>
                    <a:pt x="113" y="834"/>
                    <a:pt x="113" y="834"/>
                    <a:pt x="113" y="834"/>
                  </a:cubicBezTo>
                  <a:cubicBezTo>
                    <a:pt x="1039" y="834"/>
                    <a:pt x="1039" y="834"/>
                    <a:pt x="1039" y="834"/>
                  </a:cubicBezTo>
                  <a:cubicBezTo>
                    <a:pt x="922" y="594"/>
                    <a:pt x="922" y="594"/>
                    <a:pt x="922" y="594"/>
                  </a:cubicBezTo>
                  <a:cubicBezTo>
                    <a:pt x="920" y="589"/>
                    <a:pt x="912" y="584"/>
                    <a:pt x="906" y="584"/>
                  </a:cubicBezTo>
                  <a:cubicBezTo>
                    <a:pt x="726" y="584"/>
                    <a:pt x="726" y="584"/>
                    <a:pt x="726" y="584"/>
                  </a:cubicBezTo>
                  <a:cubicBezTo>
                    <a:pt x="736" y="573"/>
                    <a:pt x="746" y="562"/>
                    <a:pt x="756" y="551"/>
                  </a:cubicBezTo>
                  <a:cubicBezTo>
                    <a:pt x="766" y="539"/>
                    <a:pt x="777" y="528"/>
                    <a:pt x="787" y="516"/>
                  </a:cubicBezTo>
                  <a:cubicBezTo>
                    <a:pt x="790" y="512"/>
                    <a:pt x="796" y="510"/>
                    <a:pt x="801" y="510"/>
                  </a:cubicBezTo>
                  <a:cubicBezTo>
                    <a:pt x="952" y="510"/>
                    <a:pt x="952" y="510"/>
                    <a:pt x="952" y="510"/>
                  </a:cubicBezTo>
                  <a:cubicBezTo>
                    <a:pt x="959" y="510"/>
                    <a:pt x="966" y="514"/>
                    <a:pt x="969" y="520"/>
                  </a:cubicBezTo>
                  <a:close/>
                  <a:moveTo>
                    <a:pt x="835" y="273"/>
                  </a:moveTo>
                  <a:cubicBezTo>
                    <a:pt x="835" y="470"/>
                    <a:pt x="670" y="508"/>
                    <a:pt x="593" y="697"/>
                  </a:cubicBezTo>
                  <a:cubicBezTo>
                    <a:pt x="587" y="713"/>
                    <a:pt x="565" y="713"/>
                    <a:pt x="559" y="697"/>
                  </a:cubicBezTo>
                  <a:cubicBezTo>
                    <a:pt x="489" y="526"/>
                    <a:pt x="348" y="479"/>
                    <a:pt x="321" y="327"/>
                  </a:cubicBezTo>
                  <a:cubicBezTo>
                    <a:pt x="295" y="176"/>
                    <a:pt x="399" y="29"/>
                    <a:pt x="551" y="15"/>
                  </a:cubicBezTo>
                  <a:cubicBezTo>
                    <a:pt x="705" y="0"/>
                    <a:pt x="835" y="121"/>
                    <a:pt x="835" y="273"/>
                  </a:cubicBezTo>
                  <a:close/>
                  <a:moveTo>
                    <a:pt x="713" y="273"/>
                  </a:moveTo>
                  <a:cubicBezTo>
                    <a:pt x="713" y="197"/>
                    <a:pt x="651" y="136"/>
                    <a:pt x="576" y="136"/>
                  </a:cubicBezTo>
                  <a:cubicBezTo>
                    <a:pt x="500" y="136"/>
                    <a:pt x="439" y="197"/>
                    <a:pt x="439" y="273"/>
                  </a:cubicBezTo>
                  <a:cubicBezTo>
                    <a:pt x="439" y="348"/>
                    <a:pt x="500" y="410"/>
                    <a:pt x="576" y="410"/>
                  </a:cubicBezTo>
                  <a:cubicBezTo>
                    <a:pt x="651" y="410"/>
                    <a:pt x="713" y="348"/>
                    <a:pt x="713" y="273"/>
                  </a:cubicBezTo>
                  <a:close/>
                  <a:moveTo>
                    <a:pt x="713" y="273"/>
                  </a:moveTo>
                  <a:cubicBezTo>
                    <a:pt x="713" y="273"/>
                    <a:pt x="713" y="273"/>
                    <a:pt x="713" y="273"/>
                  </a:cubicBezTo>
                </a:path>
              </a:pathLst>
            </a:custGeom>
            <a:solidFill>
              <a:sysClr val="window" lastClr="FFFFFF"/>
            </a:solidFill>
            <a:ln>
              <a:noFill/>
            </a:ln>
          </p:spPr>
          <p:txBody>
            <a:bodyPr/>
            <a:lstStyle>
              <a:defPPr>
                <a:defRPr lang="zh-CN"/>
              </a:defPPr>
              <a:lvl1pPr algn="l" rtl="0" eaLnBrk="0" fontAlgn="base" hangingPunct="0">
                <a:spcBef>
                  <a:spcPct val="0"/>
                </a:spcBef>
                <a:spcAft>
                  <a:spcPct val="0"/>
                </a:spcAft>
                <a:defRPr kern="1200">
                  <a:solidFill>
                    <a:sysClr val="windowText" lastClr="000000"/>
                  </a:solidFill>
                  <a:latin typeface="Arial" panose="020B0604020202020204" pitchFamily="34" charset="0"/>
                  <a:ea typeface="微软雅黑" panose="020B0503020204020204" charset="-122"/>
                  <a:cs typeface="+mn-ea"/>
                </a:defRPr>
              </a:lvl1pPr>
              <a:lvl2pPr marL="457200" algn="l" rtl="0" eaLnBrk="0" fontAlgn="base" hangingPunct="0">
                <a:spcBef>
                  <a:spcPct val="0"/>
                </a:spcBef>
                <a:spcAft>
                  <a:spcPct val="0"/>
                </a:spcAft>
                <a:defRPr kern="1200">
                  <a:solidFill>
                    <a:sysClr val="windowText" lastClr="000000"/>
                  </a:solidFill>
                  <a:latin typeface="Arial" panose="020B0604020202020204" pitchFamily="34" charset="0"/>
                  <a:ea typeface="微软雅黑" panose="020B0503020204020204" charset="-122"/>
                  <a:cs typeface="+mn-ea"/>
                </a:defRPr>
              </a:lvl2pPr>
              <a:lvl3pPr marL="914400" algn="l" rtl="0" eaLnBrk="0" fontAlgn="base" hangingPunct="0">
                <a:spcBef>
                  <a:spcPct val="0"/>
                </a:spcBef>
                <a:spcAft>
                  <a:spcPct val="0"/>
                </a:spcAft>
                <a:defRPr kern="1200">
                  <a:solidFill>
                    <a:sysClr val="windowText" lastClr="000000"/>
                  </a:solidFill>
                  <a:latin typeface="Arial" panose="020B0604020202020204" pitchFamily="34" charset="0"/>
                  <a:ea typeface="微软雅黑" panose="020B0503020204020204" charset="-122"/>
                  <a:cs typeface="+mn-ea"/>
                </a:defRPr>
              </a:lvl3pPr>
              <a:lvl4pPr marL="1371600" algn="l" rtl="0" eaLnBrk="0" fontAlgn="base" hangingPunct="0">
                <a:spcBef>
                  <a:spcPct val="0"/>
                </a:spcBef>
                <a:spcAft>
                  <a:spcPct val="0"/>
                </a:spcAft>
                <a:defRPr kern="1200">
                  <a:solidFill>
                    <a:sysClr val="windowText" lastClr="000000"/>
                  </a:solidFill>
                  <a:latin typeface="Arial" panose="020B0604020202020204" pitchFamily="34" charset="0"/>
                  <a:ea typeface="微软雅黑" panose="020B0503020204020204" charset="-122"/>
                  <a:cs typeface="+mn-ea"/>
                </a:defRPr>
              </a:lvl4pPr>
              <a:lvl5pPr marL="1828800" algn="l" rtl="0" eaLnBrk="0" fontAlgn="base" hangingPunct="0">
                <a:spcBef>
                  <a:spcPct val="0"/>
                </a:spcBef>
                <a:spcAft>
                  <a:spcPct val="0"/>
                </a:spcAft>
                <a:defRPr kern="1200">
                  <a:solidFill>
                    <a:sysClr val="windowText" lastClr="000000"/>
                  </a:solidFill>
                  <a:latin typeface="Arial" panose="020B0604020202020204" pitchFamily="34" charset="0"/>
                  <a:ea typeface="微软雅黑" panose="020B0503020204020204" charset="-122"/>
                  <a:cs typeface="+mn-ea"/>
                </a:defRPr>
              </a:lvl5pPr>
              <a:lvl6pPr marL="2286000" algn="l" defTabSz="914400" rtl="0" eaLnBrk="1" latinLnBrk="0" hangingPunct="1">
                <a:defRPr kern="1200">
                  <a:solidFill>
                    <a:sysClr val="windowText" lastClr="000000"/>
                  </a:solidFill>
                  <a:latin typeface="Arial" panose="020B0604020202020204" pitchFamily="34" charset="0"/>
                  <a:ea typeface="微软雅黑" panose="020B0503020204020204" charset="-122"/>
                  <a:cs typeface="+mn-ea"/>
                </a:defRPr>
              </a:lvl6pPr>
              <a:lvl7pPr marL="2743200" algn="l" defTabSz="914400" rtl="0" eaLnBrk="1" latinLnBrk="0" hangingPunct="1">
                <a:defRPr kern="1200">
                  <a:solidFill>
                    <a:sysClr val="windowText" lastClr="000000"/>
                  </a:solidFill>
                  <a:latin typeface="Arial" panose="020B0604020202020204" pitchFamily="34" charset="0"/>
                  <a:ea typeface="微软雅黑" panose="020B0503020204020204" charset="-122"/>
                  <a:cs typeface="+mn-ea"/>
                </a:defRPr>
              </a:lvl7pPr>
              <a:lvl8pPr marL="3200400" algn="l" defTabSz="914400" rtl="0" eaLnBrk="1" latinLnBrk="0" hangingPunct="1">
                <a:defRPr kern="1200">
                  <a:solidFill>
                    <a:sysClr val="windowText" lastClr="000000"/>
                  </a:solidFill>
                  <a:latin typeface="Arial" panose="020B0604020202020204" pitchFamily="34" charset="0"/>
                  <a:ea typeface="微软雅黑" panose="020B0503020204020204" charset="-122"/>
                  <a:cs typeface="+mn-ea"/>
                </a:defRPr>
              </a:lvl8pPr>
              <a:lvl9pPr marL="3657600" algn="l" defTabSz="914400" rtl="0" eaLnBrk="1" latinLnBrk="0" hangingPunct="1">
                <a:defRPr kern="1200">
                  <a:solidFill>
                    <a:sysClr val="windowText" lastClr="000000"/>
                  </a:solidFill>
                  <a:latin typeface="Arial" panose="020B0604020202020204" pitchFamily="34" charset="0"/>
                  <a:ea typeface="微软雅黑" panose="020B0503020204020204" charset="-122"/>
                  <a:cs typeface="+mn-ea"/>
                </a:defRPr>
              </a:lvl9pPr>
            </a:lstStyle>
            <a:p>
              <a:pPr>
                <a:lnSpc>
                  <a:spcPct val="120000"/>
                </a:lnSpc>
              </a:pPr>
              <a:endParaRPr lang="zh-CN" altLang="en-US" sz="900"/>
            </a:p>
          </p:txBody>
        </p:sp>
      </p:grpSp>
    </p:spTree>
    <p:custDataLst>
      <p:tags r:id="rId1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4" name="组合 2"/>
          <p:cNvGrpSpPr/>
          <p:nvPr/>
        </p:nvGrpSpPr>
        <p:grpSpPr>
          <a:xfrm>
            <a:off x="1119735" y="464334"/>
            <a:ext cx="4703445" cy="598170"/>
            <a:chOff x="1731339" y="-1939102"/>
            <a:chExt cx="12671217" cy="1175976"/>
          </a:xfrm>
        </p:grpSpPr>
        <p:sp>
          <p:nvSpPr>
            <p:cNvPr id="27" name="圆角矩形 26"/>
            <p:cNvSpPr/>
            <p:nvPr/>
          </p:nvSpPr>
          <p:spPr bwMode="auto">
            <a:xfrm>
              <a:off x="2336930" y="-1779313"/>
              <a:ext cx="11458325" cy="855142"/>
            </a:xfrm>
            <a:prstGeom prst="roundRect">
              <a:avLst/>
            </a:prstGeom>
            <a:noFill/>
            <a:ln w="25400">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lIns="45699" tIns="22849" rIns="45699" bIns="22849"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w="38100">
                  <a:solidFill>
                    <a:schemeClr val="tx1"/>
                  </a:solidFill>
                </a:ln>
                <a:solidFill>
                  <a:srgbClr val="993300"/>
                </a:solidFill>
                <a:effectLst/>
                <a:uLnTx/>
                <a:uFillTx/>
                <a:latin typeface="+mn-lt"/>
                <a:ea typeface="+mn-ea"/>
                <a:cs typeface="+mn-cs"/>
              </a:endParaRPr>
            </a:p>
          </p:txBody>
        </p:sp>
        <p:sp>
          <p:nvSpPr>
            <p:cNvPr id="17416" name="矩形 6"/>
            <p:cNvSpPr/>
            <p:nvPr/>
          </p:nvSpPr>
          <p:spPr>
            <a:xfrm>
              <a:off x="1731339" y="-1939102"/>
              <a:ext cx="12671217" cy="1175976"/>
            </a:xfrm>
            <a:prstGeom prst="rect">
              <a:avLst/>
            </a:prstGeom>
            <a:noFill/>
            <a:ln w="25400">
              <a:noFill/>
            </a:ln>
          </p:spPr>
          <p:txBody>
            <a:bodyPr wrap="square" lIns="45699" tIns="22849" rIns="45699" bIns="22849">
              <a:spAutoFit/>
            </a:bodyPr>
            <a:lstStyle/>
            <a:p>
              <a:pPr algn="ctr"/>
              <a:r>
                <a:rPr lang="en-US" altLang="zh-CN" sz="3600" b="1">
                  <a:solidFill>
                    <a:srgbClr val="993300"/>
                  </a:solidFill>
                  <a:latin typeface="Times New Roman" panose="02020603050405020304" charset="0"/>
                  <a:ea typeface="隶书" panose="02010509060101010101" pitchFamily="49" charset="-122"/>
                </a:rPr>
                <a:t>Reading for writing</a:t>
              </a:r>
              <a:endParaRPr lang="en-US" altLang="zh-CN" sz="3600" b="1">
                <a:solidFill>
                  <a:srgbClr val="993300"/>
                </a:solidFill>
                <a:latin typeface="Times New Roman" panose="02020603050405020304" charset="0"/>
                <a:ea typeface="隶书" panose="02010509060101010101" pitchFamily="49" charset="-122"/>
              </a:endParaRPr>
            </a:p>
          </p:txBody>
        </p:sp>
      </p:grpSp>
      <p:sp>
        <p:nvSpPr>
          <p:cNvPr id="5" name="任意多边形 4"/>
          <p:cNvSpPr/>
          <p:nvPr/>
        </p:nvSpPr>
        <p:spPr>
          <a:xfrm>
            <a:off x="1344100" y="1209191"/>
            <a:ext cx="9399352" cy="1997208"/>
          </a:xfrm>
          <a:custGeom>
            <a:avLst/>
            <a:gdLst>
              <a:gd name="connsiteX0" fmla="*/ 0 w 29607"/>
              <a:gd name="connsiteY0" fmla="*/ 0 h 6234"/>
              <a:gd name="connsiteX1" fmla="*/ 29607 w 29607"/>
              <a:gd name="connsiteY1" fmla="*/ 0 h 6234"/>
              <a:gd name="connsiteX2" fmla="*/ 29606 w 29607"/>
              <a:gd name="connsiteY2" fmla="*/ 4772 h 6234"/>
              <a:gd name="connsiteX3" fmla="*/ 14658 w 29607"/>
              <a:gd name="connsiteY3" fmla="*/ 6234 h 6234"/>
              <a:gd name="connsiteX4" fmla="*/ 22 w 29607"/>
              <a:gd name="connsiteY4" fmla="*/ 4730 h 6234"/>
              <a:gd name="connsiteX5" fmla="*/ 0 w 29607"/>
              <a:gd name="connsiteY5" fmla="*/ 0 h 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06" h="6234">
                <a:moveTo>
                  <a:pt x="0" y="0"/>
                </a:moveTo>
                <a:lnTo>
                  <a:pt x="29607" y="0"/>
                </a:lnTo>
                <a:lnTo>
                  <a:pt x="29606" y="4772"/>
                </a:lnTo>
                <a:lnTo>
                  <a:pt x="14658" y="6234"/>
                </a:lnTo>
                <a:cubicBezTo>
                  <a:pt x="9779" y="5733"/>
                  <a:pt x="5066" y="5306"/>
                  <a:pt x="22" y="4730"/>
                </a:cubicBezTo>
                <a:lnTo>
                  <a:pt x="0" y="0"/>
                </a:lnTo>
                <a:close/>
              </a:path>
            </a:pathLst>
          </a:custGeom>
          <a:solidFill>
            <a:srgbClr val="00B050">
              <a:alpha val="17000"/>
            </a:srgbClr>
          </a:solidFill>
          <a:ln>
            <a:noFill/>
          </a:ln>
          <a:effectLst>
            <a:outerShdw blurRad="50800" dist="50800" dir="5400000" algn="ctr" rotWithShape="0">
              <a:srgbClr val="000000">
                <a:alpha val="8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2" name="标题 1"/>
          <p:cNvSpPr>
            <a:spLocks noGrp="1"/>
          </p:cNvSpPr>
          <p:nvPr>
            <p:ph type="title"/>
          </p:nvPr>
        </p:nvSpPr>
        <p:spPr>
          <a:xfrm>
            <a:off x="1464310" y="1209040"/>
            <a:ext cx="9698990" cy="1480185"/>
          </a:xfrm>
        </p:spPr>
        <p:txBody>
          <a:bodyPr>
            <a:normAutofit fontScale="90000"/>
          </a:bodyPr>
          <a:lstStyle/>
          <a:p>
            <a:pPr marL="0" indent="0">
              <a:lnSpc>
                <a:spcPct val="150000"/>
              </a:lnSpc>
              <a:buFont typeface="Wingdings" panose="05000000000000000000" charset="0"/>
              <a:buNone/>
            </a:pPr>
            <a:r>
              <a:rPr lang="en-US" sz="3000" b="1">
                <a:solidFill>
                  <a:schemeClr val="tx1">
                    <a:lumMod val="95000"/>
                    <a:lumOff val="5000"/>
                  </a:schemeClr>
                </a:solidFill>
                <a:latin typeface="Times New Roman" panose="02020603050405020304" charset="0"/>
                <a:cs typeface="Times New Roman" panose="02020603050405020304" charset="0"/>
              </a:rPr>
              <a:t>Two letters from students to the editor, </a:t>
            </a:r>
            <a:br>
              <a:rPr lang="en-US" sz="2200" b="1">
                <a:solidFill>
                  <a:schemeClr val="tx1">
                    <a:lumMod val="95000"/>
                    <a:lumOff val="5000"/>
                  </a:schemeClr>
                </a:solidFill>
                <a:latin typeface="Times New Roman" panose="02020603050405020304" charset="0"/>
                <a:cs typeface="Times New Roman" panose="02020603050405020304" charset="0"/>
              </a:rPr>
            </a:br>
            <a:r>
              <a:rPr lang="en-US" sz="3110" b="1">
                <a:solidFill>
                  <a:schemeClr val="tx1"/>
                </a:solidFill>
                <a:latin typeface="Times New Roman" panose="02020603050405020304" charset="0"/>
                <a:cs typeface="Times New Roman" panose="02020603050405020304" charset="0"/>
              </a:rPr>
              <a:t>who attended the summer camp organized by the magazine </a:t>
            </a:r>
            <a:r>
              <a:rPr lang="en-US" sz="3110" b="1" i="1">
                <a:solidFill>
                  <a:schemeClr val="tx1"/>
                </a:solidFill>
                <a:latin typeface="Times New Roman" panose="02020603050405020304" charset="0"/>
                <a:cs typeface="Times New Roman" panose="02020603050405020304" charset="0"/>
              </a:rPr>
              <a:t>Healthy Life</a:t>
            </a:r>
            <a:endParaRPr lang="en-US" sz="3110" b="1" i="1">
              <a:solidFill>
                <a:schemeClr val="tx1"/>
              </a:solidFill>
              <a:latin typeface="Times New Roman" panose="02020603050405020304" charset="0"/>
              <a:cs typeface="Times New Roman" panose="02020603050405020304" charset="0"/>
            </a:endParaRPr>
          </a:p>
        </p:txBody>
      </p:sp>
      <p:sp>
        <p:nvSpPr>
          <p:cNvPr id="3" name="文本框 2"/>
          <p:cNvSpPr txBox="1"/>
          <p:nvPr/>
        </p:nvSpPr>
        <p:spPr>
          <a:xfrm>
            <a:off x="1280478" y="3206115"/>
            <a:ext cx="8819515" cy="706755"/>
          </a:xfrm>
          <a:prstGeom prst="rect">
            <a:avLst/>
          </a:prstGeom>
          <a:noFill/>
        </p:spPr>
        <p:txBody>
          <a:bodyPr wrap="none" rtlCol="0" anchor="t">
            <a:spAutoFit/>
          </a:bodyPr>
          <a:lstStyle/>
          <a:p>
            <a:pPr algn="ctr">
              <a:buClrTx/>
              <a:buSzTx/>
              <a:buFontTx/>
            </a:pPr>
            <a:r>
              <a:rPr lang="en-US" altLang="zh-CN" sz="40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sym typeface="+mn-ea"/>
              </a:rPr>
              <a:t>Activity 1:Reading for the main idea</a:t>
            </a:r>
            <a:endParaRPr lang="en-US" altLang="zh-CN" sz="40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文本框 3"/>
          <p:cNvSpPr txBox="1"/>
          <p:nvPr/>
        </p:nvSpPr>
        <p:spPr>
          <a:xfrm>
            <a:off x="2270760" y="4005580"/>
            <a:ext cx="7651115" cy="521970"/>
          </a:xfrm>
          <a:prstGeom prst="rect">
            <a:avLst/>
          </a:prstGeom>
          <a:noFill/>
        </p:spPr>
        <p:txBody>
          <a:bodyPr wrap="none" rtlCol="0" anchor="t">
            <a:spAutoFit/>
          </a:bodyPr>
          <a:lstStyle/>
          <a:p>
            <a:pPr algn="ctr"/>
            <a:r>
              <a:rPr lang="en-US" altLang="zh-CN" sz="2800" dirty="0">
                <a:solidFill>
                  <a:schemeClr val="tx1"/>
                </a:solidFill>
                <a:latin typeface="Comic Sans MS" panose="030F0702030302020204" pitchFamily="66" charset="0"/>
                <a:sym typeface="宋体" panose="02010600030101010101" pitchFamily="2" charset="-122"/>
              </a:rPr>
              <a:t>What are the main ideas of the two letters?</a:t>
            </a:r>
            <a:r>
              <a:rPr lang="en-US" altLang="zh-CN" sz="2400" dirty="0">
                <a:solidFill>
                  <a:schemeClr val="tx1"/>
                </a:solidFill>
                <a:latin typeface="Comic Sans MS" panose="030F0702030302020204" pitchFamily="66" charset="0"/>
                <a:sym typeface="宋体" panose="02010600030101010101" pitchFamily="2" charset="-122"/>
              </a:rPr>
              <a:t> </a:t>
            </a:r>
            <a:endParaRPr lang="en-US" altLang="zh-CN" sz="2400" dirty="0">
              <a:solidFill>
                <a:schemeClr val="tx1"/>
              </a:solidFill>
              <a:latin typeface="Comic Sans MS" panose="030F0702030302020204" pitchFamily="66" charset="0"/>
              <a:sym typeface="宋体" panose="02010600030101010101" pitchFamily="2" charset="-122"/>
            </a:endParaRPr>
          </a:p>
        </p:txBody>
      </p:sp>
      <p:sp>
        <p:nvSpPr>
          <p:cNvPr id="6" name="文本框 11"/>
          <p:cNvSpPr txBox="1"/>
          <p:nvPr/>
        </p:nvSpPr>
        <p:spPr>
          <a:xfrm>
            <a:off x="431165" y="4558665"/>
            <a:ext cx="11330305" cy="1531620"/>
          </a:xfrm>
          <a:prstGeom prst="rect">
            <a:avLst/>
          </a:prstGeom>
          <a:noFill/>
          <a:ln w="9525">
            <a:noFill/>
          </a:ln>
        </p:spPr>
        <p:txBody>
          <a:bodyPr wrap="square">
            <a:spAutoFit/>
          </a:bodyPr>
          <a:lstStyle/>
          <a:p>
            <a:pPr>
              <a:lnSpc>
                <a:spcPct val="130000"/>
              </a:lnSpc>
            </a:pPr>
            <a:r>
              <a:rPr lang="zh-CN" altLang="zh-CN" sz="3600" b="1" dirty="0">
                <a:solidFill>
                  <a:srgbClr val="002060"/>
                </a:solidFill>
                <a:latin typeface="Times New Roman" panose="02020603050405020304" charset="0"/>
              </a:rPr>
              <a:t>The </a:t>
            </a:r>
            <a:r>
              <a:rPr lang="en-US" altLang="zh-CN" sz="3600" b="1" dirty="0">
                <a:solidFill>
                  <a:srgbClr val="002060"/>
                </a:solidFill>
                <a:latin typeface="Times New Roman" panose="02020603050405020304" charset="0"/>
              </a:rPr>
              <a:t>two letters </a:t>
            </a:r>
            <a:r>
              <a:rPr lang="zh-CN" altLang="zh-CN" sz="3600" b="1" dirty="0">
                <a:solidFill>
                  <a:srgbClr val="002060"/>
                </a:solidFill>
                <a:latin typeface="Times New Roman" panose="02020603050405020304" charset="0"/>
              </a:rPr>
              <a:t>mainly talk</a:t>
            </a:r>
            <a:r>
              <a:rPr lang="en-US" altLang="zh-CN" sz="3600" b="1" dirty="0">
                <a:solidFill>
                  <a:srgbClr val="002060"/>
                </a:solidFill>
                <a:latin typeface="Times New Roman" panose="02020603050405020304" charset="0"/>
              </a:rPr>
              <a:t> </a:t>
            </a:r>
            <a:r>
              <a:rPr lang="zh-CN" altLang="zh-CN" sz="3600" b="1" dirty="0">
                <a:solidFill>
                  <a:srgbClr val="002060"/>
                </a:solidFill>
                <a:latin typeface="Times New Roman" panose="02020603050405020304" charset="0"/>
              </a:rPr>
              <a:t>about </a:t>
            </a:r>
            <a:r>
              <a:rPr lang="en-US" altLang="zh-CN" sz="3600" b="1" dirty="0">
                <a:solidFill>
                  <a:srgbClr val="002060"/>
                </a:solidFill>
                <a:latin typeface="Times New Roman" panose="02020603050405020304" charset="0"/>
              </a:rPr>
              <a:t>_________________ of the two students.</a:t>
            </a:r>
            <a:endParaRPr lang="en-US" altLang="zh-CN" sz="3600" b="1" dirty="0">
              <a:solidFill>
                <a:srgbClr val="002060"/>
              </a:solidFill>
              <a:latin typeface="Times New Roman" panose="02020603050405020304" charset="0"/>
            </a:endParaRPr>
          </a:p>
        </p:txBody>
      </p:sp>
      <p:sp>
        <p:nvSpPr>
          <p:cNvPr id="7" name="文本框 2"/>
          <p:cNvSpPr txBox="1"/>
          <p:nvPr/>
        </p:nvSpPr>
        <p:spPr>
          <a:xfrm>
            <a:off x="6876733" y="4642168"/>
            <a:ext cx="4286250" cy="646112"/>
          </a:xfrm>
          <a:prstGeom prst="rect">
            <a:avLst/>
          </a:prstGeom>
          <a:noFill/>
          <a:ln w="9525">
            <a:noFill/>
          </a:ln>
        </p:spPr>
        <p:txBody>
          <a:bodyPr>
            <a:spAutoFit/>
          </a:bodyPr>
          <a:lstStyle/>
          <a:p>
            <a:pPr algn="ctr"/>
            <a:r>
              <a:rPr lang="en-US" altLang="zh-CN" sz="3600" b="1" dirty="0">
                <a:solidFill>
                  <a:srgbClr val="FF0000"/>
                </a:solidFill>
                <a:latin typeface="Times New Roman" panose="02020603050405020304" charset="0"/>
              </a:rPr>
              <a:t>the healthy lifestyles </a:t>
            </a:r>
            <a:endParaRPr lang="en-US" altLang="zh-CN" sz="3600" b="1" dirty="0">
              <a:solidFill>
                <a:srgbClr val="FF0000"/>
              </a:solidFill>
              <a:latin typeface="Times New Roman" panose="0202060305040502030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408940" y="1304925"/>
            <a:ext cx="10515600" cy="4904740"/>
          </a:xfrm>
        </p:spPr>
        <p:txBody>
          <a:bodyPr>
            <a:normAutofit/>
          </a:bodyPr>
          <a:lstStyle/>
          <a:p>
            <a:pPr marL="0" indent="0">
              <a:buNone/>
            </a:pPr>
            <a:r>
              <a:rPr lang="en-US" altLang="zh-CN" sz="2800" smtClean="0"/>
              <a:t>Read and analyze the organization of the letter and label the paragraphs using the letters below.</a:t>
            </a:r>
            <a:endParaRPr lang="en-US" altLang="zh-CN" sz="2800" smtClean="0"/>
          </a:p>
          <a:p>
            <a:pPr marL="0" indent="0">
              <a:buNone/>
            </a:pPr>
            <a:r>
              <a:rPr lang="en-US" altLang="zh-CN" sz="3735" smtClean="0">
                <a:solidFill>
                  <a:srgbClr val="FF0000"/>
                </a:solidFill>
              </a:rPr>
              <a:t>A: </a:t>
            </a:r>
            <a:r>
              <a:rPr lang="en-US" altLang="zh-CN" sz="3730" smtClean="0">
                <a:solidFill>
                  <a:srgbClr val="FF0000"/>
                </a:solidFill>
                <a:sym typeface="+mn-ea"/>
              </a:rPr>
              <a:t> </a:t>
            </a:r>
            <a:r>
              <a:rPr lang="en-US" altLang="zh-CN" sz="3725" smtClean="0">
                <a:solidFill>
                  <a:srgbClr val="FF0000"/>
                </a:solidFill>
                <a:sym typeface="+mn-ea"/>
              </a:rPr>
              <a:t>considering what to do </a:t>
            </a:r>
            <a:endParaRPr lang="en-US" altLang="zh-CN" sz="3725" smtClean="0">
              <a:solidFill>
                <a:srgbClr val="FF0000"/>
              </a:solidFill>
            </a:endParaRPr>
          </a:p>
          <a:p>
            <a:pPr marL="0" indent="0">
              <a:buNone/>
            </a:pPr>
            <a:r>
              <a:rPr lang="en-US" altLang="zh-CN" sz="3735" smtClean="0">
                <a:solidFill>
                  <a:srgbClr val="FF0000"/>
                </a:solidFill>
              </a:rPr>
              <a:t>B</a:t>
            </a:r>
            <a:r>
              <a:rPr lang="en-US" altLang="zh-CN" sz="3730" smtClean="0">
                <a:solidFill>
                  <a:srgbClr val="FF0000"/>
                </a:solidFill>
                <a:sym typeface="+mn-ea"/>
              </a:rPr>
              <a:t>: </a:t>
            </a:r>
            <a:r>
              <a:rPr lang="en-US" altLang="zh-CN" sz="3735" smtClean="0">
                <a:solidFill>
                  <a:srgbClr val="FF0000"/>
                </a:solidFill>
              </a:rPr>
              <a:t> </a:t>
            </a:r>
            <a:r>
              <a:rPr lang="en-US" altLang="zh-CN" sz="3730" smtClean="0">
                <a:solidFill>
                  <a:srgbClr val="FF0000"/>
                </a:solidFill>
                <a:sym typeface="+mn-ea"/>
              </a:rPr>
              <a:t>the results</a:t>
            </a:r>
            <a:endParaRPr lang="zh-CN" altLang="en-US" sz="3730">
              <a:solidFill>
                <a:srgbClr val="FF0000"/>
              </a:solidFill>
            </a:endParaRPr>
          </a:p>
          <a:p>
            <a:pPr marL="0" indent="0">
              <a:buNone/>
            </a:pPr>
            <a:r>
              <a:rPr lang="en-US" altLang="zh-CN" sz="3735" smtClean="0">
                <a:solidFill>
                  <a:srgbClr val="FF0000"/>
                </a:solidFill>
              </a:rPr>
              <a:t>C:  </a:t>
            </a:r>
            <a:r>
              <a:rPr lang="en-US" altLang="zh-CN" sz="3730" smtClean="0">
                <a:solidFill>
                  <a:srgbClr val="FF0000"/>
                </a:solidFill>
                <a:sym typeface="+mn-ea"/>
              </a:rPr>
              <a:t>identifying problems.  </a:t>
            </a:r>
            <a:endParaRPr lang="en-US" altLang="zh-CN" sz="3730" smtClean="0">
              <a:solidFill>
                <a:srgbClr val="FF0000"/>
              </a:solidFill>
            </a:endParaRPr>
          </a:p>
          <a:p>
            <a:pPr marL="0" indent="0">
              <a:buNone/>
            </a:pPr>
            <a:r>
              <a:rPr lang="en-US" altLang="zh-CN" sz="3735" smtClean="0">
                <a:solidFill>
                  <a:srgbClr val="FF0000"/>
                </a:solidFill>
              </a:rPr>
              <a:t>D: </a:t>
            </a:r>
            <a:r>
              <a:rPr lang="en-US" altLang="zh-CN" sz="3725" smtClean="0">
                <a:solidFill>
                  <a:srgbClr val="FF0000"/>
                </a:solidFill>
                <a:sym typeface="+mn-ea"/>
              </a:rPr>
              <a:t>what he/she has done to change  </a:t>
            </a:r>
            <a:endParaRPr lang="en-US" altLang="zh-CN" sz="3725" smtClean="0">
              <a:solidFill>
                <a:srgbClr val="FF0000"/>
              </a:solidFill>
            </a:endParaRPr>
          </a:p>
          <a:p>
            <a:pPr marL="0" indent="0">
              <a:buNone/>
            </a:pPr>
            <a:endParaRPr lang="en-US" altLang="zh-CN" sz="3725" smtClean="0">
              <a:solidFill>
                <a:srgbClr val="FF0000"/>
              </a:solidFill>
            </a:endParaRPr>
          </a:p>
        </p:txBody>
      </p:sp>
      <p:sp>
        <p:nvSpPr>
          <p:cNvPr id="20" name="Text Box 4"/>
          <p:cNvSpPr txBox="1">
            <a:spLocks noChangeArrowheads="1"/>
          </p:cNvSpPr>
          <p:nvPr/>
        </p:nvSpPr>
        <p:spPr bwMode="auto">
          <a:xfrm>
            <a:off x="1272117" y="1772709"/>
            <a:ext cx="10847916" cy="53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en-US" altLang="zh-CN" sz="2400">
                <a:solidFill>
                  <a:srgbClr val="0000FF"/>
                </a:solidFill>
                <a:latin typeface="Times New Roman" panose="02020603050405020304" charset="0"/>
              </a:rPr>
              <a:t>     </a:t>
            </a:r>
            <a:endParaRPr lang="en-US" altLang="zh-CN" sz="2400">
              <a:solidFill>
                <a:srgbClr val="0000FF"/>
              </a:solidFill>
              <a:latin typeface="Times New Roman" panose="02020603050405020304" charset="0"/>
            </a:endParaRPr>
          </a:p>
        </p:txBody>
      </p:sp>
      <p:sp>
        <p:nvSpPr>
          <p:cNvPr id="4" name="矩形 3"/>
          <p:cNvSpPr/>
          <p:nvPr/>
        </p:nvSpPr>
        <p:spPr>
          <a:xfrm>
            <a:off x="1726287" y="195913"/>
            <a:ext cx="8738870" cy="737235"/>
          </a:xfrm>
          <a:prstGeom prst="rect">
            <a:avLst/>
          </a:prstGeom>
          <a:noFill/>
        </p:spPr>
        <p:txBody>
          <a:bodyPr wrap="none" lIns="121920" tIns="60960" rIns="121920" bIns="60960">
            <a:spAutoFit/>
          </a:bodyPr>
          <a:lstStyle/>
          <a:p>
            <a:pPr algn="ctr"/>
            <a:r>
              <a:rPr lang="en-US" altLang="zh-CN" sz="4000" b="1" cap="none" spc="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Activity 2:</a:t>
            </a:r>
            <a:r>
              <a:rPr lang="en-US" altLang="zh-CN" sz="40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sym typeface="+mn-ea"/>
              </a:rPr>
              <a:t>Reading for the structure</a:t>
            </a:r>
            <a:endParaRPr lang="en-US" altLang="zh-CN" sz="4000" b="1" cap="none" spc="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23" name="Picture 5" descr="u=3937678914,1978546016&amp;fm=23&amp;gp=0"/>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8706656" y="2060059"/>
            <a:ext cx="3322879" cy="245985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advTm="3000">
        <p14:prism isInverted="1"/>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strVal val="#ppt_w*0.70"/>
                                          </p:val>
                                        </p:tav>
                                        <p:tav tm="100000">
                                          <p:val>
                                            <p:strVal val="#ppt_w"/>
                                          </p:val>
                                        </p:tav>
                                      </p:tavLst>
                                    </p:anim>
                                    <p:anim calcmode="lin" valueType="num">
                                      <p:cBhvr>
                                        <p:cTn id="8" dur="500" fill="hold"/>
                                        <p:tgtEl>
                                          <p:spTgt spid="20"/>
                                        </p:tgtEl>
                                        <p:attrNameLst>
                                          <p:attrName>ppt_h</p:attrName>
                                        </p:attrNameLst>
                                      </p:cBhvr>
                                      <p:tavLst>
                                        <p:tav tm="0">
                                          <p:val>
                                            <p:strVal val="#ppt_h"/>
                                          </p:val>
                                        </p:tav>
                                        <p:tav tm="100000">
                                          <p:val>
                                            <p:strVal val="#ppt_h"/>
                                          </p:val>
                                        </p:tav>
                                      </p:tavLst>
                                    </p:anim>
                                    <p:animEffect transition="in" filter="fade">
                                      <p:cBhvr>
                                        <p:cTn id="9" dur="500"/>
                                        <p:tgtEl>
                                          <p:spTgt spid="20"/>
                                        </p:tgtEl>
                                      </p:cBhvr>
                                    </p:animEffect>
                                  </p:childTnLst>
                                </p:cTn>
                              </p:par>
                              <p:par>
                                <p:cTn id="10" presetID="31"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fltVal val="0"/>
                                          </p:val>
                                        </p:tav>
                                        <p:tav tm="100000">
                                          <p:val>
                                            <p:strVal val="#ppt_w"/>
                                          </p:val>
                                        </p:tav>
                                      </p:tavLst>
                                    </p:anim>
                                    <p:anim calcmode="lin" valueType="num">
                                      <p:cBhvr>
                                        <p:cTn id="13" dur="1000" fill="hold"/>
                                        <p:tgtEl>
                                          <p:spTgt spid="23"/>
                                        </p:tgtEl>
                                        <p:attrNameLst>
                                          <p:attrName>ppt_h</p:attrName>
                                        </p:attrNameLst>
                                      </p:cBhvr>
                                      <p:tavLst>
                                        <p:tav tm="0">
                                          <p:val>
                                            <p:fltVal val="0"/>
                                          </p:val>
                                        </p:tav>
                                        <p:tav tm="100000">
                                          <p:val>
                                            <p:strVal val="#ppt_h"/>
                                          </p:val>
                                        </p:tav>
                                      </p:tavLst>
                                    </p:anim>
                                    <p:anim calcmode="lin" valueType="num">
                                      <p:cBhvr>
                                        <p:cTn id="14" dur="1000" fill="hold"/>
                                        <p:tgtEl>
                                          <p:spTgt spid="23"/>
                                        </p:tgtEl>
                                        <p:attrNameLst>
                                          <p:attrName>style.rotation</p:attrName>
                                        </p:attrNameLst>
                                      </p:cBhvr>
                                      <p:tavLst>
                                        <p:tav tm="0">
                                          <p:val>
                                            <p:fltVal val="90"/>
                                          </p:val>
                                        </p:tav>
                                        <p:tav tm="100000">
                                          <p:val>
                                            <p:fltVal val="0"/>
                                          </p:val>
                                        </p:tav>
                                      </p:tavLst>
                                    </p:anim>
                                    <p:animEffect transition="in" filter="fade">
                                      <p:cBhvr>
                                        <p:cTn id="1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orient="vert" idx="1"/>
          </p:nvPr>
        </p:nvSpPr>
        <p:spPr/>
        <p:txBody>
          <a:bodyPr/>
          <a:lstStyle/>
          <a:p>
            <a:endParaRPr lang="zh-CN" altLang="en-US"/>
          </a:p>
        </p:txBody>
      </p:sp>
      <p:grpSp>
        <p:nvGrpSpPr>
          <p:cNvPr id="12290" name="组合 20"/>
          <p:cNvGrpSpPr/>
          <p:nvPr/>
        </p:nvGrpSpPr>
        <p:grpSpPr>
          <a:xfrm>
            <a:off x="1524000" y="642938"/>
            <a:ext cx="9144000" cy="6215062"/>
            <a:chOff x="0" y="642938"/>
            <a:chExt cx="9144000" cy="6215062"/>
          </a:xfrm>
        </p:grpSpPr>
        <p:pic>
          <p:nvPicPr>
            <p:cNvPr id="12303" name="Picture 12"/>
            <p:cNvPicPr>
              <a:picLocks noChangeAspect="1"/>
            </p:cNvPicPr>
            <p:nvPr/>
          </p:nvPicPr>
          <p:blipFill>
            <a:blip r:embed="rId1"/>
            <a:stretch>
              <a:fillRect/>
            </a:stretch>
          </p:blipFill>
          <p:spPr>
            <a:xfrm>
              <a:off x="4357688" y="1071563"/>
              <a:ext cx="4786312" cy="5786437"/>
            </a:xfrm>
            <a:prstGeom prst="rect">
              <a:avLst/>
            </a:prstGeom>
            <a:noFill/>
            <a:ln w="9525">
              <a:noFill/>
            </a:ln>
          </p:spPr>
        </p:pic>
        <p:pic>
          <p:nvPicPr>
            <p:cNvPr id="12304" name="Picture 11"/>
            <p:cNvPicPr>
              <a:picLocks noChangeAspect="1"/>
            </p:cNvPicPr>
            <p:nvPr/>
          </p:nvPicPr>
          <p:blipFill>
            <a:blip r:embed="rId2"/>
            <a:stretch>
              <a:fillRect/>
            </a:stretch>
          </p:blipFill>
          <p:spPr>
            <a:xfrm>
              <a:off x="0" y="642938"/>
              <a:ext cx="4214813" cy="6215062"/>
            </a:xfrm>
            <a:prstGeom prst="rect">
              <a:avLst/>
            </a:prstGeom>
            <a:noFill/>
            <a:ln w="9525">
              <a:noFill/>
            </a:ln>
          </p:spPr>
        </p:pic>
      </p:grpSp>
      <p:sp>
        <p:nvSpPr>
          <p:cNvPr id="9220" name="TextBox 7"/>
          <p:cNvSpPr txBox="1">
            <a:spLocks noChangeArrowheads="1"/>
          </p:cNvSpPr>
          <p:nvPr/>
        </p:nvSpPr>
        <p:spPr bwMode="auto">
          <a:xfrm>
            <a:off x="1524000" y="357188"/>
            <a:ext cx="9144000" cy="732155"/>
          </a:xfrm>
          <a:prstGeom prst="rect">
            <a:avLst/>
          </a:prstGeom>
          <a:solidFill>
            <a:schemeClr val="bg1">
              <a:lumMod val="85000"/>
              <a:alpha val="58000"/>
            </a:schemeClr>
          </a:solidFill>
          <a:ln w="9525">
            <a:solidFill>
              <a:srgbClr val="00B0F0"/>
            </a:solidFill>
            <a:miter lim="800000"/>
          </a:ln>
        </p:spPr>
        <p:txBody>
          <a:bodyPr>
            <a:spAutoFit/>
          </a:bodyPr>
          <a:lstStyle/>
          <a:p>
            <a:pPr marL="396240" marR="0" indent="-396240" defTabSz="914400">
              <a:lnSpc>
                <a:spcPts val="2500"/>
              </a:lnSpc>
              <a:spcBef>
                <a:spcPts val="0"/>
              </a:spcBef>
              <a:buClrTx/>
              <a:buSzTx/>
              <a:buFontTx/>
              <a:buNone/>
              <a:defRPr/>
            </a:pPr>
            <a:r>
              <a:rPr kumimoji="0" lang="en-US" altLang="zh-CN" sz="2800" b="1" kern="1200" cap="none" spc="0" normalizeH="0" baseline="0" noProof="0" dirty="0">
                <a:latin typeface="Arial Narrow" panose="020B0606020202030204" pitchFamily="34" charset="0"/>
                <a:ea typeface="宋体" panose="02010600030101010101" pitchFamily="2" charset="-122"/>
                <a:cs typeface="Times New Roman" panose="02020603050405020304" charset="0"/>
              </a:rPr>
              <a:t>A  identifying problem(s)                      B  considering what to do</a:t>
            </a:r>
            <a:endParaRPr kumimoji="0" lang="en-US" altLang="zh-CN" sz="2800" b="1" kern="1200" cap="none" spc="0" normalizeH="0" baseline="0" noProof="0" dirty="0">
              <a:latin typeface="Arial Narrow" panose="020B0606020202030204" pitchFamily="34" charset="0"/>
              <a:ea typeface="宋体" panose="02010600030101010101" pitchFamily="2" charset="-122"/>
              <a:cs typeface="Times New Roman" panose="02020603050405020304" charset="0"/>
            </a:endParaRPr>
          </a:p>
          <a:p>
            <a:pPr marL="396240" marR="0" indent="-396240" defTabSz="914400">
              <a:lnSpc>
                <a:spcPts val="2500"/>
              </a:lnSpc>
              <a:spcBef>
                <a:spcPts val="0"/>
              </a:spcBef>
              <a:buClrTx/>
              <a:buSzTx/>
              <a:buFontTx/>
              <a:buNone/>
              <a:defRPr/>
            </a:pPr>
            <a:r>
              <a:rPr kumimoji="0" lang="en-US" altLang="zh-CN" sz="2800" b="1" kern="1200" cap="none" spc="0" normalizeH="0" baseline="0" noProof="0" dirty="0">
                <a:latin typeface="Arial Narrow" panose="020B0606020202030204" pitchFamily="34" charset="0"/>
                <a:ea typeface="宋体" panose="02010600030101010101" pitchFamily="2" charset="-122"/>
                <a:cs typeface="Times New Roman" panose="02020603050405020304" charset="0"/>
              </a:rPr>
              <a:t>C  what he/she has done to change     D  the results</a:t>
            </a:r>
            <a:endParaRPr kumimoji="0" lang="en-US" altLang="zh-CN" sz="2800" b="1" kern="1200" cap="none" spc="0" normalizeH="0" baseline="0" noProof="0" dirty="0">
              <a:latin typeface="Arial Narrow" panose="020B0606020202030204" pitchFamily="34" charset="0"/>
              <a:ea typeface="宋体" panose="02010600030101010101" pitchFamily="2" charset="-122"/>
              <a:cs typeface="Times New Roman" panose="02020603050405020304" charset="0"/>
            </a:endParaRPr>
          </a:p>
        </p:txBody>
      </p:sp>
      <p:sp>
        <p:nvSpPr>
          <p:cNvPr id="13" name="TextBox 12"/>
          <p:cNvSpPr txBox="1"/>
          <p:nvPr/>
        </p:nvSpPr>
        <p:spPr>
          <a:xfrm>
            <a:off x="9882188" y="2428875"/>
            <a:ext cx="785812" cy="614045"/>
          </a:xfrm>
          <a:prstGeom prst="rect">
            <a:avLst/>
          </a:prstGeom>
          <a:noFill/>
          <a:ln w="9525">
            <a:noFill/>
          </a:ln>
        </p:spPr>
        <p:txBody>
          <a:bodyPr>
            <a:spAutoFit/>
          </a:bodyPr>
          <a:lstStyle/>
          <a:p>
            <a:r>
              <a:rPr lang="en-US" altLang="zh-CN" sz="3400" b="1" dirty="0">
                <a:solidFill>
                  <a:srgbClr val="FF0000"/>
                </a:solidFill>
                <a:latin typeface="Arial" panose="020B0604020202020204" pitchFamily="34" charset="0"/>
              </a:rPr>
              <a:t>D </a:t>
            </a:r>
            <a:endParaRPr lang="zh-CN" altLang="en-US" sz="3400" b="1" dirty="0">
              <a:solidFill>
                <a:srgbClr val="FF0000"/>
              </a:solidFill>
              <a:latin typeface="Arial" panose="020B0604020202020204" pitchFamily="34" charset="0"/>
            </a:endParaRPr>
          </a:p>
        </p:txBody>
      </p:sp>
      <p:sp>
        <p:nvSpPr>
          <p:cNvPr id="17" name="TextBox 16"/>
          <p:cNvSpPr txBox="1"/>
          <p:nvPr/>
        </p:nvSpPr>
        <p:spPr>
          <a:xfrm>
            <a:off x="10025063" y="5313363"/>
            <a:ext cx="642937" cy="614045"/>
          </a:xfrm>
          <a:prstGeom prst="rect">
            <a:avLst/>
          </a:prstGeom>
          <a:noFill/>
          <a:ln w="9525">
            <a:noFill/>
          </a:ln>
        </p:spPr>
        <p:txBody>
          <a:bodyPr>
            <a:spAutoFit/>
          </a:bodyPr>
          <a:lstStyle/>
          <a:p>
            <a:r>
              <a:rPr lang="en-US" altLang="zh-CN" sz="3400" b="1" dirty="0">
                <a:solidFill>
                  <a:srgbClr val="FF0000"/>
                </a:solidFill>
                <a:latin typeface="Arial" panose="020B0604020202020204" pitchFamily="34" charset="0"/>
              </a:rPr>
              <a:t>B</a:t>
            </a:r>
            <a:endParaRPr lang="en-US" altLang="zh-CN" sz="3400" b="1" dirty="0">
              <a:solidFill>
                <a:srgbClr val="FF0000"/>
              </a:solidFill>
              <a:latin typeface="Arial" panose="020B0604020202020204" pitchFamily="34" charset="0"/>
            </a:endParaRPr>
          </a:p>
        </p:txBody>
      </p:sp>
      <p:sp>
        <p:nvSpPr>
          <p:cNvPr id="16" name="矩形 15"/>
          <p:cNvSpPr/>
          <p:nvPr/>
        </p:nvSpPr>
        <p:spPr>
          <a:xfrm>
            <a:off x="1524000" y="1143000"/>
            <a:ext cx="4214813" cy="1857375"/>
          </a:xfrm>
          <a:prstGeom prst="rect">
            <a:avLst/>
          </a:prstGeom>
          <a:noFill/>
          <a:ln w="38100">
            <a:solidFill>
              <a:srgbClr val="B22A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TextBox 11"/>
          <p:cNvSpPr txBox="1"/>
          <p:nvPr/>
        </p:nvSpPr>
        <p:spPr>
          <a:xfrm>
            <a:off x="5095875" y="2500313"/>
            <a:ext cx="857250" cy="614045"/>
          </a:xfrm>
          <a:prstGeom prst="rect">
            <a:avLst/>
          </a:prstGeom>
          <a:noFill/>
          <a:ln w="9525">
            <a:noFill/>
          </a:ln>
        </p:spPr>
        <p:txBody>
          <a:bodyPr>
            <a:spAutoFit/>
          </a:bodyPr>
          <a:lstStyle/>
          <a:p>
            <a:r>
              <a:rPr lang="en-US" altLang="zh-CN" sz="3400" b="1" dirty="0">
                <a:solidFill>
                  <a:srgbClr val="FF0000"/>
                </a:solidFill>
                <a:latin typeface="Arial" panose="020B0604020202020204" pitchFamily="34" charset="0"/>
              </a:rPr>
              <a:t>C</a:t>
            </a:r>
            <a:endParaRPr lang="en-US" altLang="zh-CN" sz="3400" b="1" dirty="0">
              <a:solidFill>
                <a:srgbClr val="FF0000"/>
              </a:solidFill>
              <a:latin typeface="Arial" panose="020B0604020202020204" pitchFamily="34" charset="0"/>
            </a:endParaRPr>
          </a:p>
        </p:txBody>
      </p:sp>
      <p:sp>
        <p:nvSpPr>
          <p:cNvPr id="18" name="矩形 17"/>
          <p:cNvSpPr/>
          <p:nvPr/>
        </p:nvSpPr>
        <p:spPr>
          <a:xfrm>
            <a:off x="1524000" y="3071813"/>
            <a:ext cx="4214813" cy="2143125"/>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TextBox 13"/>
          <p:cNvSpPr txBox="1"/>
          <p:nvPr/>
        </p:nvSpPr>
        <p:spPr>
          <a:xfrm>
            <a:off x="5167313" y="4598988"/>
            <a:ext cx="1143000" cy="614045"/>
          </a:xfrm>
          <a:prstGeom prst="rect">
            <a:avLst/>
          </a:prstGeom>
          <a:noFill/>
          <a:ln w="9525">
            <a:noFill/>
          </a:ln>
        </p:spPr>
        <p:txBody>
          <a:bodyPr>
            <a:spAutoFit/>
          </a:bodyPr>
          <a:lstStyle/>
          <a:p>
            <a:r>
              <a:rPr lang="en-US" altLang="zh-CN" sz="3400" b="1" dirty="0">
                <a:solidFill>
                  <a:srgbClr val="FF0000"/>
                </a:solidFill>
                <a:latin typeface="Arial" panose="020B0604020202020204" pitchFamily="34" charset="0"/>
              </a:rPr>
              <a:t>A</a:t>
            </a:r>
            <a:endParaRPr lang="en-US" altLang="zh-CN" sz="3400" b="1" dirty="0">
              <a:solidFill>
                <a:srgbClr val="FF0000"/>
              </a:solidFill>
              <a:latin typeface="Arial" panose="020B0604020202020204" pitchFamily="34" charset="0"/>
            </a:endParaRPr>
          </a:p>
        </p:txBody>
      </p:sp>
      <p:sp>
        <p:nvSpPr>
          <p:cNvPr id="19" name="矩形 18"/>
          <p:cNvSpPr/>
          <p:nvPr/>
        </p:nvSpPr>
        <p:spPr>
          <a:xfrm>
            <a:off x="1524000" y="5286375"/>
            <a:ext cx="4214813" cy="157162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矩形 19"/>
          <p:cNvSpPr/>
          <p:nvPr/>
        </p:nvSpPr>
        <p:spPr>
          <a:xfrm>
            <a:off x="5881688" y="1143000"/>
            <a:ext cx="4786313" cy="185737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矩形 21"/>
          <p:cNvSpPr/>
          <p:nvPr/>
        </p:nvSpPr>
        <p:spPr>
          <a:xfrm>
            <a:off x="5881688" y="3071813"/>
            <a:ext cx="4786313" cy="278606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1" name="文本框 80"/>
          <p:cNvSpPr txBox="1"/>
          <p:nvPr/>
        </p:nvSpPr>
        <p:spPr>
          <a:xfrm>
            <a:off x="1524000" y="0"/>
            <a:ext cx="9144000" cy="1168400"/>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marL="0" marR="0" lvl="0" indent="0" algn="l" defTabSz="914400" rtl="0" eaLnBrk="1" fontAlgn="base" latinLnBrk="0" hangingPunct="1">
              <a:lnSpc>
                <a:spcPts val="2800"/>
              </a:lnSpc>
              <a:spcBef>
                <a:spcPct val="0"/>
              </a:spcBef>
              <a:spcAft>
                <a:spcPct val="0"/>
              </a:spcAft>
              <a:buClrTx/>
              <a:buSzTx/>
              <a:buFontTx/>
              <a:buNone/>
              <a:defRPr/>
            </a:pPr>
            <a:r>
              <a:rPr kumimoji="0" lang="en-US" altLang="zh-CN" sz="2800" b="1" i="0" u="none" strike="noStrike" kern="1200" cap="none" spc="0" normalizeH="0" baseline="0" noProof="1">
                <a:ln>
                  <a:noFill/>
                </a:ln>
                <a:solidFill>
                  <a:schemeClr val="lt1"/>
                </a:solidFill>
                <a:effectLst/>
                <a:uLnTx/>
                <a:uFillTx/>
                <a:latin typeface="Arial Narrow" panose="020B0606020202030204" pitchFamily="34" charset="0"/>
                <a:ea typeface="+mn-ea"/>
                <a:cs typeface="Times New Roman" panose="02020603050405020304" charset="0"/>
              </a:rPr>
              <a:t>Analyse the organisation of the letters. Label the paragraphs using the letters below. Some paragraphs may cover more than one topic.</a:t>
            </a:r>
            <a:endParaRPr kumimoji="0" lang="zh-CN" altLang="en-US" sz="2800" b="1" i="0" u="none" strike="noStrike" kern="1200" cap="none" spc="0" normalizeH="0" baseline="0" noProof="1">
              <a:ln>
                <a:noFill/>
              </a:ln>
              <a:solidFill>
                <a:schemeClr val="lt1"/>
              </a:solidFill>
              <a:effectLst/>
              <a:uLnTx/>
              <a:uFillTx/>
              <a:latin typeface="Arial Narrow" panose="020B0606020202030204" pitchFamily="34" charset="0"/>
              <a:ea typeface="+mn-ea"/>
              <a:cs typeface="Times New Roman" panose="02020603050405020304" charset="0"/>
            </a:endParaRPr>
          </a:p>
        </p:txBody>
      </p:sp>
    </p:spTree>
    <p:custDataLst>
      <p:tags r:id="rId3"/>
    </p:custData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81"/>
                                        </p:tgtEl>
                                      </p:cBhvr>
                                    </p:animEffect>
                                    <p:set>
                                      <p:cBhvr>
                                        <p:cTn id="7" dur="1" fill="hold">
                                          <p:stCondLst>
                                            <p:cond delay="499"/>
                                          </p:stCondLst>
                                        </p:cTn>
                                        <p:tgtEl>
                                          <p:spTgt spid="8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500"/>
                                        <p:tgtEl>
                                          <p:spTgt spid="16"/>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ox(i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ox(in)">
                                      <p:cBhvr>
                                        <p:cTn id="21" dur="500"/>
                                        <p:tgtEl>
                                          <p:spTgt spid="18"/>
                                        </p:tgtEl>
                                      </p:cBhvr>
                                    </p:animEffect>
                                  </p:childTnLst>
                                </p:cTn>
                              </p:par>
                            </p:childTnLst>
                          </p:cTn>
                        </p:par>
                        <p:par>
                          <p:cTn id="22" fill="hold">
                            <p:stCondLst>
                              <p:cond delay="500"/>
                            </p:stCondLst>
                            <p:childTnLst>
                              <p:par>
                                <p:cTn id="23" presetID="4"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ox(i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ox(in)">
                                      <p:cBhvr>
                                        <p:cTn id="30" dur="500"/>
                                        <p:tgtEl>
                                          <p:spTgt spid="19"/>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ox(in)">
                                      <p:cBhvr>
                                        <p:cTn id="33" dur="500"/>
                                        <p:tgtEl>
                                          <p:spTgt spid="20"/>
                                        </p:tgtEl>
                                      </p:cBhvr>
                                    </p:animEffect>
                                  </p:childTnLst>
                                </p:cTn>
                              </p:par>
                            </p:childTnLst>
                          </p:cTn>
                        </p:par>
                        <p:par>
                          <p:cTn id="34" fill="hold">
                            <p:stCondLst>
                              <p:cond delay="500"/>
                            </p:stCondLst>
                            <p:childTnLst>
                              <p:par>
                                <p:cTn id="35" presetID="4"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ox(i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ox(in)">
                                      <p:cBhvr>
                                        <p:cTn id="42" dur="500"/>
                                        <p:tgtEl>
                                          <p:spTgt spid="22"/>
                                        </p:tgtEl>
                                      </p:cBhvr>
                                    </p:animEffect>
                                  </p:childTnLst>
                                </p:cTn>
                              </p:par>
                            </p:childTnLst>
                          </p:cTn>
                        </p:par>
                        <p:par>
                          <p:cTn id="43" fill="hold">
                            <p:stCondLst>
                              <p:cond delay="500"/>
                            </p:stCondLst>
                            <p:childTnLst>
                              <p:par>
                                <p:cTn id="44" presetID="4" presetClass="entr" presetSubtype="16"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ox(in)">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6" grpId="0" bldLvl="0" animBg="1"/>
      <p:bldP spid="12" grpId="0"/>
      <p:bldP spid="18" grpId="0" bldLvl="0" animBg="1"/>
      <p:bldP spid="14" grpId="0"/>
      <p:bldP spid="19" grpId="0" bldLvl="0" animBg="1"/>
      <p:bldP spid="20" grpId="0" bldLvl="0" animBg="1"/>
      <p:bldP spid="22" grpId="0" bldLvl="0" animBg="1"/>
      <p:bldP spid="8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orient="vert" idx="1"/>
          </p:nvPr>
        </p:nvSpPr>
        <p:spPr/>
        <p:txBody>
          <a:bodyPr/>
          <a:lstStyle/>
          <a:p>
            <a:endParaRPr lang="zh-CN" altLang="en-US"/>
          </a:p>
        </p:txBody>
      </p:sp>
      <p:grpSp>
        <p:nvGrpSpPr>
          <p:cNvPr id="13314" name="组合 4"/>
          <p:cNvGrpSpPr/>
          <p:nvPr/>
        </p:nvGrpSpPr>
        <p:grpSpPr>
          <a:xfrm>
            <a:off x="1524000" y="357188"/>
            <a:ext cx="9144000" cy="6357937"/>
            <a:chOff x="0" y="357211"/>
            <a:chExt cx="9144000" cy="6357937"/>
          </a:xfrm>
        </p:grpSpPr>
        <p:pic>
          <p:nvPicPr>
            <p:cNvPr id="13324" name="Picture 2"/>
            <p:cNvPicPr>
              <a:picLocks noChangeAspect="1"/>
            </p:cNvPicPr>
            <p:nvPr/>
          </p:nvPicPr>
          <p:blipFill>
            <a:blip r:embed="rId1"/>
            <a:stretch>
              <a:fillRect/>
            </a:stretch>
          </p:blipFill>
          <p:spPr>
            <a:xfrm>
              <a:off x="0" y="357211"/>
              <a:ext cx="4572000" cy="6357937"/>
            </a:xfrm>
            <a:prstGeom prst="rect">
              <a:avLst/>
            </a:prstGeom>
            <a:noFill/>
            <a:ln w="9525">
              <a:noFill/>
            </a:ln>
          </p:spPr>
        </p:pic>
        <p:pic>
          <p:nvPicPr>
            <p:cNvPr id="13325" name="Picture 3"/>
            <p:cNvPicPr>
              <a:picLocks noChangeAspect="1"/>
            </p:cNvPicPr>
            <p:nvPr/>
          </p:nvPicPr>
          <p:blipFill>
            <a:blip r:embed="rId2"/>
            <a:stretch>
              <a:fillRect/>
            </a:stretch>
          </p:blipFill>
          <p:spPr>
            <a:xfrm>
              <a:off x="4572000" y="1071586"/>
              <a:ext cx="4572000" cy="5572125"/>
            </a:xfrm>
            <a:prstGeom prst="rect">
              <a:avLst/>
            </a:prstGeom>
            <a:noFill/>
            <a:ln w="9525">
              <a:noFill/>
            </a:ln>
          </p:spPr>
        </p:pic>
      </p:grpSp>
      <p:sp>
        <p:nvSpPr>
          <p:cNvPr id="4" name="TextBox 7"/>
          <p:cNvSpPr txBox="1">
            <a:spLocks noChangeArrowheads="1"/>
          </p:cNvSpPr>
          <p:nvPr/>
        </p:nvSpPr>
        <p:spPr bwMode="auto">
          <a:xfrm>
            <a:off x="1524000" y="52388"/>
            <a:ext cx="9144000" cy="732155"/>
          </a:xfrm>
          <a:prstGeom prst="rect">
            <a:avLst/>
          </a:prstGeom>
          <a:solidFill>
            <a:schemeClr val="bg1">
              <a:lumMod val="85000"/>
              <a:alpha val="58000"/>
            </a:schemeClr>
          </a:solidFill>
          <a:ln w="9525">
            <a:solidFill>
              <a:srgbClr val="00B0F0"/>
            </a:solidFill>
            <a:miter lim="800000"/>
          </a:ln>
        </p:spPr>
        <p:txBody>
          <a:bodyPr>
            <a:spAutoFit/>
          </a:bodyPr>
          <a:lstStyle/>
          <a:p>
            <a:pPr marL="396240" marR="0" indent="-396240" defTabSz="914400">
              <a:lnSpc>
                <a:spcPts val="2500"/>
              </a:lnSpc>
              <a:spcBef>
                <a:spcPts val="0"/>
              </a:spcBef>
              <a:buClrTx/>
              <a:buSzTx/>
              <a:buFontTx/>
              <a:buNone/>
              <a:defRPr/>
            </a:pPr>
            <a:r>
              <a:rPr kumimoji="0" lang="en-US" altLang="zh-CN" sz="2800" b="1" kern="1200" cap="none" spc="0" normalizeH="0" baseline="0" noProof="0" dirty="0">
                <a:latin typeface="Arial Narrow" panose="020B0606020202030204" pitchFamily="34" charset="0"/>
                <a:ea typeface="宋体" panose="02010600030101010101" pitchFamily="2" charset="-122"/>
                <a:cs typeface="Times New Roman" panose="02020603050405020304" charset="0"/>
              </a:rPr>
              <a:t>A  identifying problem(s)                      B  considering what to do</a:t>
            </a:r>
            <a:endParaRPr kumimoji="0" lang="en-US" altLang="zh-CN" sz="2800" b="1" kern="1200" cap="none" spc="0" normalizeH="0" baseline="0" noProof="0" dirty="0">
              <a:latin typeface="Arial Narrow" panose="020B0606020202030204" pitchFamily="34" charset="0"/>
              <a:ea typeface="宋体" panose="02010600030101010101" pitchFamily="2" charset="-122"/>
              <a:cs typeface="Times New Roman" panose="02020603050405020304" charset="0"/>
            </a:endParaRPr>
          </a:p>
          <a:p>
            <a:pPr marL="396240" marR="0" indent="-396240" defTabSz="914400">
              <a:lnSpc>
                <a:spcPts val="2500"/>
              </a:lnSpc>
              <a:spcBef>
                <a:spcPts val="0"/>
              </a:spcBef>
              <a:buClrTx/>
              <a:buSzTx/>
              <a:buFontTx/>
              <a:buNone/>
              <a:defRPr/>
            </a:pPr>
            <a:r>
              <a:rPr kumimoji="0" lang="en-US" altLang="zh-CN" sz="2800" b="1" kern="1200" cap="none" spc="0" normalizeH="0" baseline="0" noProof="0" dirty="0">
                <a:latin typeface="Arial Narrow" panose="020B0606020202030204" pitchFamily="34" charset="0"/>
                <a:ea typeface="宋体" panose="02010600030101010101" pitchFamily="2" charset="-122"/>
                <a:cs typeface="Times New Roman" panose="02020603050405020304" charset="0"/>
              </a:rPr>
              <a:t>C  what he/she has done to change     D  the results</a:t>
            </a:r>
            <a:endParaRPr kumimoji="0" lang="en-US" altLang="zh-CN" sz="2800" b="1" kern="1200" cap="none" spc="0" normalizeH="0" baseline="0" noProof="0" dirty="0">
              <a:latin typeface="Arial Narrow" panose="020B0606020202030204" pitchFamily="34" charset="0"/>
              <a:ea typeface="宋体" panose="02010600030101010101" pitchFamily="2" charset="-122"/>
              <a:cs typeface="Times New Roman" panose="02020603050405020304" charset="0"/>
            </a:endParaRPr>
          </a:p>
        </p:txBody>
      </p:sp>
      <p:sp>
        <p:nvSpPr>
          <p:cNvPr id="6" name="TextBox 5"/>
          <p:cNvSpPr txBox="1"/>
          <p:nvPr/>
        </p:nvSpPr>
        <p:spPr>
          <a:xfrm>
            <a:off x="10025063" y="5214938"/>
            <a:ext cx="642937" cy="614045"/>
          </a:xfrm>
          <a:prstGeom prst="rect">
            <a:avLst/>
          </a:prstGeom>
          <a:noFill/>
          <a:ln w="9525">
            <a:noFill/>
          </a:ln>
        </p:spPr>
        <p:txBody>
          <a:bodyPr>
            <a:spAutoFit/>
          </a:bodyPr>
          <a:lstStyle/>
          <a:p>
            <a:r>
              <a:rPr lang="en-US" altLang="zh-CN" sz="3400" b="1" dirty="0">
                <a:solidFill>
                  <a:srgbClr val="FF0000"/>
                </a:solidFill>
                <a:latin typeface="Arial" panose="020B0604020202020204" pitchFamily="34" charset="0"/>
              </a:rPr>
              <a:t>B</a:t>
            </a:r>
            <a:endParaRPr lang="en-US" altLang="zh-CN" sz="3400" b="1" dirty="0">
              <a:solidFill>
                <a:srgbClr val="FF0000"/>
              </a:solidFill>
              <a:latin typeface="Arial" panose="020B0604020202020204" pitchFamily="34" charset="0"/>
            </a:endParaRPr>
          </a:p>
        </p:txBody>
      </p:sp>
      <p:sp>
        <p:nvSpPr>
          <p:cNvPr id="8" name="TextBox 7"/>
          <p:cNvSpPr txBox="1"/>
          <p:nvPr/>
        </p:nvSpPr>
        <p:spPr>
          <a:xfrm>
            <a:off x="5095875" y="2500313"/>
            <a:ext cx="857250" cy="614045"/>
          </a:xfrm>
          <a:prstGeom prst="rect">
            <a:avLst/>
          </a:prstGeom>
          <a:noFill/>
          <a:ln w="9525">
            <a:noFill/>
          </a:ln>
        </p:spPr>
        <p:txBody>
          <a:bodyPr>
            <a:spAutoFit/>
          </a:bodyPr>
          <a:lstStyle/>
          <a:p>
            <a:r>
              <a:rPr lang="en-US" altLang="zh-CN" sz="3400" b="1" dirty="0">
                <a:solidFill>
                  <a:srgbClr val="FF0000"/>
                </a:solidFill>
                <a:latin typeface="Arial" panose="020B0604020202020204" pitchFamily="34" charset="0"/>
              </a:rPr>
              <a:t>C</a:t>
            </a:r>
            <a:endParaRPr lang="en-US" altLang="zh-CN" sz="3400" b="1" dirty="0">
              <a:solidFill>
                <a:srgbClr val="FF0000"/>
              </a:solidFill>
              <a:latin typeface="Arial" panose="020B0604020202020204" pitchFamily="34" charset="0"/>
            </a:endParaRPr>
          </a:p>
        </p:txBody>
      </p:sp>
      <p:sp>
        <p:nvSpPr>
          <p:cNvPr id="9" name="TextBox 8"/>
          <p:cNvSpPr txBox="1"/>
          <p:nvPr/>
        </p:nvSpPr>
        <p:spPr>
          <a:xfrm>
            <a:off x="5238750" y="5929313"/>
            <a:ext cx="1143000" cy="614045"/>
          </a:xfrm>
          <a:prstGeom prst="rect">
            <a:avLst/>
          </a:prstGeom>
          <a:noFill/>
          <a:ln w="9525">
            <a:noFill/>
          </a:ln>
        </p:spPr>
        <p:txBody>
          <a:bodyPr>
            <a:spAutoFit/>
          </a:bodyPr>
          <a:lstStyle/>
          <a:p>
            <a:r>
              <a:rPr lang="en-US" altLang="zh-CN" sz="3400" b="1" dirty="0">
                <a:solidFill>
                  <a:srgbClr val="FF0000"/>
                </a:solidFill>
                <a:latin typeface="Arial" panose="020B0604020202020204" pitchFamily="34" charset="0"/>
              </a:rPr>
              <a:t>A</a:t>
            </a:r>
            <a:endParaRPr lang="en-US" altLang="zh-CN" sz="3400" b="1" dirty="0">
              <a:solidFill>
                <a:srgbClr val="FF0000"/>
              </a:solidFill>
              <a:latin typeface="Arial" panose="020B0604020202020204" pitchFamily="34" charset="0"/>
            </a:endParaRPr>
          </a:p>
        </p:txBody>
      </p:sp>
      <p:sp>
        <p:nvSpPr>
          <p:cNvPr id="10" name="矩形 9"/>
          <p:cNvSpPr/>
          <p:nvPr/>
        </p:nvSpPr>
        <p:spPr>
          <a:xfrm>
            <a:off x="6167438" y="1000125"/>
            <a:ext cx="4500563" cy="235743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a:xfrm>
            <a:off x="6167438" y="3429000"/>
            <a:ext cx="4500563" cy="2286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任意多边形 11"/>
          <p:cNvSpPr/>
          <p:nvPr/>
        </p:nvSpPr>
        <p:spPr>
          <a:xfrm>
            <a:off x="1566863" y="841375"/>
            <a:ext cx="4529138" cy="2482850"/>
          </a:xfrm>
          <a:custGeom>
            <a:avLst/>
            <a:gdLst>
              <a:gd name="connsiteX0" fmla="*/ 14514 w 4528457"/>
              <a:gd name="connsiteY0" fmla="*/ 0 h 2481942"/>
              <a:gd name="connsiteX1" fmla="*/ 0 w 4528457"/>
              <a:gd name="connsiteY1" fmla="*/ 2481942 h 2481942"/>
              <a:gd name="connsiteX2" fmla="*/ 3556000 w 4528457"/>
              <a:gd name="connsiteY2" fmla="*/ 2467428 h 2481942"/>
              <a:gd name="connsiteX3" fmla="*/ 3556000 w 4528457"/>
              <a:gd name="connsiteY3" fmla="*/ 2206171 h 2481942"/>
              <a:gd name="connsiteX4" fmla="*/ 4441371 w 4528457"/>
              <a:gd name="connsiteY4" fmla="*/ 2162628 h 2481942"/>
              <a:gd name="connsiteX5" fmla="*/ 4528457 w 4528457"/>
              <a:gd name="connsiteY5" fmla="*/ 0 h 2481942"/>
              <a:gd name="connsiteX6" fmla="*/ 14514 w 4528457"/>
              <a:gd name="connsiteY6" fmla="*/ 0 h 248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28457" h="2481942">
                <a:moveTo>
                  <a:pt x="14514" y="0"/>
                </a:moveTo>
                <a:lnTo>
                  <a:pt x="0" y="2481942"/>
                </a:lnTo>
                <a:lnTo>
                  <a:pt x="3556000" y="2467428"/>
                </a:lnTo>
                <a:lnTo>
                  <a:pt x="3556000" y="2206171"/>
                </a:lnTo>
                <a:lnTo>
                  <a:pt x="4441371" y="2162628"/>
                </a:lnTo>
                <a:lnTo>
                  <a:pt x="4528457" y="0"/>
                </a:lnTo>
                <a:lnTo>
                  <a:pt x="14514"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任意多边形 12"/>
          <p:cNvSpPr/>
          <p:nvPr/>
        </p:nvSpPr>
        <p:spPr>
          <a:xfrm>
            <a:off x="1495425" y="3076575"/>
            <a:ext cx="4557713" cy="3567113"/>
          </a:xfrm>
          <a:custGeom>
            <a:avLst/>
            <a:gdLst>
              <a:gd name="connsiteX0" fmla="*/ 72572 w 4557486"/>
              <a:gd name="connsiteY0" fmla="*/ 304800 h 3802742"/>
              <a:gd name="connsiteX1" fmla="*/ 101600 w 4557486"/>
              <a:gd name="connsiteY1" fmla="*/ 3773714 h 3802742"/>
              <a:gd name="connsiteX2" fmla="*/ 4557486 w 4557486"/>
              <a:gd name="connsiteY2" fmla="*/ 3802742 h 3802742"/>
              <a:gd name="connsiteX3" fmla="*/ 4528458 w 4557486"/>
              <a:gd name="connsiteY3" fmla="*/ 0 h 3802742"/>
              <a:gd name="connsiteX4" fmla="*/ 3599543 w 4557486"/>
              <a:gd name="connsiteY4" fmla="*/ 58057 h 3802742"/>
              <a:gd name="connsiteX5" fmla="*/ 3672115 w 4557486"/>
              <a:gd name="connsiteY5" fmla="*/ 232228 h 3802742"/>
              <a:gd name="connsiteX6" fmla="*/ 3672115 w 4557486"/>
              <a:gd name="connsiteY6" fmla="*/ 319314 h 3802742"/>
              <a:gd name="connsiteX7" fmla="*/ 130629 w 4557486"/>
              <a:gd name="connsiteY7" fmla="*/ 304800 h 3802742"/>
              <a:gd name="connsiteX8" fmla="*/ 217715 w 4557486"/>
              <a:gd name="connsiteY8" fmla="*/ 304800 h 3802742"/>
              <a:gd name="connsiteX9" fmla="*/ 0 w 4557486"/>
              <a:gd name="connsiteY9" fmla="*/ 333828 h 3802742"/>
              <a:gd name="connsiteX10" fmla="*/ 159658 w 4557486"/>
              <a:gd name="connsiteY10" fmla="*/ 333828 h 3802742"/>
              <a:gd name="connsiteX11" fmla="*/ 145143 w 4557486"/>
              <a:gd name="connsiteY11" fmla="*/ 333828 h 380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7486" h="3802742">
                <a:moveTo>
                  <a:pt x="72572" y="304800"/>
                </a:moveTo>
                <a:lnTo>
                  <a:pt x="101600" y="3773714"/>
                </a:lnTo>
                <a:lnTo>
                  <a:pt x="4557486" y="3802742"/>
                </a:lnTo>
                <a:lnTo>
                  <a:pt x="4528458" y="0"/>
                </a:lnTo>
                <a:lnTo>
                  <a:pt x="3599543" y="58057"/>
                </a:lnTo>
                <a:lnTo>
                  <a:pt x="3672115" y="232228"/>
                </a:lnTo>
                <a:lnTo>
                  <a:pt x="3672115" y="319314"/>
                </a:lnTo>
                <a:lnTo>
                  <a:pt x="130629" y="304800"/>
                </a:lnTo>
                <a:lnTo>
                  <a:pt x="217715" y="304800"/>
                </a:lnTo>
                <a:lnTo>
                  <a:pt x="0" y="333828"/>
                </a:lnTo>
                <a:lnTo>
                  <a:pt x="159658" y="333828"/>
                </a:lnTo>
                <a:lnTo>
                  <a:pt x="145143" y="333828"/>
                </a:lnTo>
              </a:path>
            </a:pathLst>
          </a:custGeom>
          <a:ln w="28575">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TextBox 13"/>
          <p:cNvSpPr txBox="1"/>
          <p:nvPr/>
        </p:nvSpPr>
        <p:spPr>
          <a:xfrm>
            <a:off x="10177463" y="2786063"/>
            <a:ext cx="642937" cy="614045"/>
          </a:xfrm>
          <a:prstGeom prst="rect">
            <a:avLst/>
          </a:prstGeom>
          <a:noFill/>
          <a:ln w="9525">
            <a:noFill/>
          </a:ln>
        </p:spPr>
        <p:txBody>
          <a:bodyPr>
            <a:spAutoFit/>
          </a:bodyPr>
          <a:lstStyle/>
          <a:p>
            <a:r>
              <a:rPr lang="en-US" altLang="zh-CN" sz="3400" b="1" dirty="0">
                <a:solidFill>
                  <a:srgbClr val="FF0000"/>
                </a:solidFill>
                <a:latin typeface="Arial" panose="020B0604020202020204" pitchFamily="34" charset="0"/>
              </a:rPr>
              <a:t>D  </a:t>
            </a:r>
            <a:endParaRPr lang="zh-CN" altLang="en-US" sz="3400" b="1" dirty="0">
              <a:solidFill>
                <a:srgbClr val="FF0000"/>
              </a:solidFill>
              <a:latin typeface="Arial" panose="020B0604020202020204" pitchFamily="34" charset="0"/>
            </a:endParaRPr>
          </a:p>
        </p:txBody>
      </p:sp>
    </p:spTree>
    <p:custDataLst>
      <p:tags r:id="rId3"/>
    </p:custData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in)">
                                      <p:cBhvr>
                                        <p:cTn id="16" dur="500"/>
                                        <p:tgtEl>
                                          <p:spTgt spid="13"/>
                                        </p:tgtEl>
                                      </p:cBhvr>
                                    </p:animEffect>
                                  </p:childTnLst>
                                </p:cTn>
                              </p:par>
                            </p:childTnLst>
                          </p:cTn>
                        </p:par>
                        <p:par>
                          <p:cTn id="17" fill="hold">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ox(i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500"/>
                                        <p:tgtEl>
                                          <p:spTgt spid="10"/>
                                        </p:tgtEl>
                                      </p:cBhvr>
                                    </p:animEffect>
                                  </p:childTnLst>
                                </p:cTn>
                              </p:par>
                            </p:childTnLst>
                          </p:cTn>
                        </p:par>
                        <p:par>
                          <p:cTn id="26" fill="hold">
                            <p:stCondLst>
                              <p:cond delay="500"/>
                            </p:stCondLst>
                            <p:childTnLst>
                              <p:par>
                                <p:cTn id="27" presetID="4" presetClass="entr" presetSubtype="16"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ox(i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ox(in)">
                                      <p:cBhvr>
                                        <p:cTn id="34" dur="500"/>
                                        <p:tgtEl>
                                          <p:spTgt spid="11"/>
                                        </p:tgtEl>
                                      </p:cBhvr>
                                    </p:animEffect>
                                  </p:childTnLst>
                                </p:cTn>
                              </p:par>
                            </p:childTnLst>
                          </p:cTn>
                        </p:par>
                        <p:par>
                          <p:cTn id="35" fill="hold">
                            <p:stCondLst>
                              <p:cond delay="500"/>
                            </p:stCondLst>
                            <p:childTnLst>
                              <p:par>
                                <p:cTn id="36" presetID="4" presetClass="entr" presetSubtype="16"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ox(in)">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bldLvl="0" animBg="1"/>
      <p:bldP spid="11" grpId="0" bldLvl="0" animBg="1"/>
      <p:bldP spid="12" grpId="0" bldLvl="0" animBg="1"/>
      <p:bldP spid="13" grpId="0" bldLvl="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456565" y="918210"/>
            <a:ext cx="10852150" cy="5110480"/>
          </a:xfrm>
          <a:prstGeom prst="rect">
            <a:avLst/>
          </a:prstGeom>
        </p:spPr>
      </p:pic>
      <p:sp>
        <p:nvSpPr>
          <p:cNvPr id="4" name="TextBox 7"/>
          <p:cNvSpPr txBox="1">
            <a:spLocks noChangeArrowheads="1"/>
          </p:cNvSpPr>
          <p:nvPr/>
        </p:nvSpPr>
        <p:spPr bwMode="auto">
          <a:xfrm>
            <a:off x="4884420" y="161925"/>
            <a:ext cx="2047875" cy="411480"/>
          </a:xfrm>
          <a:prstGeom prst="rect">
            <a:avLst/>
          </a:prstGeom>
          <a:solidFill>
            <a:schemeClr val="bg1">
              <a:lumMod val="85000"/>
              <a:alpha val="58000"/>
            </a:schemeClr>
          </a:solidFill>
          <a:ln w="9525">
            <a:solidFill>
              <a:srgbClr val="00B0F0"/>
            </a:solidFill>
            <a:miter lim="800000"/>
          </a:ln>
        </p:spPr>
        <p:txBody>
          <a:bodyPr wrap="square">
            <a:spAutoFit/>
          </a:bodyPr>
          <a:lstStyle/>
          <a:p>
            <a:pPr marL="396240" marR="0" indent="-396240" defTabSz="914400">
              <a:lnSpc>
                <a:spcPts val="2500"/>
              </a:lnSpc>
              <a:spcBef>
                <a:spcPts val="0"/>
              </a:spcBef>
              <a:buClrTx/>
              <a:buSzTx/>
              <a:buFontTx/>
              <a:buNone/>
              <a:defRPr/>
            </a:pPr>
            <a:r>
              <a:rPr kumimoji="0" lang="en-US" altLang="zh-CN" sz="3600" b="1" kern="1200" cap="none" spc="0" normalizeH="0" baseline="0" noProof="0" dirty="0">
                <a:latin typeface="Arial Narrow" panose="020B0606020202030204" pitchFamily="34" charset="0"/>
                <a:ea typeface="宋体" panose="02010600030101010101" pitchFamily="2" charset="-122"/>
                <a:cs typeface="Times New Roman" panose="02020603050405020304" charset="0"/>
              </a:rPr>
              <a:t>Summary</a:t>
            </a:r>
            <a:endParaRPr kumimoji="0" lang="en-US" altLang="zh-CN" sz="3600" b="1" kern="1200" cap="none" spc="0" normalizeH="0" baseline="0" noProof="0" dirty="0">
              <a:latin typeface="Arial Narrow" panose="020B0606020202030204" pitchFamily="3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13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13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14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14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14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14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14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14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16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162.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16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16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165.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166.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167.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16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8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8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8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8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8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9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0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0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1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1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1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1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1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1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1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1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1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2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59"/>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59"/>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7.xml><?xml version="1.0" encoding="utf-8"?>
<p:tagLst xmlns:p="http://schemas.openxmlformats.org/presentationml/2006/main">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5259"/>
  <p:tag name="KSO_WM_TEMPLATE_THUMBS_INDEX" val="1、4、7、12、16、18、19、20、21、22、23、24、25"/>
</p:tagLst>
</file>

<file path=ppt/tags/tag228.xml><?xml version="1.0" encoding="utf-8"?>
<p:tagLst xmlns:p="http://schemas.openxmlformats.org/presentationml/2006/main">
  <p:tag name="KSO_WM_TEMPLATE_CATEGORY" val="custom"/>
  <p:tag name="KSO_WM_TEMPLATE_INDEX" val="20205259"/>
</p:tagLst>
</file>

<file path=ppt/tags/tag22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2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2021_3*l_h_i*1_1_1"/>
  <p:tag name="KSO_WM_UNIT_INDEX" val="1_1_1"/>
  <p:tag name="KSO_WM_UNIT_LAYERLEVEL" val="1_1_1"/>
  <p:tag name="KSO_WM_UNIT_LINE_FILL_TYPE" val="2"/>
  <p:tag name="KSO_WM_UNIT_LINE_FORE_SCHEMECOLOR_INDEX" val="5"/>
  <p:tag name="KSO_WM_UNIT_TEXT_FILL_FORE_SCHEMECOLOR_INDEX" val="13"/>
  <p:tag name="KSO_WM_UNIT_TEXT_FILL_TYPE" val="1"/>
  <p:tag name="KSO_WM_UNIT_TYPE" val="l_h_i"/>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21"/>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2021_3*l_h_i*1_1_2"/>
  <p:tag name="KSO_WM_UNIT_INDEX" val="1_1_2"/>
  <p:tag name="KSO_WM_UNIT_LAYERLEVEL" val="1_1_1"/>
  <p:tag name="KSO_WM_UNIT_LINE_FILL_TYPE" val="2"/>
  <p:tag name="KSO_WM_UNIT_LINE_FORE_SCHEMECOLOR_INDEX" val="5"/>
  <p:tag name="KSO_WM_UNIT_TEXT_FILL_FORE_SCHEMECOLOR_INDEX" val="2"/>
  <p:tag name="KSO_WM_UNIT_TEXT_FILL_TYPE" val="1"/>
  <p:tag name="KSO_WM_UNIT_TYPE" val="l_h_i"/>
</p:tagLst>
</file>

<file path=ppt/tags/tag23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21"/>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82021_3*l_h_x*1_1_1"/>
  <p:tag name="KSO_WM_UNIT_INDEX" val="1_1_1"/>
  <p:tag name="KSO_WM_UNIT_LAYERLEVEL" val="1_1_1"/>
  <p:tag name="KSO_WM_UNIT_TYPE" val="l_h_x"/>
  <p:tag name="KSO_WM_UNIT_VALUE" val="99*121"/>
</p:tagLst>
</file>

<file path=ppt/tags/tag23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21"/>
  <p:tag name="KSO_WM_UNIT_COMPATIBLE" val="0"/>
  <p:tag name="KSO_WM_UNIT_DIAGRAM_ISNUMVISUAL" val="0"/>
  <p:tag name="KSO_WM_UNIT_DIAGRAM_ISREFERUNIT" val="0"/>
  <p:tag name="KSO_WM_UNIT_HIGHLIGHT" val="0"/>
  <p:tag name="KSO_WM_UNIT_ID" val="diagram20182021_3*l_h_f*1_1_1"/>
  <p:tag name="KSO_WM_UNIT_INDEX" val="1_1_1"/>
  <p:tag name="KSO_WM_UNIT_LAYERLEVEL" val="1_1_1"/>
  <p:tag name="KSO_WM_UNIT_NOCLEAR" val="0"/>
  <p:tag name="KSO_WM_UNIT_PRESET_TEXT" val="单击此处添加文本具体内容"/>
  <p:tag name="KSO_WM_UNIT_SUBTYPE" val="a"/>
  <p:tag name="KSO_WM_UNIT_TEXT_FILL_FORE_SCHEMECOLOR_INDEX" val="14"/>
  <p:tag name="KSO_WM_UNIT_TEXT_FILL_TYPE" val="1"/>
  <p:tag name="KSO_WM_UNIT_TYPE" val="l_h_f"/>
  <p:tag name="KSO_WM_UNIT_VALUE" val="13"/>
</p:tagLst>
</file>

<file path=ppt/tags/tag23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2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2021_3*l_h_i*1_2_1"/>
  <p:tag name="KSO_WM_UNIT_INDEX" val="1_2_1"/>
  <p:tag name="KSO_WM_UNIT_LAYERLEVEL" val="1_1_1"/>
  <p:tag name="KSO_WM_UNIT_LINE_FILL_TYPE" val="2"/>
  <p:tag name="KSO_WM_UNIT_LINE_FORE_SCHEMECOLOR_INDEX" val="6"/>
  <p:tag name="KSO_WM_UNIT_TEXT_FILL_FORE_SCHEMECOLOR_INDEX" val="13"/>
  <p:tag name="KSO_WM_UNIT_TEXT_FILL_TYPE" val="1"/>
  <p:tag name="KSO_WM_UNIT_TYPE" val="l_h_i"/>
</p:tagLst>
</file>

<file path=ppt/tags/tag23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21"/>
  <p:tag name="KSO_WM_UNIT_COMPATIBLE" val="0"/>
  <p:tag name="KSO_WM_UNIT_DIAGRAM_ISNUMVISUAL" val="0"/>
  <p:tag name="KSO_WM_UNIT_DIAGRAM_ISREFERUNIT" val="0"/>
  <p:tag name="KSO_WM_UNIT_HIGHLIGHT" val="0"/>
  <p:tag name="KSO_WM_UNIT_ID" val="diagram20182021_3*l_i*1_5"/>
  <p:tag name="KSO_WM_UNIT_INDEX" val="1_5"/>
  <p:tag name="KSO_WM_UNIT_LAYERLEVEL" val="1_1"/>
  <p:tag name="KSO_WM_UNIT_LINE_FILL_TYPE" val="2"/>
  <p:tag name="KSO_WM_UNIT_LINE_FORE_SCHEMECOLOR_INDEX" val="5"/>
  <p:tag name="KSO_WM_UNIT_TEXT_FILL_FORE_SCHEMECOLOR_INDEX" val="2"/>
  <p:tag name="KSO_WM_UNIT_TEXT_FILL_TYPE" val="1"/>
  <p:tag name="KSO_WM_UNIT_TYPE" val="l_i"/>
</p:tagLst>
</file>

<file path=ppt/tags/tag23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21"/>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2021_3*l_h_i*1_2_2"/>
  <p:tag name="KSO_WM_UNIT_INDEX" val="1_2_2"/>
  <p:tag name="KSO_WM_UNIT_LAYERLEVEL" val="1_1_1"/>
  <p:tag name="KSO_WM_UNIT_LINE_FILL_TYPE" val="2"/>
  <p:tag name="KSO_WM_UNIT_LINE_FORE_SCHEMECOLOR_INDEX" val="6"/>
  <p:tag name="KSO_WM_UNIT_TEXT_FILL_FORE_SCHEMECOLOR_INDEX" val="2"/>
  <p:tag name="KSO_WM_UNIT_TEXT_FILL_TYPE" val="1"/>
  <p:tag name="KSO_WM_UNIT_TYPE" val="l_h_i"/>
</p:tagLst>
</file>

<file path=ppt/tags/tag23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21"/>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82021_3*l_h_x*1_2_1"/>
  <p:tag name="KSO_WM_UNIT_INDEX" val="1_2_1"/>
  <p:tag name="KSO_WM_UNIT_LAYERLEVEL" val="1_1_1"/>
  <p:tag name="KSO_WM_UNIT_TYPE" val="l_h_x"/>
  <p:tag name="KSO_WM_UNIT_VALUE" val="135*135"/>
</p:tagLst>
</file>

<file path=ppt/tags/tag23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21"/>
  <p:tag name="KSO_WM_UNIT_COMPATIBLE" val="0"/>
  <p:tag name="KSO_WM_UNIT_DIAGRAM_ISNUMVISUAL" val="0"/>
  <p:tag name="KSO_WM_UNIT_DIAGRAM_ISREFERUNIT" val="0"/>
  <p:tag name="KSO_WM_UNIT_HIGHLIGHT" val="0"/>
  <p:tag name="KSO_WM_UNIT_ID" val="diagram20182021_3*l_h_f*1_2_1"/>
  <p:tag name="KSO_WM_UNIT_INDEX" val="1_2_1"/>
  <p:tag name="KSO_WM_UNIT_LAYERLEVEL" val="1_1_1"/>
  <p:tag name="KSO_WM_UNIT_NOCLEAR" val="0"/>
  <p:tag name="KSO_WM_UNIT_PRESET_TEXT" val="单击此处添加文本具体内容"/>
  <p:tag name="KSO_WM_UNIT_SUBTYPE" val="a"/>
  <p:tag name="KSO_WM_UNIT_TEXT_FILL_FORE_SCHEMECOLOR_INDEX" val="14"/>
  <p:tag name="KSO_WM_UNIT_TEXT_FILL_TYPE" val="1"/>
  <p:tag name="KSO_WM_UNIT_TYPE" val="l_h_f"/>
  <p:tag name="KSO_WM_UNIT_VALUE" val="13"/>
</p:tagLst>
</file>

<file path=ppt/tags/tag23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21"/>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182021_3*l_h_i*1_3_1"/>
  <p:tag name="KSO_WM_UNIT_INDEX" val="1_3_1"/>
  <p:tag name="KSO_WM_UNIT_LAYERLEVEL" val="1_1_1"/>
  <p:tag name="KSO_WM_UNIT_LINE_FILL_TYPE" val="2"/>
  <p:tag name="KSO_WM_UNIT_LINE_FORE_SCHEMECOLOR_INDEX" val="7"/>
  <p:tag name="KSO_WM_UNIT_TEXT_FILL_FORE_SCHEMECOLOR_INDEX" val="13"/>
  <p:tag name="KSO_WM_UNIT_TEXT_FILL_TYPE" val="1"/>
  <p:tag name="KSO_WM_UNIT_TYPE" val="l_h_i"/>
</p:tagLst>
</file>

<file path=ppt/tags/tag23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21"/>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182021_3*l_h_i*1_3_2"/>
  <p:tag name="KSO_WM_UNIT_INDEX" val="1_3_2"/>
  <p:tag name="KSO_WM_UNIT_LAYERLEVEL" val="1_1_1"/>
  <p:tag name="KSO_WM_UNIT_LINE_FILL_TYPE" val="2"/>
  <p:tag name="KSO_WM_UNIT_LINE_FORE_SCHEMECOLOR_INDEX" val="7"/>
  <p:tag name="KSO_WM_UNIT_TEXT_FILL_FORE_SCHEMECOLOR_INDEX" val="2"/>
  <p:tag name="KSO_WM_UNIT_TEXT_FILL_TYPE" val="1"/>
  <p:tag name="KSO_WM_UNIT_TYPE" val="l_h_i"/>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21"/>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82021_3*l_h_x*1_3_1"/>
  <p:tag name="KSO_WM_UNIT_INDEX" val="1_3_1"/>
  <p:tag name="KSO_WM_UNIT_LAYERLEVEL" val="1_1_1"/>
  <p:tag name="KSO_WM_UNIT_TYPE" val="l_h_x"/>
  <p:tag name="KSO_WM_UNIT_VALUE" val="127*140"/>
</p:tagLst>
</file>

<file path=ppt/tags/tag24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21"/>
  <p:tag name="KSO_WM_UNIT_COMPATIBLE" val="0"/>
  <p:tag name="KSO_WM_UNIT_DIAGRAM_ISNUMVISUAL" val="0"/>
  <p:tag name="KSO_WM_UNIT_DIAGRAM_ISREFERUNIT" val="0"/>
  <p:tag name="KSO_WM_UNIT_HIGHLIGHT" val="0"/>
  <p:tag name="KSO_WM_UNIT_ID" val="diagram20182021_3*l_h_f*1_3_1"/>
  <p:tag name="KSO_WM_UNIT_INDEX" val="1_3_1"/>
  <p:tag name="KSO_WM_UNIT_LAYERLEVEL" val="1_1_1"/>
  <p:tag name="KSO_WM_UNIT_NOCLEAR" val="0"/>
  <p:tag name="KSO_WM_UNIT_PRESET_TEXT" val="单击此处添加文本具体内容"/>
  <p:tag name="KSO_WM_UNIT_SUBTYPE" val="a"/>
  <p:tag name="KSO_WM_UNIT_TEXT_FILL_FORE_SCHEMECOLOR_INDEX" val="14"/>
  <p:tag name="KSO_WM_UNIT_TEXT_FILL_TYPE" val="1"/>
  <p:tag name="KSO_WM_UNIT_TYPE" val="l_h_f"/>
  <p:tag name="KSO_WM_UNIT_VALUE" val="13"/>
</p:tagLst>
</file>

<file path=ppt/tags/tag24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21"/>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182021_3*l_h_i*1_4_1"/>
  <p:tag name="KSO_WM_UNIT_INDEX" val="1_4_1"/>
  <p:tag name="KSO_WM_UNIT_LAYERLEVEL" val="1_1_1"/>
  <p:tag name="KSO_WM_UNIT_LINE_FILL_TYPE" val="2"/>
  <p:tag name="KSO_WM_UNIT_LINE_FORE_SCHEMECOLOR_INDEX" val="8"/>
  <p:tag name="KSO_WM_UNIT_TEXT_FILL_FORE_SCHEMECOLOR_INDEX" val="13"/>
  <p:tag name="KSO_WM_UNIT_TEXT_FILL_TYPE" val="1"/>
  <p:tag name="KSO_WM_UNIT_TYPE" val="l_h_i"/>
</p:tagLst>
</file>

<file path=ppt/tags/tag24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21"/>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182021_3*l_h_i*1_4_2"/>
  <p:tag name="KSO_WM_UNIT_INDEX" val="1_4_2"/>
  <p:tag name="KSO_WM_UNIT_LAYERLEVEL" val="1_1_1"/>
  <p:tag name="KSO_WM_UNIT_LINE_FILL_TYPE" val="2"/>
  <p:tag name="KSO_WM_UNIT_LINE_FORE_SCHEMECOLOR_INDEX" val="8"/>
  <p:tag name="KSO_WM_UNIT_TEXT_FILL_FORE_SCHEMECOLOR_INDEX" val="2"/>
  <p:tag name="KSO_WM_UNIT_TEXT_FILL_TYPE" val="1"/>
  <p:tag name="KSO_WM_UNIT_TYPE" val="l_h_i"/>
</p:tagLst>
</file>

<file path=ppt/tags/tag24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21"/>
  <p:tag name="KSO_WM_UNIT_COMPATIBLE" val="0"/>
  <p:tag name="KSO_WM_UNIT_DIAGRAM_ISNUMVISUAL" val="0"/>
  <p:tag name="KSO_WM_UNIT_DIAGRAM_ISREFERUNIT" val="0"/>
  <p:tag name="KSO_WM_UNIT_HIGHLIGHT" val="0"/>
  <p:tag name="KSO_WM_UNIT_ID" val="diagram20182021_3*l_h_f*1_4_1"/>
  <p:tag name="KSO_WM_UNIT_INDEX" val="1_4_1"/>
  <p:tag name="KSO_WM_UNIT_LAYERLEVEL" val="1_1_1"/>
  <p:tag name="KSO_WM_UNIT_NOCLEAR" val="0"/>
  <p:tag name="KSO_WM_UNIT_PRESET_TEXT" val="单击此处添加文本具体内容"/>
  <p:tag name="KSO_WM_UNIT_SUBTYPE" val="a"/>
  <p:tag name="KSO_WM_UNIT_TEXT_FILL_FORE_SCHEMECOLOR_INDEX" val="14"/>
  <p:tag name="KSO_WM_UNIT_TEXT_FILL_TYPE" val="1"/>
  <p:tag name="KSO_WM_UNIT_TYPE" val="l_h_f"/>
  <p:tag name="KSO_WM_UNIT_VALUE" val="13"/>
</p:tagLst>
</file>

<file path=ppt/tags/tag24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2021"/>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82021_3*l_h_x*1_4_1"/>
  <p:tag name="KSO_WM_UNIT_INDEX" val="1_4_1"/>
  <p:tag name="KSO_WM_UNIT_LAYERLEVEL" val="1_1_1"/>
  <p:tag name="KSO_WM_UNIT_TEXT_FILL_FORE_SCHEMECOLOR_INDEX" val="13"/>
  <p:tag name="KSO_WM_UNIT_TEXT_FILL_TYPE" val="1"/>
  <p:tag name="KSO_WM_UNIT_TYPE" val="l_h_x"/>
  <p:tag name="KSO_WM_UNIT_VALUE" val="82*104"/>
</p:tagLst>
</file>

<file path=ppt/tags/tag246.xml><?xml version="1.0" encoding="utf-8"?>
<p:tagLst xmlns:p="http://schemas.openxmlformats.org/presentationml/2006/main">
  <p:tag name="KSO_WM_SPECIAL_SOURCE" val="bdnull"/>
</p:tagLst>
</file>

<file path=ppt/tags/tag247.xml><?xml version="1.0" encoding="utf-8"?>
<p:tagLst xmlns:p="http://schemas.openxmlformats.org/presentationml/2006/main">
  <p:tag name="KSO_WM_SPECIAL_SOURCE" val="bdnull"/>
</p:tagLst>
</file>

<file path=ppt/tags/tag248.xml><?xml version="1.0" encoding="utf-8"?>
<p:tagLst xmlns:p="http://schemas.openxmlformats.org/presentationml/2006/main">
  <p:tag name="KSO_WM_SPECIAL_SOURCE" val="bdnull"/>
</p:tagLst>
</file>

<file path=ppt/tags/tag249.xml><?xml version="1.0" encoding="utf-8"?>
<p:tagLst xmlns:p="http://schemas.openxmlformats.org/presentationml/2006/main">
  <p:tag name="KSO_WM_SPECIAL_SOURCE" val="bdnull"/>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SPECIAL_SOURCE" val="bdnull"/>
</p:tagLst>
</file>

<file path=ppt/tags/tag251.xml><?xml version="1.0" encoding="utf-8"?>
<p:tagLst xmlns:p="http://schemas.openxmlformats.org/presentationml/2006/main">
  <p:tag name="KSO_WM_UNIT_PLACING_PICTURE_USER_VIEWPORT" val="{&quot;height&quot;:4947,&quot;width&quot;:17090}"/>
</p:tagLst>
</file>

<file path=ppt/tags/tag25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HIGHLIGHT" val="0"/>
  <p:tag name="KSO_WM_UNIT_ID" val="diagram20168940_4*l_h_i*1_1_1"/>
  <p:tag name="KSO_WM_UNIT_INDEX" val="1_1_1"/>
  <p:tag name="KSO_WM_UNIT_LAYERLEVEL" val="1_1_1"/>
  <p:tag name="KSO_WM_UNIT_TYPE" val="l_h_i"/>
</p:tagLst>
</file>

<file path=ppt/tags/tag25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HIGHLIGHT" val="0"/>
  <p:tag name="KSO_WM_UNIT_ID" val="diagram20168940_4*l_h_i*1_2_1"/>
  <p:tag name="KSO_WM_UNIT_INDEX" val="1_2_1"/>
  <p:tag name="KSO_WM_UNIT_LAYERLEVEL" val="1_1_1"/>
  <p:tag name="KSO_WM_UNIT_TYPE" val="l_h_i"/>
</p:tagLst>
</file>

<file path=ppt/tags/tag25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HIGHLIGHT" val="0"/>
  <p:tag name="KSO_WM_UNIT_ID" val="diagram20168940_4*l_h_i*1_3_1"/>
  <p:tag name="KSO_WM_UNIT_INDEX" val="1_3_1"/>
  <p:tag name="KSO_WM_UNIT_LAYERLEVEL" val="1_1_1"/>
  <p:tag name="KSO_WM_UNIT_TYPE" val="l_h_i"/>
</p:tagLst>
</file>

<file path=ppt/tags/tag25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HIGHLIGHT" val="0"/>
  <p:tag name="KSO_WM_UNIT_ID" val="diagram20168940_4*l_h_i*1_4_1"/>
  <p:tag name="KSO_WM_UNIT_INDEX" val="1_4_1"/>
  <p:tag name="KSO_WM_UNIT_LAYERLEVEL" val="1_1_1"/>
  <p:tag name="KSO_WM_UNIT_TYPE" val="l_h_i"/>
</p:tagLst>
</file>

<file path=ppt/tags/tag25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68940_4*l_h_i*1_1_2"/>
  <p:tag name="KSO_WM_UNIT_INDEX" val="1_1_2"/>
  <p:tag name="KSO_WM_UNIT_LAYERLEVEL" val="1_1_1"/>
  <p:tag name="KSO_WM_UNIT_TEXT_FILL_FORE_SCHEMECOLOR_INDEX" val="2"/>
  <p:tag name="KSO_WM_UNIT_TEXT_FILL_TYPE" val="1"/>
  <p:tag name="KSO_WM_UNIT_TYPE" val="l_h_i"/>
</p:tagLst>
</file>

<file path=ppt/tags/tag25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HIGHLIGHT" val="0"/>
  <p:tag name="KSO_WM_UNIT_ID" val="diagram20168940_4*l_i*1_1"/>
  <p:tag name="KSO_WM_UNIT_INDEX" val="1_1"/>
  <p:tag name="KSO_WM_UNIT_LAYERLEVEL" val="1_1"/>
  <p:tag name="KSO_WM_UNIT_LINE_FILL_TYPE" val="2"/>
  <p:tag name="KSO_WM_UNIT_LINE_FORE_SCHEMECOLOR_INDEX" val="14"/>
  <p:tag name="KSO_WM_UNIT_TYPE" val="l_i"/>
</p:tagLst>
</file>

<file path=ppt/tags/tag25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HIGHLIGHT" val="0"/>
  <p:tag name="KSO_WM_UNIT_ID" val="diagram20168940_4*l_h_g*1_1_1"/>
  <p:tag name="KSO_WM_UNIT_INDEX" val="1_1_1"/>
  <p:tag name="KSO_WM_UNIT_LAYERLEVEL" val="1_1_1"/>
  <p:tag name="KSO_WM_UNIT_NOCLEAR" val="0"/>
  <p:tag name="KSO_WM_UNIT_PRESET_TEXT" val="添加标题"/>
  <p:tag name="KSO_WM_UNIT_RELATE_UNITID" val="diagram20168940_4*l_h_f*1_1_1"/>
  <p:tag name="KSO_WM_UNIT_TEXT_FILL_FORE_SCHEMECOLOR_INDEX" val="14"/>
  <p:tag name="KSO_WM_UNIT_TEXT_FILL_TYPE" val="1"/>
  <p:tag name="KSO_WM_UNIT_TYPE" val="l_h_g"/>
  <p:tag name="KSO_WM_UNIT_VALUE" val="4"/>
</p:tagLst>
</file>

<file path=ppt/tags/tag25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68940_4*l_h_i*1_2_2"/>
  <p:tag name="KSO_WM_UNIT_INDEX" val="1_2_2"/>
  <p:tag name="KSO_WM_UNIT_LAYERLEVEL" val="1_1_1"/>
  <p:tag name="KSO_WM_UNIT_TEXT_FILL_FORE_SCHEMECOLOR_INDEX" val="2"/>
  <p:tag name="KSO_WM_UNIT_TEXT_FILL_TYPE" val="1"/>
  <p:tag name="KSO_WM_UNIT_TYPE" val="l_h_i"/>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HIGHLIGHT" val="0"/>
  <p:tag name="KSO_WM_UNIT_ID" val="diagram20168940_4*l_h_g*1_2_1"/>
  <p:tag name="KSO_WM_UNIT_INDEX" val="1_2_1"/>
  <p:tag name="KSO_WM_UNIT_LAYERLEVEL" val="1_1_1"/>
  <p:tag name="KSO_WM_UNIT_NOCLEAR" val="0"/>
  <p:tag name="KSO_WM_UNIT_PRESET_TEXT" val="添加标题"/>
  <p:tag name="KSO_WM_UNIT_RELATE_UNITID" val="diagram20168940_4*l_h_f*1_2_1"/>
  <p:tag name="KSO_WM_UNIT_TEXT_FILL_FORE_SCHEMECOLOR_INDEX" val="14"/>
  <p:tag name="KSO_WM_UNIT_TEXT_FILL_TYPE" val="1"/>
  <p:tag name="KSO_WM_UNIT_TYPE" val="l_h_g"/>
  <p:tag name="KSO_WM_UNIT_VALUE" val="4"/>
</p:tagLst>
</file>

<file path=ppt/tags/tag26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168940_4*l_h_i*1_3_2"/>
  <p:tag name="KSO_WM_UNIT_INDEX" val="1_3_2"/>
  <p:tag name="KSO_WM_UNIT_LAYERLEVEL" val="1_1_1"/>
  <p:tag name="KSO_WM_UNIT_TEXT_FILL_FORE_SCHEMECOLOR_INDEX" val="2"/>
  <p:tag name="KSO_WM_UNIT_TEXT_FILL_TYPE" val="1"/>
  <p:tag name="KSO_WM_UNIT_TYPE" val="l_h_i"/>
</p:tagLst>
</file>

<file path=ppt/tags/tag26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HIGHLIGHT" val="0"/>
  <p:tag name="KSO_WM_UNIT_ID" val="diagram20168940_4*l_h_g*1_3_1"/>
  <p:tag name="KSO_WM_UNIT_INDEX" val="1_3_1"/>
  <p:tag name="KSO_WM_UNIT_LAYERLEVEL" val="1_1_1"/>
  <p:tag name="KSO_WM_UNIT_NOCLEAR" val="0"/>
  <p:tag name="KSO_WM_UNIT_PRESET_TEXT" val="添加标题"/>
  <p:tag name="KSO_WM_UNIT_RELATE_UNITID" val="diagram20168940_4*l_h_f*1_3_1"/>
  <p:tag name="KSO_WM_UNIT_TEXT_FILL_FORE_SCHEMECOLOR_INDEX" val="14"/>
  <p:tag name="KSO_WM_UNIT_TEXT_FILL_TYPE" val="1"/>
  <p:tag name="KSO_WM_UNIT_TYPE" val="l_h_g"/>
  <p:tag name="KSO_WM_UNIT_VALUE" val="4"/>
</p:tagLst>
</file>

<file path=ppt/tags/tag26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168940_4*l_h_i*1_4_2"/>
  <p:tag name="KSO_WM_UNIT_INDEX" val="1_4_2"/>
  <p:tag name="KSO_WM_UNIT_LAYERLEVEL" val="1_1_1"/>
  <p:tag name="KSO_WM_UNIT_TEXT_FILL_FORE_SCHEMECOLOR_INDEX" val="2"/>
  <p:tag name="KSO_WM_UNIT_TEXT_FILL_TYPE" val="1"/>
  <p:tag name="KSO_WM_UNIT_TYPE" val="l_h_i"/>
</p:tagLst>
</file>

<file path=ppt/tags/tag26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HIGHLIGHT" val="0"/>
  <p:tag name="KSO_WM_UNIT_ID" val="diagram20168940_4*l_h_g*1_4_1"/>
  <p:tag name="KSO_WM_UNIT_INDEX" val="1_4_1"/>
  <p:tag name="KSO_WM_UNIT_LAYERLEVEL" val="1_1_1"/>
  <p:tag name="KSO_WM_UNIT_NOCLEAR" val="0"/>
  <p:tag name="KSO_WM_UNIT_PRESET_TEXT" val="添加标题"/>
  <p:tag name="KSO_WM_UNIT_RELATE_UNITID" val="diagram20168940_4*l_h_f*1_4_1"/>
  <p:tag name="KSO_WM_UNIT_TEXT_FILL_FORE_SCHEMECOLOR_INDEX" val="14"/>
  <p:tag name="KSO_WM_UNIT_TEXT_FILL_TYPE" val="1"/>
  <p:tag name="KSO_WM_UNIT_TYPE" val="l_h_g"/>
  <p:tag name="KSO_WM_UNIT_VALUE" val="4"/>
</p:tagLst>
</file>

<file path=ppt/tags/tag26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HIGHLIGHT" val="0"/>
  <p:tag name="KSO_WM_UNIT_ID" val="diagram20168940_4*l_h_a*1_1_1"/>
  <p:tag name="KSO_WM_UNIT_INDEX" val="1_1_1"/>
  <p:tag name="KSO_WM_UNIT_ISCONTENTSTITLE" val="0"/>
  <p:tag name="KSO_WM_UNIT_LAYERLEVEL" val="1_1_1"/>
  <p:tag name="KSO_WM_UNIT_NOCLEAR" val="0"/>
  <p:tag name="KSO_WM_UNIT_PRESET_TEXT" val="添加标题"/>
  <p:tag name="KSO_WM_UNIT_TEXT_FILL_FORE_SCHEMECOLOR_INDEX" val="5"/>
  <p:tag name="KSO_WM_UNIT_TEXT_FILL_TYPE" val="1"/>
  <p:tag name="KSO_WM_UNIT_TYPE" val="l_h_a"/>
  <p:tag name="KSO_WM_UNIT_VALUE" val="18"/>
</p:tagLst>
</file>

<file path=ppt/tags/tag26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HIGHLIGHT" val="0"/>
  <p:tag name="KSO_WM_UNIT_ID" val="diagram20168940_4*l_h_a*1_2_1"/>
  <p:tag name="KSO_WM_UNIT_INDEX" val="1_2_1"/>
  <p:tag name="KSO_WM_UNIT_ISCONTENTSTITLE" val="0"/>
  <p:tag name="KSO_WM_UNIT_LAYERLEVEL" val="1_1_1"/>
  <p:tag name="KSO_WM_UNIT_NOCLEAR" val="0"/>
  <p:tag name="KSO_WM_UNIT_PRESET_TEXT" val="添加标题"/>
  <p:tag name="KSO_WM_UNIT_TEXT_FILL_FORE_SCHEMECOLOR_INDEX" val="6"/>
  <p:tag name="KSO_WM_UNIT_TEXT_FILL_TYPE" val="1"/>
  <p:tag name="KSO_WM_UNIT_TYPE" val="l_h_a"/>
  <p:tag name="KSO_WM_UNIT_VALUE" val="18"/>
</p:tagLst>
</file>

<file path=ppt/tags/tag26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HIGHLIGHT" val="0"/>
  <p:tag name="KSO_WM_UNIT_ID" val="diagram20168940_4*l_h_a*1_3_1"/>
  <p:tag name="KSO_WM_UNIT_INDEX" val="1_3_1"/>
  <p:tag name="KSO_WM_UNIT_ISCONTENTSTITLE" val="0"/>
  <p:tag name="KSO_WM_UNIT_LAYERLEVEL" val="1_1_1"/>
  <p:tag name="KSO_WM_UNIT_NOCLEAR" val="0"/>
  <p:tag name="KSO_WM_UNIT_PRESET_TEXT" val="添加标题"/>
  <p:tag name="KSO_WM_UNIT_TEXT_FILL_FORE_SCHEMECOLOR_INDEX" val="7"/>
  <p:tag name="KSO_WM_UNIT_TEXT_FILL_TYPE" val="1"/>
  <p:tag name="KSO_WM_UNIT_TYPE" val="l_h_a"/>
  <p:tag name="KSO_WM_UNIT_VALUE" val="18"/>
</p:tagLst>
</file>

<file path=ppt/tags/tag26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HIGHLIGHT" val="0"/>
  <p:tag name="KSO_WM_UNIT_ID" val="diagram20168940_4*l_h_a*1_4_1"/>
  <p:tag name="KSO_WM_UNIT_INDEX" val="1_4_1"/>
  <p:tag name="KSO_WM_UNIT_ISCONTENTSTITLE" val="0"/>
  <p:tag name="KSO_WM_UNIT_LAYERLEVEL" val="1_1_1"/>
  <p:tag name="KSO_WM_UNIT_NOCLEAR" val="0"/>
  <p:tag name="KSO_WM_UNIT_PRESET_TEXT" val="添加标题"/>
  <p:tag name="KSO_WM_UNIT_TEXT_FILL_FORE_SCHEMECOLOR_INDEX" val="8"/>
  <p:tag name="KSO_WM_UNIT_TEXT_FILL_TYPE" val="1"/>
  <p:tag name="KSO_WM_UNIT_TYPE" val="l_h_a"/>
  <p:tag name="KSO_WM_UNIT_VALUE" val="18"/>
</p:tagLst>
</file>

<file path=ppt/tags/tag26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HIGHLIGHT" val="0"/>
  <p:tag name="KSO_WM_UNIT_ID" val="diagram20168940_4*l_h_i*1_1_1"/>
  <p:tag name="KSO_WM_UNIT_INDEX" val="1_1_1"/>
  <p:tag name="KSO_WM_UNIT_LAYERLEVEL" val="1_1_1"/>
  <p:tag name="KSO_WM_UNIT_TYPE" val="l_h_i"/>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HIGHLIGHT" val="0"/>
  <p:tag name="KSO_WM_UNIT_ID" val="diagram20168940_4*l_h_i*1_2_1"/>
  <p:tag name="KSO_WM_UNIT_INDEX" val="1_2_1"/>
  <p:tag name="KSO_WM_UNIT_LAYERLEVEL" val="1_1_1"/>
  <p:tag name="KSO_WM_UNIT_TYPE" val="l_h_i"/>
</p:tagLst>
</file>

<file path=ppt/tags/tag27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HIGHLIGHT" val="0"/>
  <p:tag name="KSO_WM_UNIT_ID" val="diagram20168940_4*l_h_i*1_3_1"/>
  <p:tag name="KSO_WM_UNIT_INDEX" val="1_3_1"/>
  <p:tag name="KSO_WM_UNIT_LAYERLEVEL" val="1_1_1"/>
  <p:tag name="KSO_WM_UNIT_TYPE" val="l_h_i"/>
</p:tagLst>
</file>

<file path=ppt/tags/tag27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HIGHLIGHT" val="0"/>
  <p:tag name="KSO_WM_UNIT_ID" val="diagram20168940_4*l_h_i*1_4_1"/>
  <p:tag name="KSO_WM_UNIT_INDEX" val="1_4_1"/>
  <p:tag name="KSO_WM_UNIT_LAYERLEVEL" val="1_1_1"/>
  <p:tag name="KSO_WM_UNIT_TYPE" val="l_h_i"/>
</p:tagLst>
</file>

<file path=ppt/tags/tag27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68940_4*l_h_i*1_1_2"/>
  <p:tag name="KSO_WM_UNIT_INDEX" val="1_1_2"/>
  <p:tag name="KSO_WM_UNIT_LAYERLEVEL" val="1_1_1"/>
  <p:tag name="KSO_WM_UNIT_TEXT_FILL_FORE_SCHEMECOLOR_INDEX" val="2"/>
  <p:tag name="KSO_WM_UNIT_TEXT_FILL_TYPE" val="1"/>
  <p:tag name="KSO_WM_UNIT_TYPE" val="l_h_i"/>
</p:tagLst>
</file>

<file path=ppt/tags/tag27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HIGHLIGHT" val="0"/>
  <p:tag name="KSO_WM_UNIT_ID" val="diagram20168940_4*l_i*1_1"/>
  <p:tag name="KSO_WM_UNIT_INDEX" val="1_1"/>
  <p:tag name="KSO_WM_UNIT_LAYERLEVEL" val="1_1"/>
  <p:tag name="KSO_WM_UNIT_LINE_FILL_TYPE" val="2"/>
  <p:tag name="KSO_WM_UNIT_LINE_FORE_SCHEMECOLOR_INDEX" val="14"/>
  <p:tag name="KSO_WM_UNIT_TYPE" val="l_i"/>
</p:tagLst>
</file>

<file path=ppt/tags/tag27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HIGHLIGHT" val="0"/>
  <p:tag name="KSO_WM_UNIT_ID" val="diagram20168940_4*l_h_g*1_1_1"/>
  <p:tag name="KSO_WM_UNIT_INDEX" val="1_1_1"/>
  <p:tag name="KSO_WM_UNIT_LAYERLEVEL" val="1_1_1"/>
  <p:tag name="KSO_WM_UNIT_NOCLEAR" val="0"/>
  <p:tag name="KSO_WM_UNIT_PRESET_TEXT" val="添加标题"/>
  <p:tag name="KSO_WM_UNIT_RELATE_UNITID" val="diagram20168940_4*l_h_f*1_1_1"/>
  <p:tag name="KSO_WM_UNIT_TEXT_FILL_FORE_SCHEMECOLOR_INDEX" val="14"/>
  <p:tag name="KSO_WM_UNIT_TEXT_FILL_TYPE" val="1"/>
  <p:tag name="KSO_WM_UNIT_TYPE" val="l_h_g"/>
  <p:tag name="KSO_WM_UNIT_VALUE" val="4"/>
</p:tagLst>
</file>

<file path=ppt/tags/tag27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68940_4*l_h_i*1_2_2"/>
  <p:tag name="KSO_WM_UNIT_INDEX" val="1_2_2"/>
  <p:tag name="KSO_WM_UNIT_LAYERLEVEL" val="1_1_1"/>
  <p:tag name="KSO_WM_UNIT_TEXT_FILL_FORE_SCHEMECOLOR_INDEX" val="2"/>
  <p:tag name="KSO_WM_UNIT_TEXT_FILL_TYPE" val="1"/>
  <p:tag name="KSO_WM_UNIT_TYPE" val="l_h_i"/>
</p:tagLst>
</file>

<file path=ppt/tags/tag27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HIGHLIGHT" val="0"/>
  <p:tag name="KSO_WM_UNIT_ID" val="diagram20168940_4*l_h_g*1_2_1"/>
  <p:tag name="KSO_WM_UNIT_INDEX" val="1_2_1"/>
  <p:tag name="KSO_WM_UNIT_LAYERLEVEL" val="1_1_1"/>
  <p:tag name="KSO_WM_UNIT_NOCLEAR" val="0"/>
  <p:tag name="KSO_WM_UNIT_PRESET_TEXT" val="添加标题"/>
  <p:tag name="KSO_WM_UNIT_RELATE_UNITID" val="diagram20168940_4*l_h_f*1_2_1"/>
  <p:tag name="KSO_WM_UNIT_TEXT_FILL_FORE_SCHEMECOLOR_INDEX" val="14"/>
  <p:tag name="KSO_WM_UNIT_TEXT_FILL_TYPE" val="1"/>
  <p:tag name="KSO_WM_UNIT_TYPE" val="l_h_g"/>
  <p:tag name="KSO_WM_UNIT_VALUE" val="4"/>
</p:tagLst>
</file>

<file path=ppt/tags/tag27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168940_4*l_h_i*1_3_2"/>
  <p:tag name="KSO_WM_UNIT_INDEX" val="1_3_2"/>
  <p:tag name="KSO_WM_UNIT_LAYERLEVEL" val="1_1_1"/>
  <p:tag name="KSO_WM_UNIT_TEXT_FILL_FORE_SCHEMECOLOR_INDEX" val="2"/>
  <p:tag name="KSO_WM_UNIT_TEXT_FILL_TYPE" val="1"/>
  <p:tag name="KSO_WM_UNIT_TYPE" val="l_h_i"/>
</p:tagLst>
</file>

<file path=ppt/tags/tag27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HIGHLIGHT" val="0"/>
  <p:tag name="KSO_WM_UNIT_ID" val="diagram20168940_4*l_h_g*1_3_1"/>
  <p:tag name="KSO_WM_UNIT_INDEX" val="1_3_1"/>
  <p:tag name="KSO_WM_UNIT_LAYERLEVEL" val="1_1_1"/>
  <p:tag name="KSO_WM_UNIT_NOCLEAR" val="0"/>
  <p:tag name="KSO_WM_UNIT_PRESET_TEXT" val="添加标题"/>
  <p:tag name="KSO_WM_UNIT_RELATE_UNITID" val="diagram20168940_4*l_h_f*1_3_1"/>
  <p:tag name="KSO_WM_UNIT_TEXT_FILL_FORE_SCHEMECOLOR_INDEX" val="14"/>
  <p:tag name="KSO_WM_UNIT_TEXT_FILL_TYPE" val="1"/>
  <p:tag name="KSO_WM_UNIT_TYPE" val="l_h_g"/>
  <p:tag name="KSO_WM_UNIT_VALUE" val="4"/>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168940_4*l_h_i*1_4_2"/>
  <p:tag name="KSO_WM_UNIT_INDEX" val="1_4_2"/>
  <p:tag name="KSO_WM_UNIT_LAYERLEVEL" val="1_1_1"/>
  <p:tag name="KSO_WM_UNIT_TEXT_FILL_FORE_SCHEMECOLOR_INDEX" val="2"/>
  <p:tag name="KSO_WM_UNIT_TEXT_FILL_TYPE" val="1"/>
  <p:tag name="KSO_WM_UNIT_TYPE" val="l_h_i"/>
</p:tagLst>
</file>

<file path=ppt/tags/tag28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HIGHLIGHT" val="0"/>
  <p:tag name="KSO_WM_UNIT_ID" val="diagram20168940_4*l_h_g*1_4_1"/>
  <p:tag name="KSO_WM_UNIT_INDEX" val="1_4_1"/>
  <p:tag name="KSO_WM_UNIT_LAYERLEVEL" val="1_1_1"/>
  <p:tag name="KSO_WM_UNIT_NOCLEAR" val="0"/>
  <p:tag name="KSO_WM_UNIT_PRESET_TEXT" val="添加标题"/>
  <p:tag name="KSO_WM_UNIT_RELATE_UNITID" val="diagram20168940_4*l_h_f*1_4_1"/>
  <p:tag name="KSO_WM_UNIT_TEXT_FILL_FORE_SCHEMECOLOR_INDEX" val="14"/>
  <p:tag name="KSO_WM_UNIT_TEXT_FILL_TYPE" val="1"/>
  <p:tag name="KSO_WM_UNIT_TYPE" val="l_h_g"/>
  <p:tag name="KSO_WM_UNIT_VALUE" val="4"/>
</p:tagLst>
</file>

<file path=ppt/tags/tag28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HIGHLIGHT" val="0"/>
  <p:tag name="KSO_WM_UNIT_ID" val="diagram20168940_4*l_h_a*1_1_1"/>
  <p:tag name="KSO_WM_UNIT_INDEX" val="1_1_1"/>
  <p:tag name="KSO_WM_UNIT_ISCONTENTSTITLE" val="0"/>
  <p:tag name="KSO_WM_UNIT_LAYERLEVEL" val="1_1_1"/>
  <p:tag name="KSO_WM_UNIT_NOCLEAR" val="0"/>
  <p:tag name="KSO_WM_UNIT_PRESET_TEXT" val="添加标题"/>
  <p:tag name="KSO_WM_UNIT_TEXT_FILL_FORE_SCHEMECOLOR_INDEX" val="5"/>
  <p:tag name="KSO_WM_UNIT_TEXT_FILL_TYPE" val="1"/>
  <p:tag name="KSO_WM_UNIT_TYPE" val="l_h_a"/>
  <p:tag name="KSO_WM_UNIT_VALUE" val="18"/>
</p:tagLst>
</file>

<file path=ppt/tags/tag28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HIGHLIGHT" val="0"/>
  <p:tag name="KSO_WM_UNIT_ID" val="diagram20168940_4*l_h_a*1_2_1"/>
  <p:tag name="KSO_WM_UNIT_INDEX" val="1_2_1"/>
  <p:tag name="KSO_WM_UNIT_ISCONTENTSTITLE" val="0"/>
  <p:tag name="KSO_WM_UNIT_LAYERLEVEL" val="1_1_1"/>
  <p:tag name="KSO_WM_UNIT_NOCLEAR" val="0"/>
  <p:tag name="KSO_WM_UNIT_PRESET_TEXT" val="添加标题"/>
  <p:tag name="KSO_WM_UNIT_TEXT_FILL_FORE_SCHEMECOLOR_INDEX" val="6"/>
  <p:tag name="KSO_WM_UNIT_TEXT_FILL_TYPE" val="1"/>
  <p:tag name="KSO_WM_UNIT_TYPE" val="l_h_a"/>
  <p:tag name="KSO_WM_UNIT_VALUE" val="18"/>
</p:tagLst>
</file>

<file path=ppt/tags/tag28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HIGHLIGHT" val="0"/>
  <p:tag name="KSO_WM_UNIT_ID" val="diagram20168940_4*l_h_a*1_3_1"/>
  <p:tag name="KSO_WM_UNIT_INDEX" val="1_3_1"/>
  <p:tag name="KSO_WM_UNIT_ISCONTENTSTITLE" val="0"/>
  <p:tag name="KSO_WM_UNIT_LAYERLEVEL" val="1_1_1"/>
  <p:tag name="KSO_WM_UNIT_NOCLEAR" val="0"/>
  <p:tag name="KSO_WM_UNIT_PRESET_TEXT" val="添加标题"/>
  <p:tag name="KSO_WM_UNIT_TEXT_FILL_FORE_SCHEMECOLOR_INDEX" val="7"/>
  <p:tag name="KSO_WM_UNIT_TEXT_FILL_TYPE" val="1"/>
  <p:tag name="KSO_WM_UNIT_TYPE" val="l_h_a"/>
  <p:tag name="KSO_WM_UNIT_VALUE" val="18"/>
</p:tagLst>
</file>

<file path=ppt/tags/tag28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940"/>
  <p:tag name="KSO_WM_UNIT_COMPATIBLE" val="0"/>
  <p:tag name="KSO_WM_UNIT_DIAGRAM_ISNUMVISUAL" val="0"/>
  <p:tag name="KSO_WM_UNIT_DIAGRAM_ISREFERUNIT" val="0"/>
  <p:tag name="KSO_WM_UNIT_HIGHLIGHT" val="0"/>
  <p:tag name="KSO_WM_UNIT_ID" val="diagram20168940_4*l_h_a*1_4_1"/>
  <p:tag name="KSO_WM_UNIT_INDEX" val="1_4_1"/>
  <p:tag name="KSO_WM_UNIT_ISCONTENTSTITLE" val="0"/>
  <p:tag name="KSO_WM_UNIT_LAYERLEVEL" val="1_1_1"/>
  <p:tag name="KSO_WM_UNIT_NOCLEAR" val="0"/>
  <p:tag name="KSO_WM_UNIT_PRESET_TEXT" val="添加标题"/>
  <p:tag name="KSO_WM_UNIT_TEXT_FILL_FORE_SCHEMECOLOR_INDEX" val="8"/>
  <p:tag name="KSO_WM_UNIT_TEXT_FILL_TYPE" val="1"/>
  <p:tag name="KSO_WM_UNIT_TYPE" val="l_h_a"/>
  <p:tag name="KSO_WM_UNIT_VALUE" val="18"/>
</p:tagLst>
</file>

<file path=ppt/tags/tag286.xml><?xml version="1.0" encoding="utf-8"?>
<p:tagLst xmlns:p="http://schemas.openxmlformats.org/presentationml/2006/main">
  <p:tag name="KSO_WM_BEAUTIFY_FLAG" val="#wm#"/>
  <p:tag name="KSO_WM_TEMPLATE_CATEGORY" val="custom"/>
  <p:tag name="KSO_WM_TEMPLATE_INDEX" val="20205259"/>
</p:tagLst>
</file>

<file path=ppt/tags/tag287.xml><?xml version="1.0" encoding="utf-8"?>
<p:tagLst xmlns:p="http://schemas.openxmlformats.org/presentationml/2006/main">
  <p:tag name="KSO_WM_UNIT_PLACING_PICTURE_USER_VIEWPORT" val="{&quot;height&quot;:2303,&quot;width&quot;:7338}"/>
</p:tagLst>
</file>

<file path=ppt/tags/tag288.xml><?xml version="1.0" encoding="utf-8"?>
<p:tagLst xmlns:p="http://schemas.openxmlformats.org/presentationml/2006/main">
  <p:tag name="KSO_WM_BEAUTIFY_FLAG" val="#wm#"/>
  <p:tag name="KSO_WM_TEMPLATE_CATEGORY" val="custom"/>
  <p:tag name="KSO_WM_TEMPLATE_INDEX" val="20205259"/>
</p:tagLst>
</file>

<file path=ppt/tags/tag289.xml><?xml version="1.0" encoding="utf-8"?>
<p:tagLst xmlns:p="http://schemas.openxmlformats.org/presentationml/2006/main">
  <p:tag name="KSO_WM_BEAUTIFY_FLAG" val="#wm#"/>
  <p:tag name="KSO_WM_TEMPLATE_CATEGORY" val="custom"/>
  <p:tag name="KSO_WM_TEMPLATE_INDEX" val="20205259"/>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022421">
      <a:dk1>
        <a:sysClr val="windowText" lastClr="000000"/>
      </a:dk1>
      <a:lt1>
        <a:sysClr val="window" lastClr="FFFFFF"/>
      </a:lt1>
      <a:dk2>
        <a:srgbClr val="F2F2F2"/>
      </a:dk2>
      <a:lt2>
        <a:srgbClr val="FFFFFF"/>
      </a:lt2>
      <a:accent1>
        <a:srgbClr val="50A6A4"/>
      </a:accent1>
      <a:accent2>
        <a:srgbClr val="6293A6"/>
      </a:accent2>
      <a:accent3>
        <a:srgbClr val="7481A8"/>
      </a:accent3>
      <a:accent4>
        <a:srgbClr val="876EA9"/>
      </a:accent4>
      <a:accent5>
        <a:srgbClr val="995CAB"/>
      </a:accent5>
      <a:accent6>
        <a:srgbClr val="AB49AD"/>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6552</Words>
  <Application>WPS 演示</Application>
  <PresentationFormat>宽屏</PresentationFormat>
  <Paragraphs>263</Paragraphs>
  <Slides>18</Slides>
  <Notes>6</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18</vt:i4>
      </vt:variant>
    </vt:vector>
  </HeadingPairs>
  <TitlesOfParts>
    <vt:vector size="42" baseType="lpstr">
      <vt:lpstr>Arial</vt:lpstr>
      <vt:lpstr>宋体</vt:lpstr>
      <vt:lpstr>Wingdings</vt:lpstr>
      <vt:lpstr>微软雅黑</vt:lpstr>
      <vt:lpstr>幼圆</vt:lpstr>
      <vt:lpstr>汉仪乐喵体W</vt:lpstr>
      <vt:lpstr>Arial</vt:lpstr>
      <vt:lpstr>Times New Roman</vt:lpstr>
      <vt:lpstr>Cambria</vt:lpstr>
      <vt:lpstr>Century Gothic</vt:lpstr>
      <vt:lpstr>Rockwell Extra Bold</vt:lpstr>
      <vt:lpstr>黑体</vt:lpstr>
      <vt:lpstr>隶书</vt:lpstr>
      <vt:lpstr>Lato</vt:lpstr>
      <vt:lpstr>Wingdings</vt:lpstr>
      <vt:lpstr>Comic Sans MS</vt:lpstr>
      <vt:lpstr>Arial Narrow</vt:lpstr>
      <vt:lpstr>Wingdings 2</vt:lpstr>
      <vt:lpstr>Arial Unicode MS</vt:lpstr>
      <vt:lpstr>Calibri</vt:lpstr>
      <vt:lpstr>HelveticaNeue</vt:lpstr>
      <vt:lpstr>Corbel</vt:lpstr>
      <vt:lpstr>华文新魏</vt:lpstr>
      <vt:lpstr>1_Office 主题​​</vt:lpstr>
      <vt:lpstr>PowerPoint 演示文稿</vt:lpstr>
      <vt:lpstr>PowerPoint 演示文稿</vt:lpstr>
      <vt:lpstr>PowerPoint 演示文稿</vt:lpstr>
      <vt:lpstr>PowerPoint 演示文稿</vt:lpstr>
      <vt:lpstr>Two letters from students to the editor,  who attended the summer camp organized by the magazine Healthy Life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24147</cp:lastModifiedBy>
  <cp:revision>72</cp:revision>
  <dcterms:created xsi:type="dcterms:W3CDTF">2018-04-13T03:36:00Z</dcterms:created>
  <dcterms:modified xsi:type="dcterms:W3CDTF">2022-01-14T13:00:17Z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ICV">
    <vt:lpwstr>1FD973EF71AD4DAF99DAECE6CE7CD2F0</vt:lpwstr>
  </property>
</Properties>
</file>