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4" r:id="rId3"/>
    <p:sldId id="257" r:id="rId4"/>
    <p:sldId id="258" r:id="rId5"/>
    <p:sldId id="256" r:id="rId6"/>
    <p:sldId id="260" r:id="rId7"/>
    <p:sldId id="259" r:id="rId8"/>
    <p:sldId id="261" r:id="rId9"/>
    <p:sldId id="262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9D522-F5BE-4DCE-ABC4-BFD38CFEE65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35FC4-2339-4B1A-B742-59578E8FA86E}" type="slidenum">
              <a:rPr lang="zh-CN" altLang="en-US" smtClean="0"/>
            </a:fld>
            <a:endParaRPr lang="zh-CN" altLang="en-US"/>
          </a:p>
        </p:txBody>
      </p:sp>
      <p:pic>
        <p:nvPicPr>
          <p:cNvPr id="12" name="图片 11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5332571" y="148590"/>
            <a:ext cx="3676650" cy="11901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571500" y="1792129"/>
            <a:ext cx="4903946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3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3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3539" y="2562701"/>
            <a:ext cx="2519363" cy="251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5483543" y="2069783"/>
            <a:ext cx="2702719" cy="553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3000" b="1">
                <a:latin typeface="华文新魏" panose="02010800040101010101" pitchFamily="2" charset="-122"/>
              </a:rPr>
              <a:t>知识产权声明</a:t>
            </a:r>
            <a:endParaRPr lang="zh-CN" altLang="en-US" sz="3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360安全浏览器下载\洗碗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4824"/>
            <a:ext cx="9144001" cy="6862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矩形 3"/>
          <p:cNvSpPr/>
          <p:nvPr/>
        </p:nvSpPr>
        <p:spPr>
          <a:xfrm>
            <a:off x="1138400" y="3965758"/>
            <a:ext cx="6745968" cy="2739211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Crystals </a:t>
            </a:r>
            <a:r>
              <a:rPr lang="zh-CN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萨曼萨的晶体实验</a:t>
            </a:r>
            <a:r>
              <a:rPr lang="en-US" altLang="zh-CN" sz="3200" b="1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</a:t>
            </a:r>
            <a:endParaRPr lang="en-US" altLang="zh-CN" sz="3200" b="1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Jacqueline 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Crompton </a:t>
            </a:r>
            <a:r>
              <a:rPr lang="en-US" altLang="zh-CN" sz="28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Ottaway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endParaRPr lang="en-US" altLang="zh-CN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(</a:t>
            </a:r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New Zealand</a:t>
            </a:r>
            <a:r>
              <a:rPr lang="en-US" altLang="zh-CN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endParaRPr lang="en-US" altLang="zh-CN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endParaRPr lang="en-US" altLang="zh-CN" sz="28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algn="ctr"/>
            <a:r>
              <a:rPr lang="en-US" altLang="zh-CN" sz="28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Act 9 Talk after dinner I</a:t>
            </a:r>
            <a:endParaRPr lang="zh-CN" altLang="zh-CN" sz="28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27984" y="116632"/>
            <a:ext cx="460851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Thomas pushed up his sleeves and plunged the plug into the sink. "I'll wash, Sam. You dry."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144000" cy="6632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9________________________________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43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“What‘s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matter?”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queried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质问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44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“Nothing.”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45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started singing.“ Yesterday, all my troubles seemed so far away..."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46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had an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overwhelming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压倒一切的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urge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冲动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 shove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推挤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dish towel into his mouth. That'd shut him up! Better not. Mum wouldn't like it. She'd give her another two-hour lecture about accepting Thomas into the family and how it wasn't easy for any of them, learning to live together.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47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“Is that how you feel?”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48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“What?” Samantha was still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plotting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密谋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could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outwit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以智取胜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without Mum finding out about it.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49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"Before I married your mother, you seemed a lot happier.”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50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7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rolled her eyes </a:t>
            </a:r>
            <a:r>
              <a:rPr lang="en-US" altLang="zh-CN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upwards</a:t>
            </a:r>
            <a:r>
              <a:rPr lang="zh-CN" altLang="en-US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把眼珠转向上方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 was used to just the two of us living together. That's all."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51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placed the </a:t>
            </a:r>
            <a:r>
              <a:rPr lang="en-US" altLang="zh-CN" sz="17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casserole </a:t>
            </a:r>
            <a:r>
              <a:rPr lang="en-US" altLang="zh-CN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dish</a:t>
            </a:r>
            <a:r>
              <a:rPr lang="zh-CN" altLang="en-US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有盖炖菜锅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dish drainer. "Everything changes, you know. We're a family now -- you, me, Jodie, Jon and your mum." He turned to her.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52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"Do you miss your dad?”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53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“No.”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Samantha, </a:t>
            </a:r>
            <a:r>
              <a:rPr lang="en-US" altLang="zh-CN" sz="17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absorbed </a:t>
            </a:r>
            <a:r>
              <a:rPr lang="en-US" altLang="zh-CN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</a:t>
            </a:r>
            <a:r>
              <a:rPr lang="zh-CN" altLang="en-US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专注于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drying the dish without breaking it. It was Mum's </a:t>
            </a:r>
            <a:r>
              <a:rPr lang="en-US" altLang="zh-CN" sz="1700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favourite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"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 was worse than you," she added, without thinking.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54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looked surprised. “Well, Sam, don't </a:t>
            </a:r>
            <a:r>
              <a:rPr lang="en-US" altLang="zh-CN" sz="17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hold </a:t>
            </a:r>
            <a:r>
              <a:rPr lang="en-US" altLang="zh-CN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隐瞒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Maybe we'll make an extrovert out of you yet!”</a:t>
            </a:r>
            <a:endParaRPr lang="zh-CN" altLang="zh-CN" sz="17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7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55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700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blinked </a:t>
            </a:r>
            <a:r>
              <a:rPr lang="en-US" altLang="zh-CN" sz="1700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</a:t>
            </a:r>
            <a:r>
              <a:rPr lang="zh-CN" altLang="en-US" sz="1700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眨眼</a:t>
            </a:r>
            <a:r>
              <a:rPr lang="zh-CN" altLang="en-US" sz="1700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him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amazement. Her own father </a:t>
            </a:r>
            <a:r>
              <a:rPr lang="en-US" altLang="zh-CN" sz="1700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would have </a:t>
            </a:r>
            <a:r>
              <a:rPr lang="en-US" altLang="zh-CN" sz="1700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ranted </a:t>
            </a:r>
            <a:r>
              <a:rPr lang="en-US" altLang="zh-CN" sz="17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raved</a:t>
            </a:r>
            <a:r>
              <a:rPr lang="zh-CN" altLang="en-US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大声叫嚷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about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impertinence</a:t>
            </a:r>
            <a:r>
              <a:rPr lang="zh-CN" altLang="en-US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鲁莽的言行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700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Here was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sz="1700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almost praising </a:t>
            </a:r>
            <a:r>
              <a:rPr lang="en-US" altLang="zh-CN" sz="17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for </a:t>
            </a:r>
            <a:r>
              <a:rPr lang="en-US" altLang="zh-CN" sz="17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speaking her </a:t>
            </a:r>
            <a:r>
              <a:rPr lang="en-US" altLang="zh-CN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mind</a:t>
            </a:r>
            <a:r>
              <a:rPr lang="zh-CN" altLang="en-US" sz="17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直抒己见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17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700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sz="17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After the talk, did Samantha still think so ill of Thomas? Can you find any expression to prove your opinion?</a:t>
            </a:r>
            <a:endParaRPr lang="en-US" altLang="zh-CN" sz="17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椭圆 5"/>
          <p:cNvSpPr/>
          <p:nvPr/>
        </p:nvSpPr>
        <p:spPr>
          <a:xfrm>
            <a:off x="1187624" y="2852936"/>
            <a:ext cx="1368152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259632" y="5157192"/>
            <a:ext cx="1368152" cy="432048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395536" y="44624"/>
            <a:ext cx="2093843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talk after dinner I</a:t>
            </a:r>
            <a:endParaRPr lang="zh-CN" alt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1" descr="C:\Users\HP10\AppData\Roaming\Tencent\Users\440908995\QQ\WinTemp\RichOle\(RQ4GDW{~NLH`8HGYAAHONL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3666" y="5799075"/>
            <a:ext cx="1391161" cy="1039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968834" y="6478145"/>
            <a:ext cx="3603166" cy="3539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altLang="zh-CN" sz="1700" dirty="0"/>
              <a:t>Her attitude towards Thomas changed. </a:t>
            </a:r>
            <a:endParaRPr lang="zh-CN" altLang="en-US" sz="1700" dirty="0"/>
          </a:p>
        </p:txBody>
      </p:sp>
      <p:sp>
        <p:nvSpPr>
          <p:cNvPr id="14" name="椭圆 13"/>
          <p:cNvSpPr/>
          <p:nvPr/>
        </p:nvSpPr>
        <p:spPr>
          <a:xfrm>
            <a:off x="5148064" y="5445224"/>
            <a:ext cx="1224136" cy="432048"/>
          </a:xfrm>
          <a:prstGeom prst="ellipse">
            <a:avLst/>
          </a:prstGeom>
          <a:noFill/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TextBox 1"/>
          <p:cNvSpPr txBox="1"/>
          <p:nvPr/>
        </p:nvSpPr>
        <p:spPr>
          <a:xfrm>
            <a:off x="4294419" y="4039"/>
            <a:ext cx="48250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△</a:t>
            </a:r>
            <a:r>
              <a:rPr lang="en-US" altLang="zh-CN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Did Thomas chat in the same way  as Samantha and Mum?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△情境造句。参照蓝色字体句子，进行类似描述：</a:t>
            </a:r>
            <a:endParaRPr lang="en-US" altLang="zh-CN" sz="11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100" dirty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小明诧异的眨了眨眼。他的同桌会抱怨他的不耐心。而小亮总是表扬他所做出的进步</a:t>
            </a: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1100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2" grpId="0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4624"/>
            <a:ext cx="914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15900"/>
            <a:r>
              <a:rPr lang="en-US" altLang="zh-CN" sz="14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43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“What‘s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matter?”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queried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质问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44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“Nothing.”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45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started singing.“ Yesterday, all my troubles seemed so far away..."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46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had an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overwhelming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压倒一切的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urge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冲动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to shove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推挤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dish towel into his mouth. That'd shut him up! Better not. Mum wouldn't like it. She'd give her another two-hour lecture about accepting Thomas into the family and how it wasn't easy for any of them, learning to live together.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47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“Is that how you feel?”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48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“What?” Samantha was still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plotting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密谋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how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could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outwit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以智取胜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without Mum finding out about it.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49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"Before I married your mother, you seemed a lot happier.”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50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rolled her eyes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upwards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把眼珠转向上方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 was used to just the two of us living together. That's all."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51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placed the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casserole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dish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有盖炖菜锅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dish drainer. "Everything changes, you know. We're a family now -- you, me, Jodie, Jon and your mum." He turned to her.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52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"Do you miss your dad?”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53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“No.”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said Samantha,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absorbed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专注于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drying the dish without breaking it. It was Mum's </a:t>
            </a:r>
            <a:r>
              <a:rPr lang="en-US" altLang="zh-CN" sz="1400" dirty="0" err="1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favourite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"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 was worse than you," she added, without thinking.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54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looked surprised. “Well, Sam, don't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hold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back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隐瞒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Maybe we'll make an extrovert out of you yet!”</a:t>
            </a:r>
            <a:endParaRPr lang="zh-CN" altLang="zh-CN" sz="14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215900"/>
            <a:r>
              <a:rPr lang="en-US" altLang="zh-CN" sz="14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55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</a:t>
            </a:r>
            <a:r>
              <a:rPr lang="en-US" altLang="zh-CN" sz="1400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blinked </a:t>
            </a:r>
            <a:r>
              <a:rPr lang="en-US" altLang="zh-CN" sz="1400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</a:t>
            </a:r>
            <a:r>
              <a:rPr lang="zh-CN" altLang="en-US" sz="1400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眨眼</a:t>
            </a:r>
            <a:r>
              <a:rPr lang="zh-CN" altLang="en-US" sz="1400" dirty="0" smtClean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him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amazement. Her own father </a:t>
            </a:r>
            <a:r>
              <a:rPr lang="en-US" altLang="zh-CN" sz="1400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would have </a:t>
            </a:r>
            <a:r>
              <a:rPr lang="en-US" altLang="zh-CN" sz="1400" u="sng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ranted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raved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大声叫嚷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about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impertinence</a:t>
            </a:r>
            <a:r>
              <a:rPr lang="zh-CN" altLang="en-US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鲁莽的言行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400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Here was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sz="1400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almost praising </a:t>
            </a:r>
            <a:r>
              <a:rPr lang="en-US" altLang="zh-CN" sz="14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for </a:t>
            </a:r>
            <a:r>
              <a:rPr lang="en-US" altLang="zh-CN" sz="14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speaking her </a:t>
            </a:r>
            <a:r>
              <a:rPr lang="en-US" altLang="zh-CN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mind</a:t>
            </a:r>
            <a:r>
              <a:rPr lang="zh-CN" altLang="en-US" sz="14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直抒己见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en-US" altLang="zh-CN" sz="14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10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△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情境造句。参照</a:t>
            </a:r>
            <a:r>
              <a:rPr lang="zh-CN" altLang="en-US" sz="1600" dirty="0">
                <a:solidFill>
                  <a:srgbClr val="0070C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蓝色</a:t>
            </a:r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字体句子，进行类似描述：</a:t>
            </a:r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小明诧异的眨了眨眼。他的同桌会抱怨他的不耐心。而小亮总是表扬他所做出的进步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△</a:t>
            </a:r>
            <a:r>
              <a:rPr lang="en-US" altLang="zh-CN" sz="1600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From the description of Thomas here, can you tell if Thomas chat in the same way  as Samantha and Mum?</a:t>
            </a:r>
            <a:endParaRPr lang="en-US" altLang="zh-CN" sz="1600" dirty="0" smtClean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5496" y="2204864"/>
            <a:ext cx="9036496" cy="432048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104456" y="-27384"/>
            <a:ext cx="5076056" cy="52322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1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"Have a good day?” Samantha called over her shoulder as she filled the kettle with water and then plugged it 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in. …</a:t>
            </a:r>
            <a:endParaRPr lang="en-US" altLang="zh-CN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496" y="4581128"/>
            <a:ext cx="9108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Xiaoming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blinked at him in amazement. His </a:t>
            </a: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deskmate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would have complained about his impatience. Here was </a:t>
            </a:r>
            <a:r>
              <a:rPr lang="en-US" altLang="zh-CN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Xiaoliang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almost praising him for making progress.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496" y="5646157"/>
            <a:ext cx="372409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No. he acted in a much </a:t>
            </a:r>
            <a:r>
              <a:rPr lang="en-US" altLang="zh-CN" sz="1600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straightfoward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way</a:t>
            </a:r>
            <a:endParaRPr lang="zh-CN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3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HP10\AppData\Roaming\Tencent\Users\440908995\QQ\WinTemp\RichOle\(RQ4GDW{~NLH`8HGYAAHONL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707904" y="4797152"/>
            <a:ext cx="5320687" cy="769441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none" rtlCol="0">
            <a:spAutoFit/>
          </a:bodyPr>
          <a:lstStyle/>
          <a:p>
            <a:r>
              <a:rPr lang="en-US" altLang="zh-CN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talk after dinner II</a:t>
            </a:r>
            <a:endParaRPr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9144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10 _______________________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56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“What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went wrong with those crystals, Sam?” asked Thomas, nodding towards the blue solution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glinting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闪闪发光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on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windowsill.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“Don‘t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know. I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followed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遵循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book. It should have worked.”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57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looked at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corner of her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eyes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斜着眼睛偷看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"My name's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-- not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Sam.”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58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“Well, Samantha, shall we try making another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batch(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批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crystals?"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59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“It's too late. Got to hand them in on Monday."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60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“We could make a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saturated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饱和的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solution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stick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放置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them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the fridge. Then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we‘ll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get a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supersaturated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过饱和的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solution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that will make crystals. Simple, huh?” Thomas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beamed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微笑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satisfaction.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61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looked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doubtful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不确定的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would Thomas dream up next? Now he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wasn‘t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just a fitness expert, but a science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wizard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男巫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well. Still, if he was prepared to call her Samantha, perhaps she could </a:t>
            </a:r>
            <a:r>
              <a:rPr lang="en-US" altLang="zh-CN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humour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迁就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him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 the evening. It might </a:t>
            </a:r>
            <a:r>
              <a:rPr lang="en-US" altLang="zh-CN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take his mind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off</a:t>
            </a:r>
            <a:r>
              <a:rPr lang="zh-CN" altLang="en-US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使某人不去想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introverted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personality</a:t>
            </a:r>
            <a:r>
              <a:rPr lang="zh-CN" altLang="en-US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个性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62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“How?” she asked. “It doesn't say anything about a supersaturated solution in the book, or about putting them in the fridge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.“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endParaRPr lang="en-US" altLang="zh-CN" sz="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〇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 Samantha interested in what Thomas said?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Do you know these “</a:t>
            </a:r>
            <a:r>
              <a:rPr lang="en-US" altLang="zh-CN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look”s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 Can you find more here? What do these expressions suggest?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…and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stared glumly</a:t>
            </a:r>
            <a:r>
              <a:rPr lang="zh-CN" altLang="en-US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piece of bald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blue thread. 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“Didn't work.” Samantha </a:t>
            </a:r>
            <a:r>
              <a:rPr lang="en-US" altLang="zh-C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concentrated on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chicken pieces. Thomas had better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thought, </a:t>
            </a:r>
            <a:r>
              <a:rPr lang="en-US" altLang="zh-C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glaring hard at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plate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6002" y="107340"/>
            <a:ext cx="2287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talk after dinner II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5043" y="930206"/>
            <a:ext cx="3634328" cy="33855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6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50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rolled her eyes upwards, “…”</a:t>
            </a:r>
            <a:endParaRPr lang="zh-CN" altLang="en-US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290759" y="5219908"/>
            <a:ext cx="7445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Yes, because here she asked him “how?”. And this was the first time she asked.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16632"/>
            <a:ext cx="9144000" cy="6663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en-US" altLang="zh-CN" sz="16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56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“What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went wrong with those crystals, Sam?” asked Thomas, nodding towards the blue solution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glinting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闪闪发光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on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windowsill.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“Don‘t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know. I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followed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遵循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book. It should have worked.”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57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She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looked at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Thomas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corner of her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eyes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斜着眼睛偷看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"My name's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-- not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Sam.”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58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“Well, Samantha, shall we try making another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batch(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一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)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批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crystals?"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59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“It's too late. Got to hand them in on Monday."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60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“We could make a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saturated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饱和的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solution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and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stick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放置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them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 the fridge. Then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we‘ll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get a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supersaturated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过饱和的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solution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that will make crystals. Simple, huh?” Thomas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beamed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微笑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with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satisfaction.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61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looked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doubtful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不确定的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What would Thomas dream up next? Now he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wasn‘t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just a fitness expert, but a science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wizard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男巫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as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well. Still, if he was prepared to call her Samantha, perhaps she could </a:t>
            </a:r>
            <a:r>
              <a:rPr lang="en-US" altLang="zh-CN" sz="1600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humour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迁就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him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for the evening. It might </a:t>
            </a:r>
            <a:r>
              <a:rPr lang="en-US" altLang="zh-CN" sz="1600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take his mind </a:t>
            </a:r>
            <a:r>
              <a:rPr lang="en-US" altLang="zh-CN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off</a:t>
            </a:r>
            <a:r>
              <a:rPr lang="zh-CN" altLang="en-US" sz="1600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使某人不去想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her 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introverted 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personality</a:t>
            </a:r>
            <a:r>
              <a:rPr lang="zh-CN" altLang="en-US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个性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</a:t>
            </a:r>
            <a:endParaRPr lang="zh-CN" altLang="zh-CN" sz="16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pPr indent="457200"/>
            <a:r>
              <a:rPr lang="en-US" altLang="zh-CN" sz="1600" baseline="300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62</a:t>
            </a:r>
            <a:r>
              <a:rPr lang="en-US" altLang="zh-CN" sz="1600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“How?” she asked. “It doesn't say anything about a supersaturated solution in the book, or about putting them in the fridge</a:t>
            </a:r>
            <a:r>
              <a:rPr lang="en-US" altLang="zh-CN" sz="16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.“</a:t>
            </a:r>
            <a:endParaRPr lang="en-US" altLang="zh-CN" sz="1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900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Do you know these “</a:t>
            </a:r>
            <a:r>
              <a:rPr lang="en-US" altLang="zh-CN" dirty="0" err="1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look”s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? Can you find more here?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…and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stared glumly</a:t>
            </a:r>
            <a:r>
              <a:rPr lang="zh-CN" altLang="en-US" u="sng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u="sng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at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 piece of bald</a:t>
            </a:r>
            <a:r>
              <a:rPr lang="zh-CN" altLang="en-US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blue thread. 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“Didn't work.” Samantha </a:t>
            </a:r>
            <a:r>
              <a:rPr lang="en-US" altLang="zh-C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concentrated on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chicken pieces. Thomas had better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…,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 thought, </a:t>
            </a:r>
            <a:r>
              <a:rPr lang="en-US" altLang="zh-C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glaring hard at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plate.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I only saw the accident __________________________. I don't know who is at fault.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6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  _______________________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             _____________________________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endParaRPr lang="en-US" altLang="zh-CN" sz="800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can't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____________________ his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work when </a:t>
            </a:r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 is </a:t>
            </a:r>
            <a:r>
              <a:rPr lang="en-US" altLang="zh-CN" dirty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tired. </a:t>
            </a:r>
            <a:endParaRPr lang="en-US" altLang="zh-CN" dirty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They stood there, ______________ each other hatefully.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He had so much anxiety that he would wake up in the middle of night and _________ the ceiling.</a:t>
            </a:r>
            <a:endParaRPr lang="en-US" altLang="zh-CN" dirty="0" smtClean="0">
              <a:latin typeface="Times New Roman" panose="02020603050405020304" pitchFamily="18" charset="0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6136" y="1104999"/>
            <a:ext cx="3198311" cy="307777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sz="1400" baseline="300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50</a:t>
            </a:r>
            <a:r>
              <a:rPr lang="en-US" altLang="zh-CN" sz="1400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Samantha rolled her eyes upwards, “…”</a:t>
            </a:r>
            <a:endParaRPr lang="zh-CN" altLang="en-US" sz="1400" dirty="0"/>
          </a:p>
        </p:txBody>
      </p:sp>
      <p:pic>
        <p:nvPicPr>
          <p:cNvPr id="3074" name="Picture 2" descr="https://cn.bing.com/th?id=OIP-C.iY0xwHLqwPat-RNknZ2fywAAAA&amp;w=103&amp;h=104&amp;c=7&amp;o=6&amp;pid=13.1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381" y="5373217"/>
            <a:ext cx="356872" cy="360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cn.bing.com/th?id=OIP-C.PjprO2c7pw3Bi3PpXNYoUgAAAA&amp;w=99&amp;h=104&amp;c=7&amp;o=6&amp;pid=13.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355330"/>
            <a:ext cx="360040" cy="378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574840" y="5003884"/>
            <a:ext cx="26981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out of the corner of my eye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3568" y="5363331"/>
            <a:ext cx="23646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oll one’s eyes upwards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67944" y="5363924"/>
            <a:ext cx="3300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oll one’s eyes upwards to the left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97079" y="5764614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concentrate on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65879" y="6093296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glaring at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946360" y="6300028"/>
            <a:ext cx="8451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stare at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7" grpId="0"/>
      <p:bldP spid="8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979712" y="188640"/>
            <a:ext cx="4968552" cy="5976664"/>
            <a:chOff x="1979712" y="764704"/>
            <a:chExt cx="3087055" cy="3960440"/>
          </a:xfrm>
        </p:grpSpPr>
        <p:pic>
          <p:nvPicPr>
            <p:cNvPr id="3" name="Picture 2" descr="C:\Users\HP10\Documents\Tencent Files\440908995\Image\C2C\BB81FFDB975AFFE1C1E3D2A6A8927535.jpg"/>
            <p:cNvPicPr>
              <a:picLocks noChangeAspect="1" noChangeArrowheads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764704"/>
              <a:ext cx="3065216" cy="3960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2557810" y="4221088"/>
              <a:ext cx="250895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1400" dirty="0" smtClean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Illustrated by Gary </a:t>
              </a:r>
              <a:r>
                <a:rPr lang="en-US" altLang="zh-CN" sz="1400" dirty="0" err="1" smtClean="0">
                  <a:solidFill>
                    <a:schemeClr val="bg2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Undercuffler</a:t>
              </a:r>
              <a:endParaRPr lang="zh-CN" altLang="en-US" sz="14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椭圆 4"/>
          <p:cNvSpPr/>
          <p:nvPr/>
        </p:nvSpPr>
        <p:spPr>
          <a:xfrm>
            <a:off x="4446413" y="4005064"/>
            <a:ext cx="482793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5"/>
          <p:cNvSpPr txBox="1"/>
          <p:nvPr/>
        </p:nvSpPr>
        <p:spPr>
          <a:xfrm>
            <a:off x="4741494" y="349665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?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40152" y="3681898"/>
            <a:ext cx="2626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Could their way work?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Would Samantha change?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7070</Words>
  <Application>WPS 演示</Application>
  <PresentationFormat>全屏显示(4:3)</PresentationFormat>
  <Paragraphs>132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Arial</vt:lpstr>
      <vt:lpstr>宋体</vt:lpstr>
      <vt:lpstr>Wingdings</vt:lpstr>
      <vt:lpstr>Times New Roman</vt:lpstr>
      <vt:lpstr>楷体</vt:lpstr>
      <vt:lpstr>微软雅黑</vt:lpstr>
      <vt:lpstr>Arial Unicode MS</vt:lpstr>
      <vt:lpstr>Calibri</vt:lpstr>
      <vt:lpstr>HelveticaNeue</vt:lpstr>
      <vt:lpstr>Corbel</vt:lpstr>
      <vt:lpstr>华文新魏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HP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HP10</dc:creator>
  <cp:lastModifiedBy>南山有谷堆</cp:lastModifiedBy>
  <cp:revision>22</cp:revision>
  <dcterms:created xsi:type="dcterms:W3CDTF">2021-07-21T00:56:00Z</dcterms:created>
  <dcterms:modified xsi:type="dcterms:W3CDTF">2021-08-06T03:44:08Z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2052-11.8.2.8506</vt:lpwstr>
  </property>
</Properties>
</file>