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320" r:id="rId3"/>
    <p:sldId id="291" r:id="rId4"/>
    <p:sldId id="260" r:id="rId5"/>
    <p:sldId id="293" r:id="rId6"/>
    <p:sldId id="292" r:id="rId7"/>
    <p:sldId id="294" r:id="rId8"/>
    <p:sldId id="275" r:id="rId9"/>
    <p:sldId id="308" r:id="rId10"/>
    <p:sldId id="309" r:id="rId11"/>
    <p:sldId id="264" r:id="rId12"/>
    <p:sldId id="265" r:id="rId13"/>
    <p:sldId id="272" r:id="rId14"/>
    <p:sldId id="266" r:id="rId15"/>
    <p:sldId id="267" r:id="rId16"/>
    <p:sldId id="269" r:id="rId17"/>
    <p:sldId id="270" r:id="rId18"/>
    <p:sldId id="271" r:id="rId19"/>
    <p:sldId id="279" r:id="rId20"/>
    <p:sldId id="278"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8B58294-7C98-454F-8B8E-5373267BDF32}" styleName="{385b2ea8-0d66-414d-9127-dde3b277f022}">
    <a:wholeTbl>
      <a:tcTxStyle>
        <a:fontRef idx="none">
          <a:prstClr val="black"/>
        </a:fontRef>
      </a:tcTxStyle>
      <a:tcStyle>
        <a:tcBdr>
          <a:top>
            <a:ln w="76200" cmpd="sng">
              <a:solidFill>
                <a:srgbClr val="53CED5"/>
              </a:solidFill>
            </a:ln>
          </a:top>
          <a:bottom>
            <a:ln w="76200" cmpd="sng">
              <a:solidFill>
                <a:srgbClr val="53CED5"/>
              </a:solidFill>
            </a:ln>
          </a:bottom>
        </a:tcBdr>
        <a:fill>
          <a:solidFill>
            <a:srgbClr val="FFFFFF"/>
          </a:solidFill>
        </a:fill>
      </a:tcStyle>
    </a:wholeTbl>
    <a:band1H>
      <a:tcTxStyle>
        <a:fontRef idx="none">
          <a:prstClr val="black"/>
        </a:fontRef>
      </a:tcTxStyle>
      <a:tcStyle>
        <a:tcBdr/>
        <a:fill>
          <a:solidFill>
            <a:srgbClr val="DEF6F7"/>
          </a:solidFill>
        </a:fill>
      </a:tcStyle>
    </a:band1H>
    <a:firstRow>
      <a:tcTxStyle>
        <a:fontRef idx="none">
          <a:prstClr val="black"/>
        </a:fontRef>
      </a:tcTxStyle>
      <a:tcStyle>
        <a:tcBdr/>
        <a:fill>
          <a:solidFill>
            <a:srgbClr val="53CE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80800" y="6350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0" Type="http://schemas.openxmlformats.org/officeDocument/2006/relationships/slideLayout" Target="../slideLayouts/slideLayout2.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image" Target="../media/image11.jpeg"/><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0" Type="http://schemas.openxmlformats.org/officeDocument/2006/relationships/slideLayout" Target="../slideLayouts/slideLayout2.xml"/><Relationship Id="rId1" Type="http://schemas.openxmlformats.org/officeDocument/2006/relationships/tags" Target="../tags/tag36.xml"/></Relationships>
</file>

<file path=ppt/slides/_rels/slide14.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7" Type="http://schemas.openxmlformats.org/officeDocument/2006/relationships/slideLayout" Target="../slideLayouts/slideLayout2.xml"/><Relationship Id="rId26" Type="http://schemas.openxmlformats.org/officeDocument/2006/relationships/tags" Target="../tags/tag69.xml"/><Relationship Id="rId25" Type="http://schemas.openxmlformats.org/officeDocument/2006/relationships/tags" Target="../tags/tag68.xml"/><Relationship Id="rId24" Type="http://schemas.openxmlformats.org/officeDocument/2006/relationships/tags" Target="../tags/tag67.xml"/><Relationship Id="rId23" Type="http://schemas.openxmlformats.org/officeDocument/2006/relationships/tags" Target="../tags/tag66.xml"/><Relationship Id="rId22" Type="http://schemas.openxmlformats.org/officeDocument/2006/relationships/tags" Target="../tags/tag65.xml"/><Relationship Id="rId21" Type="http://schemas.openxmlformats.org/officeDocument/2006/relationships/tags" Target="../tags/tag64.xml"/><Relationship Id="rId20" Type="http://schemas.openxmlformats.org/officeDocument/2006/relationships/tags" Target="../tags/tag63.xml"/><Relationship Id="rId2" Type="http://schemas.openxmlformats.org/officeDocument/2006/relationships/tags" Target="../tags/tag45.xml"/><Relationship Id="rId19" Type="http://schemas.openxmlformats.org/officeDocument/2006/relationships/tags" Target="../tags/tag62.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tags" Target="../tags/tag4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3.xml"/><Relationship Id="rId2" Type="http://schemas.openxmlformats.org/officeDocument/2006/relationships/image" Target="../media/image12.png"/><Relationship Id="rId1" Type="http://schemas.openxmlformats.org/officeDocument/2006/relationships/tags" Target="../tags/tag72.xml"/></Relationships>
</file>

<file path=ppt/slides/_rels/slide18.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image" Target="../media/image12.png"/><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0" Type="http://schemas.openxmlformats.org/officeDocument/2006/relationships/slideLayout" Target="../slideLayouts/slideLayout1.xml"/><Relationship Id="rId1" Type="http://schemas.openxmlformats.org/officeDocument/2006/relationships/tags" Target="../tags/tag7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2.xml"/><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xml"/><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0" Type="http://schemas.openxmlformats.org/officeDocument/2006/relationships/slideLayout" Target="../slideLayouts/slideLayout2.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9" Type="http://schemas.openxmlformats.org/officeDocument/2006/relationships/tags" Target="../tags/tag23.xml"/><Relationship Id="rId8" Type="http://schemas.microsoft.com/office/2007/relationships/media" Target="../media/media1.mp4"/><Relationship Id="rId7" Type="http://schemas.openxmlformats.org/officeDocument/2006/relationships/video" Target="../media/media1.mp4"/><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2" Type="http://schemas.openxmlformats.org/officeDocument/2006/relationships/slideLayout" Target="../slideLayouts/slideLayout2.xml"/><Relationship Id="rId11" Type="http://schemas.openxmlformats.org/officeDocument/2006/relationships/tags" Target="../tags/tag24.xml"/><Relationship Id="rId10" Type="http://schemas.openxmlformats.org/officeDocument/2006/relationships/image" Target="../media/image7.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http://photo-static-api.fotomore.com/creative/vcg/veer/400/new/VCG41N486973702.jpg" descr="templates\picture_hover\&amp;pky290_sjzg_VCG41N486973702&amp;2&amp;src_toppic_inpsrchzd1&amp;"/>
          <p:cNvPicPr>
            <a:picLocks noChangeAspect="1"/>
          </p:cNvPicPr>
          <p:nvPr/>
        </p:nvPicPr>
        <p:blipFill>
          <a:blip r:embed="rId1"/>
          <a:stretch>
            <a:fillRect/>
          </a:stretch>
        </p:blipFill>
        <p:spPr>
          <a:xfrm>
            <a:off x="8695055" y="4785360"/>
            <a:ext cx="3185160" cy="1980565"/>
          </a:xfrm>
          <a:prstGeom prst="rect">
            <a:avLst/>
          </a:prstGeom>
        </p:spPr>
      </p:pic>
      <p:sp>
        <p:nvSpPr>
          <p:cNvPr id="10" name="文本框 9"/>
          <p:cNvSpPr txBox="1"/>
          <p:nvPr/>
        </p:nvSpPr>
        <p:spPr>
          <a:xfrm>
            <a:off x="178435" y="149860"/>
            <a:ext cx="4821555" cy="479425"/>
          </a:xfrm>
          <a:prstGeom prst="rect">
            <a:avLst/>
          </a:prstGeom>
          <a:solidFill>
            <a:schemeClr val="accent5">
              <a:lumMod val="20000"/>
              <a:lumOff val="80000"/>
            </a:schemeClr>
          </a:solidFill>
          <a:ln w="38100" cmpd="sng">
            <a:solidFill>
              <a:schemeClr val="bg1"/>
            </a:solidFill>
            <a:prstDash val="solid"/>
          </a:ln>
        </p:spPr>
        <p:txBody>
          <a:bodyPr wrap="square" rtlCol="0">
            <a:noAutofit/>
          </a:bodyPr>
          <a:p>
            <a:pPr algn="l"/>
            <a:r>
              <a:rPr lang="en-US" sz="2800" b="1" u="sng">
                <a:latin typeface="Times New Roman" panose="02020603050405020304" pitchFamily="18" charset="0"/>
                <a:cs typeface="Times New Roman" panose="02020603050405020304" pitchFamily="18" charset="0"/>
                <a:sym typeface="+mn-ea"/>
              </a:rPr>
              <a:t>A Land of Mountains and Ice </a:t>
            </a:r>
            <a:endParaRPr lang="en-US" sz="2800" b="1" u="sng">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158115" y="702310"/>
            <a:ext cx="11895455" cy="3046095"/>
          </a:xfrm>
          <a:prstGeom prst="rect">
            <a:avLst/>
          </a:prstGeom>
          <a:noFill/>
          <a:ln w="38100" cmpd="sng">
            <a:solidFill>
              <a:schemeClr val="accent6">
                <a:lumMod val="75000"/>
              </a:schemeClr>
            </a:solidFill>
            <a:prstDash val="solid"/>
          </a:ln>
        </p:spPr>
        <p:txBody>
          <a:bodyPr wrap="square" rtlCol="0">
            <a:spAutoFit/>
          </a:bodyPr>
          <a:p>
            <a:pPr algn="l"/>
            <a:r>
              <a:rPr lang="en-US" sz="2400" dirty="0">
                <a:solidFill>
                  <a:schemeClr val="bg1"/>
                </a:solidFill>
                <a:latin typeface="Times New Roman" panose="02020603050405020304" pitchFamily="18" charset="0"/>
                <a:cs typeface="Times New Roman" panose="02020603050405020304" pitchFamily="18" charset="0"/>
                <a:sym typeface="+mn-ea"/>
              </a:rPr>
              <a:t> </a:t>
            </a:r>
            <a:r>
              <a:rPr lang="en-US" sz="2400" dirty="0">
                <a:solidFill>
                  <a:schemeClr val="tx1"/>
                </a:solidFill>
                <a:latin typeface="Times New Roman" panose="02020603050405020304" pitchFamily="18" charset="0"/>
                <a:cs typeface="Times New Roman" panose="02020603050405020304" pitchFamily="18" charset="0"/>
                <a:sym typeface="+mn-ea"/>
              </a:rPr>
              <a:t>Sarek mountains used to be covered by vast sheets of ice. Around 9,000 years ago, this ice melted, leaving behind about 100 glaciers. Soon after, reindeer began to arrive. Following the reindeer were the Sami people, who made this territory their home. Getting here is quite difficult, so apart from the Sami very few people have ever seen Sarek. In 1909, Sarek was made a national park in order to keep the land in its natural state. Though the Sami are allowed to continue their traditional way of life in the park, no one else can live here, and all new development is banned within park boundaries. At the far side of the valley, an ancient Sami cottage is visible. Close by, there are a few reindeer feeding on grass.</a:t>
            </a:r>
            <a:endParaRPr lang="zh-CN" altLang="en-US"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158115" y="3837305"/>
            <a:ext cx="7199630" cy="557530"/>
          </a:xfrm>
          <a:prstGeom prst="rect">
            <a:avLst/>
          </a:prstGeom>
          <a:noFill/>
        </p:spPr>
        <p:txBody>
          <a:bodyPr wrap="square" rtlCol="0">
            <a:noAutofit/>
          </a:bodyPr>
          <a:p>
            <a:pPr fontAlgn="auto">
              <a:lnSpc>
                <a:spcPct val="100000"/>
              </a:lnSpc>
            </a:pPr>
            <a:r>
              <a:rPr lang="en-US" altLang="zh-CN" sz="2800" dirty="0">
                <a:solidFill>
                  <a:schemeClr val="tx1"/>
                </a:solidFill>
                <a:latin typeface="Times New Roman" panose="02020603050405020304" pitchFamily="18" charset="0"/>
                <a:cs typeface="Times New Roman" panose="02020603050405020304" pitchFamily="18" charset="0"/>
              </a:rPr>
              <a:t>1. How did the </a:t>
            </a:r>
            <a:r>
              <a:rPr lang="en-US" altLang="zh-CN" sz="2800" dirty="0">
                <a:solidFill>
                  <a:schemeClr val="tx1"/>
                </a:solidFill>
                <a:latin typeface="Times New Roman" panose="02020603050405020304" pitchFamily="18" charset="0"/>
                <a:cs typeface="Times New Roman" panose="02020603050405020304" pitchFamily="18" charset="0"/>
                <a:sym typeface="+mn-ea"/>
              </a:rPr>
              <a:t>Sarek National Park develope?</a:t>
            </a:r>
            <a:endParaRPr lang="en-US"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8" name="矩形 7"/>
          <p:cNvSpPr/>
          <p:nvPr/>
        </p:nvSpPr>
        <p:spPr>
          <a:xfrm>
            <a:off x="2392680" y="789305"/>
            <a:ext cx="963930" cy="314960"/>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sp>
        <p:nvSpPr>
          <p:cNvPr id="5" name="矩形 4"/>
          <p:cNvSpPr/>
          <p:nvPr/>
        </p:nvSpPr>
        <p:spPr>
          <a:xfrm>
            <a:off x="7357745" y="789940"/>
            <a:ext cx="2942590" cy="314325"/>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sp>
        <p:nvSpPr>
          <p:cNvPr id="6" name="矩形 5"/>
          <p:cNvSpPr/>
          <p:nvPr/>
        </p:nvSpPr>
        <p:spPr>
          <a:xfrm>
            <a:off x="8935085" y="1834515"/>
            <a:ext cx="1075690" cy="314325"/>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sp>
        <p:nvSpPr>
          <p:cNvPr id="7" name="矩形 6"/>
          <p:cNvSpPr/>
          <p:nvPr/>
        </p:nvSpPr>
        <p:spPr>
          <a:xfrm>
            <a:off x="5415915" y="1104265"/>
            <a:ext cx="1360170" cy="314325"/>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sp>
        <p:nvSpPr>
          <p:cNvPr id="22" name="文本框 21"/>
          <p:cNvSpPr txBox="1"/>
          <p:nvPr/>
        </p:nvSpPr>
        <p:spPr>
          <a:xfrm>
            <a:off x="178435" y="5024755"/>
            <a:ext cx="8466455" cy="953135"/>
          </a:xfrm>
          <a:prstGeom prst="rect">
            <a:avLst/>
          </a:prstGeom>
          <a:noFill/>
        </p:spPr>
        <p:txBody>
          <a:bodyPr wrap="square" rtlCol="0">
            <a:spAutoFit/>
          </a:bodyPr>
          <a:p>
            <a:pPr algn="l" defTabSz="914400">
              <a:lnSpc>
                <a:spcPct val="100000"/>
              </a:lnSpc>
              <a:spcBef>
                <a:spcPts val="0"/>
              </a:spcBef>
              <a:buClrTx/>
              <a:buSzTx/>
              <a:buFontTx/>
            </a:pPr>
            <a:r>
              <a:rPr lang="en-US" altLang="zh-CN" sz="2800" dirty="0">
                <a:latin typeface="Times New Roman" panose="02020603050405020304" pitchFamily="18" charset="0"/>
                <a:cs typeface="Times New Roman" panose="02020603050405020304" pitchFamily="18" charset="0"/>
                <a:sym typeface="+mn-ea"/>
              </a:rPr>
              <a:t>3. From this paragraph, how would you describe Sarek National park?</a:t>
            </a:r>
            <a:endParaRPr lang="en-US" altLang="zh-CN" sz="2800"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469265" y="6127750"/>
            <a:ext cx="138747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rgbClr val="C00000"/>
                </a:solidFill>
                <a:latin typeface="Arial Narrow" panose="020B0606020202030204" pitchFamily="34" charset="0"/>
              </a:rPr>
              <a:t>natural</a:t>
            </a:r>
            <a:endParaRPr lang="en-US" altLang="zh-CN" sz="2600" b="1" dirty="0">
              <a:solidFill>
                <a:srgbClr val="C00000"/>
              </a:solidFill>
              <a:latin typeface="Arial Narrow" panose="020B0606020202030204" pitchFamily="34" charset="0"/>
            </a:endParaRPr>
          </a:p>
        </p:txBody>
      </p:sp>
      <p:sp>
        <p:nvSpPr>
          <p:cNvPr id="26" name="文本框 25"/>
          <p:cNvSpPr txBox="1"/>
          <p:nvPr/>
        </p:nvSpPr>
        <p:spPr>
          <a:xfrm>
            <a:off x="2567940" y="6127750"/>
            <a:ext cx="138747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rgbClr val="C00000"/>
                </a:solidFill>
                <a:latin typeface="Arial Narrow" panose="020B0606020202030204" pitchFamily="34" charset="0"/>
              </a:rPr>
              <a:t>original</a:t>
            </a:r>
            <a:endParaRPr lang="en-US" altLang="zh-CN" sz="2600" b="1" dirty="0">
              <a:solidFill>
                <a:srgbClr val="C00000"/>
              </a:solidFill>
              <a:latin typeface="Arial Narrow" panose="020B0606020202030204" pitchFamily="34" charset="0"/>
            </a:endParaRPr>
          </a:p>
        </p:txBody>
      </p:sp>
      <p:sp>
        <p:nvSpPr>
          <p:cNvPr id="4" name="文本框 3"/>
          <p:cNvSpPr txBox="1"/>
          <p:nvPr/>
        </p:nvSpPr>
        <p:spPr>
          <a:xfrm>
            <a:off x="178435" y="4448810"/>
            <a:ext cx="8195945" cy="426085"/>
          </a:xfrm>
          <a:prstGeom prst="rect">
            <a:avLst/>
          </a:prstGeom>
          <a:noFill/>
        </p:spPr>
        <p:txBody>
          <a:bodyPr wrap="square" rtlCol="0">
            <a:noAutofit/>
          </a:bodyPr>
          <a:p>
            <a:pPr algn="l">
              <a:buClrTx/>
              <a:buSzTx/>
              <a:buFontTx/>
            </a:pPr>
            <a:r>
              <a:rPr lang="en-US" altLang="zh-CN" sz="2800" dirty="0">
                <a:latin typeface="Times New Roman" panose="02020603050405020304" pitchFamily="18" charset="0"/>
                <a:cs typeface="Times New Roman" panose="02020603050405020304" pitchFamily="18" charset="0"/>
              </a:rPr>
              <a:t>2. Why does the author add </a:t>
            </a:r>
            <a:r>
              <a:rPr lang="en-US" altLang="zh-CN" sz="2800" dirty="0">
                <a:solidFill>
                  <a:srgbClr val="FF0000"/>
                </a:solidFill>
                <a:latin typeface="Times New Roman" panose="02020603050405020304" pitchFamily="18" charset="0"/>
                <a:cs typeface="Times New Roman" panose="02020603050405020304" pitchFamily="18" charset="0"/>
              </a:rPr>
              <a:t>“</a:t>
            </a:r>
            <a:r>
              <a:rPr lang="en-US" altLang="zh-CN" sz="2800" dirty="0">
                <a:solidFill>
                  <a:srgbClr val="FF0000"/>
                </a:solidFill>
                <a:latin typeface="Times New Roman" panose="02020603050405020304" pitchFamily="18" charset="0"/>
                <a:cs typeface="Times New Roman" panose="02020603050405020304" pitchFamily="18" charset="0"/>
                <a:sym typeface="+mn-ea"/>
              </a:rPr>
              <a:t>no one else can live here</a:t>
            </a:r>
            <a:r>
              <a:rPr lang="en-US" altLang="zh-CN" sz="2800" dirty="0">
                <a:solidFill>
                  <a:srgbClr val="FF0000"/>
                </a:solidFill>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 </a:t>
            </a:r>
            <a:endParaRPr lang="en-US" altLang="zh-CN" sz="28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6413500" y="2529205"/>
            <a:ext cx="3294380" cy="381000"/>
          </a:xfrm>
          <a:prstGeom prst="rect">
            <a:avLst/>
          </a:prstGeom>
          <a:noFill/>
        </p:spPr>
        <p:txBody>
          <a:bodyPr wrap="square" rtlCol="0">
            <a:noAutofit/>
          </a:bodyPr>
          <a:p>
            <a:r>
              <a:rPr lang="en-US" sz="2400" dirty="0">
                <a:solidFill>
                  <a:srgbClr val="FF0000"/>
                </a:solidFill>
                <a:latin typeface="Times New Roman" panose="02020603050405020304" pitchFamily="18" charset="0"/>
                <a:cs typeface="Times New Roman" panose="02020603050405020304" pitchFamily="18" charset="0"/>
                <a:sym typeface="+mn-ea"/>
              </a:rPr>
              <a:t>no one else can live here</a:t>
            </a:r>
            <a:endParaRPr lang="en-US" sz="2400" dirty="0">
              <a:solidFill>
                <a:srgbClr val="FF0000"/>
              </a:solidFill>
              <a:latin typeface="Times New Roman" panose="02020603050405020304" pitchFamily="18" charset="0"/>
              <a:cs typeface="Times New Roman" panose="02020603050405020304" pitchFamily="18" charset="0"/>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500"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5" grpId="0" bldLvl="0" animBg="1"/>
      <p:bldP spid="6" grpId="0" bldLvl="0" animBg="1"/>
      <p:bldP spid="7" grpId="0" bldLvl="0" animBg="1"/>
      <p:bldP spid="23" grpId="0" bldLvl="0" animBg="1"/>
      <p:bldP spid="26" grpId="0" bldLvl="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http://photo-static-api.fotomore.com/creative/vcg/400/new/VCG41N1270812596.jpg" descr="templates\picture_hover\&amp;pky340_sjzg_VCG41N1270812596&amp;2&amp;src_toppic_inpsrchzd1&amp;"/>
          <p:cNvPicPr>
            <a:picLocks noChangeAspect="1"/>
          </p:cNvPicPr>
          <p:nvPr/>
        </p:nvPicPr>
        <p:blipFill>
          <a:blip r:embed="rId1"/>
          <a:stretch>
            <a:fillRect/>
          </a:stretch>
        </p:blipFill>
        <p:spPr>
          <a:xfrm>
            <a:off x="8212455" y="3724275"/>
            <a:ext cx="3851275" cy="2569210"/>
          </a:xfrm>
          <a:prstGeom prst="rect">
            <a:avLst/>
          </a:prstGeom>
        </p:spPr>
      </p:pic>
      <p:sp>
        <p:nvSpPr>
          <p:cNvPr id="10" name="文本框 9"/>
          <p:cNvSpPr txBox="1"/>
          <p:nvPr/>
        </p:nvSpPr>
        <p:spPr>
          <a:xfrm>
            <a:off x="158115" y="3810"/>
            <a:ext cx="4264025" cy="459105"/>
          </a:xfrm>
          <a:prstGeom prst="rect">
            <a:avLst/>
          </a:prstGeom>
          <a:solidFill>
            <a:schemeClr val="accent5">
              <a:lumMod val="20000"/>
              <a:lumOff val="80000"/>
            </a:schemeClr>
          </a:solidFill>
          <a:ln w="38100" cmpd="sng">
            <a:solidFill>
              <a:schemeClr val="bg1"/>
            </a:solidFill>
            <a:prstDash val="solid"/>
          </a:ln>
        </p:spPr>
        <p:txBody>
          <a:bodyPr wrap="square" rtlCol="0">
            <a:noAutofit/>
          </a:bodyPr>
          <a:p>
            <a:pPr algn="l">
              <a:buClrTx/>
              <a:buSzTx/>
              <a:buFontTx/>
            </a:pPr>
            <a:r>
              <a:rPr lang="en-US" sz="2800" b="1" u="sng">
                <a:latin typeface="Times New Roman" panose="02020603050405020304" pitchFamily="18" charset="0"/>
                <a:cs typeface="Times New Roman" panose="02020603050405020304" pitchFamily="18" charset="0"/>
                <a:sym typeface="+mn-ea"/>
              </a:rPr>
              <a:t>Man at Peace with Nature </a:t>
            </a:r>
            <a:endParaRPr lang="en-US" sz="2800" b="1" u="sng">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158115" y="549910"/>
            <a:ext cx="11895455" cy="2676525"/>
          </a:xfrm>
          <a:prstGeom prst="rect">
            <a:avLst/>
          </a:prstGeom>
          <a:noFill/>
          <a:ln w="38100" cmpd="sng">
            <a:solidFill>
              <a:schemeClr val="accent6">
                <a:lumMod val="75000"/>
              </a:schemeClr>
            </a:solidFill>
            <a:prstDash val="solid"/>
          </a:ln>
        </p:spPr>
        <p:txBody>
          <a:bodyPr wrap="square" rtlCol="0">
            <a:spAutoFit/>
          </a:bodyPr>
          <a:p>
            <a:pPr algn="l"/>
            <a:r>
              <a:rPr lang="en-US" sz="2400" dirty="0">
                <a:solidFill>
                  <a:schemeClr val="tx1"/>
                </a:solidFill>
                <a:latin typeface="Times New Roman" panose="02020603050405020304" pitchFamily="18" charset="0"/>
                <a:cs typeface="Times New Roman" panose="02020603050405020304" pitchFamily="18" charset="0"/>
                <a:sym typeface="+mn-ea"/>
              </a:rPr>
              <a:t>  For hundreds of years, looking after reindeer was a way of life for the Sami. They used the reindeer's meat for food, their bones for tools, and their skin for making clothes and tents.  Today, most Sami have houses in villages near Sarek and live a modern life just like their neighbors. But every spring, a small number of Sami still follow their reindeer into the valleys of Sarek, living in tents or old cottages and enjoying their traditions. I am not a Sami, but I’ve adopted some of their habits. For example, this morning my breakfast is flat bread warmed over a fire, dried reindeer meat and some sweet and sour berries that I found growing near my tent.</a:t>
            </a:r>
            <a:endParaRPr lang="en-US" altLang="en-US"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158115" y="3313430"/>
            <a:ext cx="8983345" cy="506730"/>
          </a:xfrm>
          <a:prstGeom prst="rect">
            <a:avLst/>
          </a:prstGeom>
          <a:noFill/>
        </p:spPr>
        <p:txBody>
          <a:bodyPr wrap="square" rtlCol="0">
            <a:spAutoFit/>
          </a:bodyPr>
          <a:p>
            <a:pPr algn="l"/>
            <a:r>
              <a:rPr lang="en-US" altLang="zh-CN" sz="2700" dirty="0">
                <a:solidFill>
                  <a:schemeClr val="tx1"/>
                </a:solidFill>
                <a:latin typeface="Times New Roman" panose="02020603050405020304" pitchFamily="18" charset="0"/>
                <a:sym typeface="+mn-ea"/>
              </a:rPr>
              <a:t>1.How does the writer show </a:t>
            </a:r>
            <a:r>
              <a:rPr lang="en-US" altLang="zh-CN" sz="2700" b="1" dirty="0">
                <a:solidFill>
                  <a:srgbClr val="FF0000"/>
                </a:solidFill>
                <a:latin typeface="Times New Roman" panose="02020603050405020304" pitchFamily="18" charset="0"/>
                <a:sym typeface="+mn-ea"/>
              </a:rPr>
              <a:t>the peace</a:t>
            </a:r>
            <a:r>
              <a:rPr lang="en-US" altLang="zh-CN" sz="2700" dirty="0">
                <a:solidFill>
                  <a:schemeClr val="tx1"/>
                </a:solidFill>
                <a:latin typeface="Times New Roman" panose="02020603050405020304" pitchFamily="18" charset="0"/>
                <a:sym typeface="+mn-ea"/>
              </a:rPr>
              <a:t> between man and nature?</a:t>
            </a:r>
            <a:endParaRPr lang="en-US" altLang="zh-CN" sz="2700" dirty="0">
              <a:solidFill>
                <a:schemeClr val="tx1"/>
              </a:solidFill>
              <a:latin typeface="Times New Roman" panose="02020603050405020304" pitchFamily="18" charset="0"/>
              <a:sym typeface="+mn-ea"/>
            </a:endParaRPr>
          </a:p>
        </p:txBody>
      </p:sp>
      <p:graphicFrame>
        <p:nvGraphicFramePr>
          <p:cNvPr id="13" name="表格 12"/>
          <p:cNvGraphicFramePr/>
          <p:nvPr>
            <p:custDataLst>
              <p:tags r:id="rId2"/>
            </p:custDataLst>
          </p:nvPr>
        </p:nvGraphicFramePr>
        <p:xfrm>
          <a:off x="127635" y="3313430"/>
          <a:ext cx="11936095" cy="3406775"/>
        </p:xfrm>
        <a:graphic>
          <a:graphicData uri="http://schemas.openxmlformats.org/drawingml/2006/table">
            <a:tbl>
              <a:tblPr firstRow="1" bandRow="1">
                <a:tableStyleId>{F8B58294-7C98-454F-8B8E-5373267BDF32}</a:tableStyleId>
              </a:tblPr>
              <a:tblGrid>
                <a:gridCol w="2407285"/>
                <a:gridCol w="9528810"/>
              </a:tblGrid>
              <a:tr h="1278255">
                <a:tc>
                  <a:txBody>
                    <a:bodyPr/>
                    <a:p>
                      <a:pPr indent="0" algn="l">
                        <a:lnSpc>
                          <a:spcPct val="100000"/>
                        </a:lnSpc>
                        <a:spcBef>
                          <a:spcPts val="0"/>
                        </a:spcBef>
                        <a:spcAft>
                          <a:spcPts val="0"/>
                        </a:spcAft>
                        <a:buNone/>
                      </a:pPr>
                      <a:r>
                        <a:rPr lang="en-US" sz="2400" spc="60"/>
                        <a:t>Structure:  </a:t>
                      </a:r>
                      <a:endParaRPr lang="en-US" sz="2400" spc="60"/>
                    </a:p>
                    <a:p>
                      <a:pPr indent="0" algn="l">
                        <a:lnSpc>
                          <a:spcPct val="100000"/>
                        </a:lnSpc>
                        <a:spcBef>
                          <a:spcPts val="0"/>
                        </a:spcBef>
                        <a:spcAft>
                          <a:spcPts val="0"/>
                        </a:spcAft>
                        <a:buNone/>
                      </a:pPr>
                      <a:endParaRPr lang="en-US" sz="2400" b="1" u="sng" spc="60">
                        <a:solidFill>
                          <a:srgbClr val="FF0000"/>
                        </a:solidFill>
                      </a:endParaRPr>
                    </a:p>
                  </a:txBody>
                  <a:tcPr marL="25400" marR="25400" marT="6350" marB="6350" anchor="ctr"/>
                </a:tc>
                <a:tc>
                  <a:txBody>
                    <a:bodyPr/>
                    <a:p>
                      <a:pPr indent="0" algn="l">
                        <a:lnSpc>
                          <a:spcPct val="120000"/>
                        </a:lnSpc>
                        <a:spcBef>
                          <a:spcPts val="0"/>
                        </a:spcBef>
                        <a:spcAft>
                          <a:spcPts val="0"/>
                        </a:spcAft>
                      </a:pPr>
                      <a:endParaRPr lang="en-US" sz="2400" spc="60"/>
                    </a:p>
                  </a:txBody>
                  <a:tcPr marL="25400" marR="25400" marT="6350" marB="6350" anchor="ctr"/>
                </a:tc>
              </a:tr>
              <a:tr h="744220">
                <a:tc>
                  <a:txBody>
                    <a:bodyPr/>
                    <a:p>
                      <a:pPr algn="l">
                        <a:lnSpc>
                          <a:spcPct val="100000"/>
                        </a:lnSpc>
                        <a:spcBef>
                          <a:spcPts val="0"/>
                        </a:spcBef>
                        <a:spcAft>
                          <a:spcPts val="0"/>
                        </a:spcAft>
                        <a:buClrTx/>
                        <a:buSzTx/>
                        <a:buFontTx/>
                        <a:buNone/>
                      </a:pPr>
                      <a:r>
                        <a:rPr lang="en-US" sz="2400" spc="60"/>
                        <a:t>Content:  </a:t>
                      </a:r>
                      <a:endParaRPr lang="en-US" sz="2400" spc="60"/>
                    </a:p>
                    <a:p>
                      <a:pPr algn="l">
                        <a:lnSpc>
                          <a:spcPct val="100000"/>
                        </a:lnSpc>
                        <a:spcBef>
                          <a:spcPts val="0"/>
                        </a:spcBef>
                        <a:spcAft>
                          <a:spcPts val="0"/>
                        </a:spcAft>
                        <a:buClrTx/>
                        <a:buSzTx/>
                        <a:buFontTx/>
                        <a:buNone/>
                      </a:pPr>
                      <a:endParaRPr lang="en-US" sz="2400" b="1" u="sng" spc="60">
                        <a:solidFill>
                          <a:srgbClr val="FF0000"/>
                        </a:solidFill>
                      </a:endParaRPr>
                    </a:p>
                  </a:txBody>
                  <a:tcPr marL="25400" marR="25400" marT="6350" marB="6350" anchor="ctr"/>
                </a:tc>
                <a:tc>
                  <a:txBody>
                    <a:bodyPr/>
                    <a:p>
                      <a:pPr indent="0" algn="l">
                        <a:lnSpc>
                          <a:spcPct val="120000"/>
                        </a:lnSpc>
                        <a:spcBef>
                          <a:spcPts val="0"/>
                        </a:spcBef>
                        <a:spcAft>
                          <a:spcPts val="0"/>
                        </a:spcAft>
                        <a:buNone/>
                      </a:pPr>
                      <a:endParaRPr lang="en-US" altLang="en-US" sz="2400" spc="60"/>
                    </a:p>
                  </a:txBody>
                  <a:tcPr marL="25400" marR="25400" marT="6350" marB="6350" anchor="ctr"/>
                </a:tc>
              </a:tr>
              <a:tr h="1384300">
                <a:tc>
                  <a:txBody>
                    <a:bodyPr/>
                    <a:p>
                      <a:pPr indent="0" algn="l">
                        <a:lnSpc>
                          <a:spcPct val="100000"/>
                        </a:lnSpc>
                        <a:spcBef>
                          <a:spcPts val="0"/>
                        </a:spcBef>
                        <a:spcAft>
                          <a:spcPts val="0"/>
                        </a:spcAft>
                      </a:pPr>
                      <a:r>
                        <a:rPr lang="en-US" sz="2400" spc="60"/>
                        <a:t>Language: </a:t>
                      </a:r>
                      <a:endParaRPr lang="en-US" sz="2400" spc="60"/>
                    </a:p>
                    <a:p>
                      <a:pPr algn="l">
                        <a:lnSpc>
                          <a:spcPct val="100000"/>
                        </a:lnSpc>
                        <a:spcBef>
                          <a:spcPts val="0"/>
                        </a:spcBef>
                        <a:spcAft>
                          <a:spcPts val="0"/>
                        </a:spcAft>
                        <a:buClrTx/>
                        <a:buSzTx/>
                        <a:buFontTx/>
                      </a:pPr>
                      <a:r>
                        <a:rPr lang="en-US" sz="2400" spc="60"/>
                        <a:t>rhetorical device</a:t>
                      </a:r>
                      <a:endParaRPr lang="en-US" sz="2400" spc="60"/>
                    </a:p>
                    <a:p>
                      <a:pPr algn="l">
                        <a:lnSpc>
                          <a:spcPct val="100000"/>
                        </a:lnSpc>
                        <a:spcBef>
                          <a:spcPts val="0"/>
                        </a:spcBef>
                        <a:spcAft>
                          <a:spcPts val="0"/>
                        </a:spcAft>
                        <a:buClrTx/>
                        <a:buSzTx/>
                        <a:buFontTx/>
                      </a:pPr>
                      <a:endParaRPr lang="en-US" sz="2400" b="1" u="sng" spc="60">
                        <a:solidFill>
                          <a:srgbClr val="FF0000"/>
                        </a:solidFill>
                      </a:endParaRPr>
                    </a:p>
                  </a:txBody>
                  <a:tcPr marL="25400" marR="25400" marT="6350" marB="6350" anchor="ctr"/>
                </a:tc>
                <a:tc>
                  <a:txBody>
                    <a:bodyPr/>
                    <a:p>
                      <a:pPr indent="0" algn="l">
                        <a:lnSpc>
                          <a:spcPct val="120000"/>
                        </a:lnSpc>
                        <a:spcBef>
                          <a:spcPts val="0"/>
                        </a:spcBef>
                        <a:spcAft>
                          <a:spcPts val="0"/>
                        </a:spcAft>
                        <a:buNone/>
                      </a:pPr>
                      <a:endParaRPr lang="en-US" altLang="en-US" sz="2400" spc="60"/>
                    </a:p>
                  </a:txBody>
                  <a:tcPr marL="25400" marR="25400" marT="6350" marB="6350" anchor="ctr"/>
                </a:tc>
              </a:tr>
            </a:tbl>
          </a:graphicData>
        </a:graphic>
      </p:graphicFrame>
      <p:grpSp>
        <p:nvGrpSpPr>
          <p:cNvPr id="29" name="组合 28"/>
          <p:cNvGrpSpPr/>
          <p:nvPr/>
        </p:nvGrpSpPr>
        <p:grpSpPr>
          <a:xfrm>
            <a:off x="8268970" y="1526540"/>
            <a:ext cx="2765425" cy="1593215"/>
            <a:chOff x="13038" y="1782"/>
            <a:chExt cx="4355" cy="2509"/>
          </a:xfrm>
        </p:grpSpPr>
        <p:sp>
          <p:nvSpPr>
            <p:cNvPr id="20" name="对角圆角矩形 19"/>
            <p:cNvSpPr/>
            <p:nvPr>
              <p:custDataLst>
                <p:tags r:id="rId3"/>
              </p:custDataLst>
            </p:nvPr>
          </p:nvSpPr>
          <p:spPr>
            <a:xfrm>
              <a:off x="13038" y="2650"/>
              <a:ext cx="1499" cy="780"/>
            </a:xfrm>
            <a:prstGeom prst="round2DiagRect">
              <a:avLst/>
            </a:prstGeom>
            <a:solidFill>
              <a:srgbClr val="009DD9"/>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Taste</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21" name="对角圆角矩形 20"/>
            <p:cNvSpPr/>
            <p:nvPr>
              <p:custDataLst>
                <p:tags r:id="rId4"/>
              </p:custDataLst>
            </p:nvPr>
          </p:nvSpPr>
          <p:spPr>
            <a:xfrm>
              <a:off x="15111" y="3541"/>
              <a:ext cx="2283" cy="750"/>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l">
                <a:buClrTx/>
                <a:buSzTx/>
                <a:buFontTx/>
              </a:pPr>
              <a:r>
                <a:rPr lang="en-US" altLang="da-DK" sz="2300">
                  <a:solidFill>
                    <a:sysClr val="window" lastClr="FFFFFF"/>
                  </a:solidFill>
                  <a:latin typeface="Times New Roman" panose="02020603050405020304" pitchFamily="18" charset="0"/>
                  <a:cs typeface="Times New Roman" panose="02020603050405020304" pitchFamily="18" charset="0"/>
                </a:rPr>
                <a:t>berries</a:t>
              </a:r>
              <a:endParaRPr lang="en-US" altLang="da-DK" sz="2300">
                <a:solidFill>
                  <a:sysClr val="window" lastClr="FFFFFF"/>
                </a:solidFill>
                <a:latin typeface="Times New Roman" panose="02020603050405020304" pitchFamily="18" charset="0"/>
                <a:cs typeface="Times New Roman" panose="02020603050405020304" pitchFamily="18" charset="0"/>
              </a:endParaRPr>
            </a:p>
          </p:txBody>
        </p:sp>
        <p:sp>
          <p:nvSpPr>
            <p:cNvPr id="22" name="对角圆角矩形 21"/>
            <p:cNvSpPr/>
            <p:nvPr>
              <p:custDataLst>
                <p:tags r:id="rId5"/>
              </p:custDataLst>
            </p:nvPr>
          </p:nvSpPr>
          <p:spPr>
            <a:xfrm>
              <a:off x="15111" y="1782"/>
              <a:ext cx="2283" cy="722"/>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bread</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cxnSp>
          <p:nvCxnSpPr>
            <p:cNvPr id="24" name="肘形连接符 23"/>
            <p:cNvCxnSpPr/>
            <p:nvPr>
              <p:custDataLst>
                <p:tags r:id="rId6"/>
              </p:custDataLst>
            </p:nvPr>
          </p:nvCxnSpPr>
          <p:spPr>
            <a:xfrm>
              <a:off x="14530" y="3043"/>
              <a:ext cx="589" cy="892"/>
            </a:xfrm>
            <a:prstGeom prst="bentConnector3">
              <a:avLst>
                <a:gd name="adj1" fmla="val 50000"/>
              </a:avLst>
            </a:prstGeom>
            <a:ln w="31750"/>
          </p:spPr>
          <p:style>
            <a:lnRef idx="1">
              <a:srgbClr val="0F6FC6"/>
            </a:lnRef>
            <a:fillRef idx="0">
              <a:srgbClr val="0F6FC6"/>
            </a:fillRef>
            <a:effectRef idx="0">
              <a:srgbClr val="0F6FC6"/>
            </a:effectRef>
            <a:fontRef idx="minor">
              <a:sysClr val="windowText" lastClr="000000"/>
            </a:fontRef>
          </p:style>
        </p:cxnSp>
        <p:cxnSp>
          <p:nvCxnSpPr>
            <p:cNvPr id="25" name="肘形连接符 24"/>
            <p:cNvCxnSpPr/>
            <p:nvPr>
              <p:custDataLst>
                <p:tags r:id="rId7"/>
              </p:custDataLst>
            </p:nvPr>
          </p:nvCxnSpPr>
          <p:spPr>
            <a:xfrm rot="10800000" flipH="1">
              <a:off x="14537" y="2173"/>
              <a:ext cx="574" cy="870"/>
            </a:xfrm>
            <a:prstGeom prst="bentConnector3">
              <a:avLst>
                <a:gd name="adj1" fmla="val 50000"/>
              </a:avLst>
            </a:prstGeom>
            <a:ln w="31750"/>
          </p:spPr>
          <p:style>
            <a:lnRef idx="1">
              <a:srgbClr val="0F6FC6"/>
            </a:lnRef>
            <a:fillRef idx="0">
              <a:srgbClr val="0F6FC6"/>
            </a:fillRef>
            <a:effectRef idx="0">
              <a:srgbClr val="0F6FC6"/>
            </a:effectRef>
            <a:fontRef idx="minor">
              <a:sysClr val="windowText" lastClr="000000"/>
            </a:fontRef>
          </p:style>
        </p:cxnSp>
        <p:sp>
          <p:nvSpPr>
            <p:cNvPr id="26" name="对角圆角矩形 25"/>
            <p:cNvSpPr/>
            <p:nvPr>
              <p:custDataLst>
                <p:tags r:id="rId8"/>
              </p:custDataLst>
            </p:nvPr>
          </p:nvSpPr>
          <p:spPr>
            <a:xfrm>
              <a:off x="15111" y="2662"/>
              <a:ext cx="2283" cy="722"/>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meat</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grpSp>
      <p:sp>
        <p:nvSpPr>
          <p:cNvPr id="30" name="文本框 29"/>
          <p:cNvSpPr txBox="1"/>
          <p:nvPr/>
        </p:nvSpPr>
        <p:spPr>
          <a:xfrm>
            <a:off x="2687320" y="3258820"/>
            <a:ext cx="9088120" cy="1420495"/>
          </a:xfrm>
          <a:prstGeom prst="rect">
            <a:avLst/>
          </a:prstGeom>
          <a:noFill/>
        </p:spPr>
        <p:txBody>
          <a:bodyPr wrap="square" rtlCol="0">
            <a:spAutoFit/>
          </a:bodyPr>
          <a:p>
            <a:pPr indent="0" algn="l">
              <a:lnSpc>
                <a:spcPct val="120000"/>
              </a:lnSpc>
              <a:spcBef>
                <a:spcPts val="0"/>
              </a:spcBef>
              <a:spcAft>
                <a:spcPts val="0"/>
              </a:spcAft>
            </a:pPr>
            <a:r>
              <a:rPr lang="en-US" sz="2400" dirty="0">
                <a:solidFill>
                  <a:srgbClr val="FF0000"/>
                </a:solidFill>
                <a:sym typeface="+mn-ea"/>
              </a:rPr>
              <a:t>For hundreds of years,</a:t>
            </a:r>
            <a:r>
              <a:rPr lang="en-US" sz="2400" dirty="0">
                <a:sym typeface="+mn-ea"/>
              </a:rPr>
              <a:t> lookin</a:t>
            </a:r>
            <a:r>
              <a:rPr lang="en-US" sz="2400" spc="60">
                <a:sym typeface="+mn-ea"/>
              </a:rPr>
              <a:t>g after reindeer ...</a:t>
            </a:r>
            <a:endParaRPr lang="en-US" sz="2400" spc="60"/>
          </a:p>
          <a:p>
            <a:pPr indent="0" algn="l">
              <a:lnSpc>
                <a:spcPct val="120000"/>
              </a:lnSpc>
              <a:spcBef>
                <a:spcPts val="0"/>
              </a:spcBef>
              <a:spcAft>
                <a:spcPts val="0"/>
              </a:spcAft>
            </a:pPr>
            <a:r>
              <a:rPr lang="en-US" sz="2400" spc="60">
                <a:solidFill>
                  <a:srgbClr val="FF0000"/>
                </a:solidFill>
                <a:sym typeface="+mn-ea"/>
              </a:rPr>
              <a:t>Today,</a:t>
            </a:r>
            <a:r>
              <a:rPr lang="en-US" sz="2400" spc="60">
                <a:sym typeface="+mn-ea"/>
              </a:rPr>
              <a:t> most Sami have houses in villages .... live a modern life.</a:t>
            </a:r>
            <a:endParaRPr lang="en-US" sz="2400" spc="60"/>
          </a:p>
          <a:p>
            <a:pPr indent="0" algn="l">
              <a:lnSpc>
                <a:spcPct val="120000"/>
              </a:lnSpc>
              <a:spcBef>
                <a:spcPts val="0"/>
              </a:spcBef>
              <a:spcAft>
                <a:spcPts val="0"/>
              </a:spcAft>
            </a:pPr>
            <a:r>
              <a:rPr lang="en-US" sz="2400" spc="60">
                <a:solidFill>
                  <a:srgbClr val="FF0000"/>
                </a:solidFill>
                <a:sym typeface="+mn-ea"/>
              </a:rPr>
              <a:t>But </a:t>
            </a:r>
            <a:r>
              <a:rPr lang="en-US" sz="2400" spc="60">
                <a:sym typeface="+mn-ea"/>
              </a:rPr>
              <a:t>every spring, a small number of Sami still ...</a:t>
            </a:r>
            <a:endParaRPr lang="en-US" altLang="en-US" sz="2400" spc="60">
              <a:sym typeface="+mn-ea"/>
            </a:endParaRPr>
          </a:p>
        </p:txBody>
      </p:sp>
      <p:sp>
        <p:nvSpPr>
          <p:cNvPr id="31" name="文本框 30"/>
          <p:cNvSpPr txBox="1"/>
          <p:nvPr/>
        </p:nvSpPr>
        <p:spPr>
          <a:xfrm>
            <a:off x="107315" y="3907155"/>
            <a:ext cx="1653540" cy="521970"/>
          </a:xfrm>
          <a:prstGeom prst="rect">
            <a:avLst/>
          </a:prstGeom>
          <a:noFill/>
        </p:spPr>
        <p:txBody>
          <a:bodyPr wrap="square" rtlCol="0">
            <a:spAutoFit/>
          </a:bodyPr>
          <a:p>
            <a:pPr indent="0" algn="l">
              <a:lnSpc>
                <a:spcPct val="100000"/>
              </a:lnSpc>
              <a:spcBef>
                <a:spcPts val="0"/>
              </a:spcBef>
              <a:spcAft>
                <a:spcPts val="0"/>
              </a:spcAft>
              <a:buNone/>
            </a:pPr>
            <a:r>
              <a:rPr lang="en-US" sz="2800" b="1" u="sng" spc="60">
                <a:solidFill>
                  <a:srgbClr val="FF0000"/>
                </a:solidFill>
                <a:sym typeface="+mn-ea"/>
              </a:rPr>
              <a:t>contrast</a:t>
            </a:r>
            <a:endParaRPr lang="en-US" altLang="en-US" sz="2800" b="1" u="sng" spc="60">
              <a:solidFill>
                <a:srgbClr val="FF0000"/>
              </a:solidFill>
              <a:sym typeface="+mn-ea"/>
            </a:endParaRPr>
          </a:p>
        </p:txBody>
      </p:sp>
      <p:sp>
        <p:nvSpPr>
          <p:cNvPr id="32" name="文本框 31"/>
          <p:cNvSpPr txBox="1"/>
          <p:nvPr/>
        </p:nvSpPr>
        <p:spPr>
          <a:xfrm>
            <a:off x="107315" y="4867275"/>
            <a:ext cx="1693545" cy="521970"/>
          </a:xfrm>
          <a:prstGeom prst="rect">
            <a:avLst/>
          </a:prstGeom>
          <a:noFill/>
        </p:spPr>
        <p:txBody>
          <a:bodyPr wrap="square" rtlCol="0">
            <a:spAutoFit/>
          </a:bodyPr>
          <a:p>
            <a:pPr algn="l">
              <a:lnSpc>
                <a:spcPct val="100000"/>
              </a:lnSpc>
              <a:spcBef>
                <a:spcPts val="0"/>
              </a:spcBef>
              <a:spcAft>
                <a:spcPts val="0"/>
              </a:spcAft>
              <a:buClrTx/>
              <a:buSzTx/>
              <a:buFontTx/>
              <a:buNone/>
            </a:pPr>
            <a:r>
              <a:rPr lang="en-US" sz="2800" b="1" u="sng" spc="60">
                <a:solidFill>
                  <a:srgbClr val="FF0000"/>
                </a:solidFill>
                <a:sym typeface="+mn-ea"/>
              </a:rPr>
              <a:t>examples</a:t>
            </a:r>
            <a:endParaRPr lang="en-US" altLang="en-US" sz="2800" b="1" u="sng" spc="60">
              <a:solidFill>
                <a:srgbClr val="FF0000"/>
              </a:solidFill>
              <a:sym typeface="+mn-ea"/>
            </a:endParaRPr>
          </a:p>
        </p:txBody>
      </p:sp>
      <p:sp>
        <p:nvSpPr>
          <p:cNvPr id="33" name="文本框 32"/>
          <p:cNvSpPr txBox="1"/>
          <p:nvPr/>
        </p:nvSpPr>
        <p:spPr>
          <a:xfrm>
            <a:off x="158115" y="6198235"/>
            <a:ext cx="1876425" cy="521970"/>
          </a:xfrm>
          <a:prstGeom prst="rect">
            <a:avLst/>
          </a:prstGeom>
          <a:noFill/>
        </p:spPr>
        <p:txBody>
          <a:bodyPr wrap="square" rtlCol="0">
            <a:spAutoFit/>
          </a:bodyPr>
          <a:p>
            <a:pPr algn="l">
              <a:lnSpc>
                <a:spcPct val="100000"/>
              </a:lnSpc>
              <a:spcBef>
                <a:spcPts val="0"/>
              </a:spcBef>
              <a:spcAft>
                <a:spcPts val="0"/>
              </a:spcAft>
              <a:buClrTx/>
              <a:buSzTx/>
              <a:buFontTx/>
            </a:pPr>
            <a:r>
              <a:rPr lang="en-US" sz="2800" b="1" u="sng" spc="60">
                <a:solidFill>
                  <a:srgbClr val="FF0000"/>
                </a:solidFill>
                <a:sym typeface="+mn-ea"/>
              </a:rPr>
              <a:t>repetition</a:t>
            </a:r>
            <a:endParaRPr lang="en-US" altLang="en-US" sz="2800" b="1" u="sng" spc="60">
              <a:solidFill>
                <a:srgbClr val="FF0000"/>
              </a:solidFill>
              <a:sym typeface="+mn-ea"/>
            </a:endParaRPr>
          </a:p>
        </p:txBody>
      </p:sp>
      <p:sp>
        <p:nvSpPr>
          <p:cNvPr id="34" name="文本框 33"/>
          <p:cNvSpPr txBox="1"/>
          <p:nvPr/>
        </p:nvSpPr>
        <p:spPr>
          <a:xfrm>
            <a:off x="2687320" y="4681220"/>
            <a:ext cx="8764905" cy="607695"/>
          </a:xfrm>
          <a:prstGeom prst="rect">
            <a:avLst/>
          </a:prstGeom>
          <a:noFill/>
        </p:spPr>
        <p:txBody>
          <a:bodyPr wrap="square" rtlCol="0">
            <a:spAutoFit/>
          </a:bodyPr>
          <a:p>
            <a:pPr indent="0" algn="l">
              <a:lnSpc>
                <a:spcPct val="120000"/>
              </a:lnSpc>
              <a:spcBef>
                <a:spcPts val="0"/>
              </a:spcBef>
              <a:spcAft>
                <a:spcPts val="0"/>
              </a:spcAft>
              <a:buNone/>
            </a:pPr>
            <a:r>
              <a:rPr lang="en-US" sz="2800" spc="60">
                <a:sym typeface="+mn-ea"/>
              </a:rPr>
              <a:t>I am not a Sami, but I’ve adopted some of their habits.</a:t>
            </a:r>
            <a:endParaRPr lang="en-US" altLang="en-US" sz="2800" spc="60">
              <a:sym typeface="+mn-ea"/>
            </a:endParaRPr>
          </a:p>
        </p:txBody>
      </p:sp>
      <p:sp>
        <p:nvSpPr>
          <p:cNvPr id="35" name="文本框 34"/>
          <p:cNvSpPr txBox="1"/>
          <p:nvPr/>
        </p:nvSpPr>
        <p:spPr>
          <a:xfrm>
            <a:off x="2717800" y="5459730"/>
            <a:ext cx="9027160" cy="1124585"/>
          </a:xfrm>
          <a:prstGeom prst="rect">
            <a:avLst/>
          </a:prstGeom>
          <a:noFill/>
        </p:spPr>
        <p:txBody>
          <a:bodyPr wrap="square" rtlCol="0">
            <a:spAutoFit/>
          </a:bodyPr>
          <a:p>
            <a:pPr indent="0" algn="l">
              <a:lnSpc>
                <a:spcPct val="120000"/>
              </a:lnSpc>
              <a:spcBef>
                <a:spcPts val="0"/>
              </a:spcBef>
              <a:spcAft>
                <a:spcPts val="0"/>
              </a:spcAft>
              <a:buNone/>
            </a:pPr>
            <a:r>
              <a:rPr lang="en-US" sz="2800" spc="60">
                <a:sym typeface="+mn-ea"/>
              </a:rPr>
              <a:t>They used </a:t>
            </a:r>
            <a:r>
              <a:rPr lang="en-US" sz="2800" spc="60">
                <a:solidFill>
                  <a:srgbClr val="FF0000"/>
                </a:solidFill>
                <a:sym typeface="+mn-ea"/>
              </a:rPr>
              <a:t>the reindeer's meat for food</a:t>
            </a:r>
            <a:r>
              <a:rPr lang="en-US" sz="2800" spc="60">
                <a:sym typeface="+mn-ea"/>
              </a:rPr>
              <a:t>, </a:t>
            </a:r>
            <a:r>
              <a:rPr lang="en-US" sz="2800" spc="60">
                <a:solidFill>
                  <a:srgbClr val="FF0000"/>
                </a:solidFill>
                <a:sym typeface="+mn-ea"/>
              </a:rPr>
              <a:t>their bones for tools</a:t>
            </a:r>
            <a:r>
              <a:rPr lang="en-US" sz="2800" spc="60">
                <a:sym typeface="+mn-ea"/>
              </a:rPr>
              <a:t>, and </a:t>
            </a:r>
            <a:r>
              <a:rPr lang="en-US" sz="2800" spc="60">
                <a:solidFill>
                  <a:srgbClr val="FF0000"/>
                </a:solidFill>
                <a:sym typeface="+mn-ea"/>
              </a:rPr>
              <a:t>their skin for making clothes and tents.</a:t>
            </a:r>
            <a:endParaRPr lang="en-US" altLang="en-US" sz="2800" spc="60">
              <a:solidFill>
                <a:srgbClr val="FF0000"/>
              </a:solidFill>
              <a:sym typeface="+mn-ea"/>
            </a:endParaRPr>
          </a:p>
        </p:txBody>
      </p:sp>
      <p:sp>
        <p:nvSpPr>
          <p:cNvPr id="2" name="矩形 1"/>
          <p:cNvSpPr/>
          <p:nvPr/>
        </p:nvSpPr>
        <p:spPr>
          <a:xfrm>
            <a:off x="338455" y="621030"/>
            <a:ext cx="2882900" cy="314325"/>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sp>
        <p:nvSpPr>
          <p:cNvPr id="3" name="矩形 2"/>
          <p:cNvSpPr/>
          <p:nvPr/>
        </p:nvSpPr>
        <p:spPr>
          <a:xfrm>
            <a:off x="158115" y="1339850"/>
            <a:ext cx="975995" cy="334010"/>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sp>
        <p:nvSpPr>
          <p:cNvPr id="6" name="矩形 5"/>
          <p:cNvSpPr/>
          <p:nvPr/>
        </p:nvSpPr>
        <p:spPr>
          <a:xfrm>
            <a:off x="1518285" y="1678305"/>
            <a:ext cx="2192020" cy="374650"/>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1">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anim calcmode="lin" valueType="num">
                                      <p:cBhvr>
                                        <p:cTn id="37" dur="500" fill="hold"/>
                                        <p:tgtEl>
                                          <p:spTgt spid="29"/>
                                        </p:tgtEl>
                                        <p:attrNameLst>
                                          <p:attrName>ppt_x</p:attrName>
                                        </p:attrNameLst>
                                      </p:cBhvr>
                                      <p:tavLst>
                                        <p:tav tm="0">
                                          <p:val>
                                            <p:strVal val="#ppt_x"/>
                                          </p:val>
                                        </p:tav>
                                        <p:tav tm="100000">
                                          <p:val>
                                            <p:fltVal val="0.792489"/>
                                          </p:val>
                                        </p:tav>
                                      </p:tavLst>
                                    </p:anim>
                                    <p:anim calcmode="lin" valueType="num">
                                      <p:cBhvr>
                                        <p:cTn id="38" dur="450" decel="100000" fill="hold"/>
                                        <p:tgtEl>
                                          <p:spTgt spid="29"/>
                                        </p:tgtEl>
                                        <p:attrNameLst>
                                          <p:attrName>ppt_y</p:attrName>
                                        </p:attrNameLst>
                                      </p:cBhvr>
                                      <p:tavLst>
                                        <p:tav tm="0">
                                          <p:val>
                                            <p:strVal val="#ppt_y+1"/>
                                          </p:val>
                                        </p:tav>
                                        <p:tav tm="100000">
                                          <p:val>
                                            <p:fltVal val="0.281163"/>
                                          </p:val>
                                        </p:tav>
                                      </p:tavLst>
                                    </p:anim>
                                    <p:anim calcmode="lin" valueType="num">
                                      <p:cBhvr>
                                        <p:cTn id="39" dur="50" accel="100000" fill="hold">
                                          <p:stCondLst>
                                            <p:cond delay="450"/>
                                          </p:stCondLst>
                                        </p:cTn>
                                        <p:tgtEl>
                                          <p:spTgt spid="29"/>
                                        </p:tgtEl>
                                        <p:attrNameLst>
                                          <p:attrName>ppt_y</p:attrName>
                                        </p:attrNameLst>
                                      </p:cBhvr>
                                      <p:tavLst>
                                        <p:tav tm="0">
                                          <p:val>
                                            <p:strVal val="#ppt_y-.03"/>
                                          </p:val>
                                        </p:tav>
                                        <p:tav tm="100000">
                                          <p:val>
                                            <p:fltVal val="0.281163"/>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0" grpId="0"/>
      <p:bldP spid="33" grpId="0"/>
      <p:bldP spid="35" grpId="0"/>
      <p:bldP spid="2" grpId="0" bldLvl="0" animBg="1"/>
      <p:bldP spid="3" grpId="0" bldLvl="0" animBg="1"/>
      <p:bldP spid="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8195945" y="4098925"/>
            <a:ext cx="3752850" cy="2501900"/>
          </a:xfrm>
          <a:prstGeom prst="rect">
            <a:avLst/>
          </a:prstGeom>
        </p:spPr>
      </p:pic>
      <p:sp>
        <p:nvSpPr>
          <p:cNvPr id="10" name="文本框 9"/>
          <p:cNvSpPr txBox="1"/>
          <p:nvPr/>
        </p:nvSpPr>
        <p:spPr>
          <a:xfrm>
            <a:off x="158115" y="3810"/>
            <a:ext cx="4264025" cy="459105"/>
          </a:xfrm>
          <a:prstGeom prst="rect">
            <a:avLst/>
          </a:prstGeom>
          <a:solidFill>
            <a:schemeClr val="accent5">
              <a:lumMod val="20000"/>
              <a:lumOff val="80000"/>
            </a:schemeClr>
          </a:solidFill>
          <a:ln w="38100" cmpd="sng">
            <a:solidFill>
              <a:schemeClr val="bg1"/>
            </a:solidFill>
            <a:prstDash val="solid"/>
          </a:ln>
        </p:spPr>
        <p:txBody>
          <a:bodyPr wrap="square" rtlCol="0">
            <a:noAutofit/>
          </a:bodyPr>
          <a:p>
            <a:pPr algn="l">
              <a:buClrTx/>
              <a:buSzTx/>
              <a:buFontTx/>
            </a:pPr>
            <a:r>
              <a:rPr lang="en-US" sz="2800" b="1" u="sng">
                <a:latin typeface="Times New Roman" panose="02020603050405020304" pitchFamily="18" charset="0"/>
                <a:cs typeface="Times New Roman" panose="02020603050405020304" pitchFamily="18" charset="0"/>
                <a:sym typeface="+mn-ea"/>
              </a:rPr>
              <a:t>Man at Peace with Nature </a:t>
            </a:r>
            <a:endParaRPr lang="en-US" sz="2800" b="1" u="sng">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158115" y="549910"/>
            <a:ext cx="11895455" cy="2676525"/>
          </a:xfrm>
          <a:prstGeom prst="rect">
            <a:avLst/>
          </a:prstGeom>
          <a:noFill/>
          <a:ln w="38100" cmpd="sng">
            <a:solidFill>
              <a:schemeClr val="accent6">
                <a:lumMod val="75000"/>
              </a:schemeClr>
            </a:solidFill>
            <a:prstDash val="solid"/>
          </a:ln>
        </p:spPr>
        <p:txBody>
          <a:bodyPr wrap="square" rtlCol="0">
            <a:spAutoFit/>
          </a:bodyPr>
          <a:p>
            <a:pPr algn="l"/>
            <a:r>
              <a:rPr lang="en-US" sz="2400" dirty="0">
                <a:solidFill>
                  <a:schemeClr val="tx1"/>
                </a:solidFill>
                <a:latin typeface="Times New Roman" panose="02020603050405020304" pitchFamily="18" charset="0"/>
                <a:cs typeface="Times New Roman" panose="02020603050405020304" pitchFamily="18" charset="0"/>
                <a:sym typeface="+mn-ea"/>
              </a:rPr>
              <a:t>  For hundreds of years, looking after reindeer was a way of life for the Sami. They used the reindeer's meat for food, their bones for tools, and their skin for making clothes and tents.  Today, most Sami have houses in villages near Sarek and live a modern life just like their neighbors. But every spring, a small number of Sami still follow their reindeer into the valleys of Sarek, living in tents or old cottages and enjoying their traditions. I am not a Sami, but I’ve adopted some of their habits. For example, this morning my breakfast is flat bread warmed over a fire, dried reindeer meat and some sweet and sour berries that I found growing near my tent.</a:t>
            </a:r>
            <a:endParaRPr lang="en-US" altLang="en-US"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158115" y="3313430"/>
            <a:ext cx="8983345" cy="506730"/>
          </a:xfrm>
          <a:prstGeom prst="rect">
            <a:avLst/>
          </a:prstGeom>
          <a:noFill/>
        </p:spPr>
        <p:txBody>
          <a:bodyPr wrap="square" rtlCol="0">
            <a:spAutoFit/>
          </a:bodyPr>
          <a:p>
            <a:pPr algn="l"/>
            <a:r>
              <a:rPr lang="en-US" altLang="zh-CN" sz="2700" dirty="0">
                <a:solidFill>
                  <a:schemeClr val="tx1"/>
                </a:solidFill>
                <a:latin typeface="Times New Roman" panose="02020603050405020304" pitchFamily="18" charset="0"/>
                <a:sym typeface="+mn-ea"/>
              </a:rPr>
              <a:t>1.How does the writer show </a:t>
            </a:r>
            <a:r>
              <a:rPr lang="en-US" altLang="zh-CN" sz="2700" b="1" dirty="0">
                <a:solidFill>
                  <a:srgbClr val="FF0000"/>
                </a:solidFill>
                <a:latin typeface="Times New Roman" panose="02020603050405020304" pitchFamily="18" charset="0"/>
                <a:sym typeface="+mn-ea"/>
              </a:rPr>
              <a:t>the peace</a:t>
            </a:r>
            <a:r>
              <a:rPr lang="en-US" altLang="zh-CN" sz="2700" dirty="0">
                <a:solidFill>
                  <a:schemeClr val="tx1"/>
                </a:solidFill>
                <a:latin typeface="Times New Roman" panose="02020603050405020304" pitchFamily="18" charset="0"/>
                <a:sym typeface="+mn-ea"/>
              </a:rPr>
              <a:t> between man and nature?</a:t>
            </a:r>
            <a:endParaRPr lang="en-US" altLang="zh-CN" sz="2700" dirty="0">
              <a:solidFill>
                <a:schemeClr val="tx1"/>
              </a:solidFill>
              <a:latin typeface="Times New Roman" panose="02020603050405020304" pitchFamily="18" charset="0"/>
              <a:sym typeface="+mn-ea"/>
            </a:endParaRPr>
          </a:p>
        </p:txBody>
      </p:sp>
      <p:sp>
        <p:nvSpPr>
          <p:cNvPr id="17" name="文本框 16"/>
          <p:cNvSpPr txBox="1"/>
          <p:nvPr/>
        </p:nvSpPr>
        <p:spPr>
          <a:xfrm>
            <a:off x="158115" y="4765040"/>
            <a:ext cx="7335520" cy="779145"/>
          </a:xfrm>
          <a:prstGeom prst="rect">
            <a:avLst/>
          </a:prstGeom>
          <a:noFill/>
        </p:spPr>
        <p:txBody>
          <a:bodyPr wrap="square" rtlCol="0">
            <a:noAutofit/>
          </a:bodyPr>
          <a:p>
            <a:pPr algn="l" defTabSz="914400">
              <a:lnSpc>
                <a:spcPct val="100000"/>
              </a:lnSpc>
              <a:spcBef>
                <a:spcPts val="0"/>
              </a:spcBef>
              <a:buClrTx/>
              <a:buSzTx/>
              <a:buFontTx/>
            </a:pPr>
            <a:r>
              <a:rPr lang="en-US" altLang="zh-CN" sz="2700" dirty="0">
                <a:latin typeface="Times New Roman" panose="02020603050405020304" pitchFamily="18" charset="0"/>
                <a:sym typeface="+mn-ea"/>
              </a:rPr>
              <a:t>2. From this paragraph, how would you describe </a:t>
            </a:r>
            <a:endParaRPr lang="en-US" altLang="zh-CN" sz="2700" dirty="0">
              <a:latin typeface="Times New Roman" panose="02020603050405020304" pitchFamily="18" charset="0"/>
              <a:sym typeface="+mn-ea"/>
            </a:endParaRPr>
          </a:p>
          <a:p>
            <a:pPr algn="l" defTabSz="914400">
              <a:lnSpc>
                <a:spcPct val="100000"/>
              </a:lnSpc>
              <a:spcBef>
                <a:spcPts val="0"/>
              </a:spcBef>
              <a:buClrTx/>
              <a:buSzTx/>
              <a:buFontTx/>
            </a:pPr>
            <a:r>
              <a:rPr lang="en-US" altLang="zh-CN" sz="2700" dirty="0">
                <a:latin typeface="Times New Roman" panose="02020603050405020304" pitchFamily="18" charset="0"/>
                <a:sym typeface="+mn-ea"/>
              </a:rPr>
              <a:t>Sarek National park?</a:t>
            </a:r>
            <a:endParaRPr lang="en-US" altLang="zh-CN" sz="2700" dirty="0">
              <a:latin typeface="Times New Roman" panose="02020603050405020304" pitchFamily="18" charset="0"/>
            </a:endParaRPr>
          </a:p>
        </p:txBody>
      </p:sp>
      <p:sp>
        <p:nvSpPr>
          <p:cNvPr id="27" name="文本框 26"/>
          <p:cNvSpPr txBox="1"/>
          <p:nvPr/>
        </p:nvSpPr>
        <p:spPr>
          <a:xfrm>
            <a:off x="804545" y="5687060"/>
            <a:ext cx="180022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rgbClr val="C00000"/>
                </a:solidFill>
                <a:latin typeface="Arial Narrow" panose="020B0606020202030204" pitchFamily="34" charset="0"/>
              </a:rPr>
              <a:t>traditional</a:t>
            </a:r>
            <a:endParaRPr lang="en-US" altLang="zh-CN" sz="2600" b="1" dirty="0">
              <a:solidFill>
                <a:srgbClr val="C00000"/>
              </a:solidFill>
              <a:latin typeface="Arial Narrow" panose="020B0606020202030204" pitchFamily="34" charset="0"/>
            </a:endParaRPr>
          </a:p>
        </p:txBody>
      </p:sp>
      <p:sp>
        <p:nvSpPr>
          <p:cNvPr id="28" name="文本框 27"/>
          <p:cNvSpPr txBox="1"/>
          <p:nvPr/>
        </p:nvSpPr>
        <p:spPr>
          <a:xfrm>
            <a:off x="2936875" y="5687060"/>
            <a:ext cx="209486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rgbClr val="C00000"/>
                </a:solidFill>
                <a:latin typeface="Arial Narrow" panose="020B0606020202030204" pitchFamily="34" charset="0"/>
              </a:rPr>
              <a:t>harmonious</a:t>
            </a:r>
            <a:endParaRPr lang="en-US" altLang="zh-CN" sz="2600" b="1" dirty="0">
              <a:solidFill>
                <a:srgbClr val="C00000"/>
              </a:solidFill>
              <a:latin typeface="Arial Narrow" panose="020B0606020202030204"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158115" y="3810"/>
            <a:ext cx="3392805" cy="459105"/>
          </a:xfrm>
          <a:prstGeom prst="rect">
            <a:avLst/>
          </a:prstGeom>
          <a:solidFill>
            <a:schemeClr val="accent5">
              <a:lumMod val="20000"/>
              <a:lumOff val="80000"/>
            </a:schemeClr>
          </a:solidFill>
          <a:ln w="38100" cmpd="sng">
            <a:solidFill>
              <a:schemeClr val="bg1"/>
            </a:solidFill>
            <a:prstDash val="solid"/>
          </a:ln>
        </p:spPr>
        <p:txBody>
          <a:bodyPr wrap="square" rtlCol="0">
            <a:noAutofit/>
          </a:bodyPr>
          <a:p>
            <a:pPr algn="l">
              <a:buClrTx/>
              <a:buSzTx/>
              <a:buFontTx/>
            </a:pPr>
            <a:r>
              <a:rPr lang="en-US" sz="2800" b="1" u="sng">
                <a:latin typeface="Times New Roman" panose="02020603050405020304" pitchFamily="18" charset="0"/>
                <a:cs typeface="Times New Roman" panose="02020603050405020304" pitchFamily="18" charset="0"/>
                <a:sym typeface="+mn-ea"/>
              </a:rPr>
              <a:t>A Land of Adventure </a:t>
            </a:r>
            <a:endParaRPr lang="en-US" sz="2800" b="1" u="sng">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67310" y="511810"/>
            <a:ext cx="12056110" cy="2306955"/>
          </a:xfrm>
          <a:prstGeom prst="rect">
            <a:avLst/>
          </a:prstGeom>
          <a:noFill/>
          <a:ln w="38100" cmpd="sng">
            <a:solidFill>
              <a:schemeClr val="accent6">
                <a:lumMod val="75000"/>
              </a:schemeClr>
            </a:solidFill>
            <a:prstDash val="solid"/>
          </a:ln>
        </p:spPr>
        <p:txBody>
          <a:bodyPr wrap="square" rtlCol="0">
            <a:spAutoFit/>
          </a:bodyPr>
          <a:p>
            <a:pPr algn="l"/>
            <a:r>
              <a:rPr lang="en-US" sz="2400" dirty="0">
                <a:solidFill>
                  <a:schemeClr val="tx1"/>
                </a:solidFill>
                <a:latin typeface="Times New Roman" panose="02020603050405020304" pitchFamily="18" charset="0"/>
                <a:cs typeface="Times New Roman" panose="02020603050405020304" pitchFamily="18" charset="0"/>
                <a:sym typeface="+mn-ea"/>
              </a:rPr>
              <a:t>After breakfast, I pack my bag and set out again. Since I must carry all of my food and supplies with me, my bag weighs about 30 kilograms. If today is anything like yesterday, it will be full of sweat and hard work as I hike this difficult land to my deestination on the other side of the valley. However, I cannot complain. Being in such a beautiful wild place makes me feel blessed to be alive. Here I am, alone under this broad sky,breathing the flesh air, and enjoying the great adventure. What could be better?</a:t>
            </a:r>
            <a:endParaRPr lang="zh-CN" altLang="en-US"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158115" y="2974340"/>
            <a:ext cx="6472555" cy="506730"/>
          </a:xfrm>
          <a:prstGeom prst="rect">
            <a:avLst/>
          </a:prstGeom>
          <a:noFill/>
        </p:spPr>
        <p:txBody>
          <a:bodyPr wrap="none" rtlCol="0">
            <a:spAutoFit/>
          </a:bodyPr>
          <a:p>
            <a:pPr algn="l" defTabSz="457200">
              <a:buClrTx/>
              <a:buSzTx/>
              <a:buFontTx/>
            </a:pPr>
            <a:r>
              <a:rPr lang="en-US" altLang="zh-CN" sz="2700" dirty="0">
                <a:solidFill>
                  <a:schemeClr val="tx1"/>
                </a:solidFill>
                <a:latin typeface="Times New Roman" panose="02020603050405020304" pitchFamily="18" charset="0"/>
                <a:cs typeface="Times New Roman" panose="02020603050405020304" pitchFamily="18" charset="0"/>
              </a:rPr>
              <a:t>1. What does the author think of this journey?</a:t>
            </a:r>
            <a:endParaRPr lang="en-US" altLang="zh-CN" sz="2700" dirty="0">
              <a:solidFill>
                <a:schemeClr val="tx1"/>
              </a:solidFill>
              <a:latin typeface="Times New Roman" panose="02020603050405020304" pitchFamily="18" charset="0"/>
              <a:cs typeface="Times New Roman" panose="02020603050405020304" pitchFamily="18" charset="0"/>
            </a:endParaRPr>
          </a:p>
        </p:txBody>
      </p:sp>
      <p:cxnSp>
        <p:nvCxnSpPr>
          <p:cNvPr id="28" name="直接连接符 27"/>
          <p:cNvCxnSpPr/>
          <p:nvPr/>
        </p:nvCxnSpPr>
        <p:spPr>
          <a:xfrm flipV="1">
            <a:off x="5692775" y="4609465"/>
            <a:ext cx="226695" cy="7620"/>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99390" y="3817620"/>
            <a:ext cx="7526020" cy="1708150"/>
            <a:chOff x="314" y="6012"/>
            <a:chExt cx="11852" cy="2690"/>
          </a:xfrm>
        </p:grpSpPr>
        <p:sp>
          <p:nvSpPr>
            <p:cNvPr id="14" name="对角圆角矩形 13" descr="7b0a20202020227461726765744964223a202270726f636573734f6e6c696e6554657874426f78220a7d0a"/>
            <p:cNvSpPr/>
            <p:nvPr>
              <p:custDataLst>
                <p:tags r:id="rId1"/>
              </p:custDataLst>
            </p:nvPr>
          </p:nvSpPr>
          <p:spPr>
            <a:xfrm>
              <a:off x="314" y="6832"/>
              <a:ext cx="1929" cy="1010"/>
            </a:xfrm>
            <a:prstGeom prst="round2DiagRect">
              <a:avLst/>
            </a:prstGeom>
            <a:solidFill>
              <a:srgbClr val="009DD9"/>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Touch</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15" name="对角圆角矩形 14"/>
            <p:cNvSpPr/>
            <p:nvPr>
              <p:custDataLst>
                <p:tags r:id="rId2"/>
              </p:custDataLst>
            </p:nvPr>
          </p:nvSpPr>
          <p:spPr>
            <a:xfrm>
              <a:off x="2794" y="7972"/>
              <a:ext cx="2264" cy="730"/>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buClrTx/>
                <a:buSzTx/>
                <a:buFontTx/>
              </a:pPr>
              <a:r>
                <a:rPr lang="en-US" altLang="da-DK" sz="2400">
                  <a:solidFill>
                    <a:sysClr val="window" lastClr="FFFFFF"/>
                  </a:solidFill>
                  <a:latin typeface="Times New Roman" panose="02020603050405020304" pitchFamily="18" charset="0"/>
                  <a:cs typeface="Times New Roman" panose="02020603050405020304" pitchFamily="18" charset="0"/>
                </a:rPr>
                <a:t>sweat</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16" name="对角圆角矩形 15"/>
            <p:cNvSpPr/>
            <p:nvPr>
              <p:custDataLst>
                <p:tags r:id="rId3"/>
              </p:custDataLst>
            </p:nvPr>
          </p:nvSpPr>
          <p:spPr>
            <a:xfrm>
              <a:off x="2828" y="6012"/>
              <a:ext cx="2231" cy="716"/>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the bag</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cxnSp>
          <p:nvCxnSpPr>
            <p:cNvPr id="18" name="肘形连接符 17"/>
            <p:cNvCxnSpPr/>
            <p:nvPr>
              <p:custDataLst>
                <p:tags r:id="rId4"/>
              </p:custDataLst>
            </p:nvPr>
          </p:nvCxnSpPr>
          <p:spPr>
            <a:xfrm>
              <a:off x="2217" y="7413"/>
              <a:ext cx="584" cy="1057"/>
            </a:xfrm>
            <a:prstGeom prst="bentConnector3">
              <a:avLst>
                <a:gd name="adj1" fmla="val 50000"/>
              </a:avLst>
            </a:prstGeom>
            <a:ln w="31750"/>
          </p:spPr>
          <p:style>
            <a:lnRef idx="1">
              <a:srgbClr val="0F6FC6"/>
            </a:lnRef>
            <a:fillRef idx="0">
              <a:srgbClr val="0F6FC6"/>
            </a:fillRef>
            <a:effectRef idx="0">
              <a:srgbClr val="0F6FC6"/>
            </a:effectRef>
            <a:fontRef idx="minor">
              <a:sysClr val="windowText" lastClr="000000"/>
            </a:fontRef>
          </p:style>
        </p:cxnSp>
        <p:cxnSp>
          <p:nvCxnSpPr>
            <p:cNvPr id="19" name="肘形连接符 18"/>
            <p:cNvCxnSpPr/>
            <p:nvPr>
              <p:custDataLst>
                <p:tags r:id="rId5"/>
              </p:custDataLst>
            </p:nvPr>
          </p:nvCxnSpPr>
          <p:spPr>
            <a:xfrm rot="10800000" flipH="1">
              <a:off x="2224" y="6381"/>
              <a:ext cx="570" cy="1031"/>
            </a:xfrm>
            <a:prstGeom prst="bentConnector3">
              <a:avLst>
                <a:gd name="adj1" fmla="val 50000"/>
              </a:avLst>
            </a:prstGeom>
            <a:ln w="31750"/>
          </p:spPr>
          <p:style>
            <a:lnRef idx="1">
              <a:srgbClr val="0F6FC6"/>
            </a:lnRef>
            <a:fillRef idx="0">
              <a:srgbClr val="0F6FC6"/>
            </a:fillRef>
            <a:effectRef idx="0">
              <a:srgbClr val="0F6FC6"/>
            </a:effectRef>
            <a:fontRef idx="minor">
              <a:sysClr val="windowText" lastClr="000000"/>
            </a:fontRef>
          </p:style>
        </p:cxnSp>
        <p:sp>
          <p:nvSpPr>
            <p:cNvPr id="42" name="对角圆角矩形 41"/>
            <p:cNvSpPr/>
            <p:nvPr>
              <p:custDataLst>
                <p:tags r:id="rId6"/>
              </p:custDataLst>
            </p:nvPr>
          </p:nvSpPr>
          <p:spPr>
            <a:xfrm>
              <a:off x="7382" y="6832"/>
              <a:ext cx="1572" cy="863"/>
            </a:xfrm>
            <a:prstGeom prst="round2DiagRect">
              <a:avLst/>
            </a:prstGeom>
            <a:solidFill>
              <a:srgbClr val="009DD9"/>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rmAutofit/>
            </a:bodyPr>
            <a:p>
              <a:pPr algn="ctr">
                <a:buClrTx/>
                <a:buSzTx/>
                <a:buFontTx/>
              </a:pPr>
              <a:r>
                <a:rPr lang="en-US" altLang="da-DK" sz="2400">
                  <a:latin typeface="Times New Roman" panose="02020603050405020304" pitchFamily="18" charset="0"/>
                  <a:cs typeface="Times New Roman" panose="02020603050405020304" pitchFamily="18" charset="0"/>
                  <a:sym typeface="+mn-ea"/>
                </a:rPr>
                <a:t>Smell</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43" name="对角圆角矩形 42"/>
            <p:cNvSpPr/>
            <p:nvPr>
              <p:custDataLst>
                <p:tags r:id="rId7"/>
              </p:custDataLst>
            </p:nvPr>
          </p:nvSpPr>
          <p:spPr>
            <a:xfrm>
              <a:off x="9310" y="6736"/>
              <a:ext cx="2857" cy="959"/>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rmAutofit/>
            </a:bodyPr>
            <a:p>
              <a:pPr algn="l">
                <a:buClrTx/>
                <a:buSzTx/>
                <a:buFontTx/>
              </a:pPr>
              <a:r>
                <a:rPr lang="en-US" altLang="da-DK" sz="2400">
                  <a:solidFill>
                    <a:sysClr val="window" lastClr="FFFFFF"/>
                  </a:solidFill>
                  <a:latin typeface="Times New Roman" panose="02020603050405020304" pitchFamily="18" charset="0"/>
                  <a:cs typeface="Times New Roman" panose="02020603050405020304" pitchFamily="18" charset="0"/>
                </a:rPr>
                <a:t>fresh air</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grpSp>
      <p:sp>
        <p:nvSpPr>
          <p:cNvPr id="51" name="矩形 50"/>
          <p:cNvSpPr/>
          <p:nvPr/>
        </p:nvSpPr>
        <p:spPr>
          <a:xfrm>
            <a:off x="158115" y="1712595"/>
            <a:ext cx="1249680" cy="286385"/>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pic>
        <p:nvPicPr>
          <p:cNvPr id="4" name="http://photo-static-api.fotomore.com/creative/vcg/400/new/VCG41N1344120881.jpg" descr="templates\picture_hover\&amp;pky350_sjzg_VCG41N1344120881&amp;2&amp;src_toppic_inpsrchzd1&amp;"/>
          <p:cNvPicPr>
            <a:picLocks noChangeAspect="1"/>
          </p:cNvPicPr>
          <p:nvPr/>
        </p:nvPicPr>
        <p:blipFill>
          <a:blip r:embed="rId8"/>
          <a:stretch>
            <a:fillRect/>
          </a:stretch>
        </p:blipFill>
        <p:spPr>
          <a:xfrm>
            <a:off x="8046720" y="4114800"/>
            <a:ext cx="3957955" cy="2640965"/>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对角圆角矩形 8"/>
          <p:cNvSpPr/>
          <p:nvPr>
            <p:custDataLst>
              <p:tags r:id="rId1"/>
            </p:custDataLst>
          </p:nvPr>
        </p:nvSpPr>
        <p:spPr>
          <a:xfrm>
            <a:off x="203200" y="885825"/>
            <a:ext cx="1279525" cy="606425"/>
          </a:xfrm>
          <a:prstGeom prst="round2DiagRect">
            <a:avLst/>
          </a:prstGeom>
          <a:solidFill>
            <a:srgbClr val="009DD9"/>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Sight</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11" name="对角圆角矩形 10"/>
          <p:cNvSpPr/>
          <p:nvPr>
            <p:custDataLst>
              <p:tags r:id="rId2"/>
            </p:custDataLst>
          </p:nvPr>
        </p:nvSpPr>
        <p:spPr>
          <a:xfrm>
            <a:off x="1949450" y="788670"/>
            <a:ext cx="1563370" cy="440055"/>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l">
              <a:buClrTx/>
              <a:buSzTx/>
              <a:buFontTx/>
            </a:pPr>
            <a:r>
              <a:rPr lang="en-US" altLang="da-DK" sz="2300">
                <a:solidFill>
                  <a:sysClr val="window" lastClr="FFFFFF"/>
                </a:solidFill>
                <a:latin typeface="Times New Roman" panose="02020603050405020304" pitchFamily="18" charset="0"/>
                <a:cs typeface="Times New Roman" panose="02020603050405020304" pitchFamily="18" charset="0"/>
              </a:rPr>
              <a:t>Rapa River</a:t>
            </a:r>
            <a:endParaRPr lang="en-US" altLang="da-DK" sz="2300">
              <a:solidFill>
                <a:sysClr val="window" lastClr="FFFFFF"/>
              </a:solidFill>
              <a:latin typeface="Times New Roman" panose="02020603050405020304" pitchFamily="18" charset="0"/>
              <a:cs typeface="Times New Roman" panose="02020603050405020304" pitchFamily="18" charset="0"/>
            </a:endParaRPr>
          </a:p>
        </p:txBody>
      </p:sp>
      <p:sp>
        <p:nvSpPr>
          <p:cNvPr id="12" name="对角圆角矩形 11"/>
          <p:cNvSpPr/>
          <p:nvPr>
            <p:custDataLst>
              <p:tags r:id="rId3"/>
            </p:custDataLst>
          </p:nvPr>
        </p:nvSpPr>
        <p:spPr>
          <a:xfrm>
            <a:off x="1930400" y="289560"/>
            <a:ext cx="1457325" cy="457835"/>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the sun</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grpSp>
        <p:nvGrpSpPr>
          <p:cNvPr id="13" name="组合 12"/>
          <p:cNvGrpSpPr/>
          <p:nvPr>
            <p:custDataLst>
              <p:tags r:id="rId4"/>
            </p:custDataLst>
          </p:nvPr>
        </p:nvGrpSpPr>
        <p:grpSpPr>
          <a:xfrm rot="16200000">
            <a:off x="1061720" y="1114425"/>
            <a:ext cx="1316355" cy="431165"/>
            <a:chOff x="5028186" y="3262886"/>
            <a:chExt cx="2109214" cy="1067814"/>
          </a:xfrm>
        </p:grpSpPr>
        <p:cxnSp>
          <p:nvCxnSpPr>
            <p:cNvPr id="20" name="肘形连接符 19"/>
            <p:cNvCxnSpPr/>
            <p:nvPr>
              <p:custDataLst>
                <p:tags r:id="rId5"/>
              </p:custDataLst>
            </p:nvPr>
          </p:nvCxnSpPr>
          <p:spPr>
            <a:xfrm rot="5400000">
              <a:off x="5028186" y="3262886"/>
              <a:ext cx="1067814" cy="1067814"/>
            </a:xfrm>
            <a:prstGeom prst="bentConnector3">
              <a:avLst>
                <a:gd name="adj1" fmla="val 50000"/>
              </a:avLst>
            </a:prstGeom>
            <a:ln w="31750"/>
          </p:spPr>
          <p:style>
            <a:lnRef idx="1">
              <a:srgbClr val="0F6FC6"/>
            </a:lnRef>
            <a:fillRef idx="0">
              <a:srgbClr val="0F6FC6"/>
            </a:fillRef>
            <a:effectRef idx="0">
              <a:srgbClr val="0F6FC6"/>
            </a:effectRef>
            <a:fontRef idx="minor">
              <a:sysClr val="windowText" lastClr="000000"/>
            </a:fontRef>
          </p:style>
        </p:cxnSp>
        <p:cxnSp>
          <p:nvCxnSpPr>
            <p:cNvPr id="23" name="肘形连接符 22"/>
            <p:cNvCxnSpPr/>
            <p:nvPr>
              <p:custDataLst>
                <p:tags r:id="rId6"/>
              </p:custDataLst>
            </p:nvPr>
          </p:nvCxnSpPr>
          <p:spPr>
            <a:xfrm rot="16200000" flipH="1">
              <a:off x="6096000" y="3276093"/>
              <a:ext cx="1041400" cy="1041400"/>
            </a:xfrm>
            <a:prstGeom prst="bentConnector3">
              <a:avLst>
                <a:gd name="adj1" fmla="val 50000"/>
              </a:avLst>
            </a:prstGeom>
            <a:ln w="31750"/>
          </p:spPr>
          <p:style>
            <a:lnRef idx="1">
              <a:srgbClr val="0F6FC6"/>
            </a:lnRef>
            <a:fillRef idx="0">
              <a:srgbClr val="0F6FC6"/>
            </a:fillRef>
            <a:effectRef idx="0">
              <a:srgbClr val="0F6FC6"/>
            </a:effectRef>
            <a:fontRef idx="minor">
              <a:sysClr val="windowText" lastClr="000000"/>
            </a:fontRef>
          </p:style>
        </p:cxnSp>
      </p:grpSp>
      <p:sp>
        <p:nvSpPr>
          <p:cNvPr id="46" name="对角圆角矩形 45"/>
          <p:cNvSpPr/>
          <p:nvPr>
            <p:custDataLst>
              <p:tags r:id="rId7"/>
            </p:custDataLst>
          </p:nvPr>
        </p:nvSpPr>
        <p:spPr>
          <a:xfrm>
            <a:off x="1957070" y="1266825"/>
            <a:ext cx="1449705" cy="393700"/>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cottage</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47" name="对角圆角矩形 46"/>
          <p:cNvSpPr/>
          <p:nvPr>
            <p:custDataLst>
              <p:tags r:id="rId8"/>
            </p:custDataLst>
          </p:nvPr>
        </p:nvSpPr>
        <p:spPr>
          <a:xfrm>
            <a:off x="1951990" y="1723390"/>
            <a:ext cx="1449705" cy="421640"/>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l">
              <a:buClrTx/>
              <a:buSzTx/>
              <a:buFontTx/>
            </a:pPr>
            <a:r>
              <a:rPr lang="en-US" altLang="da-DK" sz="2300">
                <a:solidFill>
                  <a:sysClr val="window" lastClr="FFFFFF"/>
                </a:solidFill>
                <a:latin typeface="Times New Roman" panose="02020603050405020304" pitchFamily="18" charset="0"/>
                <a:cs typeface="Times New Roman" panose="02020603050405020304" pitchFamily="18" charset="0"/>
              </a:rPr>
              <a:t>reindeer</a:t>
            </a:r>
            <a:endParaRPr lang="en-US" altLang="da-DK" sz="2300">
              <a:solidFill>
                <a:sysClr val="window" lastClr="FFFFFF"/>
              </a:solidFill>
              <a:latin typeface="Times New Roman" panose="02020603050405020304" pitchFamily="18" charset="0"/>
              <a:cs typeface="Times New Roman" panose="02020603050405020304" pitchFamily="18" charset="0"/>
            </a:endParaRPr>
          </a:p>
        </p:txBody>
      </p:sp>
      <p:sp>
        <p:nvSpPr>
          <p:cNvPr id="24" name="对角圆角矩形 23"/>
          <p:cNvSpPr/>
          <p:nvPr>
            <p:custDataLst>
              <p:tags r:id="rId9"/>
            </p:custDataLst>
          </p:nvPr>
        </p:nvSpPr>
        <p:spPr>
          <a:xfrm>
            <a:off x="198755" y="2392045"/>
            <a:ext cx="1275715" cy="520065"/>
          </a:xfrm>
          <a:prstGeom prst="round2DiagRect">
            <a:avLst/>
          </a:prstGeom>
          <a:solidFill>
            <a:srgbClr val="009DD9"/>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rmAutofit/>
          </a:bodyPr>
          <a:p>
            <a:pPr algn="ctr">
              <a:buClrTx/>
              <a:buSzTx/>
              <a:buFontTx/>
            </a:pPr>
            <a:r>
              <a:rPr lang="en-US" altLang="da-DK" sz="2400">
                <a:latin typeface="Times New Roman" panose="02020603050405020304" pitchFamily="18" charset="0"/>
                <a:cs typeface="Times New Roman" panose="02020603050405020304" pitchFamily="18" charset="0"/>
                <a:sym typeface="+mn-ea"/>
              </a:rPr>
              <a:t>Sound</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25" name="对角圆角矩形 24"/>
          <p:cNvSpPr/>
          <p:nvPr>
            <p:custDataLst>
              <p:tags r:id="rId10"/>
            </p:custDataLst>
          </p:nvPr>
        </p:nvSpPr>
        <p:spPr>
          <a:xfrm>
            <a:off x="1957070" y="2392045"/>
            <a:ext cx="1433195" cy="520065"/>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rmAutofit/>
          </a:bodyPr>
          <a:p>
            <a:pPr algn="l">
              <a:buClrTx/>
              <a:buSzTx/>
              <a:buFontTx/>
            </a:pPr>
            <a:r>
              <a:rPr lang="en-US" altLang="da-DK" sz="2400">
                <a:solidFill>
                  <a:sysClr val="window" lastClr="FFFFFF"/>
                </a:solidFill>
                <a:latin typeface="Times New Roman" panose="02020603050405020304" pitchFamily="18" charset="0"/>
                <a:cs typeface="Times New Roman" panose="02020603050405020304" pitchFamily="18" charset="0"/>
              </a:rPr>
              <a:t>the wind</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cxnSp>
        <p:nvCxnSpPr>
          <p:cNvPr id="26" name="直接连接符 25"/>
          <p:cNvCxnSpPr>
            <a:endCxn id="25" idx="2"/>
          </p:cNvCxnSpPr>
          <p:nvPr/>
        </p:nvCxnSpPr>
        <p:spPr>
          <a:xfrm flipV="1">
            <a:off x="1404620" y="2652395"/>
            <a:ext cx="552450" cy="254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对角圆角矩形 31"/>
          <p:cNvSpPr/>
          <p:nvPr>
            <p:custDataLst>
              <p:tags r:id="rId11"/>
            </p:custDataLst>
          </p:nvPr>
        </p:nvSpPr>
        <p:spPr>
          <a:xfrm>
            <a:off x="198755" y="3375025"/>
            <a:ext cx="1280160" cy="520700"/>
          </a:xfrm>
          <a:prstGeom prst="round2DiagRect">
            <a:avLst/>
          </a:prstGeom>
          <a:solidFill>
            <a:srgbClr val="009DD9"/>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buClrTx/>
              <a:buSzTx/>
              <a:buFontTx/>
            </a:pPr>
            <a:r>
              <a:rPr lang="en-US" altLang="da-DK" sz="2400">
                <a:solidFill>
                  <a:sysClr val="window" lastClr="FFFFFF"/>
                </a:solidFill>
                <a:latin typeface="Times New Roman" panose="02020603050405020304" pitchFamily="18" charset="0"/>
                <a:cs typeface="Times New Roman" panose="02020603050405020304" pitchFamily="18" charset="0"/>
              </a:rPr>
              <a:t>Taste</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grpSp>
        <p:nvGrpSpPr>
          <p:cNvPr id="35" name="组合 34"/>
          <p:cNvGrpSpPr/>
          <p:nvPr>
            <p:custDataLst>
              <p:tags r:id="rId12"/>
            </p:custDataLst>
          </p:nvPr>
        </p:nvGrpSpPr>
        <p:grpSpPr>
          <a:xfrm rot="16200000">
            <a:off x="1102025" y="3537162"/>
            <a:ext cx="1118716" cy="373824"/>
            <a:chOff x="5028186" y="3262886"/>
            <a:chExt cx="2109214" cy="1067814"/>
          </a:xfrm>
        </p:grpSpPr>
        <p:cxnSp>
          <p:nvCxnSpPr>
            <p:cNvPr id="36" name="肘形连接符 35"/>
            <p:cNvCxnSpPr/>
            <p:nvPr>
              <p:custDataLst>
                <p:tags r:id="rId13"/>
              </p:custDataLst>
            </p:nvPr>
          </p:nvCxnSpPr>
          <p:spPr>
            <a:xfrm rot="5400000">
              <a:off x="5028186" y="3262886"/>
              <a:ext cx="1067814" cy="1067814"/>
            </a:xfrm>
            <a:prstGeom prst="bentConnector3">
              <a:avLst>
                <a:gd name="adj1" fmla="val 50000"/>
              </a:avLst>
            </a:prstGeom>
            <a:ln w="31750"/>
          </p:spPr>
          <p:style>
            <a:lnRef idx="1">
              <a:srgbClr val="0F6FC6"/>
            </a:lnRef>
            <a:fillRef idx="0">
              <a:srgbClr val="0F6FC6"/>
            </a:fillRef>
            <a:effectRef idx="0">
              <a:srgbClr val="0F6FC6"/>
            </a:effectRef>
            <a:fontRef idx="minor">
              <a:sysClr val="windowText" lastClr="000000"/>
            </a:fontRef>
          </p:style>
        </p:cxnSp>
        <p:cxnSp>
          <p:nvCxnSpPr>
            <p:cNvPr id="37" name="肘形连接符 36"/>
            <p:cNvCxnSpPr/>
            <p:nvPr>
              <p:custDataLst>
                <p:tags r:id="rId14"/>
              </p:custDataLst>
            </p:nvPr>
          </p:nvCxnSpPr>
          <p:spPr>
            <a:xfrm rot="16200000" flipH="1">
              <a:off x="6096000" y="3276093"/>
              <a:ext cx="1041400" cy="1041400"/>
            </a:xfrm>
            <a:prstGeom prst="bentConnector3">
              <a:avLst>
                <a:gd name="adj1" fmla="val 50000"/>
              </a:avLst>
            </a:prstGeom>
            <a:ln w="31750"/>
          </p:spPr>
          <p:style>
            <a:lnRef idx="1">
              <a:srgbClr val="0F6FC6"/>
            </a:lnRef>
            <a:fillRef idx="0">
              <a:srgbClr val="0F6FC6"/>
            </a:fillRef>
            <a:effectRef idx="0">
              <a:srgbClr val="0F6FC6"/>
            </a:effectRef>
            <a:fontRef idx="minor">
              <a:sysClr val="windowText" lastClr="000000"/>
            </a:fontRef>
          </p:style>
        </p:cxnSp>
      </p:grpSp>
      <p:sp>
        <p:nvSpPr>
          <p:cNvPr id="39" name="对角圆角矩形 38"/>
          <p:cNvSpPr/>
          <p:nvPr>
            <p:custDataLst>
              <p:tags r:id="rId15"/>
            </p:custDataLst>
          </p:nvPr>
        </p:nvSpPr>
        <p:spPr>
          <a:xfrm>
            <a:off x="1930180" y="4077358"/>
            <a:ext cx="1449925" cy="476310"/>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l">
              <a:buClrTx/>
              <a:buSzTx/>
              <a:buFontTx/>
            </a:pPr>
            <a:r>
              <a:rPr lang="en-US" altLang="da-DK" sz="2300">
                <a:solidFill>
                  <a:sysClr val="window" lastClr="FFFFFF"/>
                </a:solidFill>
                <a:latin typeface="Times New Roman" panose="02020603050405020304" pitchFamily="18" charset="0"/>
                <a:cs typeface="Times New Roman" panose="02020603050405020304" pitchFamily="18" charset="0"/>
              </a:rPr>
              <a:t>berries</a:t>
            </a:r>
            <a:endParaRPr lang="en-US" altLang="da-DK" sz="2300">
              <a:solidFill>
                <a:sysClr val="window" lastClr="FFFFFF"/>
              </a:solidFill>
              <a:latin typeface="Times New Roman" panose="02020603050405020304" pitchFamily="18" charset="0"/>
              <a:cs typeface="Times New Roman" panose="02020603050405020304" pitchFamily="18" charset="0"/>
            </a:endParaRPr>
          </a:p>
        </p:txBody>
      </p:sp>
      <p:sp>
        <p:nvSpPr>
          <p:cNvPr id="40" name="对角圆角矩形 39"/>
          <p:cNvSpPr/>
          <p:nvPr>
            <p:custDataLst>
              <p:tags r:id="rId16"/>
            </p:custDataLst>
          </p:nvPr>
        </p:nvSpPr>
        <p:spPr>
          <a:xfrm>
            <a:off x="1938020" y="3046730"/>
            <a:ext cx="1468755" cy="488315"/>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bread</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41" name="对角圆角矩形 40"/>
          <p:cNvSpPr/>
          <p:nvPr>
            <p:custDataLst>
              <p:tags r:id="rId17"/>
            </p:custDataLst>
          </p:nvPr>
        </p:nvSpPr>
        <p:spPr>
          <a:xfrm>
            <a:off x="1930180" y="3596005"/>
            <a:ext cx="1449925" cy="458313"/>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meat</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cxnSp>
        <p:nvCxnSpPr>
          <p:cNvPr id="28" name="直接连接符 27"/>
          <p:cNvCxnSpPr>
            <a:stCxn id="42" idx="0"/>
            <a:endCxn id="43" idx="2"/>
          </p:cNvCxnSpPr>
          <p:nvPr/>
        </p:nvCxnSpPr>
        <p:spPr>
          <a:xfrm>
            <a:off x="1474470" y="5088255"/>
            <a:ext cx="41148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2" name="对角圆角矩形 41"/>
          <p:cNvSpPr/>
          <p:nvPr>
            <p:custDataLst>
              <p:tags r:id="rId18"/>
            </p:custDataLst>
          </p:nvPr>
        </p:nvSpPr>
        <p:spPr>
          <a:xfrm>
            <a:off x="203200" y="4856480"/>
            <a:ext cx="1271270" cy="462915"/>
          </a:xfrm>
          <a:prstGeom prst="round2DiagRect">
            <a:avLst/>
          </a:prstGeom>
          <a:solidFill>
            <a:srgbClr val="009DD9"/>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rmAutofit fontScale="90000" lnSpcReduction="10000"/>
          </a:bodyPr>
          <a:p>
            <a:pPr algn="ctr">
              <a:buClrTx/>
              <a:buSzTx/>
              <a:buFontTx/>
            </a:pPr>
            <a:r>
              <a:rPr lang="en-US" altLang="da-DK" sz="2400">
                <a:latin typeface="Times New Roman" panose="02020603050405020304" pitchFamily="18" charset="0"/>
                <a:cs typeface="Times New Roman" panose="02020603050405020304" pitchFamily="18" charset="0"/>
                <a:sym typeface="+mn-ea"/>
              </a:rPr>
              <a:t>Smell</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43" name="对角圆角矩形 42"/>
          <p:cNvSpPr/>
          <p:nvPr>
            <p:custDataLst>
              <p:tags r:id="rId19"/>
            </p:custDataLst>
          </p:nvPr>
        </p:nvSpPr>
        <p:spPr>
          <a:xfrm>
            <a:off x="1885950" y="4856480"/>
            <a:ext cx="1509395" cy="462915"/>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p>
            <a:pPr algn="l">
              <a:buClrTx/>
              <a:buSzTx/>
              <a:buFontTx/>
            </a:pPr>
            <a:r>
              <a:rPr lang="en-US" altLang="da-DK" sz="2400">
                <a:solidFill>
                  <a:sysClr val="window" lastClr="FFFFFF"/>
                </a:solidFill>
                <a:latin typeface="Times New Roman" panose="02020603050405020304" pitchFamily="18" charset="0"/>
                <a:cs typeface="Times New Roman" panose="02020603050405020304" pitchFamily="18" charset="0"/>
              </a:rPr>
              <a:t>fresh air</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14" name="对角圆角矩形 13"/>
          <p:cNvSpPr/>
          <p:nvPr>
            <p:custDataLst>
              <p:tags r:id="rId20"/>
            </p:custDataLst>
          </p:nvPr>
        </p:nvSpPr>
        <p:spPr>
          <a:xfrm>
            <a:off x="180975" y="5778500"/>
            <a:ext cx="1223645" cy="526415"/>
          </a:xfrm>
          <a:prstGeom prst="round2DiagRect">
            <a:avLst/>
          </a:prstGeom>
          <a:solidFill>
            <a:srgbClr val="009DD9"/>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Touch</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15" name="对角圆角矩形 14"/>
          <p:cNvSpPr/>
          <p:nvPr>
            <p:custDataLst>
              <p:tags r:id="rId21"/>
            </p:custDataLst>
          </p:nvPr>
        </p:nvSpPr>
        <p:spPr>
          <a:xfrm>
            <a:off x="1827530" y="6328410"/>
            <a:ext cx="1551940" cy="450215"/>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buClrTx/>
              <a:buSzTx/>
              <a:buFontTx/>
            </a:pPr>
            <a:r>
              <a:rPr lang="en-US" altLang="da-DK" sz="2400">
                <a:solidFill>
                  <a:sysClr val="window" lastClr="FFFFFF"/>
                </a:solidFill>
                <a:latin typeface="Times New Roman" panose="02020603050405020304" pitchFamily="18" charset="0"/>
                <a:cs typeface="Times New Roman" panose="02020603050405020304" pitchFamily="18" charset="0"/>
              </a:rPr>
              <a:t>sweat</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16" name="对角圆角矩形 15"/>
          <p:cNvSpPr/>
          <p:nvPr>
            <p:custDataLst>
              <p:tags r:id="rId22"/>
            </p:custDataLst>
          </p:nvPr>
        </p:nvSpPr>
        <p:spPr>
          <a:xfrm>
            <a:off x="1848485" y="5382260"/>
            <a:ext cx="1536700" cy="441960"/>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the bag</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grpSp>
        <p:nvGrpSpPr>
          <p:cNvPr id="17" name="组合 16"/>
          <p:cNvGrpSpPr/>
          <p:nvPr>
            <p:custDataLst>
              <p:tags r:id="rId23"/>
            </p:custDataLst>
          </p:nvPr>
        </p:nvGrpSpPr>
        <p:grpSpPr>
          <a:xfrm rot="16200000">
            <a:off x="1006475" y="5885180"/>
            <a:ext cx="1214755" cy="426720"/>
            <a:chOff x="5028186" y="3262886"/>
            <a:chExt cx="2109214" cy="1067814"/>
          </a:xfrm>
        </p:grpSpPr>
        <p:cxnSp>
          <p:nvCxnSpPr>
            <p:cNvPr id="18" name="肘形连接符 17"/>
            <p:cNvCxnSpPr/>
            <p:nvPr>
              <p:custDataLst>
                <p:tags r:id="rId24"/>
              </p:custDataLst>
            </p:nvPr>
          </p:nvCxnSpPr>
          <p:spPr>
            <a:xfrm rot="5400000">
              <a:off x="5028186" y="3262886"/>
              <a:ext cx="1067814" cy="1067814"/>
            </a:xfrm>
            <a:prstGeom prst="bentConnector3">
              <a:avLst>
                <a:gd name="adj1" fmla="val 50000"/>
              </a:avLst>
            </a:prstGeom>
            <a:ln w="31750"/>
          </p:spPr>
          <p:style>
            <a:lnRef idx="1">
              <a:srgbClr val="0F6FC6"/>
            </a:lnRef>
            <a:fillRef idx="0">
              <a:srgbClr val="0F6FC6"/>
            </a:fillRef>
            <a:effectRef idx="0">
              <a:srgbClr val="0F6FC6"/>
            </a:effectRef>
            <a:fontRef idx="minor">
              <a:sysClr val="windowText" lastClr="000000"/>
            </a:fontRef>
          </p:style>
        </p:cxnSp>
        <p:cxnSp>
          <p:nvCxnSpPr>
            <p:cNvPr id="19" name="肘形连接符 18"/>
            <p:cNvCxnSpPr/>
            <p:nvPr>
              <p:custDataLst>
                <p:tags r:id="rId25"/>
              </p:custDataLst>
            </p:nvPr>
          </p:nvCxnSpPr>
          <p:spPr>
            <a:xfrm rot="16200000" flipH="1">
              <a:off x="6096000" y="3276093"/>
              <a:ext cx="1041400" cy="1041400"/>
            </a:xfrm>
            <a:prstGeom prst="bentConnector3">
              <a:avLst>
                <a:gd name="adj1" fmla="val 50000"/>
              </a:avLst>
            </a:prstGeom>
            <a:ln w="31750"/>
          </p:spPr>
          <p:style>
            <a:lnRef idx="1">
              <a:srgbClr val="0F6FC6"/>
            </a:lnRef>
            <a:fillRef idx="0">
              <a:srgbClr val="0F6FC6"/>
            </a:fillRef>
            <a:effectRef idx="0">
              <a:srgbClr val="0F6FC6"/>
            </a:effectRef>
            <a:fontRef idx="minor">
              <a:sysClr val="windowText" lastClr="000000"/>
            </a:fontRef>
          </p:style>
        </p:cxnSp>
      </p:grpSp>
      <p:sp>
        <p:nvSpPr>
          <p:cNvPr id="5" name="右大括号 4"/>
          <p:cNvSpPr/>
          <p:nvPr/>
        </p:nvSpPr>
        <p:spPr>
          <a:xfrm>
            <a:off x="3488690" y="553085"/>
            <a:ext cx="699770" cy="4544060"/>
          </a:xfrm>
          <a:prstGeom prst="rightBrace">
            <a:avLst/>
          </a:prstGeom>
          <a:ln w="47625">
            <a:solidFill>
              <a:schemeClr val="accent6">
                <a:lumMod val="75000"/>
                <a:alpha val="99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6" name="文本框 5"/>
          <p:cNvSpPr txBox="1"/>
          <p:nvPr/>
        </p:nvSpPr>
        <p:spPr>
          <a:xfrm>
            <a:off x="4446270" y="2409825"/>
            <a:ext cx="2357755" cy="829945"/>
          </a:xfrm>
          <a:prstGeom prst="rect">
            <a:avLst/>
          </a:prstGeom>
          <a:noFill/>
          <a:ln w="19050">
            <a:solidFill>
              <a:schemeClr val="accent5">
                <a:lumMod val="40000"/>
                <a:lumOff val="60000"/>
              </a:schemeClr>
            </a:solidFill>
          </a:ln>
        </p:spPr>
        <p:txBody>
          <a:bodyPr wrap="square" rtlCol="0">
            <a:spAutoFit/>
          </a:bodyPr>
          <a:p>
            <a:pPr algn="ctr"/>
            <a:r>
              <a:rPr lang="en-US" altLang="zh-CN" sz="4800" b="1" dirty="0">
                <a:solidFill>
                  <a:srgbClr val="C00000"/>
                </a:solidFill>
                <a:latin typeface="Arial Narrow" panose="020B0606020202030204" pitchFamily="34" charset="0"/>
              </a:rPr>
              <a:t>worthy</a:t>
            </a:r>
            <a:endParaRPr lang="en-US" altLang="zh-CN" sz="4800" b="1" dirty="0">
              <a:solidFill>
                <a:srgbClr val="C00000"/>
              </a:solidFill>
              <a:latin typeface="Arial Narrow" panose="020B0606020202030204" pitchFamily="34" charset="0"/>
            </a:endParaRPr>
          </a:p>
        </p:txBody>
      </p:sp>
      <p:sp>
        <p:nvSpPr>
          <p:cNvPr id="7" name="文本框 6"/>
          <p:cNvSpPr txBox="1"/>
          <p:nvPr/>
        </p:nvSpPr>
        <p:spPr>
          <a:xfrm>
            <a:off x="7271385" y="2410460"/>
            <a:ext cx="2357755" cy="829945"/>
          </a:xfrm>
          <a:prstGeom prst="rect">
            <a:avLst/>
          </a:prstGeom>
          <a:noFill/>
          <a:ln w="19050">
            <a:solidFill>
              <a:schemeClr val="accent5">
                <a:lumMod val="40000"/>
                <a:lumOff val="60000"/>
              </a:schemeClr>
            </a:solidFill>
          </a:ln>
        </p:spPr>
        <p:txBody>
          <a:bodyPr wrap="square" rtlCol="0">
            <a:spAutoFit/>
          </a:bodyPr>
          <a:p>
            <a:pPr algn="ctr"/>
            <a:r>
              <a:rPr lang="en-US" altLang="zh-CN" sz="4800" b="1" dirty="0">
                <a:solidFill>
                  <a:srgbClr val="C00000"/>
                </a:solidFill>
                <a:latin typeface="Arial Narrow" panose="020B0606020202030204" pitchFamily="34" charset="0"/>
              </a:rPr>
              <a:t>blessed</a:t>
            </a:r>
            <a:endParaRPr lang="en-US" altLang="zh-CN" sz="4800" b="1" dirty="0">
              <a:solidFill>
                <a:srgbClr val="C00000"/>
              </a:solidFill>
              <a:latin typeface="Arial Narrow" panose="020B0606020202030204" pitchFamily="34" charset="0"/>
            </a:endParaRPr>
          </a:p>
        </p:txBody>
      </p:sp>
      <p:sp>
        <p:nvSpPr>
          <p:cNvPr id="8" name="文本框 7"/>
          <p:cNvSpPr txBox="1"/>
          <p:nvPr/>
        </p:nvSpPr>
        <p:spPr>
          <a:xfrm>
            <a:off x="4446270" y="5382260"/>
            <a:ext cx="3107690" cy="829945"/>
          </a:xfrm>
          <a:prstGeom prst="rect">
            <a:avLst/>
          </a:prstGeom>
          <a:noFill/>
          <a:ln w="19050">
            <a:solidFill>
              <a:schemeClr val="accent5">
                <a:lumMod val="40000"/>
                <a:lumOff val="60000"/>
              </a:schemeClr>
            </a:solidFill>
          </a:ln>
        </p:spPr>
        <p:txBody>
          <a:bodyPr wrap="square" rtlCol="0">
            <a:spAutoFit/>
          </a:bodyPr>
          <a:p>
            <a:pPr algn="ctr"/>
            <a:r>
              <a:rPr lang="en-US" altLang="zh-CN" sz="4800" b="1" dirty="0">
                <a:solidFill>
                  <a:srgbClr val="C00000"/>
                </a:solidFill>
                <a:latin typeface="Arial Narrow" panose="020B0606020202030204" pitchFamily="34" charset="0"/>
              </a:rPr>
              <a:t>Challenging</a:t>
            </a:r>
            <a:endParaRPr lang="en-US" altLang="zh-CN" sz="4800" b="1" dirty="0">
              <a:solidFill>
                <a:srgbClr val="C00000"/>
              </a:solidFill>
              <a:latin typeface="Arial Narrow" panose="020B0606020202030204" pitchFamily="34" charset="0"/>
            </a:endParaRPr>
          </a:p>
        </p:txBody>
      </p:sp>
      <p:sp>
        <p:nvSpPr>
          <p:cNvPr id="10" name="右大括号 9"/>
          <p:cNvSpPr/>
          <p:nvPr/>
        </p:nvSpPr>
        <p:spPr>
          <a:xfrm>
            <a:off x="3488690" y="5382260"/>
            <a:ext cx="487045" cy="1226185"/>
          </a:xfrm>
          <a:prstGeom prst="rightBrace">
            <a:avLst/>
          </a:prstGeom>
          <a:ln w="47625">
            <a:solidFill>
              <a:schemeClr val="accent6">
                <a:lumMod val="75000"/>
                <a:alpha val="99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2" name="文本框 21"/>
          <p:cNvSpPr txBox="1"/>
          <p:nvPr/>
        </p:nvSpPr>
        <p:spPr>
          <a:xfrm>
            <a:off x="8024495" y="5382260"/>
            <a:ext cx="2357755" cy="829945"/>
          </a:xfrm>
          <a:prstGeom prst="rect">
            <a:avLst/>
          </a:prstGeom>
          <a:noFill/>
          <a:ln w="19050">
            <a:solidFill>
              <a:schemeClr val="accent5">
                <a:lumMod val="40000"/>
                <a:lumOff val="60000"/>
              </a:schemeClr>
            </a:solidFill>
          </a:ln>
        </p:spPr>
        <p:txBody>
          <a:bodyPr wrap="square" rtlCol="0">
            <a:spAutoFit/>
          </a:bodyPr>
          <a:p>
            <a:pPr algn="ctr"/>
            <a:r>
              <a:rPr lang="en-US" altLang="zh-CN" sz="4800" b="1" dirty="0">
                <a:solidFill>
                  <a:srgbClr val="C00000"/>
                </a:solidFill>
                <a:latin typeface="Arial Narrow" panose="020B0606020202030204" pitchFamily="34" charset="0"/>
              </a:rPr>
              <a:t>tough</a:t>
            </a:r>
            <a:endParaRPr lang="en-US" altLang="zh-CN" sz="4800" b="1" dirty="0">
              <a:solidFill>
                <a:srgbClr val="C00000"/>
              </a:solidFill>
              <a:latin typeface="Arial Narrow" panose="020B0606020202030204" pitchFamily="34" charset="0"/>
            </a:endParaRPr>
          </a:p>
        </p:txBody>
      </p:sp>
      <p:sp>
        <p:nvSpPr>
          <p:cNvPr id="27" name="文本框 26"/>
          <p:cNvSpPr txBox="1"/>
          <p:nvPr/>
        </p:nvSpPr>
        <p:spPr>
          <a:xfrm>
            <a:off x="4281805" y="114935"/>
            <a:ext cx="6734810" cy="1207135"/>
          </a:xfrm>
          <a:prstGeom prst="rect">
            <a:avLst/>
          </a:prstGeom>
          <a:solidFill>
            <a:schemeClr val="accent6">
              <a:lumMod val="40000"/>
              <a:lumOff val="60000"/>
            </a:schemeClr>
          </a:solidFill>
        </p:spPr>
        <p:txBody>
          <a:bodyPr wrap="square" rtlCol="0">
            <a:noAutofit/>
          </a:bodyPr>
          <a:p>
            <a:r>
              <a:rPr lang="en-US" altLang="zh-CN" sz="3200">
                <a:latin typeface="Times New Roman" panose="02020603050405020304" pitchFamily="18" charset="0"/>
                <a:cs typeface="Times New Roman" panose="02020603050405020304" pitchFamily="18" charset="0"/>
              </a:rPr>
              <a:t>Sarek National Park</a:t>
            </a:r>
            <a:endParaRPr lang="en-US" altLang="zh-CN" sz="3200">
              <a:latin typeface="Times New Roman" panose="02020603050405020304" pitchFamily="18" charset="0"/>
              <a:cs typeface="Times New Roman" panose="02020603050405020304" pitchFamily="18" charset="0"/>
            </a:endParaRPr>
          </a:p>
          <a:p>
            <a:r>
              <a:rPr lang="en-US" altLang="zh-CN" sz="3200">
                <a:latin typeface="Times New Roman" panose="02020603050405020304" pitchFamily="18" charset="0"/>
                <a:cs typeface="Times New Roman" panose="02020603050405020304" pitchFamily="18" charset="0"/>
              </a:rPr>
              <a:t>---Europe’s </a:t>
            </a:r>
            <a:r>
              <a:rPr lang="en-US" altLang="zh-CN" sz="3200" b="1">
                <a:solidFill>
                  <a:srgbClr val="FF0000"/>
                </a:solidFill>
                <a:latin typeface="Times New Roman" panose="02020603050405020304" pitchFamily="18" charset="0"/>
                <a:cs typeface="Times New Roman" panose="02020603050405020304" pitchFamily="18" charset="0"/>
              </a:rPr>
              <a:t>Hidden </a:t>
            </a:r>
            <a:r>
              <a:rPr lang="en-US" altLang="zh-CN" sz="3200">
                <a:latin typeface="Times New Roman" panose="02020603050405020304" pitchFamily="18" charset="0"/>
                <a:cs typeface="Times New Roman" panose="02020603050405020304" pitchFamily="18" charset="0"/>
              </a:rPr>
              <a:t>National </a:t>
            </a:r>
            <a:r>
              <a:rPr lang="en-US" altLang="zh-CN" sz="3200" b="1">
                <a:solidFill>
                  <a:srgbClr val="FF0000"/>
                </a:solidFill>
                <a:latin typeface="Times New Roman" panose="02020603050405020304" pitchFamily="18" charset="0"/>
                <a:cs typeface="Times New Roman" panose="02020603050405020304" pitchFamily="18" charset="0"/>
              </a:rPr>
              <a:t>Treasure</a:t>
            </a:r>
            <a:endParaRPr lang="en-US" altLang="zh-CN" sz="3200" b="1">
              <a:solidFill>
                <a:srgbClr val="FF0000"/>
              </a:solidFill>
              <a:latin typeface="Times New Roman" panose="02020603050405020304" pitchFamily="18" charset="0"/>
              <a:cs typeface="Times New Roman" panose="02020603050405020304" pitchFamily="18" charset="0"/>
            </a:endParaRPr>
          </a:p>
        </p:txBody>
      </p:sp>
      <p:sp>
        <p:nvSpPr>
          <p:cNvPr id="30" name="文本框 29"/>
          <p:cNvSpPr txBox="1"/>
          <p:nvPr/>
        </p:nvSpPr>
        <p:spPr>
          <a:xfrm>
            <a:off x="4446270" y="3646805"/>
            <a:ext cx="6623685" cy="521970"/>
          </a:xfrm>
          <a:prstGeom prst="rect">
            <a:avLst/>
          </a:prstGeom>
          <a:noFill/>
          <a:ln w="19050">
            <a:solidFill>
              <a:schemeClr val="accent5">
                <a:lumMod val="40000"/>
                <a:lumOff val="60000"/>
              </a:schemeClr>
            </a:solidFill>
          </a:ln>
        </p:spPr>
        <p:txBody>
          <a:bodyPr wrap="square" rtlCol="0">
            <a:spAutoFit/>
          </a:bodyPr>
          <a:p>
            <a:pPr algn="l"/>
            <a:r>
              <a:rPr lang="en-US" altLang="zh-CN" sz="2800" b="1" dirty="0">
                <a:solidFill>
                  <a:schemeClr val="tx1"/>
                </a:solidFill>
                <a:latin typeface="Arial Narrow" panose="020B0606020202030204" pitchFamily="34" charset="0"/>
              </a:rPr>
              <a:t>To </a:t>
            </a:r>
            <a:r>
              <a:rPr lang="en-US" altLang="zh-CN" sz="2800" b="1" dirty="0">
                <a:solidFill>
                  <a:schemeClr val="accent5"/>
                </a:solidFill>
                <a:latin typeface="Arial Narrow" panose="020B0606020202030204" pitchFamily="34" charset="0"/>
              </a:rPr>
              <a:t>vividly express his feelings</a:t>
            </a:r>
            <a:r>
              <a:rPr lang="en-US" altLang="zh-CN" sz="2400" b="1" dirty="0">
                <a:solidFill>
                  <a:schemeClr val="accent5"/>
                </a:solidFill>
                <a:latin typeface="Arial Narrow" panose="020B0606020202030204" pitchFamily="34" charset="0"/>
              </a:rPr>
              <a:t> </a:t>
            </a:r>
            <a:r>
              <a:rPr lang="en-US" altLang="zh-CN" sz="2400" b="1" dirty="0">
                <a:solidFill>
                  <a:schemeClr val="bg1"/>
                </a:solidFill>
                <a:latin typeface="Arial Narrow" panose="020B0606020202030204" pitchFamily="34" charset="0"/>
              </a:rPr>
              <a:t> the journey.   </a:t>
            </a:r>
            <a:endParaRPr lang="en-US" altLang="zh-CN" sz="2400" b="1" dirty="0">
              <a:solidFill>
                <a:schemeClr val="bg1"/>
              </a:solidFill>
              <a:latin typeface="Arial Narrow" panose="020B0606020202030204" pitchFamily="34" charset="0"/>
            </a:endParaRPr>
          </a:p>
        </p:txBody>
      </p:sp>
      <p:sp>
        <p:nvSpPr>
          <p:cNvPr id="31" name="文本框 30"/>
          <p:cNvSpPr txBox="1"/>
          <p:nvPr/>
        </p:nvSpPr>
        <p:spPr>
          <a:xfrm>
            <a:off x="4446270" y="4483735"/>
            <a:ext cx="7110095" cy="563245"/>
          </a:xfrm>
          <a:prstGeom prst="rect">
            <a:avLst/>
          </a:prstGeom>
          <a:noFill/>
          <a:ln w="19050">
            <a:solidFill>
              <a:schemeClr val="accent5">
                <a:lumMod val="40000"/>
                <a:lumOff val="60000"/>
              </a:schemeClr>
            </a:solidFill>
          </a:ln>
        </p:spPr>
        <p:txBody>
          <a:bodyPr wrap="square" rtlCol="0">
            <a:noAutofit/>
          </a:bodyPr>
          <a:p>
            <a:pPr algn="l"/>
            <a:r>
              <a:rPr lang="en-US" altLang="zh-CN" sz="2800" b="1" dirty="0">
                <a:solidFill>
                  <a:schemeClr val="tx1"/>
                </a:solidFill>
                <a:latin typeface="Arial Narrow" panose="020B0606020202030204" pitchFamily="34" charset="0"/>
              </a:rPr>
              <a:t>To </a:t>
            </a:r>
            <a:r>
              <a:rPr lang="en-US" altLang="zh-CN" sz="2800" b="1" dirty="0">
                <a:solidFill>
                  <a:schemeClr val="accent5"/>
                </a:solidFill>
                <a:latin typeface="Arial Narrow" panose="020B0606020202030204" pitchFamily="34" charset="0"/>
              </a:rPr>
              <a:t>describe the journey in a more all-round way.</a:t>
            </a:r>
            <a:r>
              <a:rPr lang="en-US" altLang="zh-CN" sz="2400" b="1" dirty="0">
                <a:solidFill>
                  <a:schemeClr val="bg1"/>
                </a:solidFill>
                <a:latin typeface="Arial Narrow" panose="020B0606020202030204" pitchFamily="34" charset="0"/>
              </a:rPr>
              <a:t>   </a:t>
            </a:r>
            <a:endParaRPr lang="en-US" altLang="zh-CN" sz="2400" b="1" dirty="0">
              <a:solidFill>
                <a:schemeClr val="bg1"/>
              </a:solidFill>
              <a:latin typeface="Arial Narrow" panose="020B0606020202030204" pitchFamily="34" charset="0"/>
            </a:endParaRPr>
          </a:p>
        </p:txBody>
      </p:sp>
      <p:sp>
        <p:nvSpPr>
          <p:cNvPr id="2" name="文本框 1"/>
          <p:cNvSpPr txBox="1"/>
          <p:nvPr/>
        </p:nvSpPr>
        <p:spPr>
          <a:xfrm>
            <a:off x="4446270" y="3907790"/>
            <a:ext cx="6624320" cy="948055"/>
          </a:xfrm>
          <a:prstGeom prst="rect">
            <a:avLst/>
          </a:prstGeom>
          <a:noFill/>
          <a:ln w="19050">
            <a:solidFill>
              <a:schemeClr val="accent5">
                <a:lumMod val="40000"/>
                <a:lumOff val="60000"/>
              </a:schemeClr>
            </a:solidFill>
          </a:ln>
        </p:spPr>
        <p:txBody>
          <a:bodyPr wrap="square" rtlCol="0">
            <a:noAutofit/>
          </a:bodyPr>
          <a:p>
            <a:pPr algn="l"/>
            <a:r>
              <a:rPr lang="en-US" altLang="zh-CN" sz="2800" b="1" dirty="0">
                <a:solidFill>
                  <a:schemeClr val="tx1"/>
                </a:solidFill>
                <a:latin typeface="Arial Narrow" panose="020B0606020202030204" pitchFamily="34" charset="0"/>
              </a:rPr>
              <a:t>Why does the author use these five senses to describe his journey?</a:t>
            </a:r>
            <a:r>
              <a:rPr lang="en-US" altLang="zh-CN" sz="2400" b="1" dirty="0">
                <a:solidFill>
                  <a:srgbClr val="C00000"/>
                </a:solidFill>
                <a:latin typeface="Arial Narrow" panose="020B0606020202030204" pitchFamily="34" charset="0"/>
              </a:rPr>
              <a:t>  </a:t>
            </a:r>
            <a:r>
              <a:rPr lang="en-US" altLang="zh-CN" sz="2400" b="1" dirty="0">
                <a:solidFill>
                  <a:schemeClr val="bg1"/>
                </a:solidFill>
                <a:latin typeface="Arial Narrow" panose="020B0606020202030204" pitchFamily="34" charset="0"/>
              </a:rPr>
              <a:t>in the journey.   </a:t>
            </a:r>
            <a:endParaRPr lang="en-US" altLang="zh-CN" sz="2400" b="1" dirty="0">
              <a:solidFill>
                <a:schemeClr val="bg1"/>
              </a:solidFill>
              <a:latin typeface="Arial Narrow" panose="020B0606020202030204" pitchFamily="34" charset="0"/>
            </a:endParaRPr>
          </a:p>
        </p:txBody>
      </p:sp>
    </p:spTree>
    <p:custDataLst>
      <p:tags r:id="rId2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1" nodeType="clickEffect">
                                  <p:stCondLst>
                                    <p:cond delay="0"/>
                                  </p:stCondLst>
                                  <p:childTnLst>
                                    <p:animEffect transition="out" filter="wipe(down)">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ppt_x"/>
                                          </p:val>
                                        </p:tav>
                                        <p:tav tm="100000">
                                          <p:val>
                                            <p:strVal val="#ppt_x"/>
                                          </p:val>
                                        </p:tav>
                                      </p:tavLst>
                                    </p:anim>
                                    <p:anim calcmode="lin" valueType="num">
                                      <p:cBhvr additive="base">
                                        <p:cTn id="4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22" grpId="0" bldLvl="0" animBg="1"/>
      <p:bldP spid="30" grpId="0" bldLvl="0" animBg="1"/>
      <p:bldP spid="31" grpId="0" bldLvl="0" animBg="1"/>
      <p:bldP spid="27" grpId="0" animBg="1"/>
      <p:bldP spid="2" grpId="0" bldLvl="0" animBg="1"/>
      <p:bldP spid="2" grpId="1"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 name="文本框 26"/>
          <p:cNvSpPr txBox="1"/>
          <p:nvPr/>
        </p:nvSpPr>
        <p:spPr>
          <a:xfrm>
            <a:off x="549275" y="114935"/>
            <a:ext cx="11278870" cy="1358900"/>
          </a:xfrm>
          <a:prstGeom prst="rect">
            <a:avLst/>
          </a:prstGeom>
          <a:solidFill>
            <a:schemeClr val="accent6">
              <a:lumMod val="40000"/>
              <a:lumOff val="60000"/>
            </a:schemeClr>
          </a:solidFill>
        </p:spPr>
        <p:txBody>
          <a:bodyPr wrap="square" rtlCol="0">
            <a:noAutofit/>
          </a:bodyPr>
          <a:p>
            <a:pPr algn="ctr"/>
            <a:r>
              <a:rPr lang="en-US" altLang="zh-CN" sz="4400">
                <a:latin typeface="Times New Roman" panose="02020603050405020304" pitchFamily="18" charset="0"/>
                <a:cs typeface="Times New Roman" panose="02020603050405020304" pitchFamily="18" charset="0"/>
              </a:rPr>
              <a:t>Sarek National Park</a:t>
            </a:r>
            <a:endParaRPr lang="en-US" altLang="zh-CN" sz="4400">
              <a:latin typeface="Times New Roman" panose="02020603050405020304" pitchFamily="18" charset="0"/>
              <a:cs typeface="Times New Roman" panose="02020603050405020304" pitchFamily="18" charset="0"/>
            </a:endParaRPr>
          </a:p>
          <a:p>
            <a:pPr algn="ctr"/>
            <a:r>
              <a:rPr lang="en-US" altLang="zh-CN" sz="4400">
                <a:latin typeface="Times New Roman" panose="02020603050405020304" pitchFamily="18" charset="0"/>
                <a:cs typeface="Times New Roman" panose="02020603050405020304" pitchFamily="18" charset="0"/>
              </a:rPr>
              <a:t>---Europe’s </a:t>
            </a:r>
            <a:r>
              <a:rPr lang="en-US" altLang="zh-CN" sz="4400" b="1">
                <a:solidFill>
                  <a:srgbClr val="FF0000"/>
                </a:solidFill>
                <a:latin typeface="Times New Roman" panose="02020603050405020304" pitchFamily="18" charset="0"/>
                <a:cs typeface="Times New Roman" panose="02020603050405020304" pitchFamily="18" charset="0"/>
              </a:rPr>
              <a:t>Hidden </a:t>
            </a:r>
            <a:r>
              <a:rPr lang="en-US" altLang="zh-CN" sz="4400">
                <a:latin typeface="Times New Roman" panose="02020603050405020304" pitchFamily="18" charset="0"/>
                <a:cs typeface="Times New Roman" panose="02020603050405020304" pitchFamily="18" charset="0"/>
              </a:rPr>
              <a:t>National </a:t>
            </a:r>
            <a:r>
              <a:rPr lang="en-US" altLang="zh-CN" sz="4400" b="1">
                <a:solidFill>
                  <a:srgbClr val="FF0000"/>
                </a:solidFill>
                <a:latin typeface="Times New Roman" panose="02020603050405020304" pitchFamily="18" charset="0"/>
                <a:cs typeface="Times New Roman" panose="02020603050405020304" pitchFamily="18" charset="0"/>
              </a:rPr>
              <a:t>Treasure</a:t>
            </a:r>
            <a:endParaRPr lang="en-US" altLang="zh-CN" sz="4400" b="1">
              <a:solidFill>
                <a:srgbClr val="FF0000"/>
              </a:solidFill>
              <a:latin typeface="Times New Roman" panose="02020603050405020304" pitchFamily="18" charset="0"/>
              <a:cs typeface="Times New Roman" panose="02020603050405020304" pitchFamily="18" charset="0"/>
            </a:endParaRPr>
          </a:p>
        </p:txBody>
      </p:sp>
      <p:sp>
        <p:nvSpPr>
          <p:cNvPr id="29" name="文本框 28"/>
          <p:cNvSpPr txBox="1"/>
          <p:nvPr/>
        </p:nvSpPr>
        <p:spPr>
          <a:xfrm>
            <a:off x="3587115" y="1883410"/>
            <a:ext cx="1861185" cy="521970"/>
          </a:xfrm>
          <a:prstGeom prst="rect">
            <a:avLst/>
          </a:prstGeom>
          <a:noFill/>
          <a:ln w="19050">
            <a:solidFill>
              <a:schemeClr val="accent5">
                <a:lumMod val="40000"/>
                <a:lumOff val="60000"/>
              </a:schemeClr>
            </a:solidFill>
          </a:ln>
        </p:spPr>
        <p:txBody>
          <a:bodyPr wrap="square" rtlCol="0">
            <a:spAutoFit/>
          </a:bodyPr>
          <a:p>
            <a:pPr algn="ctr"/>
            <a:r>
              <a:rPr lang="en-US" altLang="zh-CN" sz="2800" b="1" dirty="0">
                <a:solidFill>
                  <a:srgbClr val="C00000"/>
                </a:solidFill>
                <a:latin typeface="Arial Narrow" panose="020B0606020202030204" pitchFamily="34" charset="0"/>
              </a:rPr>
              <a:t>remote</a:t>
            </a:r>
            <a:endParaRPr lang="en-US" altLang="zh-CN" sz="2800" b="1" dirty="0">
              <a:solidFill>
                <a:srgbClr val="C00000"/>
              </a:solidFill>
              <a:latin typeface="Arial Narrow" panose="020B0606020202030204" pitchFamily="34" charset="0"/>
            </a:endParaRPr>
          </a:p>
        </p:txBody>
      </p:sp>
      <p:sp>
        <p:nvSpPr>
          <p:cNvPr id="30" name="文本框 29"/>
          <p:cNvSpPr txBox="1"/>
          <p:nvPr/>
        </p:nvSpPr>
        <p:spPr>
          <a:xfrm>
            <a:off x="6335395" y="1883410"/>
            <a:ext cx="1966595" cy="521970"/>
          </a:xfrm>
          <a:prstGeom prst="rect">
            <a:avLst/>
          </a:prstGeom>
          <a:noFill/>
          <a:ln w="19050">
            <a:solidFill>
              <a:schemeClr val="accent5">
                <a:lumMod val="40000"/>
                <a:lumOff val="60000"/>
              </a:schemeClr>
            </a:solidFill>
          </a:ln>
        </p:spPr>
        <p:txBody>
          <a:bodyPr wrap="square" rtlCol="0">
            <a:spAutoFit/>
          </a:bodyPr>
          <a:p>
            <a:pPr algn="ctr"/>
            <a:r>
              <a:rPr lang="en-US" altLang="zh-CN" sz="2800" b="1" dirty="0">
                <a:solidFill>
                  <a:srgbClr val="C00000"/>
                </a:solidFill>
                <a:latin typeface="Arial Narrow" panose="020B0606020202030204" pitchFamily="34" charset="0"/>
              </a:rPr>
              <a:t>fascinating</a:t>
            </a:r>
            <a:endParaRPr lang="en-US" altLang="zh-CN" sz="2800" b="1" dirty="0">
              <a:solidFill>
                <a:srgbClr val="C00000"/>
              </a:solidFill>
              <a:latin typeface="Arial Narrow" panose="020B0606020202030204" pitchFamily="34" charset="0"/>
            </a:endParaRPr>
          </a:p>
        </p:txBody>
      </p:sp>
      <p:sp>
        <p:nvSpPr>
          <p:cNvPr id="23" name="文本框 22"/>
          <p:cNvSpPr txBox="1"/>
          <p:nvPr/>
        </p:nvSpPr>
        <p:spPr>
          <a:xfrm>
            <a:off x="3587115" y="2784475"/>
            <a:ext cx="1861185" cy="521970"/>
          </a:xfrm>
          <a:prstGeom prst="rect">
            <a:avLst/>
          </a:prstGeom>
          <a:noFill/>
          <a:ln w="19050">
            <a:solidFill>
              <a:schemeClr val="accent5">
                <a:lumMod val="40000"/>
                <a:lumOff val="60000"/>
              </a:schemeClr>
            </a:solidFill>
          </a:ln>
        </p:spPr>
        <p:txBody>
          <a:bodyPr wrap="square" rtlCol="0">
            <a:spAutoFit/>
          </a:bodyPr>
          <a:p>
            <a:pPr algn="ctr">
              <a:buClrTx/>
              <a:buSzTx/>
              <a:buFontTx/>
            </a:pPr>
            <a:r>
              <a:rPr lang="en-US" altLang="zh-CN" sz="2800" b="1" dirty="0">
                <a:solidFill>
                  <a:srgbClr val="C00000"/>
                </a:solidFill>
                <a:latin typeface="Arial Narrow" panose="020B0606020202030204" pitchFamily="34" charset="0"/>
              </a:rPr>
              <a:t>natural</a:t>
            </a:r>
            <a:endParaRPr lang="en-US" altLang="zh-CN" sz="2800" b="1" dirty="0">
              <a:solidFill>
                <a:srgbClr val="C00000"/>
              </a:solidFill>
              <a:latin typeface="Arial Narrow" panose="020B0606020202030204" pitchFamily="34" charset="0"/>
            </a:endParaRPr>
          </a:p>
        </p:txBody>
      </p:sp>
      <p:sp>
        <p:nvSpPr>
          <p:cNvPr id="26" name="文本框 25"/>
          <p:cNvSpPr txBox="1"/>
          <p:nvPr/>
        </p:nvSpPr>
        <p:spPr>
          <a:xfrm>
            <a:off x="6335395" y="2784475"/>
            <a:ext cx="1965960" cy="521970"/>
          </a:xfrm>
          <a:prstGeom prst="rect">
            <a:avLst/>
          </a:prstGeom>
          <a:noFill/>
          <a:ln w="19050">
            <a:solidFill>
              <a:schemeClr val="accent5">
                <a:lumMod val="40000"/>
                <a:lumOff val="60000"/>
              </a:schemeClr>
            </a:solidFill>
          </a:ln>
        </p:spPr>
        <p:txBody>
          <a:bodyPr wrap="square" rtlCol="0">
            <a:spAutoFit/>
          </a:bodyPr>
          <a:p>
            <a:pPr algn="ctr">
              <a:buClrTx/>
              <a:buSzTx/>
              <a:buFontTx/>
            </a:pPr>
            <a:r>
              <a:rPr lang="en-US" altLang="zh-CN" sz="2800" b="1" dirty="0">
                <a:solidFill>
                  <a:srgbClr val="C00000"/>
                </a:solidFill>
                <a:latin typeface="Arial Narrow" panose="020B0606020202030204" pitchFamily="34" charset="0"/>
              </a:rPr>
              <a:t>original</a:t>
            </a:r>
            <a:endParaRPr lang="en-US" altLang="zh-CN" sz="2800" b="1" dirty="0">
              <a:solidFill>
                <a:srgbClr val="C00000"/>
              </a:solidFill>
              <a:latin typeface="Arial Narrow" panose="020B0606020202030204" pitchFamily="34" charset="0"/>
            </a:endParaRPr>
          </a:p>
        </p:txBody>
      </p:sp>
      <p:sp>
        <p:nvSpPr>
          <p:cNvPr id="4" name="文本框 3"/>
          <p:cNvSpPr txBox="1"/>
          <p:nvPr/>
        </p:nvSpPr>
        <p:spPr>
          <a:xfrm>
            <a:off x="3587115" y="3685540"/>
            <a:ext cx="1861185" cy="521970"/>
          </a:xfrm>
          <a:prstGeom prst="rect">
            <a:avLst/>
          </a:prstGeom>
          <a:noFill/>
          <a:ln w="19050">
            <a:solidFill>
              <a:schemeClr val="accent5">
                <a:lumMod val="40000"/>
                <a:lumOff val="60000"/>
              </a:schemeClr>
            </a:solidFill>
          </a:ln>
        </p:spPr>
        <p:txBody>
          <a:bodyPr wrap="square" rtlCol="0">
            <a:spAutoFit/>
          </a:bodyPr>
          <a:p>
            <a:pPr algn="ctr">
              <a:buClrTx/>
              <a:buSzTx/>
              <a:buFontTx/>
            </a:pPr>
            <a:r>
              <a:rPr lang="en-US" altLang="zh-CN" sz="2800" b="1" dirty="0">
                <a:solidFill>
                  <a:srgbClr val="C00000"/>
                </a:solidFill>
                <a:latin typeface="Arial Narrow" panose="020B0606020202030204" pitchFamily="34" charset="0"/>
              </a:rPr>
              <a:t>traditional</a:t>
            </a:r>
            <a:endParaRPr lang="en-US" altLang="zh-CN" sz="2800" b="1" dirty="0">
              <a:solidFill>
                <a:srgbClr val="C00000"/>
              </a:solidFill>
              <a:latin typeface="Arial Narrow" panose="020B0606020202030204" pitchFamily="34" charset="0"/>
            </a:endParaRPr>
          </a:p>
        </p:txBody>
      </p:sp>
      <p:sp>
        <p:nvSpPr>
          <p:cNvPr id="28" name="文本框 27"/>
          <p:cNvSpPr txBox="1"/>
          <p:nvPr/>
        </p:nvSpPr>
        <p:spPr>
          <a:xfrm>
            <a:off x="6335395" y="3624580"/>
            <a:ext cx="196659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rgbClr val="C00000"/>
                </a:solidFill>
                <a:latin typeface="Arial Narrow" panose="020B0606020202030204" pitchFamily="34" charset="0"/>
              </a:rPr>
              <a:t>harmonious</a:t>
            </a:r>
            <a:endParaRPr lang="en-US" altLang="zh-CN" sz="2600" b="1" dirty="0">
              <a:solidFill>
                <a:srgbClr val="C00000"/>
              </a:solidFill>
              <a:latin typeface="Arial Narrow" panose="020B0606020202030204" pitchFamily="34" charset="0"/>
            </a:endParaRPr>
          </a:p>
        </p:txBody>
      </p:sp>
      <p:sp>
        <p:nvSpPr>
          <p:cNvPr id="8" name="文本框 7"/>
          <p:cNvSpPr txBox="1"/>
          <p:nvPr/>
        </p:nvSpPr>
        <p:spPr>
          <a:xfrm>
            <a:off x="3587115" y="4662170"/>
            <a:ext cx="1861185" cy="521970"/>
          </a:xfrm>
          <a:prstGeom prst="rect">
            <a:avLst/>
          </a:prstGeom>
          <a:noFill/>
          <a:ln w="19050">
            <a:solidFill>
              <a:schemeClr val="accent5">
                <a:lumMod val="40000"/>
                <a:lumOff val="60000"/>
              </a:schemeClr>
            </a:solidFill>
          </a:ln>
        </p:spPr>
        <p:txBody>
          <a:bodyPr wrap="square" rtlCol="0">
            <a:spAutoFit/>
          </a:bodyPr>
          <a:p>
            <a:pPr algn="ctr"/>
            <a:r>
              <a:rPr lang="en-US" altLang="zh-CN" sz="2800" b="1" dirty="0">
                <a:solidFill>
                  <a:srgbClr val="C00000"/>
                </a:solidFill>
                <a:latin typeface="Arial Narrow" panose="020B0606020202030204" pitchFamily="34" charset="0"/>
              </a:rPr>
              <a:t>challenging</a:t>
            </a:r>
            <a:endParaRPr lang="en-US" altLang="zh-CN" sz="4800" b="1" dirty="0">
              <a:solidFill>
                <a:srgbClr val="C00000"/>
              </a:solidFill>
              <a:latin typeface="Arial Narrow" panose="020B0606020202030204" pitchFamily="34" charset="0"/>
            </a:endParaRPr>
          </a:p>
        </p:txBody>
      </p:sp>
      <p:sp>
        <p:nvSpPr>
          <p:cNvPr id="22" name="文本框 21"/>
          <p:cNvSpPr txBox="1"/>
          <p:nvPr/>
        </p:nvSpPr>
        <p:spPr>
          <a:xfrm>
            <a:off x="6335395" y="4617085"/>
            <a:ext cx="1965960"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rgbClr val="C00000"/>
                </a:solidFill>
                <a:latin typeface="Arial Narrow" panose="020B0606020202030204" pitchFamily="34" charset="0"/>
              </a:rPr>
              <a:t>tough</a:t>
            </a:r>
            <a:endParaRPr lang="en-US" altLang="zh-CN" sz="4800" b="1" dirty="0">
              <a:solidFill>
                <a:srgbClr val="C00000"/>
              </a:solidFill>
              <a:latin typeface="Arial Narrow" panose="020B0606020202030204" pitchFamily="34" charset="0"/>
            </a:endParaRPr>
          </a:p>
        </p:txBody>
      </p:sp>
      <p:sp>
        <p:nvSpPr>
          <p:cNvPr id="6" name="文本框 5"/>
          <p:cNvSpPr txBox="1"/>
          <p:nvPr/>
        </p:nvSpPr>
        <p:spPr>
          <a:xfrm>
            <a:off x="3587115" y="5798185"/>
            <a:ext cx="1861820" cy="521970"/>
          </a:xfrm>
          <a:prstGeom prst="rect">
            <a:avLst/>
          </a:prstGeom>
          <a:noFill/>
          <a:ln w="19050">
            <a:solidFill>
              <a:schemeClr val="accent5">
                <a:lumMod val="40000"/>
                <a:lumOff val="60000"/>
              </a:schemeClr>
            </a:solidFill>
          </a:ln>
        </p:spPr>
        <p:txBody>
          <a:bodyPr wrap="square" rtlCol="0">
            <a:spAutoFit/>
          </a:bodyPr>
          <a:p>
            <a:pPr algn="ctr">
              <a:buClrTx/>
              <a:buSzTx/>
              <a:buFontTx/>
            </a:pPr>
            <a:r>
              <a:rPr lang="en-US" altLang="zh-CN" sz="2800" b="1" dirty="0">
                <a:solidFill>
                  <a:srgbClr val="C00000"/>
                </a:solidFill>
                <a:latin typeface="Arial Narrow" panose="020B0606020202030204" pitchFamily="34" charset="0"/>
              </a:rPr>
              <a:t>worthy</a:t>
            </a:r>
            <a:endParaRPr lang="en-US" altLang="zh-CN" sz="2800" b="1" dirty="0">
              <a:solidFill>
                <a:srgbClr val="C00000"/>
              </a:solidFill>
              <a:latin typeface="Arial Narrow" panose="020B0606020202030204" pitchFamily="34" charset="0"/>
            </a:endParaRPr>
          </a:p>
        </p:txBody>
      </p:sp>
      <p:sp>
        <p:nvSpPr>
          <p:cNvPr id="7" name="文本框 6"/>
          <p:cNvSpPr txBox="1"/>
          <p:nvPr/>
        </p:nvSpPr>
        <p:spPr>
          <a:xfrm>
            <a:off x="6402070" y="5798185"/>
            <a:ext cx="1889760" cy="521970"/>
          </a:xfrm>
          <a:prstGeom prst="rect">
            <a:avLst/>
          </a:prstGeom>
          <a:noFill/>
          <a:ln w="19050">
            <a:solidFill>
              <a:schemeClr val="accent5">
                <a:lumMod val="40000"/>
                <a:lumOff val="60000"/>
              </a:schemeClr>
            </a:solidFill>
          </a:ln>
        </p:spPr>
        <p:txBody>
          <a:bodyPr wrap="square" rtlCol="0">
            <a:spAutoFit/>
          </a:bodyPr>
          <a:p>
            <a:pPr algn="ctr">
              <a:buClrTx/>
              <a:buSzTx/>
              <a:buFontTx/>
            </a:pPr>
            <a:r>
              <a:rPr lang="en-US" altLang="zh-CN" sz="2800" b="1" dirty="0">
                <a:solidFill>
                  <a:srgbClr val="C00000"/>
                </a:solidFill>
                <a:latin typeface="Arial Narrow" panose="020B0606020202030204" pitchFamily="34" charset="0"/>
              </a:rPr>
              <a:t>blessed</a:t>
            </a:r>
            <a:endParaRPr lang="en-US" altLang="zh-CN" sz="2800" b="1" dirty="0">
              <a:solidFill>
                <a:srgbClr val="C00000"/>
              </a:solidFill>
              <a:latin typeface="Arial Narrow" panose="020B0606020202030204" pitchFamily="34" charset="0"/>
            </a:endParaRPr>
          </a:p>
        </p:txBody>
      </p:sp>
      <p:sp>
        <p:nvSpPr>
          <p:cNvPr id="5" name="文本框 4"/>
          <p:cNvSpPr txBox="1"/>
          <p:nvPr/>
        </p:nvSpPr>
        <p:spPr>
          <a:xfrm>
            <a:off x="3048000" y="3106420"/>
            <a:ext cx="6096000" cy="368300"/>
          </a:xfrm>
          <a:prstGeom prst="rect">
            <a:avLst/>
          </a:prstGeom>
          <a:noFill/>
        </p:spPr>
        <p:txBody>
          <a:bodyPr wrap="square" rtlCol="0" anchor="t">
            <a:spAutoFit/>
          </a:bodyPr>
          <a:p>
            <a:pPr fontAlgn="auto">
              <a:lnSpc>
                <a:spcPct val="100000"/>
              </a:lnSpc>
            </a:pPr>
            <a:r>
              <a:rPr lang="en-US" altLang="zh-CN" dirty="0">
                <a:solidFill>
                  <a:schemeClr val="bg1"/>
                </a:solidFill>
                <a:latin typeface="Times New Roman" panose="02020603050405020304" pitchFamily="18" charset="0"/>
                <a:cs typeface="Times New Roman" panose="02020603050405020304" pitchFamily="18" charset="0"/>
                <a:sym typeface="+mn-ea"/>
              </a:rPr>
              <a:t>w</a:t>
            </a:r>
            <a:endParaRPr lang="en-US" altLang="zh-CN" dirty="0">
              <a:solidFill>
                <a:schemeClr val="tx1"/>
              </a:solidFill>
              <a:latin typeface="Times New Roman" panose="02020603050405020304" pitchFamily="18" charset="0"/>
              <a:cs typeface="Times New Roman" panose="02020603050405020304" pitchFamily="18" charset="0"/>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23" grpId="0" bldLvl="0" animBg="1"/>
      <p:bldP spid="26" grpId="0" bldLvl="0" animBg="1"/>
      <p:bldP spid="4" grpId="0" bldLvl="0" animBg="1"/>
      <p:bldP spid="28" grpId="0" bldLvl="0" animBg="1"/>
      <p:bldP spid="8" grpId="0" bldLvl="0" animBg="1"/>
      <p:bldP spid="22" grpId="0" bldLvl="0" animBg="1"/>
      <p:bldP spid="6" grpId="0" bldLvl="0" animBg="1"/>
      <p:bldP spid="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 name="文本框 26"/>
          <p:cNvSpPr txBox="1"/>
          <p:nvPr/>
        </p:nvSpPr>
        <p:spPr>
          <a:xfrm>
            <a:off x="549275" y="114935"/>
            <a:ext cx="11278870" cy="1358900"/>
          </a:xfrm>
          <a:prstGeom prst="rect">
            <a:avLst/>
          </a:prstGeom>
          <a:solidFill>
            <a:schemeClr val="accent6">
              <a:lumMod val="40000"/>
              <a:lumOff val="60000"/>
            </a:schemeClr>
          </a:solidFill>
        </p:spPr>
        <p:txBody>
          <a:bodyPr wrap="square" rtlCol="0">
            <a:noAutofit/>
          </a:bodyPr>
          <a:p>
            <a:pPr algn="ctr"/>
            <a:r>
              <a:rPr lang="en-US" altLang="zh-CN" sz="4400">
                <a:latin typeface="Times New Roman" panose="02020603050405020304" pitchFamily="18" charset="0"/>
                <a:cs typeface="Times New Roman" panose="02020603050405020304" pitchFamily="18" charset="0"/>
              </a:rPr>
              <a:t>Sarek National Park</a:t>
            </a:r>
            <a:endParaRPr lang="en-US" altLang="zh-CN" sz="4400">
              <a:latin typeface="Times New Roman" panose="02020603050405020304" pitchFamily="18" charset="0"/>
              <a:cs typeface="Times New Roman" panose="02020603050405020304" pitchFamily="18" charset="0"/>
            </a:endParaRPr>
          </a:p>
          <a:p>
            <a:pPr algn="ctr"/>
            <a:r>
              <a:rPr lang="en-US" altLang="zh-CN" sz="4400">
                <a:latin typeface="Times New Roman" panose="02020603050405020304" pitchFamily="18" charset="0"/>
                <a:cs typeface="Times New Roman" panose="02020603050405020304" pitchFamily="18" charset="0"/>
              </a:rPr>
              <a:t>---Europe’s </a:t>
            </a:r>
            <a:r>
              <a:rPr lang="en-US" altLang="zh-CN" sz="4400" b="1">
                <a:solidFill>
                  <a:srgbClr val="FF0000"/>
                </a:solidFill>
                <a:latin typeface="Times New Roman" panose="02020603050405020304" pitchFamily="18" charset="0"/>
                <a:cs typeface="Times New Roman" panose="02020603050405020304" pitchFamily="18" charset="0"/>
              </a:rPr>
              <a:t>Hidden </a:t>
            </a:r>
            <a:r>
              <a:rPr lang="en-US" altLang="zh-CN" sz="4400">
                <a:latin typeface="Times New Roman" panose="02020603050405020304" pitchFamily="18" charset="0"/>
                <a:cs typeface="Times New Roman" panose="02020603050405020304" pitchFamily="18" charset="0"/>
              </a:rPr>
              <a:t>National </a:t>
            </a:r>
            <a:r>
              <a:rPr lang="en-US" altLang="zh-CN" sz="4400" b="1">
                <a:solidFill>
                  <a:srgbClr val="FF0000"/>
                </a:solidFill>
                <a:latin typeface="Times New Roman" panose="02020603050405020304" pitchFamily="18" charset="0"/>
                <a:cs typeface="Times New Roman" panose="02020603050405020304" pitchFamily="18" charset="0"/>
              </a:rPr>
              <a:t>Treasure</a:t>
            </a:r>
            <a:endParaRPr lang="en-US" altLang="zh-CN" sz="4400" b="1">
              <a:solidFill>
                <a:srgbClr val="FF0000"/>
              </a:solidFill>
              <a:latin typeface="Times New Roman" panose="02020603050405020304" pitchFamily="18" charset="0"/>
              <a:cs typeface="Times New Roman" panose="02020603050405020304" pitchFamily="18" charset="0"/>
            </a:endParaRPr>
          </a:p>
        </p:txBody>
      </p:sp>
      <p:sp>
        <p:nvSpPr>
          <p:cNvPr id="29" name="文本框 28"/>
          <p:cNvSpPr txBox="1"/>
          <p:nvPr/>
        </p:nvSpPr>
        <p:spPr>
          <a:xfrm>
            <a:off x="4378325" y="1868170"/>
            <a:ext cx="1861185" cy="521970"/>
          </a:xfrm>
          <a:prstGeom prst="rect">
            <a:avLst/>
          </a:prstGeom>
          <a:noFill/>
          <a:ln w="19050">
            <a:solidFill>
              <a:schemeClr val="accent5">
                <a:lumMod val="40000"/>
                <a:lumOff val="60000"/>
              </a:schemeClr>
            </a:solidFill>
          </a:ln>
        </p:spPr>
        <p:txBody>
          <a:bodyPr wrap="square" rtlCol="0">
            <a:spAutoFit/>
          </a:bodyPr>
          <a:p>
            <a:pPr algn="ctr"/>
            <a:r>
              <a:rPr lang="en-US" altLang="zh-CN" sz="2800" b="1" dirty="0">
                <a:solidFill>
                  <a:srgbClr val="C00000"/>
                </a:solidFill>
                <a:latin typeface="Arial Narrow" panose="020B0606020202030204" pitchFamily="34" charset="0"/>
              </a:rPr>
              <a:t>remote</a:t>
            </a:r>
            <a:endParaRPr lang="en-US" altLang="zh-CN" sz="2800" b="1" dirty="0">
              <a:solidFill>
                <a:srgbClr val="C00000"/>
              </a:solidFill>
              <a:latin typeface="Arial Narrow" panose="020B0606020202030204" pitchFamily="34" charset="0"/>
            </a:endParaRPr>
          </a:p>
        </p:txBody>
      </p:sp>
      <p:sp>
        <p:nvSpPr>
          <p:cNvPr id="30" name="文本框 29"/>
          <p:cNvSpPr txBox="1"/>
          <p:nvPr/>
        </p:nvSpPr>
        <p:spPr>
          <a:xfrm>
            <a:off x="8435340" y="1868170"/>
            <a:ext cx="1913255" cy="521970"/>
          </a:xfrm>
          <a:prstGeom prst="rect">
            <a:avLst/>
          </a:prstGeom>
          <a:noFill/>
          <a:ln w="19050">
            <a:solidFill>
              <a:schemeClr val="accent5">
                <a:lumMod val="40000"/>
                <a:lumOff val="60000"/>
              </a:schemeClr>
            </a:solidFill>
          </a:ln>
        </p:spPr>
        <p:txBody>
          <a:bodyPr wrap="square" rtlCol="0">
            <a:spAutoFit/>
          </a:bodyPr>
          <a:p>
            <a:pPr algn="ctr"/>
            <a:r>
              <a:rPr lang="en-US" altLang="zh-CN" sz="2800" b="1" dirty="0">
                <a:solidFill>
                  <a:srgbClr val="C00000"/>
                </a:solidFill>
                <a:latin typeface="Arial Narrow" panose="020B0606020202030204" pitchFamily="34" charset="0"/>
              </a:rPr>
              <a:t>fascinating</a:t>
            </a:r>
            <a:endParaRPr lang="en-US" altLang="zh-CN" sz="2800" b="1" dirty="0">
              <a:solidFill>
                <a:srgbClr val="C00000"/>
              </a:solidFill>
              <a:latin typeface="Arial Narrow" panose="020B0606020202030204" pitchFamily="34" charset="0"/>
            </a:endParaRPr>
          </a:p>
        </p:txBody>
      </p:sp>
      <p:sp>
        <p:nvSpPr>
          <p:cNvPr id="23" name="文本框 22"/>
          <p:cNvSpPr txBox="1"/>
          <p:nvPr/>
        </p:nvSpPr>
        <p:spPr>
          <a:xfrm>
            <a:off x="8488045" y="2784475"/>
            <a:ext cx="1833245" cy="521970"/>
          </a:xfrm>
          <a:prstGeom prst="rect">
            <a:avLst/>
          </a:prstGeom>
          <a:noFill/>
          <a:ln w="19050">
            <a:solidFill>
              <a:schemeClr val="accent5">
                <a:lumMod val="40000"/>
                <a:lumOff val="60000"/>
              </a:schemeClr>
            </a:solidFill>
          </a:ln>
        </p:spPr>
        <p:txBody>
          <a:bodyPr wrap="square" rtlCol="0">
            <a:spAutoFit/>
          </a:bodyPr>
          <a:p>
            <a:pPr algn="ctr">
              <a:buClrTx/>
              <a:buSzTx/>
              <a:buFontTx/>
            </a:pPr>
            <a:r>
              <a:rPr lang="en-US" altLang="zh-CN" sz="2800" b="1" dirty="0">
                <a:solidFill>
                  <a:srgbClr val="C00000"/>
                </a:solidFill>
                <a:latin typeface="Arial Narrow" panose="020B0606020202030204" pitchFamily="34" charset="0"/>
              </a:rPr>
              <a:t>natural</a:t>
            </a:r>
            <a:endParaRPr lang="en-US" altLang="zh-CN" sz="2800" b="1" dirty="0">
              <a:solidFill>
                <a:srgbClr val="C00000"/>
              </a:solidFill>
              <a:latin typeface="Arial Narrow" panose="020B0606020202030204" pitchFamily="34" charset="0"/>
            </a:endParaRPr>
          </a:p>
        </p:txBody>
      </p:sp>
      <p:sp>
        <p:nvSpPr>
          <p:cNvPr id="26" name="文本框 25"/>
          <p:cNvSpPr txBox="1"/>
          <p:nvPr/>
        </p:nvSpPr>
        <p:spPr>
          <a:xfrm>
            <a:off x="4369435" y="2776855"/>
            <a:ext cx="1869440" cy="521970"/>
          </a:xfrm>
          <a:prstGeom prst="rect">
            <a:avLst/>
          </a:prstGeom>
          <a:noFill/>
          <a:ln w="19050">
            <a:solidFill>
              <a:schemeClr val="accent5">
                <a:lumMod val="40000"/>
                <a:lumOff val="60000"/>
              </a:schemeClr>
            </a:solidFill>
          </a:ln>
        </p:spPr>
        <p:txBody>
          <a:bodyPr wrap="square" rtlCol="0">
            <a:spAutoFit/>
          </a:bodyPr>
          <a:p>
            <a:pPr algn="ctr">
              <a:buClrTx/>
              <a:buSzTx/>
              <a:buFontTx/>
            </a:pPr>
            <a:r>
              <a:rPr lang="en-US" altLang="zh-CN" sz="2800" b="1" dirty="0">
                <a:solidFill>
                  <a:srgbClr val="C00000"/>
                </a:solidFill>
                <a:latin typeface="Arial Narrow" panose="020B0606020202030204" pitchFamily="34" charset="0"/>
              </a:rPr>
              <a:t>original</a:t>
            </a:r>
            <a:endParaRPr lang="en-US" altLang="zh-CN" sz="2800" b="1" dirty="0">
              <a:solidFill>
                <a:srgbClr val="C00000"/>
              </a:solidFill>
              <a:latin typeface="Arial Narrow" panose="020B0606020202030204" pitchFamily="34" charset="0"/>
            </a:endParaRPr>
          </a:p>
        </p:txBody>
      </p:sp>
      <p:sp>
        <p:nvSpPr>
          <p:cNvPr id="4" name="文本框 3"/>
          <p:cNvSpPr txBox="1"/>
          <p:nvPr/>
        </p:nvSpPr>
        <p:spPr>
          <a:xfrm>
            <a:off x="4369435" y="3685540"/>
            <a:ext cx="1861185" cy="521970"/>
          </a:xfrm>
          <a:prstGeom prst="rect">
            <a:avLst/>
          </a:prstGeom>
          <a:noFill/>
          <a:ln w="19050">
            <a:solidFill>
              <a:schemeClr val="accent5">
                <a:lumMod val="40000"/>
                <a:lumOff val="60000"/>
              </a:schemeClr>
            </a:solidFill>
          </a:ln>
        </p:spPr>
        <p:txBody>
          <a:bodyPr wrap="square" rtlCol="0">
            <a:spAutoFit/>
          </a:bodyPr>
          <a:p>
            <a:pPr algn="ctr">
              <a:buClrTx/>
              <a:buSzTx/>
              <a:buFontTx/>
            </a:pPr>
            <a:r>
              <a:rPr lang="en-US" altLang="zh-CN" sz="2800" b="1" dirty="0">
                <a:solidFill>
                  <a:srgbClr val="C00000"/>
                </a:solidFill>
                <a:latin typeface="Arial Narrow" panose="020B0606020202030204" pitchFamily="34" charset="0"/>
              </a:rPr>
              <a:t>traditional</a:t>
            </a:r>
            <a:endParaRPr lang="en-US" altLang="zh-CN" sz="2800" b="1" dirty="0">
              <a:solidFill>
                <a:srgbClr val="C00000"/>
              </a:solidFill>
              <a:latin typeface="Arial Narrow" panose="020B0606020202030204" pitchFamily="34" charset="0"/>
            </a:endParaRPr>
          </a:p>
        </p:txBody>
      </p:sp>
      <p:sp>
        <p:nvSpPr>
          <p:cNvPr id="28" name="文本框 27"/>
          <p:cNvSpPr txBox="1"/>
          <p:nvPr/>
        </p:nvSpPr>
        <p:spPr>
          <a:xfrm>
            <a:off x="8474075" y="3670300"/>
            <a:ext cx="186118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rgbClr val="C00000"/>
                </a:solidFill>
                <a:latin typeface="Arial Narrow" panose="020B0606020202030204" pitchFamily="34" charset="0"/>
              </a:rPr>
              <a:t>harmonious</a:t>
            </a:r>
            <a:endParaRPr lang="en-US" altLang="zh-CN" sz="2600" b="1" dirty="0">
              <a:solidFill>
                <a:srgbClr val="C00000"/>
              </a:solidFill>
              <a:latin typeface="Arial Narrow" panose="020B0606020202030204" pitchFamily="34" charset="0"/>
            </a:endParaRPr>
          </a:p>
        </p:txBody>
      </p:sp>
      <p:sp>
        <p:nvSpPr>
          <p:cNvPr id="8" name="文本框 7"/>
          <p:cNvSpPr txBox="1"/>
          <p:nvPr/>
        </p:nvSpPr>
        <p:spPr>
          <a:xfrm>
            <a:off x="4378325" y="4617085"/>
            <a:ext cx="1861185" cy="521970"/>
          </a:xfrm>
          <a:prstGeom prst="rect">
            <a:avLst/>
          </a:prstGeom>
          <a:noFill/>
          <a:ln w="19050">
            <a:solidFill>
              <a:schemeClr val="accent5">
                <a:lumMod val="40000"/>
                <a:lumOff val="60000"/>
              </a:schemeClr>
            </a:solidFill>
          </a:ln>
        </p:spPr>
        <p:txBody>
          <a:bodyPr wrap="square" rtlCol="0">
            <a:spAutoFit/>
          </a:bodyPr>
          <a:p>
            <a:pPr algn="ctr"/>
            <a:r>
              <a:rPr lang="en-US" altLang="zh-CN" sz="2800" b="1" dirty="0">
                <a:solidFill>
                  <a:srgbClr val="C00000"/>
                </a:solidFill>
                <a:latin typeface="Arial Narrow" panose="020B0606020202030204" pitchFamily="34" charset="0"/>
              </a:rPr>
              <a:t>challenging</a:t>
            </a:r>
            <a:endParaRPr lang="en-US" altLang="zh-CN" sz="4800" b="1" dirty="0">
              <a:solidFill>
                <a:srgbClr val="C00000"/>
              </a:solidFill>
              <a:latin typeface="Arial Narrow" panose="020B0606020202030204" pitchFamily="34" charset="0"/>
            </a:endParaRPr>
          </a:p>
        </p:txBody>
      </p:sp>
      <p:sp>
        <p:nvSpPr>
          <p:cNvPr id="22" name="文本框 21"/>
          <p:cNvSpPr txBox="1"/>
          <p:nvPr/>
        </p:nvSpPr>
        <p:spPr>
          <a:xfrm>
            <a:off x="4378325" y="5502910"/>
            <a:ext cx="186118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rgbClr val="C00000"/>
                </a:solidFill>
                <a:latin typeface="Arial Narrow" panose="020B0606020202030204" pitchFamily="34" charset="0"/>
              </a:rPr>
              <a:t>tough</a:t>
            </a:r>
            <a:endParaRPr lang="en-US" altLang="zh-CN" sz="4800" b="1" dirty="0">
              <a:solidFill>
                <a:srgbClr val="C00000"/>
              </a:solidFill>
              <a:latin typeface="Arial Narrow" panose="020B0606020202030204" pitchFamily="34" charset="0"/>
            </a:endParaRPr>
          </a:p>
        </p:txBody>
      </p:sp>
      <p:sp>
        <p:nvSpPr>
          <p:cNvPr id="6" name="文本框 5"/>
          <p:cNvSpPr txBox="1"/>
          <p:nvPr/>
        </p:nvSpPr>
        <p:spPr>
          <a:xfrm>
            <a:off x="8473440" y="4617085"/>
            <a:ext cx="1861820" cy="521970"/>
          </a:xfrm>
          <a:prstGeom prst="rect">
            <a:avLst/>
          </a:prstGeom>
          <a:noFill/>
          <a:ln w="19050">
            <a:solidFill>
              <a:schemeClr val="accent5">
                <a:lumMod val="40000"/>
                <a:lumOff val="60000"/>
              </a:schemeClr>
            </a:solidFill>
          </a:ln>
        </p:spPr>
        <p:txBody>
          <a:bodyPr wrap="square" rtlCol="0">
            <a:spAutoFit/>
          </a:bodyPr>
          <a:p>
            <a:pPr algn="ctr">
              <a:buClrTx/>
              <a:buSzTx/>
              <a:buFontTx/>
            </a:pPr>
            <a:r>
              <a:rPr lang="en-US" altLang="zh-CN" sz="2800" b="1" dirty="0">
                <a:solidFill>
                  <a:srgbClr val="C00000"/>
                </a:solidFill>
                <a:latin typeface="Arial Narrow" panose="020B0606020202030204" pitchFamily="34" charset="0"/>
              </a:rPr>
              <a:t>worthy</a:t>
            </a:r>
            <a:endParaRPr lang="en-US" altLang="zh-CN" sz="2800" b="1" dirty="0">
              <a:solidFill>
                <a:srgbClr val="C00000"/>
              </a:solidFill>
              <a:latin typeface="Arial Narrow" panose="020B0606020202030204" pitchFamily="34" charset="0"/>
            </a:endParaRPr>
          </a:p>
        </p:txBody>
      </p:sp>
      <p:sp>
        <p:nvSpPr>
          <p:cNvPr id="7" name="文本框 6"/>
          <p:cNvSpPr txBox="1"/>
          <p:nvPr/>
        </p:nvSpPr>
        <p:spPr>
          <a:xfrm>
            <a:off x="8474075" y="5467350"/>
            <a:ext cx="1889760" cy="521970"/>
          </a:xfrm>
          <a:prstGeom prst="rect">
            <a:avLst/>
          </a:prstGeom>
          <a:noFill/>
          <a:ln w="19050">
            <a:solidFill>
              <a:schemeClr val="accent5">
                <a:lumMod val="40000"/>
                <a:lumOff val="60000"/>
              </a:schemeClr>
            </a:solidFill>
          </a:ln>
        </p:spPr>
        <p:txBody>
          <a:bodyPr wrap="square" rtlCol="0">
            <a:spAutoFit/>
          </a:bodyPr>
          <a:p>
            <a:pPr algn="ctr">
              <a:buClrTx/>
              <a:buSzTx/>
              <a:buFontTx/>
            </a:pPr>
            <a:r>
              <a:rPr lang="en-US" altLang="zh-CN" sz="2800" b="1" dirty="0">
                <a:solidFill>
                  <a:srgbClr val="C00000"/>
                </a:solidFill>
                <a:latin typeface="Arial Narrow" panose="020B0606020202030204" pitchFamily="34" charset="0"/>
              </a:rPr>
              <a:t>blessed</a:t>
            </a:r>
            <a:endParaRPr lang="en-US" altLang="zh-CN" sz="2800" b="1" dirty="0">
              <a:solidFill>
                <a:srgbClr val="C00000"/>
              </a:solidFill>
              <a:latin typeface="Arial Narrow" panose="020B0606020202030204" pitchFamily="34" charset="0"/>
            </a:endParaRPr>
          </a:p>
        </p:txBody>
      </p:sp>
      <p:sp>
        <p:nvSpPr>
          <p:cNvPr id="5" name="文本框 4"/>
          <p:cNvSpPr txBox="1"/>
          <p:nvPr/>
        </p:nvSpPr>
        <p:spPr>
          <a:xfrm>
            <a:off x="3048000" y="3106420"/>
            <a:ext cx="6096000" cy="368300"/>
          </a:xfrm>
          <a:prstGeom prst="rect">
            <a:avLst/>
          </a:prstGeom>
          <a:noFill/>
        </p:spPr>
        <p:txBody>
          <a:bodyPr wrap="square" rtlCol="0" anchor="t">
            <a:spAutoFit/>
          </a:bodyPr>
          <a:p>
            <a:pPr fontAlgn="auto">
              <a:lnSpc>
                <a:spcPct val="100000"/>
              </a:lnSpc>
            </a:pPr>
            <a:r>
              <a:rPr lang="en-US" altLang="zh-CN" dirty="0">
                <a:solidFill>
                  <a:schemeClr val="bg1"/>
                </a:solidFill>
                <a:latin typeface="Times New Roman" panose="02020603050405020304" pitchFamily="18" charset="0"/>
                <a:cs typeface="Times New Roman" panose="02020603050405020304" pitchFamily="18" charset="0"/>
                <a:sym typeface="+mn-ea"/>
              </a:rPr>
              <a:t>w</a:t>
            </a:r>
            <a:endParaRPr lang="en-US" altLang="zh-CN" dirty="0">
              <a:solidFill>
                <a:schemeClr val="tx1"/>
              </a:solidFill>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62230" y="4161155"/>
            <a:ext cx="4236085" cy="2122805"/>
          </a:xfrm>
          <a:prstGeom prst="rect">
            <a:avLst/>
          </a:prstGeom>
          <a:solidFill>
            <a:schemeClr val="accent5">
              <a:lumMod val="40000"/>
              <a:lumOff val="60000"/>
            </a:schemeClr>
          </a:solidFill>
          <a:ln w="19050">
            <a:solidFill>
              <a:schemeClr val="accent5">
                <a:lumMod val="40000"/>
                <a:lumOff val="60000"/>
              </a:schemeClr>
            </a:solidFill>
          </a:ln>
        </p:spPr>
        <p:txBody>
          <a:bodyPr wrap="square" rtlCol="0">
            <a:spAutoFit/>
          </a:bodyPr>
          <a:p>
            <a:pPr algn="l"/>
            <a:r>
              <a:rPr lang="en-US" altLang="zh-CN" sz="4400" b="1" dirty="0">
                <a:solidFill>
                  <a:schemeClr val="tx1"/>
                </a:solidFill>
                <a:latin typeface="Arial Narrow" panose="020B0606020202030204" pitchFamily="34" charset="0"/>
              </a:rPr>
              <a:t> a </a:t>
            </a:r>
            <a:r>
              <a:rPr lang="en-US" altLang="zh-CN" sz="4400" b="1" dirty="0">
                <a:solidFill>
                  <a:srgbClr val="FF0000"/>
                </a:solidFill>
                <a:latin typeface="Arial Narrow" panose="020B0606020202030204" pitchFamily="34" charset="0"/>
              </a:rPr>
              <a:t>treasure </a:t>
            </a:r>
            <a:r>
              <a:rPr lang="en-US" altLang="zh-CN" sz="4400" b="1" dirty="0">
                <a:solidFill>
                  <a:schemeClr val="tx1"/>
                </a:solidFill>
                <a:latin typeface="Arial Narrow" panose="020B0606020202030204" pitchFamily="34" charset="0"/>
              </a:rPr>
              <a:t>land yet to be </a:t>
            </a:r>
            <a:r>
              <a:rPr lang="en-US" altLang="zh-CN" sz="4400" b="1" dirty="0">
                <a:solidFill>
                  <a:srgbClr val="FF0000"/>
                </a:solidFill>
                <a:latin typeface="Arial Narrow" panose="020B0606020202030204" pitchFamily="34" charset="0"/>
              </a:rPr>
              <a:t>explored </a:t>
            </a:r>
            <a:r>
              <a:rPr lang="en-US" altLang="zh-CN" sz="4400" b="1" dirty="0">
                <a:solidFill>
                  <a:schemeClr val="tx1"/>
                </a:solidFill>
                <a:latin typeface="Arial Narrow" panose="020B0606020202030204" pitchFamily="34" charset="0"/>
              </a:rPr>
              <a:t>by yourself</a:t>
            </a:r>
            <a:r>
              <a:rPr lang="en-US" altLang="zh-CN" sz="4400" b="1" dirty="0">
                <a:solidFill>
                  <a:schemeClr val="bg1"/>
                </a:solidFill>
                <a:latin typeface="Arial Narrow" panose="020B0606020202030204" pitchFamily="34" charset="0"/>
              </a:rPr>
              <a:t> </a:t>
            </a:r>
            <a:endParaRPr lang="en-US" altLang="zh-CN" sz="4400" b="1" dirty="0">
              <a:solidFill>
                <a:schemeClr val="bg1"/>
              </a:solidFill>
              <a:latin typeface="Arial Narrow" panose="020B060602020203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35" y="0"/>
            <a:ext cx="12008485" cy="5877560"/>
          </a:xfrm>
          <a:ln w="38100" cmpd="sng">
            <a:solidFill>
              <a:schemeClr val="accent6">
                <a:lumMod val="75000"/>
              </a:schemeClr>
            </a:solidFill>
            <a:prstDash val="solid"/>
          </a:ln>
        </p:spPr>
        <p:txBody>
          <a:bodyPr/>
          <a:p>
            <a:pPr marL="0" indent="0">
              <a:lnSpc>
                <a:spcPct val="60000"/>
              </a:lnSpc>
              <a:buNone/>
            </a:pPr>
            <a:endParaRPr lang="en-US" altLang="zh-CN" sz="3200" b="1" dirty="0">
              <a:solidFill>
                <a:schemeClr val="tx1"/>
              </a:solidFill>
              <a:sym typeface="+mn-ea"/>
            </a:endParaRPr>
          </a:p>
          <a:p>
            <a:pPr marL="0" indent="0">
              <a:lnSpc>
                <a:spcPct val="60000"/>
              </a:lnSpc>
              <a:buNone/>
            </a:pPr>
            <a:r>
              <a:rPr lang="en-US" altLang="zh-CN" sz="3200" b="1" dirty="0">
                <a:solidFill>
                  <a:schemeClr val="tx1"/>
                </a:solidFill>
                <a:sym typeface="+mn-ea"/>
              </a:rPr>
              <a:t>Discussing and Sharing </a:t>
            </a:r>
            <a:endParaRPr lang="en-US" altLang="zh-CN" sz="3200" dirty="0">
              <a:solidFill>
                <a:schemeClr val="tx1"/>
              </a:solidFill>
              <a:latin typeface="Times New Roman" panose="02020603050405020304" pitchFamily="18" charset="0"/>
              <a:cs typeface="Times New Roman" panose="02020603050405020304" pitchFamily="18" charset="0"/>
            </a:endParaRPr>
          </a:p>
          <a:p>
            <a:pPr marL="0" indent="0">
              <a:lnSpc>
                <a:spcPct val="60000"/>
              </a:lnSpc>
              <a:buNone/>
            </a:pPr>
            <a:endParaRPr lang="en-US" altLang="zh-CN" sz="4800" baseline="30000" dirty="0">
              <a:solidFill>
                <a:schemeClr val="tx1"/>
              </a:solidFill>
              <a:latin typeface="Times New Roman" panose="02020603050405020304" pitchFamily="18" charset="0"/>
              <a:cs typeface="Times New Roman" panose="02020603050405020304" pitchFamily="18" charset="0"/>
            </a:endParaRPr>
          </a:p>
          <a:p>
            <a:pPr>
              <a:lnSpc>
                <a:spcPct val="60000"/>
              </a:lnSpc>
            </a:pPr>
            <a:r>
              <a:rPr lang="en-US" altLang="zh-CN" sz="4800" baseline="30000" dirty="0">
                <a:solidFill>
                  <a:schemeClr val="tx1"/>
                </a:solidFill>
                <a:latin typeface="Times New Roman" panose="02020603050405020304" pitchFamily="18" charset="0"/>
                <a:cs typeface="Times New Roman" panose="02020603050405020304" pitchFamily="18" charset="0"/>
              </a:rPr>
              <a:t>Is it worth making a place like Sarek National Park? State your reasons.</a:t>
            </a:r>
            <a:endParaRPr lang="en-US" altLang="zh-CN" sz="4800" baseline="30000" dirty="0">
              <a:solidFill>
                <a:schemeClr val="tx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119380" y="1713230"/>
            <a:ext cx="5447030" cy="3969385"/>
          </a:xfrm>
          <a:prstGeom prst="rect">
            <a:avLst/>
          </a:prstGeom>
          <a:solidFill>
            <a:schemeClr val="accent6">
              <a:lumMod val="40000"/>
              <a:lumOff val="60000"/>
            </a:schemeClr>
          </a:solidFill>
        </p:spPr>
        <p:txBody>
          <a:bodyPr wrap="square" rtlCol="0">
            <a:spAutoFit/>
          </a:bodyPr>
          <a:p>
            <a:r>
              <a:rPr lang="en-US" altLang="zh-CN" sz="2800">
                <a:latin typeface="Times New Roman" panose="02020603050405020304" pitchFamily="18" charset="0"/>
                <a:cs typeface="Times New Roman" panose="02020603050405020304" pitchFamily="18" charset="0"/>
              </a:rPr>
              <a:t>Pro:</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appreciate the fascinating scenery</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keep nature in its natural way</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pursue the peace between man and nature</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promote ecological protection</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experience the traditional way of life</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a:t>
            </a:r>
            <a:endParaRPr lang="en-US" altLang="zh-CN"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p:txBody>
      </p:sp>
      <p:sp>
        <p:nvSpPr>
          <p:cNvPr id="5" name="文本框 4"/>
          <p:cNvSpPr txBox="1"/>
          <p:nvPr/>
        </p:nvSpPr>
        <p:spPr>
          <a:xfrm>
            <a:off x="6421120" y="1713230"/>
            <a:ext cx="5259070" cy="3969385"/>
          </a:xfrm>
          <a:prstGeom prst="rect">
            <a:avLst/>
          </a:prstGeom>
          <a:solidFill>
            <a:schemeClr val="accent5">
              <a:lumMod val="40000"/>
              <a:lumOff val="60000"/>
            </a:schemeClr>
          </a:solidFill>
        </p:spPr>
        <p:txBody>
          <a:bodyPr wrap="square" rtlCol="0">
            <a:spAutoFit/>
          </a:bodyPr>
          <a:p>
            <a:r>
              <a:rPr lang="en-US" altLang="zh-CN" sz="2800">
                <a:latin typeface="Times New Roman" panose="02020603050405020304" pitchFamily="18" charset="0"/>
                <a:cs typeface="Times New Roman" panose="02020603050405020304" pitchFamily="18" charset="0"/>
              </a:rPr>
              <a:t>Con:</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waste a large amount of money and resources</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leave the local residents like Samis moving out their original homes</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full of inconvenience because of lack of advanced technology</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a:t>
            </a:r>
            <a:endParaRPr lang="en-US" altLang="zh-CN"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9975850" y="4443120"/>
            <a:ext cx="2134235" cy="248282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Freeform 217"/>
          <p:cNvSpPr/>
          <p:nvPr>
            <p:custDataLst>
              <p:tags r:id="rId1"/>
            </p:custDataLst>
          </p:nvPr>
        </p:nvSpPr>
        <p:spPr bwMode="auto">
          <a:xfrm rot="17583416">
            <a:off x="6863253" y="2359313"/>
            <a:ext cx="449490" cy="368431"/>
          </a:xfrm>
          <a:custGeom>
            <a:avLst/>
            <a:gdLst>
              <a:gd name="T0" fmla="*/ 34 w 57"/>
              <a:gd name="T1" fmla="*/ 8 h 47"/>
              <a:gd name="T2" fmla="*/ 0 w 57"/>
              <a:gd name="T3" fmla="*/ 9 h 47"/>
              <a:gd name="T4" fmla="*/ 23 w 57"/>
              <a:gd name="T5" fmla="*/ 39 h 47"/>
              <a:gd name="T6" fmla="*/ 57 w 57"/>
              <a:gd name="T7" fmla="*/ 38 h 47"/>
              <a:gd name="T8" fmla="*/ 34 w 57"/>
              <a:gd name="T9" fmla="*/ 8 h 47"/>
            </a:gdLst>
            <a:ahLst/>
            <a:cxnLst>
              <a:cxn ang="0">
                <a:pos x="T0" y="T1"/>
              </a:cxn>
              <a:cxn ang="0">
                <a:pos x="T2" y="T3"/>
              </a:cxn>
              <a:cxn ang="0">
                <a:pos x="T4" y="T5"/>
              </a:cxn>
              <a:cxn ang="0">
                <a:pos x="T6" y="T7"/>
              </a:cxn>
              <a:cxn ang="0">
                <a:pos x="T8" y="T9"/>
              </a:cxn>
            </a:cxnLst>
            <a:rect l="0" t="0" r="r" b="b"/>
            <a:pathLst>
              <a:path w="57" h="47">
                <a:moveTo>
                  <a:pt x="34" y="8"/>
                </a:moveTo>
                <a:cubicBezTo>
                  <a:pt x="18" y="0"/>
                  <a:pt x="0" y="9"/>
                  <a:pt x="0" y="9"/>
                </a:cubicBezTo>
                <a:cubicBezTo>
                  <a:pt x="0" y="9"/>
                  <a:pt x="8" y="31"/>
                  <a:pt x="23" y="39"/>
                </a:cubicBezTo>
                <a:cubicBezTo>
                  <a:pt x="39" y="47"/>
                  <a:pt x="57" y="38"/>
                  <a:pt x="57" y="38"/>
                </a:cubicBezTo>
                <a:cubicBezTo>
                  <a:pt x="57" y="38"/>
                  <a:pt x="50" y="16"/>
                  <a:pt x="34" y="8"/>
                </a:cubicBezTo>
                <a:close/>
              </a:path>
            </a:pathLst>
          </a:custGeom>
          <a:solidFill>
            <a:srgbClr val="1AAEA0"/>
          </a:solidFill>
          <a:ln>
            <a:noFill/>
          </a:ln>
        </p:spPr>
        <p:txBody>
          <a:bodyPr vert="horz" wrap="square" lIns="67500" tIns="35100" rIns="67500" bIns="35100" numCol="1" anchor="t" anchorCtr="0" compatLnSpc="1">
            <a:normAutofit/>
          </a:bodyPr>
          <a:lstStyle/>
          <a:p>
            <a:endParaRPr lang="zh-CN" altLang="en-US" sz="1350">
              <a:solidFill>
                <a:srgbClr val="333333"/>
              </a:solidFill>
            </a:endParaRPr>
          </a:p>
        </p:txBody>
      </p:sp>
      <p:sp>
        <p:nvSpPr>
          <p:cNvPr id="18" name="Freeform 217"/>
          <p:cNvSpPr/>
          <p:nvPr>
            <p:custDataLst>
              <p:tags r:id="rId2"/>
            </p:custDataLst>
          </p:nvPr>
        </p:nvSpPr>
        <p:spPr bwMode="auto">
          <a:xfrm rot="18697485">
            <a:off x="4330878" y="3613496"/>
            <a:ext cx="520445" cy="426592"/>
          </a:xfrm>
          <a:custGeom>
            <a:avLst/>
            <a:gdLst>
              <a:gd name="T0" fmla="*/ 34 w 57"/>
              <a:gd name="T1" fmla="*/ 8 h 47"/>
              <a:gd name="T2" fmla="*/ 0 w 57"/>
              <a:gd name="T3" fmla="*/ 9 h 47"/>
              <a:gd name="T4" fmla="*/ 23 w 57"/>
              <a:gd name="T5" fmla="*/ 39 h 47"/>
              <a:gd name="T6" fmla="*/ 57 w 57"/>
              <a:gd name="T7" fmla="*/ 38 h 47"/>
              <a:gd name="T8" fmla="*/ 34 w 57"/>
              <a:gd name="T9" fmla="*/ 8 h 47"/>
            </a:gdLst>
            <a:ahLst/>
            <a:cxnLst>
              <a:cxn ang="0">
                <a:pos x="T0" y="T1"/>
              </a:cxn>
              <a:cxn ang="0">
                <a:pos x="T2" y="T3"/>
              </a:cxn>
              <a:cxn ang="0">
                <a:pos x="T4" y="T5"/>
              </a:cxn>
              <a:cxn ang="0">
                <a:pos x="T6" y="T7"/>
              </a:cxn>
              <a:cxn ang="0">
                <a:pos x="T8" y="T9"/>
              </a:cxn>
            </a:cxnLst>
            <a:rect l="0" t="0" r="r" b="b"/>
            <a:pathLst>
              <a:path w="57" h="47">
                <a:moveTo>
                  <a:pt x="34" y="8"/>
                </a:moveTo>
                <a:cubicBezTo>
                  <a:pt x="18" y="0"/>
                  <a:pt x="0" y="9"/>
                  <a:pt x="0" y="9"/>
                </a:cubicBezTo>
                <a:cubicBezTo>
                  <a:pt x="0" y="9"/>
                  <a:pt x="8" y="31"/>
                  <a:pt x="23" y="39"/>
                </a:cubicBezTo>
                <a:cubicBezTo>
                  <a:pt x="39" y="47"/>
                  <a:pt x="57" y="38"/>
                  <a:pt x="57" y="38"/>
                </a:cubicBezTo>
                <a:cubicBezTo>
                  <a:pt x="57" y="38"/>
                  <a:pt x="50" y="16"/>
                  <a:pt x="34" y="8"/>
                </a:cubicBezTo>
                <a:close/>
              </a:path>
            </a:pathLst>
          </a:custGeom>
          <a:solidFill>
            <a:srgbClr val="1AAEA0"/>
          </a:solidFill>
          <a:ln>
            <a:noFill/>
          </a:ln>
        </p:spPr>
        <p:txBody>
          <a:bodyPr vert="horz" wrap="square" lIns="67500" tIns="35100" rIns="67500" bIns="35100" numCol="1" anchor="t" anchorCtr="0" compatLnSpc="1">
            <a:normAutofit/>
          </a:bodyPr>
          <a:lstStyle/>
          <a:p>
            <a:endParaRPr lang="zh-CN" altLang="en-US" sz="1350">
              <a:solidFill>
                <a:srgbClr val="333333"/>
              </a:solidFill>
            </a:endParaRPr>
          </a:p>
        </p:txBody>
      </p:sp>
      <p:sp>
        <p:nvSpPr>
          <p:cNvPr id="15" name="Freeform 217"/>
          <p:cNvSpPr/>
          <p:nvPr>
            <p:custDataLst>
              <p:tags r:id="rId3"/>
            </p:custDataLst>
          </p:nvPr>
        </p:nvSpPr>
        <p:spPr bwMode="auto">
          <a:xfrm rot="20981493">
            <a:off x="4377258" y="2639905"/>
            <a:ext cx="405246" cy="332167"/>
          </a:xfrm>
          <a:custGeom>
            <a:avLst/>
            <a:gdLst>
              <a:gd name="T0" fmla="*/ 34 w 57"/>
              <a:gd name="T1" fmla="*/ 8 h 47"/>
              <a:gd name="T2" fmla="*/ 0 w 57"/>
              <a:gd name="T3" fmla="*/ 9 h 47"/>
              <a:gd name="T4" fmla="*/ 23 w 57"/>
              <a:gd name="T5" fmla="*/ 39 h 47"/>
              <a:gd name="T6" fmla="*/ 57 w 57"/>
              <a:gd name="T7" fmla="*/ 38 h 47"/>
              <a:gd name="T8" fmla="*/ 34 w 57"/>
              <a:gd name="T9" fmla="*/ 8 h 47"/>
            </a:gdLst>
            <a:ahLst/>
            <a:cxnLst>
              <a:cxn ang="0">
                <a:pos x="T0" y="T1"/>
              </a:cxn>
              <a:cxn ang="0">
                <a:pos x="T2" y="T3"/>
              </a:cxn>
              <a:cxn ang="0">
                <a:pos x="T4" y="T5"/>
              </a:cxn>
              <a:cxn ang="0">
                <a:pos x="T6" y="T7"/>
              </a:cxn>
              <a:cxn ang="0">
                <a:pos x="T8" y="T9"/>
              </a:cxn>
            </a:cxnLst>
            <a:rect l="0" t="0" r="r" b="b"/>
            <a:pathLst>
              <a:path w="57" h="47">
                <a:moveTo>
                  <a:pt x="34" y="8"/>
                </a:moveTo>
                <a:cubicBezTo>
                  <a:pt x="18" y="0"/>
                  <a:pt x="0" y="9"/>
                  <a:pt x="0" y="9"/>
                </a:cubicBezTo>
                <a:cubicBezTo>
                  <a:pt x="0" y="9"/>
                  <a:pt x="8" y="31"/>
                  <a:pt x="23" y="39"/>
                </a:cubicBezTo>
                <a:cubicBezTo>
                  <a:pt x="39" y="47"/>
                  <a:pt x="57" y="38"/>
                  <a:pt x="57" y="38"/>
                </a:cubicBezTo>
                <a:cubicBezTo>
                  <a:pt x="57" y="38"/>
                  <a:pt x="50" y="16"/>
                  <a:pt x="34" y="8"/>
                </a:cubicBezTo>
                <a:close/>
              </a:path>
            </a:pathLst>
          </a:custGeom>
          <a:solidFill>
            <a:srgbClr val="1AAEA0"/>
          </a:solidFill>
          <a:ln>
            <a:noFill/>
          </a:ln>
        </p:spPr>
        <p:txBody>
          <a:bodyPr vert="horz" wrap="square" lIns="67500" tIns="35100" rIns="67500" bIns="35100" numCol="1" anchor="t" anchorCtr="0" compatLnSpc="1">
            <a:normAutofit/>
          </a:bodyPr>
          <a:lstStyle/>
          <a:p>
            <a:endParaRPr lang="zh-CN" altLang="en-US" sz="1350">
              <a:solidFill>
                <a:srgbClr val="333333"/>
              </a:solidFill>
            </a:endParaRPr>
          </a:p>
        </p:txBody>
      </p:sp>
      <p:grpSp>
        <p:nvGrpSpPr>
          <p:cNvPr id="23" name="组合 22"/>
          <p:cNvGrpSpPr/>
          <p:nvPr/>
        </p:nvGrpSpPr>
        <p:grpSpPr>
          <a:xfrm rot="20940000">
            <a:off x="7985760" y="2120900"/>
            <a:ext cx="1373505" cy="1330960"/>
            <a:chOff x="1824" y="4612"/>
            <a:chExt cx="2625" cy="2832"/>
          </a:xfrm>
        </p:grpSpPr>
        <p:sp>
          <p:nvSpPr>
            <p:cNvPr id="20" name="Freeform 217"/>
            <p:cNvSpPr/>
            <p:nvPr>
              <p:custDataLst>
                <p:tags r:id="rId4"/>
              </p:custDataLst>
            </p:nvPr>
          </p:nvSpPr>
          <p:spPr bwMode="auto">
            <a:xfrm rot="18697485">
              <a:off x="1720" y="4715"/>
              <a:ext cx="2832" cy="2625"/>
            </a:xfrm>
            <a:custGeom>
              <a:avLst/>
              <a:gdLst>
                <a:gd name="T0" fmla="*/ 34 w 57"/>
                <a:gd name="T1" fmla="*/ 8 h 47"/>
                <a:gd name="T2" fmla="*/ 0 w 57"/>
                <a:gd name="T3" fmla="*/ 9 h 47"/>
                <a:gd name="T4" fmla="*/ 23 w 57"/>
                <a:gd name="T5" fmla="*/ 39 h 47"/>
                <a:gd name="T6" fmla="*/ 57 w 57"/>
                <a:gd name="T7" fmla="*/ 38 h 47"/>
                <a:gd name="T8" fmla="*/ 34 w 57"/>
                <a:gd name="T9" fmla="*/ 8 h 47"/>
              </a:gdLst>
              <a:ahLst/>
              <a:cxnLst>
                <a:cxn ang="0">
                  <a:pos x="T0" y="T1"/>
                </a:cxn>
                <a:cxn ang="0">
                  <a:pos x="T2" y="T3"/>
                </a:cxn>
                <a:cxn ang="0">
                  <a:pos x="T4" y="T5"/>
                </a:cxn>
                <a:cxn ang="0">
                  <a:pos x="T6" y="T7"/>
                </a:cxn>
                <a:cxn ang="0">
                  <a:pos x="T8" y="T9"/>
                </a:cxn>
              </a:cxnLst>
              <a:rect l="0" t="0" r="r" b="b"/>
              <a:pathLst>
                <a:path w="57" h="47">
                  <a:moveTo>
                    <a:pt x="34" y="8"/>
                  </a:moveTo>
                  <a:cubicBezTo>
                    <a:pt x="18" y="0"/>
                    <a:pt x="0" y="9"/>
                    <a:pt x="0" y="9"/>
                  </a:cubicBezTo>
                  <a:cubicBezTo>
                    <a:pt x="0" y="9"/>
                    <a:pt x="8" y="31"/>
                    <a:pt x="23" y="39"/>
                  </a:cubicBezTo>
                  <a:cubicBezTo>
                    <a:pt x="39" y="47"/>
                    <a:pt x="57" y="38"/>
                    <a:pt x="57" y="38"/>
                  </a:cubicBezTo>
                  <a:cubicBezTo>
                    <a:pt x="57" y="38"/>
                    <a:pt x="50" y="16"/>
                    <a:pt x="34" y="8"/>
                  </a:cubicBezTo>
                  <a:close/>
                </a:path>
              </a:pathLst>
            </a:custGeom>
            <a:solidFill>
              <a:srgbClr val="1AAEA0"/>
            </a:solidFill>
            <a:ln>
              <a:noFill/>
            </a:ln>
          </p:spPr>
          <p:txBody>
            <a:bodyPr vert="horz" wrap="square" lIns="67500" tIns="35100" rIns="67500" bIns="35100" numCol="1" anchor="t" anchorCtr="0" compatLnSpc="1">
              <a:normAutofit/>
            </a:bodyPr>
            <a:p>
              <a:endParaRPr lang="zh-CN" altLang="en-US" sz="1350">
                <a:solidFill>
                  <a:srgbClr val="333333"/>
                </a:solidFill>
              </a:endParaRPr>
            </a:p>
          </p:txBody>
        </p:sp>
        <p:sp>
          <p:nvSpPr>
            <p:cNvPr id="22" name="文本框 21"/>
            <p:cNvSpPr txBox="1"/>
            <p:nvPr/>
          </p:nvSpPr>
          <p:spPr>
            <a:xfrm>
              <a:off x="2002" y="5467"/>
              <a:ext cx="2301" cy="980"/>
            </a:xfrm>
            <a:prstGeom prst="rect">
              <a:avLst/>
            </a:prstGeom>
            <a:noFill/>
          </p:spPr>
          <p:txBody>
            <a:bodyPr wrap="square" rtlCol="0">
              <a:spAutoFit/>
            </a:bodyPr>
            <a:p>
              <a:r>
                <a:rPr lang="en-US" altLang="zh-CN" sz="2400">
                  <a:solidFill>
                    <a:schemeClr val="bg1"/>
                  </a:solidFill>
                </a:rPr>
                <a:t>Humans</a:t>
              </a:r>
              <a:endParaRPr lang="en-US" altLang="zh-CN" sz="2400">
                <a:solidFill>
                  <a:schemeClr val="bg1"/>
                </a:solidFill>
              </a:endParaRPr>
            </a:p>
          </p:txBody>
        </p:sp>
      </p:grpSp>
      <p:sp>
        <p:nvSpPr>
          <p:cNvPr id="4" name="文本框 3"/>
          <p:cNvSpPr txBox="1"/>
          <p:nvPr>
            <p:custDataLst>
              <p:tags r:id="rId5"/>
            </p:custDataLst>
          </p:nvPr>
        </p:nvSpPr>
        <p:spPr>
          <a:xfrm>
            <a:off x="589280" y="0"/>
            <a:ext cx="11260455" cy="169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00" tIns="35100" rIns="67500" bIns="35100" anchor="ctr" anchorCtr="0"/>
          <a:lstStyle>
            <a:defPPr>
              <a:defRPr lang="zh-CN"/>
            </a:defPPr>
            <a:lvl1pPr algn="ctr" fontAlgn="base">
              <a:spcBef>
                <a:spcPct val="0"/>
              </a:spcBef>
              <a:spcAft>
                <a:spcPct val="0"/>
              </a:spcAft>
              <a:defRPr sz="3600" b="1">
                <a:solidFill>
                  <a:srgbClr val="1AAEA0"/>
                </a:solidFill>
                <a:latin typeface="Arial" panose="020B0604020202020204" pitchFamily="34" charset="0"/>
                <a:ea typeface="微软雅黑" panose="020B0503020204020204" charset="-122"/>
              </a:defRPr>
            </a:lvl1pPr>
            <a:lvl2pPr marL="742950" indent="-285750">
              <a:defRPr>
                <a:latin typeface="Calibri" panose="020F0502020204030204" charset="0"/>
                <a:ea typeface="微软雅黑" panose="020B0503020204020204" charset="-122"/>
              </a:defRPr>
            </a:lvl2pPr>
            <a:lvl3pPr marL="1143000" indent="-228600">
              <a:defRPr>
                <a:latin typeface="Calibri" panose="020F0502020204030204" charset="0"/>
                <a:ea typeface="微软雅黑" panose="020B0503020204020204" charset="-122"/>
              </a:defRPr>
            </a:lvl3pPr>
            <a:lvl4pPr marL="1600200" indent="-228600">
              <a:defRPr>
                <a:latin typeface="Calibri" panose="020F0502020204030204" charset="0"/>
                <a:ea typeface="微软雅黑" panose="020B0503020204020204" charset="-122"/>
              </a:defRPr>
            </a:lvl4pPr>
            <a:lvl5pPr marL="2057400" indent="-228600">
              <a:defRPr>
                <a:latin typeface="Calibri" panose="020F0502020204030204" charset="0"/>
                <a:ea typeface="微软雅黑" panose="020B0503020204020204" charset="-122"/>
              </a:defRPr>
            </a:lvl5pPr>
            <a:lvl6pPr marL="2514600" indent="-228600" fontAlgn="base">
              <a:spcBef>
                <a:spcPct val="0"/>
              </a:spcBef>
              <a:spcAft>
                <a:spcPct val="0"/>
              </a:spcAft>
              <a:defRPr>
                <a:latin typeface="Calibri" panose="020F0502020204030204" charset="0"/>
                <a:ea typeface="微软雅黑" panose="020B0503020204020204" charset="-122"/>
              </a:defRPr>
            </a:lvl6pPr>
            <a:lvl7pPr marL="2971800" indent="-228600" fontAlgn="base">
              <a:spcBef>
                <a:spcPct val="0"/>
              </a:spcBef>
              <a:spcAft>
                <a:spcPct val="0"/>
              </a:spcAft>
              <a:defRPr>
                <a:latin typeface="Calibri" panose="020F0502020204030204" charset="0"/>
                <a:ea typeface="微软雅黑" panose="020B0503020204020204" charset="-122"/>
              </a:defRPr>
            </a:lvl7pPr>
            <a:lvl8pPr marL="3429000" indent="-228600" fontAlgn="base">
              <a:spcBef>
                <a:spcPct val="0"/>
              </a:spcBef>
              <a:spcAft>
                <a:spcPct val="0"/>
              </a:spcAft>
              <a:defRPr>
                <a:latin typeface="Calibri" panose="020F0502020204030204" charset="0"/>
                <a:ea typeface="微软雅黑" panose="020B0503020204020204" charset="-122"/>
              </a:defRPr>
            </a:lvl8pPr>
            <a:lvl9pPr marL="3886200" indent="-228600" fontAlgn="base">
              <a:spcBef>
                <a:spcPct val="0"/>
              </a:spcBef>
              <a:spcAft>
                <a:spcPct val="0"/>
              </a:spcAft>
              <a:defRPr>
                <a:latin typeface="Calibri" panose="020F0502020204030204" charset="0"/>
                <a:ea typeface="微软雅黑" panose="020B0503020204020204" charset="-122"/>
              </a:defRPr>
            </a:lvl9pPr>
          </a:lstStyle>
          <a:p>
            <a:r>
              <a:rPr lang="en-US" altLang="zh-CN" sz="5400">
                <a:ea typeface="微软雅黑" panose="020B0503020204020204" charset="-122"/>
                <a:cs typeface="+mn-ea"/>
              </a:rPr>
              <a:t>To protect nature is to protect ourselves!</a:t>
            </a:r>
            <a:endParaRPr lang="en-US" altLang="zh-CN" sz="5400">
              <a:ea typeface="微软雅黑" panose="020B0503020204020204" charset="-122"/>
              <a:cs typeface="+mn-ea"/>
            </a:endParaRPr>
          </a:p>
        </p:txBody>
      </p:sp>
      <p:pic>
        <p:nvPicPr>
          <p:cNvPr id="14" name="图片 1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4168775" y="1728470"/>
            <a:ext cx="4275455" cy="4973955"/>
          </a:xfrm>
          <a:prstGeom prst="rect">
            <a:avLst/>
          </a:prstGeom>
        </p:spPr>
      </p:pic>
      <p:sp>
        <p:nvSpPr>
          <p:cNvPr id="19" name="矩形 18"/>
          <p:cNvSpPr/>
          <p:nvPr>
            <p:custDataLst>
              <p:tags r:id="rId8"/>
            </p:custDataLst>
          </p:nvPr>
        </p:nvSpPr>
        <p:spPr>
          <a:xfrm>
            <a:off x="124335" y="5047335"/>
            <a:ext cx="11943359" cy="1810666"/>
          </a:xfrm>
          <a:prstGeom prst="rect">
            <a:avLst/>
          </a:prstGeom>
          <a:ln>
            <a:noFill/>
          </a:ln>
        </p:spPr>
        <p:style>
          <a:lnRef idx="2">
            <a:srgbClr val="1AAEA0">
              <a:shade val="50000"/>
            </a:srgbClr>
          </a:lnRef>
          <a:fillRef idx="1">
            <a:srgbClr val="1AAEA0"/>
          </a:fillRef>
          <a:effectRef idx="0">
            <a:srgbClr val="1AAEA0"/>
          </a:effectRef>
          <a:fontRef idx="minor">
            <a:srgbClr val="FFFFFF"/>
          </a:fontRef>
        </p:style>
        <p:txBody>
          <a:bodyPr rtlCol="0" anchor="ctr"/>
          <a:lstStyle/>
          <a:p>
            <a:pPr algn="ctr"/>
            <a:endParaRPr lang="zh-CN" altLang="en-US"/>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nvSpPr>
        <p:spPr>
          <a:xfrm>
            <a:off x="298450" y="87630"/>
            <a:ext cx="10277475" cy="2799715"/>
          </a:xfrm>
          <a:prstGeom prst="rect">
            <a:avLst/>
          </a:prstGeom>
          <a:noFill/>
          <a:effectLst>
            <a:outerShdw blurRad="50800" dist="38100" dir="2700000" algn="tl" rotWithShape="0">
              <a:prstClr val="black">
                <a:alpha val="40000"/>
              </a:prstClr>
            </a:outerShdw>
          </a:effectLst>
        </p:spPr>
        <p:txBody>
          <a:bodyPr wrap="square" rtlCol="0">
            <a:spAutoFit/>
          </a:bodyPr>
          <a:p>
            <a:r>
              <a:rPr lang="en-US" altLang="zh-CN" sz="8800" b="1">
                <a:latin typeface="Times New Roman" panose="02020603050405020304" pitchFamily="18" charset="0"/>
                <a:cs typeface="Times New Roman" panose="02020603050405020304" pitchFamily="18" charset="0"/>
              </a:rPr>
              <a:t>Set off and explore your treasure!</a:t>
            </a:r>
            <a:endParaRPr lang="en-US" altLang="zh-CN" sz="8800" b="1">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标题 1"/>
          <p:cNvSpPr>
            <a:spLocks noGrp="1"/>
          </p:cNvSpPr>
          <p:nvPr/>
        </p:nvSpPr>
        <p:spPr>
          <a:xfrm>
            <a:off x="2804160" y="369570"/>
            <a:ext cx="6819900" cy="154940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lnSpc>
                <a:spcPct val="100000"/>
              </a:lnSpc>
            </a:pPr>
            <a:r>
              <a:rPr altLang="zh-CN" sz="6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Fascinating Parks</a:t>
            </a:r>
            <a:r>
              <a:rPr altLang="zh-CN" sz="6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altLang="zh-CN" sz="6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2" name="矩形 31"/>
          <p:cNvSpPr>
            <a:spLocks noGrp="1" noRot="1" noChangeAspect="1" noMove="1" noResize="1" noEditPoints="1" noAdjustHandles="1" noChangeArrowheads="1" noChangeShapeType="1" noTextEdit="1"/>
          </p:cNvSpPr>
          <p:nvPr/>
        </p:nvSpPr>
        <p:spPr>
          <a:xfrm>
            <a:off x="5254292" y="261761"/>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0" name="文本框 9"/>
          <p:cNvSpPr txBox="1"/>
          <p:nvPr/>
        </p:nvSpPr>
        <p:spPr>
          <a:xfrm>
            <a:off x="5612765" y="369570"/>
            <a:ext cx="1203325" cy="521970"/>
          </a:xfrm>
          <a:prstGeom prst="rect">
            <a:avLst/>
          </a:prstGeom>
          <a:noFill/>
        </p:spPr>
        <p:txBody>
          <a:bodyPr wrap="square" rtlCol="0">
            <a:spAutoFit/>
          </a:bodyPr>
          <a:p>
            <a:r>
              <a:rPr lang="en-US" altLang="zh-CN" sz="2800" b="1" dirty="0">
                <a:solidFill>
                  <a:schemeClr val="bg1"/>
                </a:solidFill>
                <a:latin typeface="Times New Roman" panose="02020603050405020304" pitchFamily="18" charset="0"/>
                <a:cs typeface="Times New Roman" panose="02020603050405020304" pitchFamily="18" charset="0"/>
              </a:rPr>
              <a:t>Unit 3                                        </a:t>
            </a:r>
            <a:endParaRPr lang="en-US" altLang="zh-CN" dirty="0">
              <a:solidFill>
                <a:schemeClr val="bg1"/>
              </a:solidFill>
            </a:endParaRPr>
          </a:p>
        </p:txBody>
      </p:sp>
      <p:sp>
        <p:nvSpPr>
          <p:cNvPr id="6" name="文本框 5"/>
          <p:cNvSpPr txBox="1"/>
          <p:nvPr/>
        </p:nvSpPr>
        <p:spPr>
          <a:xfrm>
            <a:off x="2804160" y="4653280"/>
            <a:ext cx="6753225" cy="1864360"/>
          </a:xfrm>
          <a:prstGeom prst="rect">
            <a:avLst/>
          </a:prstGeom>
          <a:solidFill>
            <a:schemeClr val="bg1"/>
          </a:solidFill>
        </p:spPr>
        <p:txBody>
          <a:bodyPr wrap="square" rtlCol="0" anchor="t">
            <a:noAutofit/>
          </a:bodyPr>
          <a:p>
            <a:pPr algn="l"/>
            <a:r>
              <a:rPr lang="en-US" altLang="zh-CN" sz="2800" dirty="0">
                <a:latin typeface="Traditional Arabic" panose="02020603050405020304" charset="0"/>
                <a:cs typeface="Traditional Arabic" panose="02020603050405020304" charset="0"/>
                <a:sym typeface="+mn-ea"/>
              </a:rPr>
              <a:t>A national park is not a playground. It's a </a:t>
            </a:r>
            <a:r>
              <a:rPr lang="en-US" altLang="zh-CN" sz="2800" b="1" dirty="0">
                <a:solidFill>
                  <a:srgbClr val="FF0000"/>
                </a:solidFill>
                <a:latin typeface="Traditional Arabic" panose="02020603050405020304" charset="0"/>
                <a:cs typeface="Traditional Arabic" panose="02020603050405020304" charset="0"/>
                <a:sym typeface="+mn-ea"/>
              </a:rPr>
              <a:t>sanctuary</a:t>
            </a:r>
            <a:r>
              <a:rPr lang="en-US" altLang="zh-CN" sz="2800" dirty="0">
                <a:latin typeface="Traditional Arabic" panose="02020603050405020304" charset="0"/>
                <a:cs typeface="Traditional Arabic" panose="02020603050405020304" charset="0"/>
                <a:sym typeface="+mn-ea"/>
              </a:rPr>
              <a:t> for nature and for humans who will accept nature on nature's own terms.</a:t>
            </a:r>
            <a:r>
              <a:rPr lang="en-US" altLang="zh-CN" sz="2800" b="1" dirty="0">
                <a:latin typeface="Traditional Arabic" panose="02020603050405020304" charset="0"/>
                <a:cs typeface="Traditional Arabic" panose="02020603050405020304" charset="0"/>
                <a:sym typeface="+mn-ea"/>
              </a:rPr>
              <a:t>                          </a:t>
            </a:r>
            <a:endParaRPr lang="en-US" altLang="zh-CN" sz="2800" b="1" dirty="0">
              <a:solidFill>
                <a:schemeClr val="tx1"/>
              </a:solidFill>
              <a:latin typeface="Traditional Arabic" panose="02020603050405020304" charset="0"/>
              <a:cs typeface="Traditional Arabic" panose="02020603050405020304" charset="0"/>
            </a:endParaRPr>
          </a:p>
          <a:p>
            <a:pPr algn="l"/>
            <a:r>
              <a:rPr lang="en-US" altLang="zh-CN" sz="2800" b="1" dirty="0">
                <a:latin typeface="Traditional Arabic" panose="02020603050405020304" charset="0"/>
                <a:cs typeface="Traditional Arabic" panose="02020603050405020304" charset="0"/>
                <a:sym typeface="+mn-ea"/>
              </a:rPr>
              <a:t>                                </a:t>
            </a:r>
            <a:r>
              <a:rPr lang="en-US" altLang="zh-CN" sz="2800" dirty="0">
                <a:latin typeface="Traditional Arabic" panose="02020603050405020304" charset="0"/>
                <a:cs typeface="Traditional Arabic" panose="02020603050405020304" charset="0"/>
                <a:sym typeface="+mn-ea"/>
              </a:rPr>
              <a:t>——Michael Frome</a:t>
            </a:r>
            <a:endParaRPr lang="en-US" altLang="zh-CN" sz="2800" dirty="0">
              <a:latin typeface="Traditional Arabic" panose="02020603050405020304" charset="0"/>
              <a:cs typeface="Traditional Arabic" panose="02020603050405020304" charset="0"/>
              <a:sym typeface="+mn-ea"/>
            </a:endParaRPr>
          </a:p>
        </p:txBody>
      </p:sp>
      <p:sp>
        <p:nvSpPr>
          <p:cNvPr id="7" name="文本框 6"/>
          <p:cNvSpPr txBox="1"/>
          <p:nvPr/>
        </p:nvSpPr>
        <p:spPr>
          <a:xfrm>
            <a:off x="2804160" y="2745105"/>
            <a:ext cx="6819900" cy="1164590"/>
          </a:xfrm>
          <a:prstGeom prst="rect">
            <a:avLst/>
          </a:prstGeom>
          <a:solidFill>
            <a:schemeClr val="accent6">
              <a:lumMod val="40000"/>
              <a:lumOff val="60000"/>
            </a:schemeClr>
          </a:solidFill>
        </p:spPr>
        <p:txBody>
          <a:bodyPr wrap="square" rtlCol="0">
            <a:noAutofit/>
          </a:bodyPr>
          <a:p>
            <a:pPr algn="ctr"/>
            <a:r>
              <a:rPr lang="en-US" altLang="zh-CN" sz="3200">
                <a:latin typeface="Times New Roman" panose="02020603050405020304" pitchFamily="18" charset="0"/>
                <a:cs typeface="Times New Roman" panose="02020603050405020304" pitchFamily="18" charset="0"/>
              </a:rPr>
              <a:t>Sarek National Park</a:t>
            </a:r>
            <a:endParaRPr lang="en-US" altLang="zh-CN" sz="3200">
              <a:latin typeface="Times New Roman" panose="02020603050405020304" pitchFamily="18" charset="0"/>
              <a:cs typeface="Times New Roman" panose="02020603050405020304" pitchFamily="18" charset="0"/>
            </a:endParaRPr>
          </a:p>
          <a:p>
            <a:pPr algn="ctr"/>
            <a:r>
              <a:rPr lang="en-US" altLang="zh-CN" sz="3200">
                <a:latin typeface="Times New Roman" panose="02020603050405020304" pitchFamily="18" charset="0"/>
                <a:cs typeface="Times New Roman" panose="02020603050405020304" pitchFamily="18" charset="0"/>
              </a:rPr>
              <a:t>---</a:t>
            </a:r>
            <a:r>
              <a:rPr lang="en-US" altLang="zh-CN" sz="3200">
                <a:solidFill>
                  <a:schemeClr val="tx1"/>
                </a:solidFill>
                <a:latin typeface="Times New Roman" panose="02020603050405020304" pitchFamily="18" charset="0"/>
                <a:cs typeface="Times New Roman" panose="02020603050405020304" pitchFamily="18" charset="0"/>
              </a:rPr>
              <a:t>Europe’s Hidden National Treasure</a:t>
            </a:r>
            <a:endParaRPr lang="en-US" altLang="zh-CN" sz="32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5"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44780" y="86360"/>
            <a:ext cx="11951335" cy="6641465"/>
          </a:xfrm>
          <a:ln w="38100" cmpd="sng">
            <a:solidFill>
              <a:schemeClr val="accent6">
                <a:lumMod val="75000"/>
              </a:schemeClr>
            </a:solidFill>
            <a:prstDash val="solid"/>
          </a:ln>
        </p:spPr>
        <p:txBody>
          <a:bodyPr>
            <a:normAutofit lnSpcReduction="10000"/>
          </a:bodyPr>
          <a:p>
            <a:pPr marL="0" indent="0">
              <a:buNone/>
            </a:pPr>
            <a:r>
              <a:rPr lang="en-US" altLang="zh-CN" b="1" dirty="0">
                <a:sym typeface="+mn-ea"/>
              </a:rPr>
              <a:t>Reading and Predicting</a:t>
            </a:r>
            <a:endParaRPr lang="en-US" altLang="zh-CN" b="1" dirty="0">
              <a:sym typeface="+mn-ea"/>
            </a:endParaRPr>
          </a:p>
          <a:p>
            <a:pPr marL="0" indent="0">
              <a:buNone/>
            </a:pPr>
            <a:endParaRPr lang="en-US" altLang="zh-CN" b="1" dirty="0">
              <a:sym typeface="+mn-ea"/>
            </a:endParaRPr>
          </a:p>
          <a:p>
            <a:pPr marL="0" indent="0">
              <a:buNone/>
            </a:pPr>
            <a:endParaRPr lang="en-US" altLang="zh-CN" b="1" dirty="0">
              <a:sym typeface="+mn-ea"/>
            </a:endParaRPr>
          </a:p>
          <a:p>
            <a:pPr marL="0" indent="0">
              <a:buNone/>
            </a:pPr>
            <a:endParaRPr lang="en-US" altLang="zh-CN" b="1" dirty="0">
              <a:sym typeface="+mn-ea"/>
            </a:endParaRPr>
          </a:p>
          <a:p>
            <a:pPr marL="0" indent="0">
              <a:lnSpc>
                <a:spcPct val="90000"/>
              </a:lnSpc>
              <a:buNone/>
            </a:pPr>
            <a:r>
              <a:rPr lang="en-US" altLang="zh-CN" sz="2600" dirty="0">
                <a:latin typeface="Times New Roman" panose="02020603050405020304" pitchFamily="18" charset="0"/>
                <a:cs typeface="Times New Roman" panose="02020603050405020304" pitchFamily="18" charset="0"/>
              </a:rPr>
              <a:t>1. Reading the title and </a:t>
            </a:r>
            <a:r>
              <a:rPr lang="en-US" altLang="zh-CN" sz="2600" dirty="0">
                <a:latin typeface="Times New Roman" panose="02020603050405020304" pitchFamily="18" charset="0"/>
                <a:cs typeface="Times New Roman" panose="02020603050405020304" pitchFamily="18" charset="0"/>
                <a:sym typeface="+mn-ea"/>
              </a:rPr>
              <a:t>answer the following questions:</a:t>
            </a:r>
            <a:endParaRPr lang="en-US" altLang="zh-CN" sz="2600" dirty="0">
              <a:solidFill>
                <a:schemeClr val="tx1"/>
              </a:solidFill>
              <a:latin typeface="Times New Roman" panose="02020603050405020304" pitchFamily="18" charset="0"/>
              <a:cs typeface="Times New Roman" panose="02020603050405020304" pitchFamily="18" charset="0"/>
            </a:endParaRPr>
          </a:p>
          <a:p>
            <a:pPr marL="0" algn="l" defTabSz="457200">
              <a:lnSpc>
                <a:spcPct val="120000"/>
              </a:lnSpc>
              <a:buClrTx/>
              <a:buSzTx/>
              <a:buNone/>
            </a:pPr>
            <a:r>
              <a:rPr lang="en-US" altLang="zh-CN" sz="2600" dirty="0">
                <a:latin typeface="Times New Roman" panose="02020603050405020304" pitchFamily="18" charset="0"/>
                <a:cs typeface="Times New Roman" panose="02020603050405020304" pitchFamily="18" charset="0"/>
              </a:rPr>
              <a:t>(1) What is the function of a dash(</a:t>
            </a:r>
            <a:r>
              <a:rPr lang="en-US" altLang="zh-CN" sz="2600" dirty="0">
                <a:solidFill>
                  <a:srgbClr val="FF0000"/>
                </a:solidFill>
                <a:latin typeface="Times New Roman" panose="02020603050405020304" pitchFamily="18" charset="0"/>
                <a:cs typeface="Times New Roman" panose="02020603050405020304" pitchFamily="18" charset="0"/>
              </a:rPr>
              <a:t>---</a:t>
            </a:r>
            <a:r>
              <a:rPr lang="en-US" altLang="zh-CN" sz="2600" dirty="0">
                <a:latin typeface="Times New Roman" panose="02020603050405020304" pitchFamily="18" charset="0"/>
                <a:cs typeface="Times New Roman" panose="02020603050405020304" pitchFamily="18" charset="0"/>
              </a:rPr>
              <a:t>)?</a:t>
            </a:r>
            <a:endParaRPr lang="en-US" altLang="zh-CN" sz="2600" dirty="0">
              <a:latin typeface="Times New Roman" panose="02020603050405020304" pitchFamily="18" charset="0"/>
              <a:cs typeface="Times New Roman" panose="02020603050405020304" pitchFamily="18" charset="0"/>
            </a:endParaRPr>
          </a:p>
          <a:p>
            <a:pPr marL="0" algn="l" defTabSz="457200">
              <a:lnSpc>
                <a:spcPct val="120000"/>
              </a:lnSpc>
              <a:buClrTx/>
              <a:buSzTx/>
              <a:buNone/>
            </a:pPr>
            <a:endParaRPr lang="en-US" altLang="zh-CN" sz="2600" dirty="0">
              <a:latin typeface="Times New Roman" panose="02020603050405020304" pitchFamily="18" charset="0"/>
              <a:cs typeface="Times New Roman" panose="02020603050405020304" pitchFamily="18" charset="0"/>
            </a:endParaRPr>
          </a:p>
          <a:p>
            <a:pPr marL="0" algn="l" defTabSz="457200">
              <a:lnSpc>
                <a:spcPct val="100000"/>
              </a:lnSpc>
              <a:buClrTx/>
              <a:buSzTx/>
              <a:buNone/>
            </a:pPr>
            <a:endParaRPr lang="en-US" altLang="zh-CN" sz="2700" dirty="0">
              <a:solidFill>
                <a:schemeClr val="tx1"/>
              </a:solidFill>
              <a:latin typeface="Times New Roman" panose="02020603050405020304" pitchFamily="18" charset="0"/>
              <a:cs typeface="Times New Roman" panose="02020603050405020304" pitchFamily="18" charset="0"/>
              <a:sym typeface="+mn-ea"/>
            </a:endParaRPr>
          </a:p>
        </p:txBody>
      </p:sp>
      <p:pic>
        <p:nvPicPr>
          <p:cNvPr id="4" name="图片 3" descr="WPS图片拼图"/>
          <p:cNvPicPr>
            <a:picLocks noChangeAspect="1"/>
          </p:cNvPicPr>
          <p:nvPr>
            <p:custDataLst>
              <p:tags r:id="rId1"/>
            </p:custDataLst>
          </p:nvPr>
        </p:nvPicPr>
        <p:blipFill>
          <a:blip r:embed="rId2"/>
          <a:stretch>
            <a:fillRect/>
          </a:stretch>
        </p:blipFill>
        <p:spPr>
          <a:xfrm>
            <a:off x="7482205" y="158115"/>
            <a:ext cx="4613910" cy="6497955"/>
          </a:xfrm>
          <a:prstGeom prst="rect">
            <a:avLst/>
          </a:prstGeom>
        </p:spPr>
      </p:pic>
      <p:sp>
        <p:nvSpPr>
          <p:cNvPr id="14" name="文本框 13"/>
          <p:cNvSpPr txBox="1"/>
          <p:nvPr/>
        </p:nvSpPr>
        <p:spPr>
          <a:xfrm>
            <a:off x="234950" y="521970"/>
            <a:ext cx="7423785" cy="1224915"/>
          </a:xfrm>
          <a:prstGeom prst="rect">
            <a:avLst/>
          </a:prstGeom>
          <a:solidFill>
            <a:schemeClr val="accent6">
              <a:lumMod val="40000"/>
              <a:lumOff val="60000"/>
            </a:schemeClr>
          </a:solidFill>
        </p:spPr>
        <p:txBody>
          <a:bodyPr wrap="square" rtlCol="0">
            <a:noAutofit/>
          </a:bodyPr>
          <a:p>
            <a:pPr algn="ctr"/>
            <a:r>
              <a:rPr lang="en-US" altLang="zh-CN" sz="3600">
                <a:latin typeface="Times New Roman" panose="02020603050405020304" pitchFamily="18" charset="0"/>
                <a:cs typeface="Times New Roman" panose="02020603050405020304" pitchFamily="18" charset="0"/>
              </a:rPr>
              <a:t>Sarek National Park</a:t>
            </a:r>
            <a:endParaRPr lang="en-US" altLang="zh-CN" sz="3600">
              <a:latin typeface="Times New Roman" panose="02020603050405020304" pitchFamily="18" charset="0"/>
              <a:cs typeface="Times New Roman" panose="02020603050405020304" pitchFamily="18" charset="0"/>
            </a:endParaRPr>
          </a:p>
          <a:p>
            <a:pPr algn="l"/>
            <a:r>
              <a:rPr lang="en-US" altLang="zh-CN" sz="3600" b="1">
                <a:solidFill>
                  <a:srgbClr val="FF0000"/>
                </a:solidFill>
                <a:latin typeface="Times New Roman" panose="02020603050405020304" pitchFamily="18" charset="0"/>
                <a:cs typeface="Times New Roman" panose="02020603050405020304" pitchFamily="18" charset="0"/>
              </a:rPr>
              <a:t>---</a:t>
            </a:r>
            <a:r>
              <a:rPr lang="en-US" altLang="zh-CN" sz="3600">
                <a:latin typeface="Times New Roman" panose="02020603050405020304" pitchFamily="18" charset="0"/>
                <a:cs typeface="Times New Roman" panose="02020603050405020304" pitchFamily="18" charset="0"/>
              </a:rPr>
              <a:t>Europe’s         </a:t>
            </a:r>
            <a:r>
              <a:rPr lang="en-US" altLang="zh-CN" sz="3600" b="1">
                <a:solidFill>
                  <a:srgbClr val="FF0000"/>
                </a:solidFill>
                <a:latin typeface="Times New Roman" panose="02020603050405020304" pitchFamily="18" charset="0"/>
                <a:cs typeface="Times New Roman" panose="02020603050405020304" pitchFamily="18" charset="0"/>
              </a:rPr>
              <a:t>      </a:t>
            </a:r>
            <a:r>
              <a:rPr lang="en-US" altLang="zh-CN" sz="3600">
                <a:latin typeface="Times New Roman" panose="02020603050405020304" pitchFamily="18" charset="0"/>
                <a:cs typeface="Times New Roman" panose="02020603050405020304" pitchFamily="18" charset="0"/>
              </a:rPr>
              <a:t>National </a:t>
            </a:r>
            <a:endParaRPr lang="en-US" altLang="zh-CN" sz="3600" b="1">
              <a:solidFill>
                <a:srgbClr val="FF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2325370" y="1087755"/>
            <a:ext cx="1847215" cy="645160"/>
          </a:xfrm>
          <a:prstGeom prst="rect">
            <a:avLst/>
          </a:prstGeom>
          <a:noFill/>
        </p:spPr>
        <p:txBody>
          <a:bodyPr wrap="square" rtlCol="0">
            <a:spAutoFit/>
          </a:bodyPr>
          <a:p>
            <a:pPr algn="ctr">
              <a:buClrTx/>
              <a:buSzTx/>
              <a:buFontTx/>
            </a:pPr>
            <a:r>
              <a:rPr lang="en-US" altLang="zh-CN" sz="3600">
                <a:solidFill>
                  <a:schemeClr val="tx1"/>
                </a:solidFill>
                <a:latin typeface="Times New Roman" panose="02020603050405020304" pitchFamily="18" charset="0"/>
                <a:cs typeface="Times New Roman" panose="02020603050405020304" pitchFamily="18" charset="0"/>
                <a:sym typeface="+mn-ea"/>
              </a:rPr>
              <a:t>Hidden</a:t>
            </a:r>
            <a:endParaRPr lang="en-US" altLang="zh-CN" sz="3600">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5623560" y="1055370"/>
            <a:ext cx="2035175" cy="462915"/>
          </a:xfrm>
          <a:prstGeom prst="rect">
            <a:avLst/>
          </a:prstGeom>
          <a:noFill/>
        </p:spPr>
        <p:txBody>
          <a:bodyPr wrap="square" rtlCol="0">
            <a:noAutofit/>
          </a:bodyPr>
          <a:p>
            <a:pPr algn="ctr">
              <a:buClrTx/>
              <a:buSzTx/>
              <a:buFontTx/>
            </a:pPr>
            <a:r>
              <a:rPr lang="en-US" altLang="zh-CN" sz="3600">
                <a:solidFill>
                  <a:schemeClr val="tx1"/>
                </a:solidFill>
                <a:latin typeface="Times New Roman" panose="02020603050405020304" pitchFamily="18" charset="0"/>
                <a:cs typeface="Times New Roman" panose="02020603050405020304" pitchFamily="18" charset="0"/>
                <a:sym typeface="+mn-ea"/>
              </a:rPr>
              <a:t>Treasure</a:t>
            </a:r>
            <a:endParaRPr lang="en-US" altLang="zh-CN" sz="3600">
              <a:solidFill>
                <a:schemeClr val="tx1"/>
              </a:solidFill>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234950" y="3001010"/>
            <a:ext cx="6885305" cy="617855"/>
          </a:xfrm>
          <a:prstGeom prst="rect">
            <a:avLst/>
          </a:prstGeom>
          <a:noFill/>
          <a:ln w="19050">
            <a:solidFill>
              <a:schemeClr val="accent5">
                <a:lumMod val="40000"/>
                <a:lumOff val="60000"/>
              </a:schemeClr>
            </a:solidFill>
          </a:ln>
        </p:spPr>
        <p:txBody>
          <a:bodyPr wrap="square" rtlCol="0">
            <a:noAutofit/>
          </a:bodyPr>
          <a:p>
            <a:pPr algn="ctr"/>
            <a:r>
              <a:rPr lang="en-US" sz="2600" b="1" dirty="0">
                <a:solidFill>
                  <a:schemeClr val="tx1"/>
                </a:solidFill>
                <a:latin typeface="Arial Narrow" panose="020B0606020202030204" pitchFamily="34" charset="0"/>
              </a:rPr>
              <a:t>A dash is used to </a:t>
            </a:r>
            <a:r>
              <a:rPr lang="en-US" sz="2600" b="1" dirty="0">
                <a:solidFill>
                  <a:srgbClr val="FF0000"/>
                </a:solidFill>
                <a:latin typeface="Arial Narrow" panose="020B0606020202030204" pitchFamily="34" charset="0"/>
              </a:rPr>
              <a:t>explain </a:t>
            </a:r>
            <a:r>
              <a:rPr lang="en-US" sz="2600" b="1" dirty="0">
                <a:solidFill>
                  <a:schemeClr val="tx1"/>
                </a:solidFill>
                <a:latin typeface="Arial Narrow" panose="020B0606020202030204" pitchFamily="34" charset="0"/>
              </a:rPr>
              <a:t>and </a:t>
            </a:r>
            <a:r>
              <a:rPr lang="en-US" sz="2800" b="1" dirty="0">
                <a:solidFill>
                  <a:srgbClr val="FF0000"/>
                </a:solidFill>
                <a:latin typeface="Arial Narrow" panose="020B0606020202030204" pitchFamily="34" charset="0"/>
              </a:rPr>
              <a:t>illustrate</a:t>
            </a:r>
            <a:r>
              <a:rPr lang="en-US" sz="2600" b="1" dirty="0">
                <a:solidFill>
                  <a:schemeClr val="tx1"/>
                </a:solidFill>
                <a:latin typeface="Arial Narrow" panose="020B0606020202030204" pitchFamily="34" charset="0"/>
              </a:rPr>
              <a:t> the items. </a:t>
            </a:r>
            <a:endParaRPr lang="en-US" sz="2600" b="1" dirty="0">
              <a:solidFill>
                <a:srgbClr val="C00000"/>
              </a:solidFill>
              <a:latin typeface="Arial Narrow" panose="020B0606020202030204" pitchFamily="34" charset="0"/>
            </a:endParaRPr>
          </a:p>
        </p:txBody>
      </p:sp>
      <p:sp>
        <p:nvSpPr>
          <p:cNvPr id="9" name="文本框 8"/>
          <p:cNvSpPr txBox="1"/>
          <p:nvPr/>
        </p:nvSpPr>
        <p:spPr>
          <a:xfrm>
            <a:off x="386715" y="3749675"/>
            <a:ext cx="4183380" cy="46926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algn="l"/>
            <a:r>
              <a:rPr lang="en-US" sz="2400" b="1" u="sng">
                <a:solidFill>
                  <a:schemeClr val="tx1"/>
                </a:solidFill>
                <a:latin typeface="Times New Roman" panose="02020603050405020304" pitchFamily="18" charset="0"/>
                <a:cs typeface="Times New Roman" panose="02020603050405020304" pitchFamily="18" charset="0"/>
              </a:rPr>
              <a:t>A Land of Mountains and Ice </a:t>
            </a:r>
            <a:endParaRPr lang="en-US" sz="2400" b="1" u="sng" baseline="-25000">
              <a:solidFill>
                <a:schemeClr val="tx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386715" y="4321810"/>
            <a:ext cx="4183380" cy="45529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algn="l">
              <a:buClrTx/>
              <a:buSzTx/>
              <a:buFontTx/>
            </a:pPr>
            <a:r>
              <a:rPr lang="en-US" sz="2400" b="1" u="sng">
                <a:latin typeface="Times New Roman" panose="02020603050405020304" pitchFamily="18" charset="0"/>
                <a:cs typeface="Times New Roman" panose="02020603050405020304" pitchFamily="18" charset="0"/>
              </a:rPr>
              <a:t>Man at Peace with Nature </a:t>
            </a:r>
            <a:endParaRPr lang="en-US" sz="2400" b="1" u="sng">
              <a:latin typeface="Times New Roman" panose="02020603050405020304" pitchFamily="18" charset="0"/>
              <a:cs typeface="Times New Roman" panose="02020603050405020304" pitchFamily="18" charset="0"/>
            </a:endParaRPr>
          </a:p>
        </p:txBody>
      </p:sp>
      <p:sp>
        <p:nvSpPr>
          <p:cNvPr id="18" name="文本框 17"/>
          <p:cNvSpPr txBox="1"/>
          <p:nvPr/>
        </p:nvSpPr>
        <p:spPr>
          <a:xfrm>
            <a:off x="386715" y="4889500"/>
            <a:ext cx="4183380" cy="46545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lvl="0" algn="l">
              <a:buClrTx/>
              <a:buSzTx/>
              <a:buFontTx/>
            </a:pPr>
            <a:r>
              <a:rPr lang="en-US" sz="2400" b="1" u="sng">
                <a:latin typeface="Times New Roman" panose="02020603050405020304" pitchFamily="18" charset="0"/>
                <a:cs typeface="Times New Roman" panose="02020603050405020304" pitchFamily="18" charset="0"/>
                <a:sym typeface="+mn-ea"/>
              </a:rPr>
              <a:t>A Land of Adventure</a:t>
            </a:r>
            <a:endParaRPr lang="en-US" sz="2400" b="1" u="sng">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386715" y="5464175"/>
            <a:ext cx="5403215" cy="47942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lvl="0" algn="l">
              <a:buClrTx/>
              <a:buSzTx/>
              <a:buFontTx/>
            </a:pPr>
            <a:r>
              <a:rPr lang="en-US" sz="2400" b="1" u="sng">
                <a:latin typeface="Times New Roman" panose="02020603050405020304" pitchFamily="18" charset="0"/>
                <a:cs typeface="Times New Roman" panose="02020603050405020304" pitchFamily="18" charset="0"/>
                <a:sym typeface="+mn-ea"/>
              </a:rPr>
              <a:t>A Summer Where the Sun Never Sleeps</a:t>
            </a:r>
            <a:endParaRPr lang="en-US" sz="1600" b="1" u="sng">
              <a:latin typeface="Times New Roman" panose="02020603050405020304" pitchFamily="18" charset="0"/>
              <a:cs typeface="Times New Roman" panose="02020603050405020304" pitchFamily="18" charset="0"/>
              <a:sym typeface="+mn-ea"/>
            </a:endParaRPr>
          </a:p>
        </p:txBody>
      </p:sp>
      <p:pic>
        <p:nvPicPr>
          <p:cNvPr id="5124" name="图片 6" descr="logo横版 png"/>
          <p:cNvPicPr>
            <a:picLocks noChangeAspect="1"/>
          </p:cNvPicPr>
          <p:nvPr/>
        </p:nvPicPr>
        <p:blipFill>
          <a:blip r:embed="rId3"/>
          <a:stretch>
            <a:fillRect/>
          </a:stretch>
        </p:blipFill>
        <p:spPr>
          <a:xfrm>
            <a:off x="11480800" y="63500"/>
            <a:ext cx="608013" cy="642938"/>
          </a:xfrm>
          <a:prstGeom prst="rect">
            <a:avLst/>
          </a:prstGeom>
          <a:noFill/>
          <a:ln w="9525">
            <a:no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lt">
                                    <p:tmPct val="4000"/>
                                  </p:iterate>
                                  <p:childTnLst>
                                    <p:set>
                                      <p:cBhvr override="childStyle">
                                        <p:cTn id="11" dur="500" fill="hold"/>
                                        <p:tgtEl>
                                          <p:spTgt spid="14">
                                            <p:txEl>
                                              <p:pRg st="1" end="1"/>
                                            </p:txEl>
                                          </p:spTgt>
                                        </p:tgtEl>
                                        <p:attrNameLst>
                                          <p:attrName>style.textDecorationUnderline</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6" presetClass="emph" presetSubtype="0" fill="hold" grpId="0" nodeType="clickEffect">
                                  <p:stCondLst>
                                    <p:cond delay="0"/>
                                  </p:stCondLst>
                                  <p:iterate type="lt">
                                    <p:tmPct val="4000"/>
                                  </p:iterate>
                                  <p:childTnLst>
                                    <p:set>
                                      <p:cBhvr override="childStyle">
                                        <p:cTn id="15" dur="500" fill="hold"/>
                                        <p:tgtEl>
                                          <p:spTgt spid="2"/>
                                        </p:tgtEl>
                                        <p:attrNameLst>
                                          <p:attrName>style.color</p:attrName>
                                        </p:attrNameLst>
                                      </p:cBhvr>
                                      <p:to>
                                        <p:clrVal>
                                          <a:schemeClr val="accent2"/>
                                        </p:clrVal>
                                      </p:to>
                                    </p:set>
                                    <p:set>
                                      <p:cBhvr>
                                        <p:cTn id="16" dur="500" fill="hold"/>
                                        <p:tgtEl>
                                          <p:spTgt spid="2"/>
                                        </p:tgtEl>
                                        <p:attrNameLst>
                                          <p:attrName>fillcolor</p:attrName>
                                        </p:attrNameLst>
                                      </p:cBhvr>
                                      <p:to>
                                        <p:clrVal>
                                          <a:schemeClr val="accent2"/>
                                        </p:clrVal>
                                      </p:to>
                                    </p:set>
                                    <p:set>
                                      <p:cBhvr>
                                        <p:cTn id="17" dur="500" fill="hold"/>
                                        <p:tgtEl>
                                          <p:spTgt spid="2"/>
                                        </p:tgtEl>
                                        <p:attrNameLst>
                                          <p:attrName>fill.type</p:attrName>
                                        </p:attrNameLst>
                                      </p:cBhvr>
                                      <p:to>
                                        <p:strVal val="solid"/>
                                      </p:to>
                                    </p:set>
                                  </p:childTnLst>
                                </p:cTn>
                              </p:par>
                              <p:par>
                                <p:cTn id="18" presetID="16" presetClass="emph" presetSubtype="0" fill="hold" grpId="0" nodeType="withEffect">
                                  <p:stCondLst>
                                    <p:cond delay="0"/>
                                  </p:stCondLst>
                                  <p:iterate type="lt">
                                    <p:tmPct val="4000"/>
                                  </p:iterate>
                                  <p:childTnLst>
                                    <p:set>
                                      <p:cBhvr override="childStyle">
                                        <p:cTn id="19" dur="500" fill="hold"/>
                                        <p:tgtEl>
                                          <p:spTgt spid="5"/>
                                        </p:tgtEl>
                                        <p:attrNameLst>
                                          <p:attrName>style.color</p:attrName>
                                        </p:attrNameLst>
                                      </p:cBhvr>
                                      <p:to>
                                        <p:clrVal>
                                          <a:schemeClr val="accent2"/>
                                        </p:clrVal>
                                      </p:to>
                                    </p:set>
                                    <p:set>
                                      <p:cBhvr>
                                        <p:cTn id="20" dur="500" fill="hold"/>
                                        <p:tgtEl>
                                          <p:spTgt spid="5"/>
                                        </p:tgtEl>
                                        <p:attrNameLst>
                                          <p:attrName>fillcolor</p:attrName>
                                        </p:attrNameLst>
                                      </p:cBhvr>
                                      <p:to>
                                        <p:clrVal>
                                          <a:schemeClr val="accent2"/>
                                        </p:clrVal>
                                      </p:to>
                                    </p:set>
                                    <p:set>
                                      <p:cBhvr>
                                        <p:cTn id="21" dur="500" fill="hold"/>
                                        <p:tgtEl>
                                          <p:spTgt spid="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bldLvl="0" animBg="1"/>
      <p:bldP spid="9" grpId="0" bldLvl="0" animBg="1"/>
      <p:bldP spid="10" grpId="0" bldLvl="0" animBg="1"/>
      <p:bldP spid="18" grpId="0" bldLvl="0" animBg="1"/>
      <p:bldP spid="1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44780" y="86360"/>
            <a:ext cx="11951335" cy="6641465"/>
          </a:xfrm>
          <a:ln w="38100" cmpd="sng">
            <a:solidFill>
              <a:schemeClr val="accent6">
                <a:lumMod val="75000"/>
              </a:schemeClr>
            </a:solidFill>
            <a:prstDash val="solid"/>
          </a:ln>
        </p:spPr>
        <p:txBody>
          <a:bodyPr>
            <a:normAutofit lnSpcReduction="10000"/>
          </a:bodyPr>
          <a:p>
            <a:pPr marL="0" indent="0">
              <a:buNone/>
            </a:pPr>
            <a:r>
              <a:rPr lang="en-US" altLang="zh-CN" b="1" dirty="0">
                <a:sym typeface="+mn-ea"/>
              </a:rPr>
              <a:t>Reading and Predicting</a:t>
            </a:r>
            <a:endParaRPr lang="en-US" altLang="zh-CN" b="1" dirty="0">
              <a:sym typeface="+mn-ea"/>
            </a:endParaRPr>
          </a:p>
          <a:p>
            <a:pPr marL="0" indent="0">
              <a:buNone/>
            </a:pPr>
            <a:endParaRPr lang="en-US" altLang="zh-CN" b="1" dirty="0">
              <a:sym typeface="+mn-ea"/>
            </a:endParaRPr>
          </a:p>
          <a:p>
            <a:pPr marL="0" indent="0">
              <a:buNone/>
            </a:pPr>
            <a:endParaRPr lang="en-US" altLang="zh-CN" b="1" dirty="0">
              <a:sym typeface="+mn-ea"/>
            </a:endParaRPr>
          </a:p>
          <a:p>
            <a:pPr marL="0" indent="0">
              <a:buNone/>
            </a:pPr>
            <a:endParaRPr lang="en-US" altLang="zh-CN" b="1" dirty="0">
              <a:sym typeface="+mn-ea"/>
            </a:endParaRPr>
          </a:p>
          <a:p>
            <a:pPr marL="0" algn="l" defTabSz="457200">
              <a:lnSpc>
                <a:spcPct val="120000"/>
              </a:lnSpc>
              <a:buClrTx/>
              <a:buSzTx/>
              <a:buNone/>
            </a:pPr>
            <a:endParaRPr lang="en-US" altLang="zh-CN" sz="2700" dirty="0">
              <a:solidFill>
                <a:schemeClr val="tx1"/>
              </a:solidFill>
              <a:latin typeface="Times New Roman" panose="02020603050405020304" pitchFamily="18" charset="0"/>
              <a:cs typeface="Times New Roman" panose="02020603050405020304" pitchFamily="18" charset="0"/>
              <a:sym typeface="+mn-ea"/>
            </a:endParaRPr>
          </a:p>
        </p:txBody>
      </p:sp>
      <p:pic>
        <p:nvPicPr>
          <p:cNvPr id="4" name="图片 3" descr="WPS图片拼图"/>
          <p:cNvPicPr>
            <a:picLocks noChangeAspect="1"/>
          </p:cNvPicPr>
          <p:nvPr>
            <p:custDataLst>
              <p:tags r:id="rId1"/>
            </p:custDataLst>
          </p:nvPr>
        </p:nvPicPr>
        <p:blipFill>
          <a:blip r:embed="rId2"/>
          <a:stretch>
            <a:fillRect/>
          </a:stretch>
        </p:blipFill>
        <p:spPr>
          <a:xfrm>
            <a:off x="7482205" y="158115"/>
            <a:ext cx="4613910" cy="6497955"/>
          </a:xfrm>
          <a:prstGeom prst="rect">
            <a:avLst/>
          </a:prstGeom>
        </p:spPr>
      </p:pic>
      <p:sp>
        <p:nvSpPr>
          <p:cNvPr id="9" name="文本框 8"/>
          <p:cNvSpPr txBox="1"/>
          <p:nvPr/>
        </p:nvSpPr>
        <p:spPr>
          <a:xfrm>
            <a:off x="234950" y="1933575"/>
            <a:ext cx="4183380" cy="46926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algn="l"/>
            <a:r>
              <a:rPr lang="en-US" sz="2400" b="1" u="sng">
                <a:solidFill>
                  <a:schemeClr val="tx1"/>
                </a:solidFill>
                <a:latin typeface="Times New Roman" panose="02020603050405020304" pitchFamily="18" charset="0"/>
                <a:cs typeface="Times New Roman" panose="02020603050405020304" pitchFamily="18" charset="0"/>
              </a:rPr>
              <a:t>A Land of Mountains and Ice </a:t>
            </a:r>
            <a:endParaRPr lang="en-US" sz="2400" b="1" u="sng" baseline="-25000">
              <a:solidFill>
                <a:schemeClr val="tx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234950" y="2581910"/>
            <a:ext cx="4183380" cy="45529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algn="l">
              <a:buClrTx/>
              <a:buSzTx/>
              <a:buFontTx/>
            </a:pPr>
            <a:r>
              <a:rPr lang="en-US" sz="2400" b="1" u="sng">
                <a:latin typeface="Times New Roman" panose="02020603050405020304" pitchFamily="18" charset="0"/>
                <a:cs typeface="Times New Roman" panose="02020603050405020304" pitchFamily="18" charset="0"/>
              </a:rPr>
              <a:t>Man at Peace with Nature </a:t>
            </a:r>
            <a:endParaRPr lang="en-US" sz="2400" b="1" u="sng">
              <a:latin typeface="Times New Roman" panose="02020603050405020304" pitchFamily="18" charset="0"/>
              <a:cs typeface="Times New Roman" panose="02020603050405020304" pitchFamily="18" charset="0"/>
            </a:endParaRPr>
          </a:p>
        </p:txBody>
      </p:sp>
      <p:sp>
        <p:nvSpPr>
          <p:cNvPr id="18" name="文本框 17"/>
          <p:cNvSpPr txBox="1"/>
          <p:nvPr/>
        </p:nvSpPr>
        <p:spPr>
          <a:xfrm>
            <a:off x="234950" y="3216275"/>
            <a:ext cx="4183380" cy="46545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lvl="0" algn="l">
              <a:buClrTx/>
              <a:buSzTx/>
              <a:buFontTx/>
            </a:pPr>
            <a:r>
              <a:rPr lang="en-US" sz="2400" b="1" u="sng">
                <a:latin typeface="Times New Roman" panose="02020603050405020304" pitchFamily="18" charset="0"/>
                <a:cs typeface="Times New Roman" panose="02020603050405020304" pitchFamily="18" charset="0"/>
                <a:sym typeface="+mn-ea"/>
              </a:rPr>
              <a:t>A Land of Adventure</a:t>
            </a:r>
            <a:endParaRPr lang="en-US" sz="2400" b="1" u="sng">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234950" y="3857625"/>
            <a:ext cx="5403215" cy="47942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lvl="0" algn="l">
              <a:buClrTx/>
              <a:buSzTx/>
              <a:buFontTx/>
            </a:pPr>
            <a:r>
              <a:rPr lang="en-US" sz="2400" b="1" u="sng">
                <a:latin typeface="Times New Roman" panose="02020603050405020304" pitchFamily="18" charset="0"/>
                <a:cs typeface="Times New Roman" panose="02020603050405020304" pitchFamily="18" charset="0"/>
                <a:sym typeface="+mn-ea"/>
              </a:rPr>
              <a:t>A Summer Where the Sun Never Sleeps</a:t>
            </a:r>
            <a:endParaRPr lang="en-US" sz="1600" b="1" u="sng">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294640" y="4416425"/>
            <a:ext cx="4064000" cy="491490"/>
          </a:xfrm>
          <a:prstGeom prst="rect">
            <a:avLst/>
          </a:prstGeom>
          <a:noFill/>
        </p:spPr>
        <p:txBody>
          <a:bodyPr wrap="square" rtlCol="0">
            <a:spAutoFit/>
          </a:bodyPr>
          <a:p>
            <a:r>
              <a:rPr lang="en-US" altLang="zh-CN" sz="2600" dirty="0">
                <a:latin typeface="Times New Roman" panose="02020603050405020304" pitchFamily="18" charset="0"/>
                <a:cs typeface="Times New Roman" panose="02020603050405020304" pitchFamily="18" charset="0"/>
              </a:rPr>
              <a:t>(2). What are subtitles for?</a:t>
            </a:r>
            <a:endParaRPr lang="en-US" altLang="zh-CN" sz="26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234950" y="548640"/>
            <a:ext cx="7404735" cy="1212850"/>
          </a:xfrm>
          <a:prstGeom prst="rect">
            <a:avLst/>
          </a:prstGeom>
          <a:solidFill>
            <a:schemeClr val="accent6">
              <a:lumMod val="40000"/>
              <a:lumOff val="60000"/>
            </a:schemeClr>
          </a:solidFill>
        </p:spPr>
        <p:txBody>
          <a:bodyPr wrap="square" rtlCol="0">
            <a:noAutofit/>
          </a:bodyPr>
          <a:p>
            <a:pPr algn="ctr"/>
            <a:r>
              <a:rPr lang="en-US" altLang="zh-CN" sz="3600">
                <a:latin typeface="Times New Roman" panose="02020603050405020304" pitchFamily="18" charset="0"/>
                <a:cs typeface="Times New Roman" panose="02020603050405020304" pitchFamily="18" charset="0"/>
              </a:rPr>
              <a:t>Sarek National Park</a:t>
            </a:r>
            <a:endParaRPr lang="en-US" altLang="zh-CN" sz="3600">
              <a:latin typeface="Times New Roman" panose="02020603050405020304" pitchFamily="18" charset="0"/>
              <a:cs typeface="Times New Roman" panose="02020603050405020304" pitchFamily="18" charset="0"/>
            </a:endParaRPr>
          </a:p>
          <a:p>
            <a:pPr algn="l"/>
            <a:r>
              <a:rPr lang="en-US" altLang="zh-CN" sz="3600">
                <a:solidFill>
                  <a:srgbClr val="FF0000"/>
                </a:solidFill>
                <a:latin typeface="Times New Roman" panose="02020603050405020304" pitchFamily="18" charset="0"/>
                <a:cs typeface="Times New Roman" panose="02020603050405020304" pitchFamily="18" charset="0"/>
              </a:rPr>
              <a:t>---</a:t>
            </a:r>
            <a:r>
              <a:rPr lang="en-US" altLang="zh-CN" sz="3600">
                <a:latin typeface="Times New Roman" panose="02020603050405020304" pitchFamily="18" charset="0"/>
                <a:cs typeface="Times New Roman" panose="02020603050405020304" pitchFamily="18" charset="0"/>
              </a:rPr>
              <a:t>Europe’s  </a:t>
            </a:r>
            <a:r>
              <a:rPr lang="en-US" altLang="zh-CN" sz="3600">
                <a:solidFill>
                  <a:srgbClr val="FF0000"/>
                </a:solidFill>
                <a:latin typeface="Times New Roman" panose="02020603050405020304" pitchFamily="18" charset="0"/>
                <a:cs typeface="Times New Roman" panose="02020603050405020304" pitchFamily="18" charset="0"/>
              </a:rPr>
              <a:t>Hidden</a:t>
            </a:r>
            <a:r>
              <a:rPr lang="en-US" altLang="zh-CN" sz="3600" b="1">
                <a:solidFill>
                  <a:srgbClr val="FF0000"/>
                </a:solidFill>
                <a:latin typeface="Times New Roman" panose="02020603050405020304" pitchFamily="18" charset="0"/>
                <a:cs typeface="Times New Roman" panose="02020603050405020304" pitchFamily="18" charset="0"/>
              </a:rPr>
              <a:t>  </a:t>
            </a:r>
            <a:r>
              <a:rPr lang="en-US" altLang="zh-CN" sz="3600">
                <a:latin typeface="Times New Roman" panose="02020603050405020304" pitchFamily="18" charset="0"/>
                <a:cs typeface="Times New Roman" panose="02020603050405020304" pitchFamily="18" charset="0"/>
              </a:rPr>
              <a:t>National </a:t>
            </a:r>
            <a:r>
              <a:rPr lang="en-US" altLang="zh-CN" sz="3600">
                <a:solidFill>
                  <a:srgbClr val="FF0000"/>
                </a:solidFill>
                <a:latin typeface="Times New Roman" panose="02020603050405020304" pitchFamily="18" charset="0"/>
                <a:cs typeface="Times New Roman" panose="02020603050405020304" pitchFamily="18" charset="0"/>
              </a:rPr>
              <a:t>Treasure</a:t>
            </a:r>
            <a:r>
              <a:rPr lang="en-US" altLang="zh-CN" sz="3600">
                <a:latin typeface="Times New Roman" panose="02020603050405020304" pitchFamily="18" charset="0"/>
                <a:cs typeface="Times New Roman" panose="02020603050405020304" pitchFamily="18" charset="0"/>
              </a:rPr>
              <a:t> </a:t>
            </a:r>
            <a:endParaRPr lang="en-US" altLang="zh-CN" sz="3600" b="1">
              <a:solidFill>
                <a:srgbClr val="FF0000"/>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294640" y="5280660"/>
            <a:ext cx="6599555" cy="393065"/>
          </a:xfrm>
          <a:prstGeom prst="rect">
            <a:avLst/>
          </a:prstGeom>
          <a:noFill/>
        </p:spPr>
        <p:txBody>
          <a:bodyPr wrap="square" rtlCol="0">
            <a:noAutofit/>
          </a:bodyPr>
          <a:p>
            <a:r>
              <a:rPr lang="en-US" altLang="zh-CN" sz="2600" dirty="0">
                <a:latin typeface="Times New Roman" panose="02020603050405020304" pitchFamily="18" charset="0"/>
                <a:cs typeface="Times New Roman" panose="02020603050405020304" pitchFamily="18" charset="0"/>
              </a:rPr>
              <a:t>(3). What do you expect to read in the text?</a:t>
            </a:r>
            <a:endParaRPr lang="en-US" altLang="zh-CN" sz="2600"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3"/>
          <a:stretch>
            <a:fillRect/>
          </a:stretch>
        </p:blipFill>
        <p:spPr>
          <a:xfrm>
            <a:off x="11480800" y="63500"/>
            <a:ext cx="608013" cy="642938"/>
          </a:xfrm>
          <a:prstGeom prst="rect">
            <a:avLst/>
          </a:prstGeom>
          <a:noFill/>
          <a:ln w="9525">
            <a:no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44780" y="86360"/>
            <a:ext cx="11951335" cy="6641465"/>
          </a:xfrm>
          <a:ln w="38100" cmpd="sng">
            <a:solidFill>
              <a:schemeClr val="accent6">
                <a:lumMod val="75000"/>
              </a:schemeClr>
            </a:solidFill>
            <a:prstDash val="solid"/>
          </a:ln>
        </p:spPr>
        <p:txBody>
          <a:bodyPr>
            <a:normAutofit lnSpcReduction="10000"/>
          </a:bodyPr>
          <a:p>
            <a:pPr marL="0" indent="0">
              <a:buNone/>
            </a:pPr>
            <a:r>
              <a:rPr lang="en-US" altLang="zh-CN" b="1" dirty="0">
                <a:sym typeface="+mn-ea"/>
              </a:rPr>
              <a:t>Reading and Thinking</a:t>
            </a:r>
            <a:endParaRPr lang="en-US" altLang="zh-CN" b="1" dirty="0">
              <a:sym typeface="+mn-ea"/>
            </a:endParaRPr>
          </a:p>
          <a:p>
            <a:pPr marL="0" indent="0">
              <a:lnSpc>
                <a:spcPct val="120000"/>
              </a:lnSpc>
              <a:buNone/>
            </a:pPr>
            <a:r>
              <a:rPr lang="en-US" altLang="zh-CN" sz="2700" dirty="0">
                <a:solidFill>
                  <a:schemeClr val="tx1"/>
                </a:solidFill>
                <a:latin typeface="Times New Roman" panose="02020603050405020304" pitchFamily="18" charset="0"/>
                <a:cs typeface="Times New Roman" panose="02020603050405020304" pitchFamily="18" charset="0"/>
              </a:rPr>
              <a:t>Skim the text and answer the following questions:</a:t>
            </a:r>
            <a:endParaRPr lang="en-US" altLang="zh-CN" sz="2700" dirty="0">
              <a:solidFill>
                <a:schemeClr val="tx1"/>
              </a:solidFill>
              <a:latin typeface="Times New Roman" panose="02020603050405020304" pitchFamily="18" charset="0"/>
              <a:cs typeface="Times New Roman" panose="02020603050405020304" pitchFamily="18" charset="0"/>
            </a:endParaRPr>
          </a:p>
          <a:p>
            <a:pPr marL="0" indent="0">
              <a:lnSpc>
                <a:spcPct val="120000"/>
              </a:lnSpc>
              <a:buNone/>
            </a:pPr>
            <a:r>
              <a:rPr lang="en-US" altLang="zh-CN" sz="2700" dirty="0">
                <a:solidFill>
                  <a:schemeClr val="tx1"/>
                </a:solidFill>
                <a:latin typeface="Times New Roman" panose="02020603050405020304" pitchFamily="18" charset="0"/>
                <a:cs typeface="Times New Roman" panose="02020603050405020304" pitchFamily="18" charset="0"/>
              </a:rPr>
              <a:t>(1) </a:t>
            </a:r>
            <a:r>
              <a:rPr lang="en-US" altLang="zh-CN" sz="2700" dirty="0">
                <a:latin typeface="Times New Roman" panose="02020603050405020304" pitchFamily="18" charset="0"/>
                <a:cs typeface="Times New Roman" panose="02020603050405020304" pitchFamily="18" charset="0"/>
                <a:sym typeface="+mn-ea"/>
              </a:rPr>
              <a:t>Match the subtitles with each paragraph.</a:t>
            </a:r>
            <a:endParaRPr lang="en-US" altLang="zh-CN" sz="2700" dirty="0">
              <a:latin typeface="Times New Roman" panose="02020603050405020304" pitchFamily="18" charset="0"/>
              <a:cs typeface="Times New Roman" panose="02020603050405020304" pitchFamily="18" charset="0"/>
              <a:sym typeface="+mn-ea"/>
            </a:endParaRPr>
          </a:p>
          <a:p>
            <a:pPr marL="0" indent="0">
              <a:lnSpc>
                <a:spcPct val="120000"/>
              </a:lnSpc>
              <a:buNone/>
            </a:pPr>
            <a:endParaRPr lang="en-US" altLang="zh-CN" sz="2700" dirty="0">
              <a:solidFill>
                <a:schemeClr val="tx1"/>
              </a:solidFill>
              <a:latin typeface="Times New Roman" panose="02020603050405020304" pitchFamily="18" charset="0"/>
              <a:cs typeface="Times New Roman" panose="02020603050405020304" pitchFamily="18" charset="0"/>
            </a:endParaRPr>
          </a:p>
          <a:p>
            <a:pPr marL="0" indent="0">
              <a:lnSpc>
                <a:spcPct val="120000"/>
              </a:lnSpc>
              <a:buNone/>
            </a:pPr>
            <a:endParaRPr lang="en-US" altLang="zh-CN" sz="2700" dirty="0">
              <a:solidFill>
                <a:schemeClr val="tx1"/>
              </a:solidFill>
              <a:latin typeface="Times New Roman" panose="02020603050405020304" pitchFamily="18" charset="0"/>
              <a:cs typeface="Times New Roman" panose="02020603050405020304" pitchFamily="18" charset="0"/>
              <a:sym typeface="+mn-ea"/>
            </a:endParaRPr>
          </a:p>
          <a:p>
            <a:pPr marL="0" indent="0">
              <a:lnSpc>
                <a:spcPct val="120000"/>
              </a:lnSpc>
              <a:buNone/>
            </a:pPr>
            <a:endParaRPr lang="en-US" altLang="zh-CN" sz="2700" dirty="0">
              <a:solidFill>
                <a:schemeClr val="tx1"/>
              </a:solidFill>
              <a:latin typeface="Times New Roman" panose="02020603050405020304" pitchFamily="18" charset="0"/>
              <a:cs typeface="Times New Roman" panose="02020603050405020304" pitchFamily="18" charset="0"/>
              <a:sym typeface="+mn-ea"/>
            </a:endParaRPr>
          </a:p>
          <a:p>
            <a:pPr marL="0" indent="0">
              <a:lnSpc>
                <a:spcPct val="120000"/>
              </a:lnSpc>
              <a:buNone/>
            </a:pPr>
            <a:endParaRPr lang="en-US" altLang="zh-CN" sz="2700" dirty="0">
              <a:solidFill>
                <a:schemeClr val="tx1"/>
              </a:solidFill>
              <a:latin typeface="Times New Roman" panose="02020603050405020304" pitchFamily="18" charset="0"/>
              <a:cs typeface="Times New Roman" panose="02020603050405020304" pitchFamily="18" charset="0"/>
              <a:sym typeface="+mn-ea"/>
            </a:endParaRPr>
          </a:p>
          <a:p>
            <a:pPr marL="0" indent="0">
              <a:lnSpc>
                <a:spcPct val="120000"/>
              </a:lnSpc>
              <a:buNone/>
            </a:pPr>
            <a:endParaRPr lang="en-US" altLang="zh-CN" sz="2700" dirty="0">
              <a:solidFill>
                <a:schemeClr val="tx1"/>
              </a:solidFill>
              <a:latin typeface="Times New Roman" panose="02020603050405020304" pitchFamily="18" charset="0"/>
              <a:cs typeface="Times New Roman" panose="02020603050405020304" pitchFamily="18" charset="0"/>
              <a:sym typeface="+mn-ea"/>
            </a:endParaRPr>
          </a:p>
          <a:p>
            <a:pPr marL="0" indent="0">
              <a:lnSpc>
                <a:spcPct val="120000"/>
              </a:lnSpc>
              <a:buNone/>
            </a:pPr>
            <a:r>
              <a:rPr lang="en-US" altLang="zh-CN" sz="2700" dirty="0">
                <a:solidFill>
                  <a:schemeClr val="tx1"/>
                </a:solidFill>
                <a:latin typeface="Times New Roman" panose="02020603050405020304" pitchFamily="18" charset="0"/>
                <a:cs typeface="Times New Roman" panose="02020603050405020304" pitchFamily="18" charset="0"/>
                <a:sym typeface="+mn-ea"/>
              </a:rPr>
              <a:t>(2)Where would you most likely to read this text?</a:t>
            </a:r>
            <a:endParaRPr lang="en-US" altLang="zh-CN" sz="2700" dirty="0">
              <a:solidFill>
                <a:schemeClr val="tx1"/>
              </a:solidFill>
              <a:latin typeface="Times New Roman" panose="02020603050405020304" pitchFamily="18" charset="0"/>
              <a:cs typeface="Times New Roman" panose="02020603050405020304" pitchFamily="18" charset="0"/>
            </a:endParaRPr>
          </a:p>
          <a:p>
            <a:pPr marL="0" algn="l" defTabSz="457200">
              <a:lnSpc>
                <a:spcPct val="120000"/>
              </a:lnSpc>
              <a:buClrTx/>
              <a:buSzTx/>
              <a:buNone/>
            </a:pPr>
            <a:endParaRPr lang="en-US" altLang="zh-CN" sz="2700" dirty="0">
              <a:solidFill>
                <a:schemeClr val="tx1"/>
              </a:solidFill>
              <a:latin typeface="Times New Roman" panose="02020603050405020304" pitchFamily="18" charset="0"/>
              <a:cs typeface="Times New Roman" panose="02020603050405020304" pitchFamily="18" charset="0"/>
            </a:endParaRPr>
          </a:p>
          <a:p>
            <a:pPr marL="0" algn="l" defTabSz="457200">
              <a:lnSpc>
                <a:spcPct val="120000"/>
              </a:lnSpc>
              <a:buClrTx/>
              <a:buSzTx/>
              <a:buNone/>
            </a:pPr>
            <a:endParaRPr lang="en-US" altLang="zh-CN" sz="2700" dirty="0">
              <a:solidFill>
                <a:schemeClr val="tx1"/>
              </a:solidFill>
              <a:latin typeface="Times New Roman" panose="02020603050405020304" pitchFamily="18" charset="0"/>
              <a:cs typeface="Times New Roman" panose="02020603050405020304" pitchFamily="18" charset="0"/>
              <a:sym typeface="+mn-ea"/>
            </a:endParaRPr>
          </a:p>
        </p:txBody>
      </p:sp>
      <p:pic>
        <p:nvPicPr>
          <p:cNvPr id="4" name="图片 3" descr="WPS图片拼图"/>
          <p:cNvPicPr>
            <a:picLocks noChangeAspect="1"/>
          </p:cNvPicPr>
          <p:nvPr>
            <p:custDataLst>
              <p:tags r:id="rId1"/>
            </p:custDataLst>
          </p:nvPr>
        </p:nvPicPr>
        <p:blipFill>
          <a:blip r:embed="rId2"/>
          <a:stretch>
            <a:fillRect/>
          </a:stretch>
        </p:blipFill>
        <p:spPr>
          <a:xfrm>
            <a:off x="7482205" y="158115"/>
            <a:ext cx="4613910" cy="6497955"/>
          </a:xfrm>
          <a:prstGeom prst="rect">
            <a:avLst/>
          </a:prstGeom>
        </p:spPr>
      </p:pic>
      <p:sp>
        <p:nvSpPr>
          <p:cNvPr id="14" name="文本框 13"/>
          <p:cNvSpPr txBox="1"/>
          <p:nvPr/>
        </p:nvSpPr>
        <p:spPr>
          <a:xfrm>
            <a:off x="7664450" y="410210"/>
            <a:ext cx="4200525" cy="906145"/>
          </a:xfrm>
          <a:prstGeom prst="rect">
            <a:avLst/>
          </a:prstGeom>
          <a:solidFill>
            <a:schemeClr val="accent6">
              <a:lumMod val="40000"/>
              <a:lumOff val="60000"/>
            </a:schemeClr>
          </a:solidFill>
        </p:spPr>
        <p:txBody>
          <a:bodyPr wrap="square" rtlCol="0">
            <a:noAutofit/>
          </a:bodyPr>
          <a:p>
            <a:pPr algn="ctr"/>
            <a:r>
              <a:rPr lang="en-US" altLang="zh-CN" sz="2000">
                <a:latin typeface="Times New Roman" panose="02020603050405020304" pitchFamily="18" charset="0"/>
                <a:cs typeface="Times New Roman" panose="02020603050405020304" pitchFamily="18" charset="0"/>
              </a:rPr>
              <a:t>Sarek National Park</a:t>
            </a:r>
            <a:endParaRPr lang="en-US" altLang="zh-CN" sz="2000">
              <a:latin typeface="Times New Roman" panose="02020603050405020304" pitchFamily="18" charset="0"/>
              <a:cs typeface="Times New Roman" panose="02020603050405020304" pitchFamily="18" charset="0"/>
            </a:endParaRPr>
          </a:p>
          <a:p>
            <a:pPr algn="l"/>
            <a:r>
              <a:rPr lang="en-US" altLang="zh-CN" sz="2000">
                <a:latin typeface="Times New Roman" panose="02020603050405020304" pitchFamily="18" charset="0"/>
                <a:cs typeface="Times New Roman" panose="02020603050405020304" pitchFamily="18" charset="0"/>
              </a:rPr>
              <a:t>---Europe’s  Hidden</a:t>
            </a:r>
            <a:r>
              <a:rPr lang="en-US" altLang="zh-CN" sz="2000" b="1">
                <a:solidFill>
                  <a:srgbClr val="FF0000"/>
                </a:solidFill>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National Treasure</a:t>
            </a:r>
            <a:r>
              <a:rPr lang="en-US" altLang="zh-CN" sz="2400">
                <a:latin typeface="Times New Roman" panose="02020603050405020304" pitchFamily="18" charset="0"/>
                <a:cs typeface="Times New Roman" panose="02020603050405020304" pitchFamily="18" charset="0"/>
              </a:rPr>
              <a:t> </a:t>
            </a:r>
            <a:endParaRPr lang="en-US" altLang="zh-CN" sz="2400" b="1">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234950" y="1753870"/>
            <a:ext cx="4183380" cy="46926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algn="l"/>
            <a:r>
              <a:rPr lang="en-US" sz="2400" b="1" u="sng">
                <a:solidFill>
                  <a:schemeClr val="tx1"/>
                </a:solidFill>
                <a:latin typeface="Times New Roman" panose="02020603050405020304" pitchFamily="18" charset="0"/>
                <a:cs typeface="Times New Roman" panose="02020603050405020304" pitchFamily="18" charset="0"/>
              </a:rPr>
              <a:t>A Land of Mountains and Ice </a:t>
            </a:r>
            <a:endParaRPr lang="en-US" sz="2400" b="1" u="sng" baseline="-25000">
              <a:solidFill>
                <a:schemeClr val="tx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234950" y="2432050"/>
            <a:ext cx="4183380" cy="45529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algn="l">
              <a:buClrTx/>
              <a:buSzTx/>
              <a:buFontTx/>
            </a:pPr>
            <a:r>
              <a:rPr lang="en-US" sz="2400" b="1" u="sng">
                <a:latin typeface="Times New Roman" panose="02020603050405020304" pitchFamily="18" charset="0"/>
                <a:cs typeface="Times New Roman" panose="02020603050405020304" pitchFamily="18" charset="0"/>
              </a:rPr>
              <a:t>Man at Peace with Nature </a:t>
            </a:r>
            <a:endParaRPr lang="en-US" sz="2400" b="1" u="sng">
              <a:latin typeface="Times New Roman" panose="02020603050405020304" pitchFamily="18" charset="0"/>
              <a:cs typeface="Times New Roman" panose="02020603050405020304" pitchFamily="18" charset="0"/>
            </a:endParaRPr>
          </a:p>
        </p:txBody>
      </p:sp>
      <p:sp>
        <p:nvSpPr>
          <p:cNvPr id="18" name="文本框 17"/>
          <p:cNvSpPr txBox="1"/>
          <p:nvPr/>
        </p:nvSpPr>
        <p:spPr>
          <a:xfrm>
            <a:off x="234950" y="3096260"/>
            <a:ext cx="4183380" cy="46545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lvl="0" algn="l">
              <a:buClrTx/>
              <a:buSzTx/>
              <a:buFontTx/>
            </a:pPr>
            <a:r>
              <a:rPr lang="en-US" sz="2400" b="1" u="sng">
                <a:latin typeface="Times New Roman" panose="02020603050405020304" pitchFamily="18" charset="0"/>
                <a:cs typeface="Times New Roman" panose="02020603050405020304" pitchFamily="18" charset="0"/>
                <a:sym typeface="+mn-ea"/>
              </a:rPr>
              <a:t>A Land of Adventure</a:t>
            </a:r>
            <a:endParaRPr lang="en-US" sz="2400" b="1" u="sng">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234950" y="3770630"/>
            <a:ext cx="5403215" cy="47942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lvl="0" algn="l">
              <a:buClrTx/>
              <a:buSzTx/>
              <a:buFontTx/>
            </a:pPr>
            <a:r>
              <a:rPr lang="en-US" sz="2400" b="1" u="sng">
                <a:latin typeface="Times New Roman" panose="02020603050405020304" pitchFamily="18" charset="0"/>
                <a:cs typeface="Times New Roman" panose="02020603050405020304" pitchFamily="18" charset="0"/>
                <a:sym typeface="+mn-ea"/>
              </a:rPr>
              <a:t>A Summer Where the Sun Never Sleeps</a:t>
            </a:r>
            <a:endParaRPr lang="en-US" sz="1600" b="1" u="sng">
              <a:latin typeface="Times New Roman" panose="02020603050405020304" pitchFamily="18" charset="0"/>
              <a:cs typeface="Times New Roman" panose="02020603050405020304" pitchFamily="18" charset="0"/>
              <a:sym typeface="+mn-ea"/>
            </a:endParaRPr>
          </a:p>
        </p:txBody>
      </p:sp>
      <p:pic>
        <p:nvPicPr>
          <p:cNvPr id="5124" name="图片 6" descr="logo横版 png"/>
          <p:cNvPicPr>
            <a:picLocks noChangeAspect="1"/>
          </p:cNvPicPr>
          <p:nvPr/>
        </p:nvPicPr>
        <p:blipFill>
          <a:blip r:embed="rId3"/>
          <a:stretch>
            <a:fillRect/>
          </a:stretch>
        </p:blipFill>
        <p:spPr>
          <a:xfrm>
            <a:off x="11480800" y="63500"/>
            <a:ext cx="608013" cy="642938"/>
          </a:xfrm>
          <a:prstGeom prst="rect">
            <a:avLst/>
          </a:prstGeom>
          <a:noFill/>
          <a:ln w="9525">
            <a:no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44780" y="86360"/>
            <a:ext cx="11951335" cy="6641465"/>
          </a:xfrm>
          <a:ln w="38100" cmpd="sng">
            <a:solidFill>
              <a:schemeClr val="accent6">
                <a:lumMod val="75000"/>
              </a:schemeClr>
            </a:solidFill>
            <a:prstDash val="solid"/>
          </a:ln>
        </p:spPr>
        <p:txBody>
          <a:bodyPr>
            <a:normAutofit lnSpcReduction="10000"/>
          </a:bodyPr>
          <a:p>
            <a:pPr marL="0" indent="0">
              <a:buNone/>
            </a:pPr>
            <a:r>
              <a:rPr lang="en-US" altLang="zh-CN" b="1" dirty="0">
                <a:sym typeface="+mn-ea"/>
              </a:rPr>
              <a:t>Reading and Thinking</a:t>
            </a:r>
            <a:endParaRPr lang="en-US" altLang="zh-CN" b="1" dirty="0">
              <a:sym typeface="+mn-ea"/>
            </a:endParaRPr>
          </a:p>
          <a:p>
            <a:pPr marL="0" indent="0">
              <a:lnSpc>
                <a:spcPct val="120000"/>
              </a:lnSpc>
              <a:buNone/>
            </a:pPr>
            <a:r>
              <a:rPr lang="en-US" altLang="zh-CN" sz="2700" dirty="0">
                <a:solidFill>
                  <a:schemeClr val="tx1"/>
                </a:solidFill>
                <a:latin typeface="Times New Roman" panose="02020603050405020304" pitchFamily="18" charset="0"/>
                <a:cs typeface="Times New Roman" panose="02020603050405020304" pitchFamily="18" charset="0"/>
              </a:rPr>
              <a:t>Skim the text and answer the following questions:</a:t>
            </a:r>
            <a:endParaRPr lang="en-US" altLang="zh-CN" sz="2700" dirty="0">
              <a:solidFill>
                <a:schemeClr val="tx1"/>
              </a:solidFill>
              <a:latin typeface="Times New Roman" panose="02020603050405020304" pitchFamily="18" charset="0"/>
              <a:cs typeface="Times New Roman" panose="02020603050405020304" pitchFamily="18" charset="0"/>
            </a:endParaRPr>
          </a:p>
          <a:p>
            <a:pPr marL="0" indent="0">
              <a:lnSpc>
                <a:spcPct val="120000"/>
              </a:lnSpc>
              <a:buNone/>
            </a:pPr>
            <a:r>
              <a:rPr lang="en-US" altLang="zh-CN" sz="2700" dirty="0">
                <a:solidFill>
                  <a:schemeClr val="tx1"/>
                </a:solidFill>
                <a:latin typeface="Times New Roman" panose="02020603050405020304" pitchFamily="18" charset="0"/>
                <a:cs typeface="Times New Roman" panose="02020603050405020304" pitchFamily="18" charset="0"/>
              </a:rPr>
              <a:t>(1) </a:t>
            </a:r>
            <a:r>
              <a:rPr lang="en-US" altLang="zh-CN" sz="2700" dirty="0">
                <a:latin typeface="Times New Roman" panose="02020603050405020304" pitchFamily="18" charset="0"/>
                <a:cs typeface="Times New Roman" panose="02020603050405020304" pitchFamily="18" charset="0"/>
                <a:sym typeface="+mn-ea"/>
              </a:rPr>
              <a:t>Match the subtitles with each paragraph.</a:t>
            </a:r>
            <a:endParaRPr lang="en-US" altLang="zh-CN" sz="2700" dirty="0">
              <a:latin typeface="Times New Roman" panose="02020603050405020304" pitchFamily="18" charset="0"/>
              <a:cs typeface="Times New Roman" panose="02020603050405020304" pitchFamily="18" charset="0"/>
              <a:sym typeface="+mn-ea"/>
            </a:endParaRPr>
          </a:p>
          <a:p>
            <a:pPr marL="0" indent="0">
              <a:lnSpc>
                <a:spcPct val="120000"/>
              </a:lnSpc>
              <a:buNone/>
            </a:pPr>
            <a:endParaRPr lang="en-US" altLang="zh-CN" sz="2700" dirty="0">
              <a:solidFill>
                <a:schemeClr val="tx1"/>
              </a:solidFill>
              <a:latin typeface="Times New Roman" panose="02020603050405020304" pitchFamily="18" charset="0"/>
              <a:cs typeface="Times New Roman" panose="02020603050405020304" pitchFamily="18" charset="0"/>
            </a:endParaRPr>
          </a:p>
          <a:p>
            <a:pPr marL="0" indent="0">
              <a:lnSpc>
                <a:spcPct val="120000"/>
              </a:lnSpc>
              <a:buNone/>
            </a:pPr>
            <a:endParaRPr lang="en-US" altLang="zh-CN" sz="2700" dirty="0">
              <a:solidFill>
                <a:schemeClr val="tx1"/>
              </a:solidFill>
              <a:latin typeface="Times New Roman" panose="02020603050405020304" pitchFamily="18" charset="0"/>
              <a:cs typeface="Times New Roman" panose="02020603050405020304" pitchFamily="18" charset="0"/>
              <a:sym typeface="+mn-ea"/>
            </a:endParaRPr>
          </a:p>
          <a:p>
            <a:pPr marL="0" indent="0">
              <a:lnSpc>
                <a:spcPct val="120000"/>
              </a:lnSpc>
              <a:buNone/>
            </a:pPr>
            <a:endParaRPr lang="en-US" altLang="zh-CN" sz="2700" dirty="0">
              <a:solidFill>
                <a:schemeClr val="tx1"/>
              </a:solidFill>
              <a:latin typeface="Times New Roman" panose="02020603050405020304" pitchFamily="18" charset="0"/>
              <a:cs typeface="Times New Roman" panose="02020603050405020304" pitchFamily="18" charset="0"/>
              <a:sym typeface="+mn-ea"/>
            </a:endParaRPr>
          </a:p>
          <a:p>
            <a:pPr marL="0" indent="0">
              <a:lnSpc>
                <a:spcPct val="120000"/>
              </a:lnSpc>
              <a:buNone/>
            </a:pPr>
            <a:endParaRPr lang="en-US" altLang="zh-CN" sz="2700" dirty="0">
              <a:solidFill>
                <a:schemeClr val="tx1"/>
              </a:solidFill>
              <a:latin typeface="Times New Roman" panose="02020603050405020304" pitchFamily="18" charset="0"/>
              <a:cs typeface="Times New Roman" panose="02020603050405020304" pitchFamily="18" charset="0"/>
              <a:sym typeface="+mn-ea"/>
            </a:endParaRPr>
          </a:p>
          <a:p>
            <a:pPr marL="0" indent="0">
              <a:lnSpc>
                <a:spcPct val="120000"/>
              </a:lnSpc>
              <a:buNone/>
            </a:pPr>
            <a:r>
              <a:rPr lang="en-US" altLang="zh-CN" sz="2700" dirty="0">
                <a:solidFill>
                  <a:schemeClr val="tx1"/>
                </a:solidFill>
                <a:latin typeface="Times New Roman" panose="02020603050405020304" pitchFamily="18" charset="0"/>
                <a:cs typeface="Times New Roman" panose="02020603050405020304" pitchFamily="18" charset="0"/>
                <a:sym typeface="+mn-ea"/>
              </a:rPr>
              <a:t>(2)Where would you most likely to read this text?</a:t>
            </a:r>
            <a:endParaRPr lang="en-US" altLang="zh-CN" sz="2700" dirty="0">
              <a:solidFill>
                <a:schemeClr val="tx1"/>
              </a:solidFill>
              <a:latin typeface="Times New Roman" panose="02020603050405020304" pitchFamily="18" charset="0"/>
              <a:cs typeface="Times New Roman" panose="02020603050405020304" pitchFamily="18" charset="0"/>
            </a:endParaRPr>
          </a:p>
          <a:p>
            <a:pPr marL="0" algn="l" defTabSz="457200">
              <a:lnSpc>
                <a:spcPct val="120000"/>
              </a:lnSpc>
              <a:buClrTx/>
              <a:buSzTx/>
              <a:buNone/>
            </a:pPr>
            <a:endParaRPr lang="en-US" altLang="zh-CN" sz="2700" dirty="0">
              <a:solidFill>
                <a:schemeClr val="tx1"/>
              </a:solidFill>
              <a:latin typeface="Times New Roman" panose="02020603050405020304" pitchFamily="18" charset="0"/>
              <a:cs typeface="Times New Roman" panose="02020603050405020304" pitchFamily="18" charset="0"/>
            </a:endParaRPr>
          </a:p>
          <a:p>
            <a:pPr marL="0" algn="l" defTabSz="457200">
              <a:lnSpc>
                <a:spcPct val="120000"/>
              </a:lnSpc>
              <a:buClrTx/>
              <a:buSzTx/>
              <a:buNone/>
            </a:pPr>
            <a:endParaRPr lang="en-US" altLang="zh-CN" sz="2700" dirty="0">
              <a:solidFill>
                <a:schemeClr val="tx1"/>
              </a:solidFill>
              <a:latin typeface="Times New Roman" panose="02020603050405020304" pitchFamily="18" charset="0"/>
              <a:cs typeface="Times New Roman" panose="02020603050405020304" pitchFamily="18" charset="0"/>
              <a:sym typeface="+mn-ea"/>
            </a:endParaRPr>
          </a:p>
        </p:txBody>
      </p:sp>
      <p:pic>
        <p:nvPicPr>
          <p:cNvPr id="4" name="图片 3" descr="WPS图片拼图"/>
          <p:cNvPicPr>
            <a:picLocks noChangeAspect="1"/>
          </p:cNvPicPr>
          <p:nvPr>
            <p:custDataLst>
              <p:tags r:id="rId1"/>
            </p:custDataLst>
          </p:nvPr>
        </p:nvPicPr>
        <p:blipFill>
          <a:blip r:embed="rId2"/>
          <a:stretch>
            <a:fillRect/>
          </a:stretch>
        </p:blipFill>
        <p:spPr>
          <a:xfrm>
            <a:off x="7482205" y="158115"/>
            <a:ext cx="4613910" cy="6497955"/>
          </a:xfrm>
          <a:prstGeom prst="rect">
            <a:avLst/>
          </a:prstGeom>
        </p:spPr>
      </p:pic>
      <p:sp>
        <p:nvSpPr>
          <p:cNvPr id="11" name="文本框 10"/>
          <p:cNvSpPr txBox="1"/>
          <p:nvPr/>
        </p:nvSpPr>
        <p:spPr>
          <a:xfrm>
            <a:off x="344805" y="4737735"/>
            <a:ext cx="6046470" cy="577850"/>
          </a:xfrm>
          <a:prstGeom prst="rect">
            <a:avLst/>
          </a:prstGeom>
          <a:noFill/>
          <a:ln w="19050">
            <a:solidFill>
              <a:schemeClr val="accent5">
                <a:lumMod val="40000"/>
                <a:lumOff val="60000"/>
              </a:schemeClr>
            </a:solidFill>
          </a:ln>
        </p:spPr>
        <p:txBody>
          <a:bodyPr wrap="square" rtlCol="0">
            <a:noAutofit/>
          </a:bodyPr>
          <a:p>
            <a:pPr algn="ctr"/>
            <a:r>
              <a:rPr lang="en-US" sz="2600" b="1" dirty="0">
                <a:solidFill>
                  <a:schemeClr val="tx1"/>
                </a:solidFill>
                <a:latin typeface="Arial Narrow" panose="020B0606020202030204" pitchFamily="34" charset="0"/>
              </a:rPr>
              <a:t> </a:t>
            </a:r>
            <a:r>
              <a:rPr lang="en-US" sz="2600" b="1" dirty="0">
                <a:solidFill>
                  <a:schemeClr val="tx1"/>
                </a:solidFill>
                <a:latin typeface="Arial Narrow" panose="020B0606020202030204" pitchFamily="34" charset="0"/>
                <a:sym typeface="+mn-ea"/>
              </a:rPr>
              <a:t>In a </a:t>
            </a:r>
            <a:r>
              <a:rPr lang="en-US" sz="2600" b="1" dirty="0">
                <a:solidFill>
                  <a:srgbClr val="C00000"/>
                </a:solidFill>
                <a:latin typeface="Arial Narrow" panose="020B0606020202030204" pitchFamily="34" charset="0"/>
                <a:sym typeface="+mn-ea"/>
              </a:rPr>
              <a:t>travel magazine</a:t>
            </a:r>
            <a:r>
              <a:rPr lang="en-US" sz="2600" b="1" dirty="0">
                <a:solidFill>
                  <a:schemeClr val="tx1"/>
                </a:solidFill>
                <a:latin typeface="Arial Narrow" panose="020B0606020202030204" pitchFamily="34" charset="0"/>
                <a:sym typeface="+mn-ea"/>
              </a:rPr>
              <a:t> or </a:t>
            </a:r>
            <a:r>
              <a:rPr lang="en-US" sz="2600" b="1" dirty="0">
                <a:solidFill>
                  <a:srgbClr val="C00000"/>
                </a:solidFill>
                <a:latin typeface="Arial Narrow" panose="020B0606020202030204" pitchFamily="34" charset="0"/>
                <a:sym typeface="+mn-ea"/>
              </a:rPr>
              <a:t>travel journal</a:t>
            </a:r>
            <a:endParaRPr lang="en-US" sz="2600" b="1" dirty="0">
              <a:solidFill>
                <a:srgbClr val="C00000"/>
              </a:solidFill>
              <a:latin typeface="Arial Narrow" panose="020B0606020202030204" pitchFamily="34" charset="0"/>
            </a:endParaRPr>
          </a:p>
        </p:txBody>
      </p:sp>
      <p:sp>
        <p:nvSpPr>
          <p:cNvPr id="14" name="文本框 13"/>
          <p:cNvSpPr txBox="1"/>
          <p:nvPr/>
        </p:nvSpPr>
        <p:spPr>
          <a:xfrm>
            <a:off x="7802880" y="330200"/>
            <a:ext cx="4200525" cy="906145"/>
          </a:xfrm>
          <a:prstGeom prst="rect">
            <a:avLst/>
          </a:prstGeom>
          <a:solidFill>
            <a:schemeClr val="accent6">
              <a:lumMod val="40000"/>
              <a:lumOff val="60000"/>
            </a:schemeClr>
          </a:solidFill>
        </p:spPr>
        <p:txBody>
          <a:bodyPr wrap="square" rtlCol="0">
            <a:noAutofit/>
          </a:bodyPr>
          <a:p>
            <a:pPr algn="ctr"/>
            <a:r>
              <a:rPr lang="en-US" altLang="zh-CN" sz="2000">
                <a:latin typeface="Times New Roman" panose="02020603050405020304" pitchFamily="18" charset="0"/>
                <a:cs typeface="Times New Roman" panose="02020603050405020304" pitchFamily="18" charset="0"/>
              </a:rPr>
              <a:t>Sarek National Park</a:t>
            </a:r>
            <a:endParaRPr lang="en-US" altLang="zh-CN" sz="2000">
              <a:latin typeface="Times New Roman" panose="02020603050405020304" pitchFamily="18" charset="0"/>
              <a:cs typeface="Times New Roman" panose="02020603050405020304" pitchFamily="18" charset="0"/>
            </a:endParaRPr>
          </a:p>
          <a:p>
            <a:pPr algn="l"/>
            <a:r>
              <a:rPr lang="en-US" altLang="zh-CN" sz="2000">
                <a:latin typeface="Times New Roman" panose="02020603050405020304" pitchFamily="18" charset="0"/>
                <a:cs typeface="Times New Roman" panose="02020603050405020304" pitchFamily="18" charset="0"/>
              </a:rPr>
              <a:t>---Europe’s  Hidden</a:t>
            </a:r>
            <a:r>
              <a:rPr lang="en-US" altLang="zh-CN" sz="2000" b="1">
                <a:solidFill>
                  <a:srgbClr val="FF0000"/>
                </a:solidFill>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National Treasure</a:t>
            </a:r>
            <a:r>
              <a:rPr lang="en-US" altLang="zh-CN" sz="2400">
                <a:latin typeface="Times New Roman" panose="02020603050405020304" pitchFamily="18" charset="0"/>
                <a:cs typeface="Times New Roman" panose="02020603050405020304" pitchFamily="18" charset="0"/>
              </a:rPr>
              <a:t> </a:t>
            </a:r>
            <a:endParaRPr lang="en-US" altLang="zh-CN" sz="2400" b="1">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7912735" y="2283460"/>
            <a:ext cx="4183380" cy="46926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algn="l"/>
            <a:r>
              <a:rPr lang="en-US" sz="2400" b="1" u="sng">
                <a:solidFill>
                  <a:schemeClr val="tx1"/>
                </a:solidFill>
                <a:latin typeface="Times New Roman" panose="02020603050405020304" pitchFamily="18" charset="0"/>
                <a:cs typeface="Times New Roman" panose="02020603050405020304" pitchFamily="18" charset="0"/>
              </a:rPr>
              <a:t>A Land of Mountains and Ice </a:t>
            </a:r>
            <a:endParaRPr lang="en-US" sz="2400" b="1" u="sng" baseline="-25000">
              <a:solidFill>
                <a:schemeClr val="tx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7912735" y="3561715"/>
            <a:ext cx="4183380" cy="45529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algn="l">
              <a:buClrTx/>
              <a:buSzTx/>
              <a:buFontTx/>
            </a:pPr>
            <a:r>
              <a:rPr lang="en-US" sz="2400" b="1" u="sng">
                <a:latin typeface="Times New Roman" panose="02020603050405020304" pitchFamily="18" charset="0"/>
                <a:cs typeface="Times New Roman" panose="02020603050405020304" pitchFamily="18" charset="0"/>
              </a:rPr>
              <a:t>Man at Peace with Nature </a:t>
            </a:r>
            <a:endParaRPr lang="en-US" sz="2400" b="1" u="sng">
              <a:latin typeface="Times New Roman" panose="02020603050405020304" pitchFamily="18" charset="0"/>
              <a:cs typeface="Times New Roman" panose="02020603050405020304" pitchFamily="18" charset="0"/>
            </a:endParaRPr>
          </a:p>
        </p:txBody>
      </p:sp>
      <p:sp>
        <p:nvSpPr>
          <p:cNvPr id="18" name="文本框 17"/>
          <p:cNvSpPr txBox="1"/>
          <p:nvPr/>
        </p:nvSpPr>
        <p:spPr>
          <a:xfrm>
            <a:off x="7912735" y="5152390"/>
            <a:ext cx="4183380" cy="46545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lvl="0" algn="l">
              <a:buClrTx/>
              <a:buSzTx/>
              <a:buFontTx/>
            </a:pPr>
            <a:r>
              <a:rPr lang="en-US" sz="2400" b="1" u="sng">
                <a:latin typeface="Times New Roman" panose="02020603050405020304" pitchFamily="18" charset="0"/>
                <a:cs typeface="Times New Roman" panose="02020603050405020304" pitchFamily="18" charset="0"/>
                <a:sym typeface="+mn-ea"/>
              </a:rPr>
              <a:t>A Land of Adventure</a:t>
            </a:r>
            <a:endParaRPr lang="en-US" sz="2400" b="1" u="sng">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7912735" y="1316355"/>
            <a:ext cx="4182745" cy="438785"/>
          </a:xfrm>
          <a:prstGeom prst="rect">
            <a:avLst/>
          </a:prstGeom>
          <a:solidFill>
            <a:schemeClr val="accent5">
              <a:lumMod val="20000"/>
              <a:lumOff val="80000"/>
            </a:schemeClr>
          </a:solidFill>
          <a:ln w="38100" cmpd="sng">
            <a:solidFill>
              <a:schemeClr val="accent1">
                <a:shade val="50000"/>
              </a:schemeClr>
            </a:solidFill>
            <a:prstDash val="solid"/>
          </a:ln>
        </p:spPr>
        <p:txBody>
          <a:bodyPr wrap="square" rtlCol="0">
            <a:noAutofit/>
          </a:bodyPr>
          <a:p>
            <a:pPr lvl="0" algn="l">
              <a:buClrTx/>
              <a:buSzTx/>
              <a:buFontTx/>
            </a:pPr>
            <a:r>
              <a:rPr lang="en-US" b="1" u="sng">
                <a:latin typeface="Times New Roman" panose="02020603050405020304" pitchFamily="18" charset="0"/>
                <a:cs typeface="Times New Roman" panose="02020603050405020304" pitchFamily="18" charset="0"/>
                <a:sym typeface="+mn-ea"/>
              </a:rPr>
              <a:t>A Summer Where the Sun Never Sleeps</a:t>
            </a:r>
            <a:endParaRPr lang="en-US" b="1" u="sng">
              <a:latin typeface="Times New Roman" panose="02020603050405020304" pitchFamily="18" charset="0"/>
              <a:cs typeface="Times New Roman" panose="02020603050405020304" pitchFamily="18" charset="0"/>
              <a:sym typeface="+mn-ea"/>
            </a:endParaRPr>
          </a:p>
        </p:txBody>
      </p:sp>
      <p:pic>
        <p:nvPicPr>
          <p:cNvPr id="5124" name="图片 6" descr="logo横版 png"/>
          <p:cNvPicPr>
            <a:picLocks noChangeAspect="1"/>
          </p:cNvPicPr>
          <p:nvPr/>
        </p:nvPicPr>
        <p:blipFill>
          <a:blip r:embed="rId3"/>
          <a:stretch>
            <a:fillRect/>
          </a:stretch>
        </p:blipFill>
        <p:spPr>
          <a:xfrm>
            <a:off x="11480800" y="63500"/>
            <a:ext cx="608013" cy="642938"/>
          </a:xfrm>
          <a:prstGeom prst="rect">
            <a:avLst/>
          </a:prstGeom>
          <a:noFill/>
          <a:ln w="9525">
            <a:no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178435" y="149860"/>
            <a:ext cx="6250305" cy="470535"/>
          </a:xfrm>
          <a:prstGeom prst="rect">
            <a:avLst/>
          </a:prstGeom>
          <a:solidFill>
            <a:schemeClr val="accent5">
              <a:lumMod val="20000"/>
              <a:lumOff val="80000"/>
            </a:schemeClr>
          </a:solidFill>
          <a:ln w="38100" cmpd="sng">
            <a:solidFill>
              <a:schemeClr val="bg1"/>
            </a:solidFill>
            <a:prstDash val="solid"/>
          </a:ln>
        </p:spPr>
        <p:txBody>
          <a:bodyPr wrap="square" rtlCol="0">
            <a:noAutofit/>
          </a:bodyPr>
          <a:p>
            <a:pPr lvl="0" algn="l">
              <a:buClrTx/>
              <a:buSzTx/>
              <a:buFontTx/>
            </a:pPr>
            <a:r>
              <a:rPr lang="en-US" sz="2800" b="1" u="sng">
                <a:latin typeface="Times New Roman" panose="02020603050405020304" pitchFamily="18" charset="0"/>
                <a:cs typeface="Times New Roman" panose="02020603050405020304" pitchFamily="18" charset="0"/>
                <a:sym typeface="+mn-ea"/>
              </a:rPr>
              <a:t>A Summer Where the Sun Never Sleeps</a:t>
            </a:r>
            <a:endParaRPr lang="en-US" sz="2800" b="1" u="sng">
              <a:latin typeface="Times New Roman" panose="02020603050405020304" pitchFamily="18" charset="0"/>
              <a:cs typeface="Times New Roman" panose="02020603050405020304" pitchFamily="18" charset="0"/>
              <a:sym typeface="+mn-ea"/>
            </a:endParaRPr>
          </a:p>
        </p:txBody>
      </p:sp>
      <p:sp>
        <p:nvSpPr>
          <p:cNvPr id="2" name="内容占位符 1"/>
          <p:cNvSpPr/>
          <p:nvPr>
            <p:ph idx="1"/>
          </p:nvPr>
        </p:nvSpPr>
        <p:spPr>
          <a:xfrm>
            <a:off x="178435" y="707390"/>
            <a:ext cx="12012930" cy="2711450"/>
          </a:xfrm>
          <a:ln w="38100" cmpd="sng">
            <a:solidFill>
              <a:schemeClr val="accent6">
                <a:lumMod val="75000"/>
              </a:schemeClr>
            </a:solidFill>
            <a:prstDash val="solid"/>
          </a:ln>
        </p:spPr>
        <p:txBody>
          <a:bodyPr>
            <a:noAutofit/>
          </a:bodyPr>
          <a:p>
            <a:pPr marL="0" indent="0">
              <a:buNone/>
            </a:pPr>
            <a:r>
              <a:rPr lang="en-US" altLang="zh-CN">
                <a:latin typeface="Times New Roman" panose="02020603050405020304" pitchFamily="18" charset="0"/>
                <a:cs typeface="Times New Roman" panose="02020603050405020304" pitchFamily="18" charset="0"/>
              </a:rPr>
              <a:t>I wake up to the sound of the wind buffeting the cloth of my tent. Even though the sun is brightly shining, telling whether it is morning or night is impossible. I’m above the Arctic Circle, where in summer the sun never sets. Checking my watch, I see that it is 7:30. I leave my tent and walk over to the mountain edge. Spreading out before me, branches of the Rapa River flow through the valley below. I’m in the remote far north of Sweden in Sarek National Park, a place with no roads or towns.</a:t>
            </a:r>
            <a:endParaRPr lang="en-US" altLang="zh-CN">
              <a:latin typeface="Times New Roman" panose="02020603050405020304" pitchFamily="18" charset="0"/>
              <a:cs typeface="Times New Roman" panose="02020603050405020304" pitchFamily="18" charset="0"/>
            </a:endParaRPr>
          </a:p>
        </p:txBody>
      </p:sp>
      <p:sp>
        <p:nvSpPr>
          <p:cNvPr id="3" name="文本框 2"/>
          <p:cNvSpPr txBox="1"/>
          <p:nvPr/>
        </p:nvSpPr>
        <p:spPr>
          <a:xfrm>
            <a:off x="269240" y="3588385"/>
            <a:ext cx="6419215" cy="533400"/>
          </a:xfrm>
          <a:prstGeom prst="rect">
            <a:avLst/>
          </a:prstGeom>
          <a:noFill/>
        </p:spPr>
        <p:txBody>
          <a:bodyPr wrap="square" rtlCol="0">
            <a:noAutofit/>
          </a:bodyPr>
          <a:p>
            <a:r>
              <a:rPr lang="en-US" altLang="zh-CN" sz="2800"/>
              <a:t>1. </a:t>
            </a:r>
            <a:r>
              <a:rPr lang="en-US" altLang="zh-CN" sz="2700" smtClean="0">
                <a:ln w="3175">
                  <a:noFill/>
                </a:ln>
                <a:effectLst/>
                <a:latin typeface="Times New Roman" panose="02020603050405020304" pitchFamily="18" charset="0"/>
                <a:cs typeface="Times New Roman" panose="02020603050405020304" pitchFamily="18" charset="0"/>
              </a:rPr>
              <a:t>Where is the Sarek National Park exactly?</a:t>
            </a:r>
            <a:endParaRPr lang="en-US" altLang="zh-CN" sz="2700" smtClean="0">
              <a:ln w="3175">
                <a:noFill/>
              </a:ln>
              <a:effectLst/>
              <a:latin typeface="Times New Roman" panose="02020603050405020304" pitchFamily="18" charset="0"/>
              <a:cs typeface="Times New Roman" panose="02020603050405020304" pitchFamily="18" charset="0"/>
            </a:endParaRPr>
          </a:p>
        </p:txBody>
      </p:sp>
      <p:sp>
        <p:nvSpPr>
          <p:cNvPr id="4" name="文本框 3"/>
          <p:cNvSpPr txBox="1"/>
          <p:nvPr/>
        </p:nvSpPr>
        <p:spPr>
          <a:xfrm>
            <a:off x="1617345" y="1439545"/>
            <a:ext cx="2076450" cy="462915"/>
          </a:xfrm>
          <a:prstGeom prst="rect">
            <a:avLst/>
          </a:prstGeom>
          <a:noFill/>
        </p:spPr>
        <p:txBody>
          <a:bodyPr wrap="square" rtlCol="0">
            <a:noAutofit/>
          </a:bodyPr>
          <a:p>
            <a:r>
              <a:rPr lang="en-US" altLang="zh-CN" sz="2800">
                <a:solidFill>
                  <a:srgbClr val="FF0000"/>
                </a:solidFill>
                <a:latin typeface="Times New Roman" panose="02020603050405020304" pitchFamily="18" charset="0"/>
                <a:cs typeface="Times New Roman" panose="02020603050405020304" pitchFamily="18" charset="0"/>
                <a:sym typeface="+mn-ea"/>
              </a:rPr>
              <a:t>Arctic Circle</a:t>
            </a:r>
            <a:endParaRPr lang="en-US" altLang="zh-CN" sz="2800">
              <a:solidFill>
                <a:srgbClr val="FF0000"/>
              </a:solidFill>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178435" y="2588260"/>
            <a:ext cx="5071745" cy="565785"/>
          </a:xfrm>
          <a:prstGeom prst="rect">
            <a:avLst/>
          </a:prstGeom>
          <a:noFill/>
        </p:spPr>
        <p:txBody>
          <a:bodyPr wrap="square" rtlCol="0">
            <a:noAutofit/>
          </a:bodyPr>
          <a:p>
            <a:pPr algn="l">
              <a:buClrTx/>
              <a:buSzTx/>
              <a:buFontTx/>
            </a:pPr>
            <a:r>
              <a:rPr lang="en-US" altLang="zh-CN" sz="2800">
                <a:solidFill>
                  <a:srgbClr val="FF0000"/>
                </a:solidFill>
                <a:latin typeface="Times New Roman" panose="02020603050405020304" pitchFamily="18" charset="0"/>
                <a:cs typeface="Times New Roman" panose="02020603050405020304" pitchFamily="18" charset="0"/>
                <a:sym typeface="+mn-ea"/>
              </a:rPr>
              <a:t>the remote far north of Sweden</a:t>
            </a:r>
            <a:endParaRPr lang="en-US" altLang="zh-CN" sz="2800">
              <a:solidFill>
                <a:srgbClr val="FF0000"/>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255270" y="4556125"/>
            <a:ext cx="6096000" cy="589280"/>
          </a:xfrm>
          <a:prstGeom prst="rect">
            <a:avLst/>
          </a:prstGeom>
          <a:noFill/>
        </p:spPr>
        <p:txBody>
          <a:bodyPr wrap="square" rtlCol="0" anchor="t">
            <a:spAutoFit/>
          </a:bodyPr>
          <a:p>
            <a:pPr algn="l" defTabSz="913765">
              <a:lnSpc>
                <a:spcPct val="120000"/>
              </a:lnSpc>
              <a:spcBef>
                <a:spcPts val="0"/>
              </a:spcBef>
              <a:spcAft>
                <a:spcPts val="800"/>
              </a:spcAft>
              <a:buClrTx/>
              <a:buSzTx/>
              <a:buFontTx/>
            </a:pPr>
            <a:r>
              <a:rPr lang="en-US" altLang="zh-CN" sz="2700" smtClean="0">
                <a:ln w="3175">
                  <a:noFill/>
                </a:ln>
                <a:effectLst/>
                <a:latin typeface="Times New Roman" panose="02020603050405020304" pitchFamily="18" charset="0"/>
                <a:cs typeface="Times New Roman" panose="02020603050405020304" pitchFamily="18" charset="0"/>
                <a:sym typeface="+mn-ea"/>
              </a:rPr>
              <a:t>2. What did the author see and hear ?</a:t>
            </a:r>
            <a:endParaRPr lang="en-US" altLang="zh-CN" sz="2700" smtClean="0">
              <a:ln w="3175">
                <a:noFill/>
              </a:ln>
              <a:effectLst/>
              <a:latin typeface="Times New Roman" panose="02020603050405020304" pitchFamily="18" charset="0"/>
              <a:cs typeface="Times New Roman" panose="02020603050405020304" pitchFamily="18" charset="0"/>
              <a:sym typeface="+mn-ea"/>
            </a:endParaRPr>
          </a:p>
        </p:txBody>
      </p:sp>
      <p:sp>
        <p:nvSpPr>
          <p:cNvPr id="8" name="对角圆角矩形 7"/>
          <p:cNvSpPr/>
          <p:nvPr>
            <p:custDataLst>
              <p:tags r:id="rId1"/>
            </p:custDataLst>
          </p:nvPr>
        </p:nvSpPr>
        <p:spPr>
          <a:xfrm>
            <a:off x="6428467" y="3903609"/>
            <a:ext cx="1007541" cy="524147"/>
          </a:xfrm>
          <a:prstGeom prst="round2DiagRect">
            <a:avLst/>
          </a:prstGeom>
          <a:solidFill>
            <a:srgbClr val="009DD9"/>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Sight</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11" name="对角圆角矩形 10"/>
          <p:cNvSpPr/>
          <p:nvPr>
            <p:custDataLst>
              <p:tags r:id="rId2"/>
            </p:custDataLst>
          </p:nvPr>
        </p:nvSpPr>
        <p:spPr>
          <a:xfrm>
            <a:off x="7822221" y="4502993"/>
            <a:ext cx="2003796" cy="504084"/>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l">
              <a:buClrTx/>
              <a:buSzTx/>
              <a:buFontTx/>
            </a:pPr>
            <a:r>
              <a:rPr lang="en-US" altLang="da-DK" sz="2300">
                <a:solidFill>
                  <a:sysClr val="window" lastClr="FFFFFF"/>
                </a:solidFill>
                <a:latin typeface="Times New Roman" panose="02020603050405020304" pitchFamily="18" charset="0"/>
                <a:cs typeface="Times New Roman" panose="02020603050405020304" pitchFamily="18" charset="0"/>
              </a:rPr>
              <a:t>the Rapa River</a:t>
            </a:r>
            <a:endParaRPr lang="en-US" altLang="da-DK" sz="2300">
              <a:solidFill>
                <a:sysClr val="window" lastClr="FFFFFF"/>
              </a:solidFill>
              <a:latin typeface="Times New Roman" panose="02020603050405020304" pitchFamily="18" charset="0"/>
              <a:cs typeface="Times New Roman" panose="02020603050405020304" pitchFamily="18" charset="0"/>
            </a:endParaRPr>
          </a:p>
        </p:txBody>
      </p:sp>
      <p:sp>
        <p:nvSpPr>
          <p:cNvPr id="12" name="对角圆角矩形 11"/>
          <p:cNvSpPr/>
          <p:nvPr>
            <p:custDataLst>
              <p:tags r:id="rId3"/>
            </p:custDataLst>
          </p:nvPr>
        </p:nvSpPr>
        <p:spPr>
          <a:xfrm>
            <a:off x="7836014" y="3329305"/>
            <a:ext cx="1156759" cy="514742"/>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p>
            <a:pPr algn="ctr"/>
            <a:r>
              <a:rPr lang="en-US" altLang="da-DK" sz="2400">
                <a:solidFill>
                  <a:sysClr val="window" lastClr="FFFFFF"/>
                </a:solidFill>
                <a:latin typeface="Times New Roman" panose="02020603050405020304" pitchFamily="18" charset="0"/>
                <a:cs typeface="Times New Roman" panose="02020603050405020304" pitchFamily="18" charset="0"/>
              </a:rPr>
              <a:t>the sun</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20" name="对角圆角矩形 19"/>
          <p:cNvSpPr/>
          <p:nvPr>
            <p:custDataLst>
              <p:tags r:id="rId4"/>
            </p:custDataLst>
          </p:nvPr>
        </p:nvSpPr>
        <p:spPr>
          <a:xfrm>
            <a:off x="6410960" y="5452617"/>
            <a:ext cx="1020390" cy="506444"/>
          </a:xfrm>
          <a:prstGeom prst="round2DiagRect">
            <a:avLst/>
          </a:prstGeom>
          <a:solidFill>
            <a:srgbClr val="009DD9"/>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rmAutofit/>
          </a:bodyPr>
          <a:p>
            <a:pPr algn="ctr">
              <a:buClrTx/>
              <a:buSzTx/>
              <a:buFontTx/>
            </a:pPr>
            <a:r>
              <a:rPr lang="en-US" altLang="da-DK" sz="2400">
                <a:latin typeface="Times New Roman" panose="02020603050405020304" pitchFamily="18" charset="0"/>
                <a:cs typeface="Times New Roman" panose="02020603050405020304" pitchFamily="18" charset="0"/>
                <a:sym typeface="+mn-ea"/>
              </a:rPr>
              <a:t>Sound</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sp>
        <p:nvSpPr>
          <p:cNvPr id="23" name="对角圆角矩形 22"/>
          <p:cNvSpPr/>
          <p:nvPr>
            <p:custDataLst>
              <p:tags r:id="rId5"/>
            </p:custDataLst>
          </p:nvPr>
        </p:nvSpPr>
        <p:spPr>
          <a:xfrm>
            <a:off x="7654561" y="5449491"/>
            <a:ext cx="1591859" cy="508945"/>
          </a:xfrm>
          <a:prstGeom prst="round2DiagRect">
            <a:avLst/>
          </a:prstGeom>
          <a:solidFill>
            <a:srgbClr val="0F6FC6">
              <a:lumMod val="60000"/>
              <a:lumOff val="4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rmAutofit/>
          </a:bodyPr>
          <a:p>
            <a:pPr algn="l">
              <a:buClrTx/>
              <a:buSzTx/>
              <a:buFontTx/>
            </a:pPr>
            <a:r>
              <a:rPr lang="en-US" altLang="da-DK" sz="2400">
                <a:solidFill>
                  <a:sysClr val="window" lastClr="FFFFFF"/>
                </a:solidFill>
                <a:latin typeface="Times New Roman" panose="02020603050405020304" pitchFamily="18" charset="0"/>
                <a:cs typeface="Times New Roman" panose="02020603050405020304" pitchFamily="18" charset="0"/>
              </a:rPr>
              <a:t>the wind</a:t>
            </a:r>
            <a:endParaRPr lang="en-US" altLang="da-DK" sz="2400">
              <a:solidFill>
                <a:sysClr val="window" lastClr="FFFFFF"/>
              </a:solidFill>
              <a:latin typeface="Times New Roman" panose="02020603050405020304" pitchFamily="18" charset="0"/>
              <a:cs typeface="Times New Roman" panose="02020603050405020304" pitchFamily="18" charset="0"/>
            </a:endParaRPr>
          </a:p>
        </p:txBody>
      </p:sp>
      <p:cxnSp>
        <p:nvCxnSpPr>
          <p:cNvPr id="24" name="直接连接符 23"/>
          <p:cNvCxnSpPr>
            <a:stCxn id="20" idx="0"/>
          </p:cNvCxnSpPr>
          <p:nvPr/>
        </p:nvCxnSpPr>
        <p:spPr>
          <a:xfrm flipV="1">
            <a:off x="7431405" y="5698490"/>
            <a:ext cx="226695" cy="7620"/>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25" name="组合 24"/>
          <p:cNvGrpSpPr/>
          <p:nvPr>
            <p:custDataLst>
              <p:tags r:id="rId6"/>
            </p:custDataLst>
          </p:nvPr>
        </p:nvGrpSpPr>
        <p:grpSpPr>
          <a:xfrm rot="16200000">
            <a:off x="7043737" y="3982429"/>
            <a:ext cx="1184199" cy="395706"/>
            <a:chOff x="5028186" y="3262886"/>
            <a:chExt cx="2109214" cy="1067814"/>
          </a:xfrm>
        </p:grpSpPr>
        <p:cxnSp>
          <p:nvCxnSpPr>
            <p:cNvPr id="26" name="肘形连接符 25"/>
            <p:cNvCxnSpPr/>
            <p:nvPr>
              <p:custDataLst>
                <p:tags r:id="rId7"/>
              </p:custDataLst>
            </p:nvPr>
          </p:nvCxnSpPr>
          <p:spPr>
            <a:xfrm rot="5400000">
              <a:off x="5028186" y="3262886"/>
              <a:ext cx="1067814" cy="1067814"/>
            </a:xfrm>
            <a:prstGeom prst="bentConnector3">
              <a:avLst>
                <a:gd name="adj1" fmla="val 50000"/>
              </a:avLst>
            </a:prstGeom>
            <a:ln w="31750"/>
          </p:spPr>
          <p:style>
            <a:lnRef idx="1">
              <a:srgbClr val="0F6FC6"/>
            </a:lnRef>
            <a:fillRef idx="0">
              <a:srgbClr val="0F6FC6"/>
            </a:fillRef>
            <a:effectRef idx="0">
              <a:srgbClr val="0F6FC6"/>
            </a:effectRef>
            <a:fontRef idx="minor">
              <a:sysClr val="windowText" lastClr="000000"/>
            </a:fontRef>
          </p:style>
        </p:cxnSp>
        <p:cxnSp>
          <p:nvCxnSpPr>
            <p:cNvPr id="27" name="肘形连接符 26"/>
            <p:cNvCxnSpPr/>
            <p:nvPr>
              <p:custDataLst>
                <p:tags r:id="rId8"/>
              </p:custDataLst>
            </p:nvPr>
          </p:nvCxnSpPr>
          <p:spPr>
            <a:xfrm rot="16200000" flipH="1">
              <a:off x="6096000" y="3276093"/>
              <a:ext cx="1041400" cy="1041400"/>
            </a:xfrm>
            <a:prstGeom prst="bentConnector3">
              <a:avLst>
                <a:gd name="adj1" fmla="val 50000"/>
              </a:avLst>
            </a:prstGeom>
            <a:ln w="31750"/>
          </p:spPr>
          <p:style>
            <a:lnRef idx="1">
              <a:srgbClr val="0F6FC6"/>
            </a:lnRef>
            <a:fillRef idx="0">
              <a:srgbClr val="0F6FC6"/>
            </a:fillRef>
            <a:effectRef idx="0">
              <a:srgbClr val="0F6FC6"/>
            </a:effectRef>
            <a:fontRef idx="minor">
              <a:sysClr val="windowText" lastClr="000000"/>
            </a:fontRef>
          </p:style>
        </p:cxnSp>
      </p:grpSp>
    </p:spTree>
    <p:custDataLst>
      <p:tags r:id="rId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1" grpId="0" animBg="1"/>
      <p:bldP spid="20" grpId="0" animBg="1"/>
      <p:bldP spid="23" grpId="0" animBg="1"/>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4" name="http://photo-static-api.fotomore.com/creative/vcg/400/new/VCG41N1344121590.jpg" descr="templates\picture_hover\&amp;pky330_sjzg_VCG41N1344121590&amp;2&amp;src_toppic_inpsrchzd1&amp;"/>
          <p:cNvPicPr>
            <a:picLocks noChangeAspect="1"/>
          </p:cNvPicPr>
          <p:nvPr/>
        </p:nvPicPr>
        <p:blipFill>
          <a:blip r:embed="rId1"/>
          <a:stretch>
            <a:fillRect/>
          </a:stretch>
        </p:blipFill>
        <p:spPr>
          <a:xfrm>
            <a:off x="332740" y="77470"/>
            <a:ext cx="11280140" cy="6720205"/>
          </a:xfrm>
          <a:prstGeom prst="rect">
            <a:avLst/>
          </a:prstGeom>
        </p:spPr>
      </p:pic>
      <p:sp>
        <p:nvSpPr>
          <p:cNvPr id="9" name="矩形 8"/>
          <p:cNvSpPr/>
          <p:nvPr>
            <p:custDataLst>
              <p:tags r:id="rId2"/>
            </p:custDataLst>
          </p:nvPr>
        </p:nvSpPr>
        <p:spPr>
          <a:xfrm>
            <a:off x="578178" y="471341"/>
            <a:ext cx="11035646" cy="591532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solidFill>
                <a:schemeClr val="lt1"/>
              </a:solidFill>
              <a:latin typeface="微软雅黑" panose="020B0503020204020204" charset="-122"/>
              <a:ea typeface="微软雅黑" panose="020B0503020204020204" charset="-122"/>
              <a:cs typeface="+mn-ea"/>
              <a:sym typeface="+mn-lt"/>
            </a:endParaRPr>
          </a:p>
        </p:txBody>
      </p:sp>
      <p:cxnSp>
        <p:nvCxnSpPr>
          <p:cNvPr id="10" name="直接连接符 9"/>
          <p:cNvCxnSpPr/>
          <p:nvPr>
            <p:custDataLst>
              <p:tags r:id="rId3"/>
            </p:custDataLst>
          </p:nvPr>
        </p:nvCxnSpPr>
        <p:spPr>
          <a:xfrm>
            <a:off x="758952" y="128016"/>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4"/>
            </p:custDataLst>
          </p:nvPr>
        </p:nvCxnSpPr>
        <p:spPr>
          <a:xfrm>
            <a:off x="578176" y="213163"/>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5"/>
            </p:custDataLst>
          </p:nvPr>
        </p:nvCxnSpPr>
        <p:spPr>
          <a:xfrm>
            <a:off x="11148420" y="6151063"/>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6"/>
            </p:custDataLst>
          </p:nvPr>
        </p:nvCxnSpPr>
        <p:spPr>
          <a:xfrm>
            <a:off x="10967644" y="6236210"/>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 name="fascianting parks">
            <a:hlinkClick r:id="" action="ppaction://media"/>
          </p:cNvPr>
          <p:cNvPicPr/>
          <p:nvPr>
            <a:videoFile r:link="rId7"/>
            <p:extLst>
              <p:ext uri="{DAA4B4D4-6D71-4841-9C94-3DE7FCFB9230}">
                <p14:media xmlns:p14="http://schemas.microsoft.com/office/powerpoint/2010/main" r:embed="rId8"/>
              </p:ext>
            </p:extLst>
            <p:custDataLst>
              <p:tags r:id="rId9"/>
            </p:custDataLst>
          </p:nvPr>
        </p:nvPicPr>
        <p:blipFill>
          <a:blip r:embed="rId10"/>
          <a:srcRect/>
          <a:stretch>
            <a:fillRect/>
          </a:stretch>
        </p:blipFill>
        <p:spPr>
          <a:xfrm>
            <a:off x="333375" y="341630"/>
            <a:ext cx="11280775" cy="5894705"/>
          </a:xfrm>
          <a:prstGeom prst="rect">
            <a:avLst/>
          </a:prstGeom>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178435" y="149860"/>
            <a:ext cx="6250305" cy="470535"/>
          </a:xfrm>
          <a:prstGeom prst="rect">
            <a:avLst/>
          </a:prstGeom>
          <a:solidFill>
            <a:schemeClr val="accent5">
              <a:lumMod val="20000"/>
              <a:lumOff val="80000"/>
            </a:schemeClr>
          </a:solidFill>
          <a:ln w="38100" cmpd="sng">
            <a:solidFill>
              <a:schemeClr val="bg1"/>
            </a:solidFill>
            <a:prstDash val="solid"/>
          </a:ln>
        </p:spPr>
        <p:txBody>
          <a:bodyPr wrap="square" rtlCol="0">
            <a:noAutofit/>
          </a:bodyPr>
          <a:p>
            <a:pPr lvl="0" algn="l">
              <a:buClrTx/>
              <a:buSzTx/>
              <a:buFontTx/>
            </a:pPr>
            <a:r>
              <a:rPr lang="en-US" sz="2800" b="1" u="sng">
                <a:latin typeface="Times New Roman" panose="02020603050405020304" pitchFamily="18" charset="0"/>
                <a:cs typeface="Times New Roman" panose="02020603050405020304" pitchFamily="18" charset="0"/>
                <a:sym typeface="+mn-ea"/>
              </a:rPr>
              <a:t>A Summer Where the Sun Never Sleeps</a:t>
            </a:r>
            <a:endParaRPr lang="en-US" sz="2800" b="1" u="sng">
              <a:latin typeface="Times New Roman" panose="02020603050405020304" pitchFamily="18" charset="0"/>
              <a:cs typeface="Times New Roman" panose="02020603050405020304" pitchFamily="18" charset="0"/>
              <a:sym typeface="+mn-ea"/>
            </a:endParaRPr>
          </a:p>
        </p:txBody>
      </p:sp>
      <p:sp>
        <p:nvSpPr>
          <p:cNvPr id="2" name="内容占位符 1"/>
          <p:cNvSpPr/>
          <p:nvPr>
            <p:ph idx="1"/>
          </p:nvPr>
        </p:nvSpPr>
        <p:spPr>
          <a:xfrm>
            <a:off x="178435" y="707390"/>
            <a:ext cx="12012930" cy="2711450"/>
          </a:xfrm>
          <a:ln w="38100" cmpd="sng">
            <a:solidFill>
              <a:schemeClr val="accent6">
                <a:lumMod val="75000"/>
              </a:schemeClr>
            </a:solidFill>
            <a:prstDash val="solid"/>
          </a:ln>
        </p:spPr>
        <p:txBody>
          <a:bodyPr>
            <a:noAutofit/>
          </a:bodyPr>
          <a:p>
            <a:pPr marL="0" indent="0">
              <a:buNone/>
            </a:pPr>
            <a:r>
              <a:rPr lang="en-US" altLang="zh-CN">
                <a:latin typeface="Times New Roman" panose="02020603050405020304" pitchFamily="18" charset="0"/>
                <a:cs typeface="Times New Roman" panose="02020603050405020304" pitchFamily="18" charset="0"/>
              </a:rPr>
              <a:t>I wake up to the sound of the wind buffeting the cloth of my tent. Even though the sun is brightly shining, telling whether it is morning or night is impossible. I’m above the Arctic Circle, where in summer the sun never sets. Checking my watch, I see that it is 7:30. I leave my tent and walk over to the mountain edge. Spreading out before me, branches of the Rapa River flow through the valley below. I’m in the remote far north of Sweden in Sarek National Park, a place with no roads or towns.</a:t>
            </a:r>
            <a:endParaRPr lang="en-US" altLang="zh-CN">
              <a:latin typeface="Times New Roman" panose="02020603050405020304" pitchFamily="18" charset="0"/>
              <a:cs typeface="Times New Roman" panose="02020603050405020304" pitchFamily="18" charset="0"/>
            </a:endParaRPr>
          </a:p>
        </p:txBody>
      </p:sp>
      <p:sp>
        <p:nvSpPr>
          <p:cNvPr id="3" name="文本框 2"/>
          <p:cNvSpPr txBox="1"/>
          <p:nvPr/>
        </p:nvSpPr>
        <p:spPr>
          <a:xfrm>
            <a:off x="269240" y="3588385"/>
            <a:ext cx="6419215" cy="533400"/>
          </a:xfrm>
          <a:prstGeom prst="rect">
            <a:avLst/>
          </a:prstGeom>
          <a:noFill/>
        </p:spPr>
        <p:txBody>
          <a:bodyPr wrap="square" rtlCol="0">
            <a:noAutofit/>
          </a:bodyPr>
          <a:p>
            <a:r>
              <a:rPr lang="en-US" altLang="zh-CN" sz="2800"/>
              <a:t>1. </a:t>
            </a:r>
            <a:r>
              <a:rPr lang="en-US" altLang="zh-CN" sz="2700" smtClean="0">
                <a:ln w="3175">
                  <a:noFill/>
                </a:ln>
                <a:effectLst/>
                <a:latin typeface="Times New Roman" panose="02020603050405020304" pitchFamily="18" charset="0"/>
                <a:cs typeface="Times New Roman" panose="02020603050405020304" pitchFamily="18" charset="0"/>
              </a:rPr>
              <a:t>Where is the Sarek National Park exactly?</a:t>
            </a:r>
            <a:endParaRPr lang="en-US" altLang="zh-CN" sz="2700" smtClean="0">
              <a:ln w="3175">
                <a:noFill/>
              </a:ln>
              <a:effectLst/>
              <a:latin typeface="Times New Roman" panose="02020603050405020304" pitchFamily="18" charset="0"/>
              <a:cs typeface="Times New Roman" panose="02020603050405020304" pitchFamily="18" charset="0"/>
            </a:endParaRPr>
          </a:p>
        </p:txBody>
      </p:sp>
      <p:sp>
        <p:nvSpPr>
          <p:cNvPr id="4" name="文本框 3"/>
          <p:cNvSpPr txBox="1"/>
          <p:nvPr/>
        </p:nvSpPr>
        <p:spPr>
          <a:xfrm>
            <a:off x="1617345" y="1439545"/>
            <a:ext cx="2076450" cy="462915"/>
          </a:xfrm>
          <a:prstGeom prst="rect">
            <a:avLst/>
          </a:prstGeom>
          <a:noFill/>
        </p:spPr>
        <p:txBody>
          <a:bodyPr wrap="square" rtlCol="0">
            <a:noAutofit/>
          </a:bodyPr>
          <a:p>
            <a:r>
              <a:rPr lang="en-US" altLang="zh-CN" sz="2800">
                <a:solidFill>
                  <a:srgbClr val="FF0000"/>
                </a:solidFill>
                <a:latin typeface="Times New Roman" panose="02020603050405020304" pitchFamily="18" charset="0"/>
                <a:cs typeface="Times New Roman" panose="02020603050405020304" pitchFamily="18" charset="0"/>
                <a:sym typeface="+mn-ea"/>
              </a:rPr>
              <a:t>Arctic Circle</a:t>
            </a:r>
            <a:endParaRPr lang="en-US" altLang="zh-CN" sz="2800">
              <a:solidFill>
                <a:srgbClr val="FF0000"/>
              </a:solidFill>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178435" y="2588260"/>
            <a:ext cx="5071745" cy="565785"/>
          </a:xfrm>
          <a:prstGeom prst="rect">
            <a:avLst/>
          </a:prstGeom>
          <a:noFill/>
        </p:spPr>
        <p:txBody>
          <a:bodyPr wrap="square" rtlCol="0">
            <a:noAutofit/>
          </a:bodyPr>
          <a:p>
            <a:pPr algn="l">
              <a:buClrTx/>
              <a:buSzTx/>
              <a:buFontTx/>
            </a:pPr>
            <a:r>
              <a:rPr lang="en-US" altLang="zh-CN" sz="2800">
                <a:solidFill>
                  <a:srgbClr val="FF0000"/>
                </a:solidFill>
                <a:latin typeface="Times New Roman" panose="02020603050405020304" pitchFamily="18" charset="0"/>
                <a:cs typeface="Times New Roman" panose="02020603050405020304" pitchFamily="18" charset="0"/>
                <a:sym typeface="+mn-ea"/>
              </a:rPr>
              <a:t>the remote far north of Sweden</a:t>
            </a:r>
            <a:endParaRPr lang="en-US" altLang="zh-CN" sz="2800">
              <a:solidFill>
                <a:srgbClr val="FF0000"/>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255270" y="4277995"/>
            <a:ext cx="6096000" cy="589280"/>
          </a:xfrm>
          <a:prstGeom prst="rect">
            <a:avLst/>
          </a:prstGeom>
          <a:noFill/>
        </p:spPr>
        <p:txBody>
          <a:bodyPr wrap="square" rtlCol="0" anchor="t">
            <a:spAutoFit/>
          </a:bodyPr>
          <a:p>
            <a:pPr algn="l" defTabSz="913765">
              <a:lnSpc>
                <a:spcPct val="120000"/>
              </a:lnSpc>
              <a:spcBef>
                <a:spcPts val="0"/>
              </a:spcBef>
              <a:spcAft>
                <a:spcPts val="800"/>
              </a:spcAft>
              <a:buClrTx/>
              <a:buSzTx/>
              <a:buFontTx/>
            </a:pPr>
            <a:r>
              <a:rPr lang="en-US" altLang="zh-CN" sz="2700" smtClean="0">
                <a:ln w="3175">
                  <a:noFill/>
                </a:ln>
                <a:effectLst/>
                <a:latin typeface="Times New Roman" panose="02020603050405020304" pitchFamily="18" charset="0"/>
                <a:cs typeface="Times New Roman" panose="02020603050405020304" pitchFamily="18" charset="0"/>
                <a:sym typeface="+mn-ea"/>
              </a:rPr>
              <a:t>2. What did the author see and hear ?</a:t>
            </a:r>
            <a:endParaRPr lang="en-US" altLang="zh-CN" sz="2700" smtClean="0">
              <a:ln w="3175">
                <a:noFill/>
              </a:ln>
              <a:effectLst/>
              <a:latin typeface="Times New Roman" panose="02020603050405020304" pitchFamily="18" charset="0"/>
              <a:cs typeface="Times New Roman" panose="02020603050405020304" pitchFamily="18" charset="0"/>
              <a:sym typeface="+mn-ea"/>
            </a:endParaRPr>
          </a:p>
        </p:txBody>
      </p:sp>
      <p:sp>
        <p:nvSpPr>
          <p:cNvPr id="31" name="文本框 30"/>
          <p:cNvSpPr txBox="1"/>
          <p:nvPr/>
        </p:nvSpPr>
        <p:spPr>
          <a:xfrm>
            <a:off x="269240" y="5023485"/>
            <a:ext cx="6096000" cy="838835"/>
          </a:xfrm>
          <a:prstGeom prst="rect">
            <a:avLst/>
          </a:prstGeom>
          <a:noFill/>
        </p:spPr>
        <p:txBody>
          <a:bodyPr wrap="square" rtlCol="0" anchor="t">
            <a:spAutoFit/>
          </a:bodyPr>
          <a:p>
            <a:pPr algn="l" defTabSz="913765">
              <a:lnSpc>
                <a:spcPct val="90000"/>
              </a:lnSpc>
              <a:spcBef>
                <a:spcPts val="0"/>
              </a:spcBef>
              <a:spcAft>
                <a:spcPts val="800"/>
              </a:spcAft>
              <a:buClrTx/>
              <a:buSzTx/>
              <a:buFontTx/>
            </a:pPr>
            <a:r>
              <a:rPr lang="en-US" altLang="zh-CN" sz="2700" smtClean="0">
                <a:ln w="3175">
                  <a:noFill/>
                </a:ln>
                <a:effectLst/>
                <a:latin typeface="Times New Roman" panose="02020603050405020304" pitchFamily="18" charset="0"/>
                <a:cs typeface="Times New Roman" panose="02020603050405020304" pitchFamily="18" charset="0"/>
                <a:sym typeface="+mn-ea"/>
              </a:rPr>
              <a:t>3. From this paragraph, how would you describe Sarek National park?</a:t>
            </a:r>
            <a:endParaRPr lang="en-US" altLang="zh-CN" sz="2700" smtClean="0">
              <a:ln w="3175">
                <a:noFill/>
              </a:ln>
              <a:effectLst/>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448945" y="5991225"/>
            <a:ext cx="138747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rgbClr val="C00000"/>
                </a:solidFill>
                <a:latin typeface="Arial Narrow" panose="020B0606020202030204" pitchFamily="34" charset="0"/>
              </a:rPr>
              <a:t>remote</a:t>
            </a:r>
            <a:endParaRPr lang="en-US" altLang="zh-CN" sz="2600" b="1" dirty="0">
              <a:solidFill>
                <a:srgbClr val="C00000"/>
              </a:solidFill>
              <a:latin typeface="Arial Narrow" panose="020B0606020202030204" pitchFamily="34" charset="0"/>
            </a:endParaRPr>
          </a:p>
        </p:txBody>
      </p:sp>
      <p:sp>
        <p:nvSpPr>
          <p:cNvPr id="33" name="文本框 32"/>
          <p:cNvSpPr txBox="1"/>
          <p:nvPr/>
        </p:nvSpPr>
        <p:spPr>
          <a:xfrm>
            <a:off x="2174875" y="5991225"/>
            <a:ext cx="196659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rgbClr val="C00000"/>
                </a:solidFill>
                <a:latin typeface="Arial Narrow" panose="020B0606020202030204" pitchFamily="34" charset="0"/>
              </a:rPr>
              <a:t>fascinating</a:t>
            </a:r>
            <a:endParaRPr lang="en-US" altLang="zh-CN" sz="2600" b="1" dirty="0">
              <a:solidFill>
                <a:srgbClr val="C00000"/>
              </a:solidFill>
              <a:latin typeface="Arial Narrow" panose="020B0606020202030204" pitchFamily="34" charset="0"/>
            </a:endParaRPr>
          </a:p>
        </p:txBody>
      </p:sp>
      <p:pic>
        <p:nvPicPr>
          <p:cNvPr id="9" name="http://photo-static-api.fotomore.com/creative/vcg/400/new/VCG41N1344121590.jpg" descr="templates\picture_hover\&amp;pky330_sjzg_VCG41N1344121590&amp;2&amp;src_toppic_inpsrchzd1&amp;"/>
          <p:cNvPicPr>
            <a:picLocks noChangeAspect="1"/>
          </p:cNvPicPr>
          <p:nvPr/>
        </p:nvPicPr>
        <p:blipFill>
          <a:blip r:embed="rId1"/>
          <a:stretch>
            <a:fillRect/>
          </a:stretch>
        </p:blipFill>
        <p:spPr>
          <a:xfrm>
            <a:off x="7586345" y="4121785"/>
            <a:ext cx="4140835" cy="246697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Lst>
  </p:timing>
</p:sld>
</file>

<file path=ppt/tags/tag1.xml><?xml version="1.0" encoding="utf-8"?>
<p:tagLst xmlns:p="http://schemas.openxmlformats.org/presentationml/2006/main">
  <p:tag name="KSO_WM_UNIT_PLACING_PICTURE_USER_VIEWPORT" val="{&quot;height&quot;:10233,&quot;width&quot;:7266}"/>
</p:tagLst>
</file>

<file path=ppt/tags/tag10.xml><?xml version="1.0" encoding="utf-8"?>
<p:tagLst xmlns:p="http://schemas.openxmlformats.org/presentationml/2006/main">
  <p:tag name="KSO_WM_TEMPLATE_CATEGORY" val="diagram"/>
  <p:tag name="KSO_WM_TEMPLATE_INDEX" val="824"/>
  <p:tag name="KSO_WM_UNIT_ID" val="diagram824_1*p_h_h_f*1_1_2_1"/>
  <p:tag name="KSO_WM_UNIT_LAYERLEVEL" val="1_1_1_1"/>
  <p:tag name="KSO_WM_UNIT_VALUE" val="21"/>
  <p:tag name="KSO_WM_UNIT_HIGHLIGHT" val="0"/>
  <p:tag name="KSO_WM_UNIT_COMPATIBLE" val="0"/>
  <p:tag name="KSO_WM_UNIT_CLEAR" val="0"/>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11.xml><?xml version="1.0" encoding="utf-8"?>
<p:tagLst xmlns:p="http://schemas.openxmlformats.org/presentationml/2006/main">
  <p:tag name="KSO_WM_TEMPLATE_CATEGORY" val="diagram"/>
  <p:tag name="KSO_WM_TEMPLATE_INDEX" val="824"/>
  <p:tag name="KSO_WM_UNIT_ID" val="diagram824_1*p_h_h_f*1_1_1_1"/>
  <p:tag name="KSO_WM_UNIT_LAYERLEVEL" val="1_1_1_1"/>
  <p:tag name="KSO_WM_UNIT_VALUE" val="21"/>
  <p:tag name="KSO_WM_UNIT_HIGHLIGHT" val="0"/>
  <p:tag name="KSO_WM_UNIT_COMPATIBLE" val="0"/>
  <p:tag name="KSO_WM_UNIT_CLEAR" val="0"/>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12.xml><?xml version="1.0" encoding="utf-8"?>
<p:tagLst xmlns:p="http://schemas.openxmlformats.org/presentationml/2006/main">
  <p:tag name="KSO_WM_TEMPLATE_CATEGORY" val="diagram"/>
  <p:tag name="KSO_WM_TEMPLATE_INDEX" val="824"/>
  <p:tag name="KSO_WM_UNIT_ID" val="diagram824_1*p_h_f*1_1_1"/>
  <p:tag name="KSO_WM_UNIT_LAYERLEVEL" val="1_1_1"/>
  <p:tag name="KSO_WM_UNIT_VALUE" val="21"/>
  <p:tag name="KSO_WM_UNIT_HIGHLIGHT" val="0"/>
  <p:tag name="KSO_WM_UNIT_COMPATIBLE" val="0"/>
  <p:tag name="KSO_WM_UNIT_CLEAR" val="0"/>
  <p:tag name="KSO_WM_TAG_VERSION" val="1.0"/>
  <p:tag name="KSO_WM_DIAGRAM_GROUP_CODE" val="p1-1"/>
  <p:tag name="KSO_WM_UNIT_PRESET_TEXT" val="LOREM IPSUM"/>
  <p:tag name="KSO_WM_UNIT_FILL_FORE_SCHEMECOLOR_INDEX" val="6"/>
  <p:tag name="KSO_WM_UNIT_FILL_TYPE" val="1"/>
  <p:tag name="KSO_WM_UNIT_TEXT_FILL_FORE_SCHEMECOLOR_INDEX" val="14"/>
  <p:tag name="KSO_WM_UNIT_TEXT_FILL_TYPE" val="1"/>
</p:tagLst>
</file>

<file path=ppt/tags/tag13.xml><?xml version="1.0" encoding="utf-8"?>
<p:tagLst xmlns:p="http://schemas.openxmlformats.org/presentationml/2006/main">
  <p:tag name="KSO_WM_TEMPLATE_CATEGORY" val="diagram"/>
  <p:tag name="KSO_WM_TEMPLATE_INDEX" val="824"/>
  <p:tag name="KSO_WM_UNIT_ID" val="diagram824_1*p_h_h_f*1_1_2_1"/>
  <p:tag name="KSO_WM_UNIT_LAYERLEVEL" val="1_1_1_1"/>
  <p:tag name="KSO_WM_UNIT_VALUE" val="21"/>
  <p:tag name="KSO_WM_UNIT_HIGHLIGHT" val="0"/>
  <p:tag name="KSO_WM_UNIT_COMPATIBLE" val="0"/>
  <p:tag name="KSO_WM_UNIT_CLEAR" val="0"/>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14.xml><?xml version="1.0" encoding="utf-8"?>
<p:tagLst xmlns:p="http://schemas.openxmlformats.org/presentationml/2006/main">
  <p:tag name="KSO_WM_TAG_VERSION" val="1.0"/>
  <p:tag name="KSO_WM_UNIT_ID" val="diagram824_1*i*3"/>
  <p:tag name="KSO_WM_TEMPLATE_CATEGORY" val="diagram"/>
  <p:tag name="KSO_WM_TEMPLATE_INDEX" val="824"/>
</p:tagLst>
</file>

<file path=ppt/tags/tag15.xml><?xml version="1.0" encoding="utf-8"?>
<p:tagLst xmlns:p="http://schemas.openxmlformats.org/presentationml/2006/main">
  <p:tag name="KSO_WM_TEMPLATE_CATEGORY" val="diagram"/>
  <p:tag name="KSO_WM_TEMPLATE_INDEX" val="824"/>
  <p:tag name="KSO_WM_UNIT_TYPE" val="p_h_h_i"/>
  <p:tag name="KSO_WM_UNIT_INDEX" val="1_1_2_1"/>
  <p:tag name="KSO_WM_UNIT_ID" val="diagram824_1*p_h_h_i*1_1_2_1"/>
  <p:tag name="KSO_WM_UNIT_LAYERLEVEL" val="1_1_1_1"/>
  <p:tag name="KSO_WM_BEAUTIFY_FLAG" val="#wm#"/>
  <p:tag name="KSO_WM_TAG_VERSION" val="1.0"/>
  <p:tag name="KSO_WM_DIAGRAM_GROUP_CODE" val="p1-1"/>
  <p:tag name="KSO_WM_UNIT_LINE_FORE_SCHEMECOLOR_INDEX" val="5"/>
  <p:tag name="KSO_WM_UNIT_LINE_FILL_TYPE" val="2"/>
</p:tagLst>
</file>

<file path=ppt/tags/tag16.xml><?xml version="1.0" encoding="utf-8"?>
<p:tagLst xmlns:p="http://schemas.openxmlformats.org/presentationml/2006/main">
  <p:tag name="KSO_WM_TEMPLATE_CATEGORY" val="diagram"/>
  <p:tag name="KSO_WM_TEMPLATE_INDEX" val="824"/>
  <p:tag name="KSO_WM_UNIT_TYPE" val="p_h_h_i"/>
  <p:tag name="KSO_WM_UNIT_INDEX" val="1_1_1_1"/>
  <p:tag name="KSO_WM_UNIT_ID" val="diagram824_1*p_h_h_i*1_1_1_1"/>
  <p:tag name="KSO_WM_UNIT_LAYERLEVEL" val="1_1_1_1"/>
  <p:tag name="KSO_WM_BEAUTIFY_FLAG" val="#wm#"/>
  <p:tag name="KSO_WM_TAG_VERSION" val="1.0"/>
  <p:tag name="KSO_WM_DIAGRAM_GROUP_CODE" val="p1-1"/>
  <p:tag name="KSO_WM_UNIT_LINE_FORE_SCHEMECOLOR_INDEX" val="5"/>
  <p:tag name="KSO_WM_UNIT_LINE_FILL_TYPE" val="2"/>
</p:tagLst>
</file>

<file path=ppt/tags/tag17.xml><?xml version="1.0" encoding="utf-8"?>
<p:tagLst xmlns:p="http://schemas.openxmlformats.org/presentationml/2006/main">
  <p:tag name="KSO_WM_BEAUTIFY_FLAG" val="#wm#"/>
  <p:tag name="KSO_WM_TEMPLATE_CATEGORY" val="diagram"/>
  <p:tag name="KSO_WM_TEMPLATE_INDEX" val="20217100"/>
</p:tagLst>
</file>

<file path=ppt/tags/tag18.xml><?xml version="1.0" encoding="utf-8"?>
<p:tagLst xmlns:p="http://schemas.openxmlformats.org/presentationml/2006/main">
  <p:tag name="KSO_WM_TAG_VERSION" val="1.0"/>
  <p:tag name="KSO_WM_BEAUTIFY_FLAG" val="#wm#"/>
  <p:tag name="KSO_WM_UNIT_TYPE" val="i"/>
  <p:tag name="KSO_WM_UNIT_ID" val="diagram20208600_1*i*1"/>
  <p:tag name="KSO_WM_TEMPLATE_CATEGORY" val="diagram"/>
  <p:tag name="KSO_WM_TEMPLATE_INDEX" val="20208600"/>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1"/>
  <p:tag name="KSO_WM_TEMPLATE_ASSEMBLE_GROUPID" val="60656e7a4054ed1e2fb7f9a1"/>
</p:tagLst>
</file>

<file path=ppt/tags/tag19.xml><?xml version="1.0" encoding="utf-8"?>
<p:tagLst xmlns:p="http://schemas.openxmlformats.org/presentationml/2006/main">
  <p:tag name="KSO_WM_TAG_VERSION" val="1.0"/>
  <p:tag name="KSO_WM_BEAUTIFY_FLAG" val="#wm#"/>
  <p:tag name="KSO_WM_UNIT_TYPE" val="i"/>
  <p:tag name="KSO_WM_UNIT_ID" val="diagram20208600_1*i*2"/>
  <p:tag name="KSO_WM_TEMPLATE_CATEGORY" val="diagram"/>
  <p:tag name="KSO_WM_TEMPLATE_INDEX" val="20208600"/>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1"/>
  <p:tag name="KSO_WM_TEMPLATE_ASSEMBLE_GROUPID" val="60656e7a4054ed1e2fb7f9a1"/>
</p:tagLst>
</file>

<file path=ppt/tags/tag2.xml><?xml version="1.0" encoding="utf-8"?>
<p:tagLst xmlns:p="http://schemas.openxmlformats.org/presentationml/2006/main">
  <p:tag name="KSO_WM_BEAUTIFY_FLAG" val="#wm#"/>
  <p:tag name="KSO_WM_TEMPLATE_CATEGORY" val="diagram"/>
  <p:tag name="KSO_WM_TEMPLATE_INDEX" val="20217100"/>
</p:tagLst>
</file>

<file path=ppt/tags/tag20.xml><?xml version="1.0" encoding="utf-8"?>
<p:tagLst xmlns:p="http://schemas.openxmlformats.org/presentationml/2006/main">
  <p:tag name="KSO_WM_TAG_VERSION" val="1.0"/>
  <p:tag name="KSO_WM_BEAUTIFY_FLAG" val="#wm#"/>
  <p:tag name="KSO_WM_UNIT_TYPE" val="i"/>
  <p:tag name="KSO_WM_UNIT_ID" val="diagram20208600_1*i*3"/>
  <p:tag name="KSO_WM_TEMPLATE_CATEGORY" val="diagram"/>
  <p:tag name="KSO_WM_TEMPLATE_INDEX" val="20208600"/>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1"/>
  <p:tag name="KSO_WM_TEMPLATE_ASSEMBLE_GROUPID" val="60656e7a4054ed1e2fb7f9a1"/>
</p:tagLst>
</file>

<file path=ppt/tags/tag21.xml><?xml version="1.0" encoding="utf-8"?>
<p:tagLst xmlns:p="http://schemas.openxmlformats.org/presentationml/2006/main">
  <p:tag name="KSO_WM_TAG_VERSION" val="1.0"/>
  <p:tag name="KSO_WM_BEAUTIFY_FLAG" val="#wm#"/>
  <p:tag name="KSO_WM_UNIT_TYPE" val="i"/>
  <p:tag name="KSO_WM_UNIT_ID" val="diagram20208600_1*i*4"/>
  <p:tag name="KSO_WM_TEMPLATE_CATEGORY" val="diagram"/>
  <p:tag name="KSO_WM_TEMPLATE_INDEX" val="20208600"/>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1"/>
  <p:tag name="KSO_WM_TEMPLATE_ASSEMBLE_GROUPID" val="60656e7a4054ed1e2fb7f9a1"/>
</p:tagLst>
</file>

<file path=ppt/tags/tag22.xml><?xml version="1.0" encoding="utf-8"?>
<p:tagLst xmlns:p="http://schemas.openxmlformats.org/presentationml/2006/main">
  <p:tag name="KSO_WM_TAG_VERSION" val="1.0"/>
  <p:tag name="KSO_WM_BEAUTIFY_FLAG" val="#wm#"/>
  <p:tag name="KSO_WM_UNIT_TYPE" val="i"/>
  <p:tag name="KSO_WM_UNIT_ID" val="diagram20208600_1*i*5"/>
  <p:tag name="KSO_WM_TEMPLATE_CATEGORY" val="diagram"/>
  <p:tag name="KSO_WM_TEMPLATE_INDEX" val="20208600"/>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1"/>
  <p:tag name="KSO_WM_TEMPLATE_ASSEMBLE_GROUPID" val="60656e7a4054ed1e2fb7f9a1"/>
</p:tagLst>
</file>

<file path=ppt/tags/tag23.xml><?xml version="1.0" encoding="utf-8"?>
<p:tagLst xmlns:p="http://schemas.openxmlformats.org/presentationml/2006/main">
  <p:tag name="KSO_WM_MEDIACOVER_FLAG" val="1"/>
  <p:tag name="KSO_WM_UNIT_MEDIACOVER_BTN_STATE" val="1"/>
  <p:tag name="KSO_WM_UNIT_MEDIACOVER_BTNRECT" val="8652*4411*460*46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4.xml><?xml version="1.0" encoding="utf-8"?>
<p:tagLst xmlns:p="http://schemas.openxmlformats.org/presentationml/2006/main">
  <p:tag name="KSO_WM_BEAUTIFY_FLAG" val="#wm#"/>
  <p:tag name="KSO_WM_TEMPLATE_CATEGORY" val="diagram"/>
  <p:tag name="KSO_WM_TEMPLATE_INDEX" val="20208600"/>
  <p:tag name="KSO_WM_SLIDE_LAYOUT_INFO" val="{&quot;backgroundInfo&quot;:[{&quot;bottom&quot;:0,&quot;bottomAbs&quot;:false,&quot;left&quot;:0,&quot;leftAbs&quot;:false,&quot;right&quot;:0,&quot;rightAbs&quot;:false,&quot;top&quot;:0,&quot;topAbs&quot;:false,&quot;type&quot;:&quot;general&quot;}],&quot;direction&quot;:1,&quot;id&quot;:&quot;2022-10-28T20:18:03&quot;,&quot;maxSize&quot;:{&quot;size1&quot;:2.4504682088891663},&quot;minSize&quot;:{&quot;size1&quot;:2.4504682088891663},&quot;normalSize&quot;:{&quot;size1&quot;:2.4504682088891663},&quot;subLayout&quot;:[{&quot;id&quot;:&quot;2022-10-28T20:18:03&quot;,&quot;type&quot;:0},{&quot;id&quot;:&quot;2022-10-28T20:18:03&quot;,&quot;margin&quot;:{&quot;bottom&quot;:2.117000102996826,&quot;left&quot;:1.6929999589920044,&quot;right&quot;:2.5399999618530273,&quot;top&quot;:2.117000102996826},&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arousel&quot;],&quot;support_big_font&quot;:false,&quot;picture_toward&quot;:0,&quot;picture_dockside&quot;:[],&quot;fill_id&quot;:&quot;c50e751605bf474f903eb8204d109f3c&quot;,&quot;fill_align&quot;:&quot;cm&quot;,&quot;chip_types&quot;:[&quot;diagram&quot;,&quot;pictext&quot;,&quot;text&quot;,&quot;picture&quot;,&quot;chart&quot;,&quot;table&quot;,&quot;video&quot;]}]]"/>
  <p:tag name="KSO_WM_SLIDE_ID" val="diagram20208600_1"/>
  <p:tag name="KSO_WM_TEMPLATE_SUBCATEGORY" val="21"/>
  <p:tag name="KSO_WM_TEMPLATE_MASTER_TYPE" val="0"/>
  <p:tag name="KSO_WM_TEMPLATE_COLOR_TYPE" val="1"/>
  <p:tag name="KSO_WM_SLIDE_ITEM_CNT" val="0"/>
  <p:tag name="KSO_WM_SLIDE_INDEX" val="1"/>
  <p:tag name="KSO_WM_TAG_VERSION" val="1.0"/>
  <p:tag name="KSO_WM_SLIDE_TYPE" val="text"/>
  <p:tag name="KSO_WM_SLIDE_SUBTYPE" val="picTxt"/>
  <p:tag name="KSO_WM_SLIDE_SIZE" val="870*519"/>
  <p:tag name="KSO_WM_SLIDE_POSITION" val="45*10"/>
  <p:tag name="KSO_WM_SLIDE_LAYOUT" val="d"/>
  <p:tag name="KSO_WM_SLIDE_LAYOUT_CNT" val="1"/>
  <p:tag name="KSO_WM_SLIDE_CAN_ADD_NAVIGATION" val="1"/>
  <p:tag name="KSO_WM_CHIP_XID" val="5ef20c07a491bb0086638b15"/>
  <p:tag name="KSO_WM_CHIP_DECFILLPROP" val="[]"/>
  <p:tag name="KSO_WM_CHIP_GROUPID" val="5ef20c07a491bb0086638b14"/>
  <p:tag name="KSO_WM_SLIDE_BK_DARK_LIGHT" val="2"/>
  <p:tag name="KSO_WM_SLIDE_BACKGROUND_TYPE" val="general"/>
  <p:tag name="KSO_WM_SLIDE_SUPPORT_FEATURE_TYPE" val="3"/>
  <p:tag name="KSO_WM_TEMPLATE_ASSEMBLE_XID" val="60656e7a4054ed1e2fb7f9a1"/>
  <p:tag name="KSO_WM_TEMPLATE_ASSEMBLE_GROUPID" val="60656e7a4054ed1e2fb7f9a1"/>
</p:tagLst>
</file>

<file path=ppt/tags/tag25.xml><?xml version="1.0" encoding="utf-8"?>
<p:tagLst xmlns:p="http://schemas.openxmlformats.org/presentationml/2006/main">
  <p:tag name="KSO_WM_BEAUTIFY_FLAG" val="#wm#"/>
  <p:tag name="KSO_WM_TEMPLATE_CATEGORY" val="diagram"/>
  <p:tag name="KSO_WM_TEMPLATE_INDEX" val="20217100"/>
</p:tagLst>
</file>

<file path=ppt/tags/tag26.xml><?xml version="1.0" encoding="utf-8"?>
<p:tagLst xmlns:p="http://schemas.openxmlformats.org/presentationml/2006/main">
  <p:tag name="KSO_WM_BEAUTIFY_FLAG" val="#wm#"/>
  <p:tag name="KSO_WM_TEMPLATE_CATEGORY" val="diagram"/>
  <p:tag name="KSO_WM_TEMPLATE_INDEX" val="20217100"/>
  <p:tag name="KSO_WM_SLIDE_ANIMATION_ID" val="3167252"/>
  <p:tag name="KSO_WM_SLIDE_ANIMATION_TYPE" val="1_3_2_3"/>
</p:tagLst>
</file>

<file path=ppt/tags/tag27.xml><?xml version="1.0" encoding="utf-8"?>
<p:tagLst xmlns:p="http://schemas.openxmlformats.org/presentationml/2006/main">
  <p:tag name="KSO_WM_UNIT_TABLE_BEAUTIFY" val="smartTable{29288f9f-281f-4fca-ac1f-6308d24748a7}"/>
  <p:tag name="TABLE_ENDDRAG_ORIGIN_RECT" val="939*268"/>
  <p:tag name="TABLE_ENDDRAG_RECT" val="10*247*939*268"/>
  <p:tag name="TABLE_RECT" val="172.65*227.863*614.7*107.6"/>
  <p:tag name="TABLE_ONEKEY_SKIN_IDX" val="0"/>
  <p:tag name="TABLE_SKINIDX" val="-1"/>
  <p:tag name="TABLE_COLORIDX" val="l"/>
</p:tagLst>
</file>

<file path=ppt/tags/tag28.xml><?xml version="1.0" encoding="utf-8"?>
<p:tagLst xmlns:p="http://schemas.openxmlformats.org/presentationml/2006/main">
  <p:tag name="KSO_WM_TEMPLATE_CATEGORY" val="diagram"/>
  <p:tag name="KSO_WM_TEMPLATE_INDEX" val="824"/>
  <p:tag name="KSO_WM_UNIT_TYPE" val="p_h_f"/>
  <p:tag name="KSO_WM_UNIT_INDEX" val="1_1_1"/>
  <p:tag name="KSO_WM_UNIT_ID" val="diagram824_1*p_h_f*1_1_1"/>
  <p:tag name="KSO_WM_UNIT_LAYERLEVEL" val="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6"/>
  <p:tag name="KSO_WM_UNIT_FILL_TYPE" val="1"/>
  <p:tag name="KSO_WM_UNIT_TEXT_FILL_FORE_SCHEMECOLOR_INDEX" val="14"/>
  <p:tag name="KSO_WM_UNIT_TEXT_FILL_TYPE" val="1"/>
</p:tagLst>
</file>

<file path=ppt/tags/tag29.xml><?xml version="1.0" encoding="utf-8"?>
<p:tagLst xmlns:p="http://schemas.openxmlformats.org/presentationml/2006/main">
  <p:tag name="KSO_WM_TEMPLATE_CATEGORY" val="diagram"/>
  <p:tag name="KSO_WM_TEMPLATE_INDEX" val="824"/>
  <p:tag name="KSO_WM_UNIT_TYPE" val="p_h_h_f"/>
  <p:tag name="KSO_WM_UNIT_INDEX" val="1_1_2_1"/>
  <p:tag name="KSO_WM_UNIT_ID" val="diagram824_1*p_h_h_f*1_1_2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3.xml><?xml version="1.0" encoding="utf-8"?>
<p:tagLst xmlns:p="http://schemas.openxmlformats.org/presentationml/2006/main">
  <p:tag name="KSO_WM_UNIT_PLACING_PICTURE_USER_VIEWPORT" val="{&quot;height&quot;:10233,&quot;width&quot;:7266}"/>
</p:tagLst>
</file>

<file path=ppt/tags/tag30.xml><?xml version="1.0" encoding="utf-8"?>
<p:tagLst xmlns:p="http://schemas.openxmlformats.org/presentationml/2006/main">
  <p:tag name="KSO_WM_TEMPLATE_CATEGORY" val="diagram"/>
  <p:tag name="KSO_WM_TEMPLATE_INDEX" val="824"/>
  <p:tag name="KSO_WM_UNIT_TYPE" val="p_h_h_f"/>
  <p:tag name="KSO_WM_UNIT_INDEX" val="1_1_1_1"/>
  <p:tag name="KSO_WM_UNIT_ID" val="diagram824_1*p_h_h_f*1_1_1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31.xml><?xml version="1.0" encoding="utf-8"?>
<p:tagLst xmlns:p="http://schemas.openxmlformats.org/presentationml/2006/main">
  <p:tag name="KSO_WM_TEMPLATE_CATEGORY" val="diagram"/>
  <p:tag name="KSO_WM_TEMPLATE_INDEX" val="824"/>
  <p:tag name="KSO_WM_UNIT_TYPE" val="p_h_h_i"/>
  <p:tag name="KSO_WM_UNIT_INDEX" val="1_1_2_1"/>
  <p:tag name="KSO_WM_UNIT_ID" val="diagram824_1*p_h_h_i*1_1_2_1"/>
  <p:tag name="KSO_WM_UNIT_LAYERLEVEL" val="1_1_1_1"/>
  <p:tag name="KSO_WM_BEAUTIFY_FLAG" val="#wm#"/>
  <p:tag name="KSO_WM_TAG_VERSION" val="1.0"/>
  <p:tag name="KSO_WM_DIAGRAM_GROUP_CODE" val="p1-1"/>
  <p:tag name="KSO_WM_UNIT_LINE_FORE_SCHEMECOLOR_INDEX" val="5"/>
  <p:tag name="KSO_WM_UNIT_LINE_FILL_TYPE" val="2"/>
</p:tagLst>
</file>

<file path=ppt/tags/tag32.xml><?xml version="1.0" encoding="utf-8"?>
<p:tagLst xmlns:p="http://schemas.openxmlformats.org/presentationml/2006/main">
  <p:tag name="KSO_WM_TEMPLATE_CATEGORY" val="diagram"/>
  <p:tag name="KSO_WM_TEMPLATE_INDEX" val="824"/>
  <p:tag name="KSO_WM_UNIT_TYPE" val="p_h_h_i"/>
  <p:tag name="KSO_WM_UNIT_INDEX" val="1_1_1_1"/>
  <p:tag name="KSO_WM_UNIT_ID" val="diagram824_1*p_h_h_i*1_1_1_1"/>
  <p:tag name="KSO_WM_UNIT_LAYERLEVEL" val="1_1_1_1"/>
  <p:tag name="KSO_WM_BEAUTIFY_FLAG" val="#wm#"/>
  <p:tag name="KSO_WM_TAG_VERSION" val="1.0"/>
  <p:tag name="KSO_WM_DIAGRAM_GROUP_CODE" val="p1-1"/>
  <p:tag name="KSO_WM_UNIT_LINE_FORE_SCHEMECOLOR_INDEX" val="5"/>
  <p:tag name="KSO_WM_UNIT_LINE_FILL_TYPE" val="2"/>
</p:tagLst>
</file>

<file path=ppt/tags/tag33.xml><?xml version="1.0" encoding="utf-8"?>
<p:tagLst xmlns:p="http://schemas.openxmlformats.org/presentationml/2006/main">
  <p:tag name="KSO_WM_TEMPLATE_CATEGORY" val="diagram"/>
  <p:tag name="KSO_WM_TEMPLATE_INDEX" val="824"/>
  <p:tag name="KSO_WM_UNIT_TYPE" val="p_h_h_f"/>
  <p:tag name="KSO_WM_UNIT_INDEX" val="1_1_1_1"/>
  <p:tag name="KSO_WM_UNIT_ID" val="diagram824_1*p_h_h_f*1_1_1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34.xml><?xml version="1.0" encoding="utf-8"?>
<p:tagLst xmlns:p="http://schemas.openxmlformats.org/presentationml/2006/main">
  <p:tag name="KSO_WM_BEAUTIFY_FLAG" val="#wm#"/>
  <p:tag name="KSO_WM_TEMPLATE_CATEGORY" val="diagram"/>
  <p:tag name="KSO_WM_TEMPLATE_INDEX" val="20217100"/>
  <p:tag name="KSO_WM_SLIDE_ANIMATION_ID" val="3167245"/>
  <p:tag name="KSO_WM_SLIDE_ANIMATION_TYPE" val="1_3_2_3"/>
</p:tagLst>
</file>

<file path=ppt/tags/tag35.xml><?xml version="1.0" encoding="utf-8"?>
<p:tagLst xmlns:p="http://schemas.openxmlformats.org/presentationml/2006/main">
  <p:tag name="KSO_WM_BEAUTIFY_FLAG" val="#wm#"/>
  <p:tag name="KSO_WM_TEMPLATE_CATEGORY" val="diagram"/>
  <p:tag name="KSO_WM_TEMPLATE_INDEX" val="20217100"/>
  <p:tag name="KSO_WM_SLIDE_ANIMATION_ID" val="3167245"/>
  <p:tag name="KSO_WM_SLIDE_ANIMATION_TYPE" val="1_3_2_3"/>
</p:tagLst>
</file>

<file path=ppt/tags/tag36.xml><?xml version="1.0" encoding="utf-8"?>
<p:tagLst xmlns:p="http://schemas.openxmlformats.org/presentationml/2006/main">
  <p:tag name="KSO_WM_TEMPLATE_CATEGORY" val="diagram"/>
  <p:tag name="KSO_WM_TEMPLATE_INDEX" val="824"/>
  <p:tag name="KSO_WM_UNIT_TYPE" val="p_h_f"/>
  <p:tag name="KSO_WM_UNIT_INDEX" val="1_1_1"/>
  <p:tag name="KSO_WM_UNIT_ID" val="diagram824_1*p_h_f*1_1_1"/>
  <p:tag name="KSO_WM_UNIT_LAYERLEVEL" val="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6"/>
  <p:tag name="KSO_WM_UNIT_FILL_TYPE" val="1"/>
  <p:tag name="KSO_WM_UNIT_TEXT_FILL_FORE_SCHEMECOLOR_INDEX" val="14"/>
  <p:tag name="KSO_WM_UNIT_TEXT_FILL_TYPE" val="1"/>
</p:tagLst>
</file>

<file path=ppt/tags/tag37.xml><?xml version="1.0" encoding="utf-8"?>
<p:tagLst xmlns:p="http://schemas.openxmlformats.org/presentationml/2006/main">
  <p:tag name="KSO_WM_TEMPLATE_CATEGORY" val="diagram"/>
  <p:tag name="KSO_WM_TEMPLATE_INDEX" val="824"/>
  <p:tag name="KSO_WM_UNIT_TYPE" val="p_h_h_f"/>
  <p:tag name="KSO_WM_UNIT_INDEX" val="1_1_2_1"/>
  <p:tag name="KSO_WM_UNIT_ID" val="diagram824_1*p_h_h_f*1_1_2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38.xml><?xml version="1.0" encoding="utf-8"?>
<p:tagLst xmlns:p="http://schemas.openxmlformats.org/presentationml/2006/main">
  <p:tag name="KSO_WM_TEMPLATE_CATEGORY" val="diagram"/>
  <p:tag name="KSO_WM_TEMPLATE_INDEX" val="824"/>
  <p:tag name="KSO_WM_UNIT_TYPE" val="p_h_h_f"/>
  <p:tag name="KSO_WM_UNIT_INDEX" val="1_1_1_1"/>
  <p:tag name="KSO_WM_UNIT_ID" val="diagram824_1*p_h_h_f*1_1_1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39.xml><?xml version="1.0" encoding="utf-8"?>
<p:tagLst xmlns:p="http://schemas.openxmlformats.org/presentationml/2006/main">
  <p:tag name="KSO_WM_TEMPLATE_CATEGORY" val="diagram"/>
  <p:tag name="KSO_WM_TEMPLATE_INDEX" val="824"/>
  <p:tag name="KSO_WM_UNIT_TYPE" val="p_h_h_i"/>
  <p:tag name="KSO_WM_UNIT_INDEX" val="1_1_2_1"/>
  <p:tag name="KSO_WM_UNIT_ID" val="diagram824_1*p_h_h_i*1_1_2_1"/>
  <p:tag name="KSO_WM_UNIT_LAYERLEVEL" val="1_1_1_1"/>
  <p:tag name="KSO_WM_BEAUTIFY_FLAG" val="#wm#"/>
  <p:tag name="KSO_WM_TAG_VERSION" val="1.0"/>
  <p:tag name="KSO_WM_DIAGRAM_GROUP_CODE" val="p1-1"/>
  <p:tag name="KSO_WM_UNIT_LINE_FORE_SCHEMECOLOR_INDEX" val="5"/>
  <p:tag name="KSO_WM_UNIT_LINE_FILL_TYPE" val="2"/>
</p:tagLst>
</file>

<file path=ppt/tags/tag4.xml><?xml version="1.0" encoding="utf-8"?>
<p:tagLst xmlns:p="http://schemas.openxmlformats.org/presentationml/2006/main">
  <p:tag name="KSO_WM_BEAUTIFY_FLAG" val="#wm#"/>
  <p:tag name="KSO_WM_TEMPLATE_CATEGORY" val="diagram"/>
  <p:tag name="KSO_WM_TEMPLATE_INDEX" val="20217100"/>
</p:tagLst>
</file>

<file path=ppt/tags/tag40.xml><?xml version="1.0" encoding="utf-8"?>
<p:tagLst xmlns:p="http://schemas.openxmlformats.org/presentationml/2006/main">
  <p:tag name="KSO_WM_TEMPLATE_CATEGORY" val="diagram"/>
  <p:tag name="KSO_WM_TEMPLATE_INDEX" val="824"/>
  <p:tag name="KSO_WM_UNIT_TYPE" val="p_h_h_i"/>
  <p:tag name="KSO_WM_UNIT_INDEX" val="1_1_1_1"/>
  <p:tag name="KSO_WM_UNIT_ID" val="diagram824_1*p_h_h_i*1_1_1_1"/>
  <p:tag name="KSO_WM_UNIT_LAYERLEVEL" val="1_1_1_1"/>
  <p:tag name="KSO_WM_BEAUTIFY_FLAG" val="#wm#"/>
  <p:tag name="KSO_WM_TAG_VERSION" val="1.0"/>
  <p:tag name="KSO_WM_DIAGRAM_GROUP_CODE" val="p1-1"/>
  <p:tag name="KSO_WM_UNIT_LINE_FORE_SCHEMECOLOR_INDEX" val="5"/>
  <p:tag name="KSO_WM_UNIT_LINE_FILL_TYPE" val="2"/>
</p:tagLst>
</file>

<file path=ppt/tags/tag41.xml><?xml version="1.0" encoding="utf-8"?>
<p:tagLst xmlns:p="http://schemas.openxmlformats.org/presentationml/2006/main">
  <p:tag name="KSO_WM_TEMPLATE_CATEGORY" val="diagram"/>
  <p:tag name="KSO_WM_TEMPLATE_INDEX" val="824"/>
  <p:tag name="KSO_WM_UNIT_TYPE" val="p_h_f"/>
  <p:tag name="KSO_WM_UNIT_INDEX" val="1_1_1"/>
  <p:tag name="KSO_WM_UNIT_ID" val="diagram824_1*p_h_f*1_1_1"/>
  <p:tag name="KSO_WM_UNIT_LAYERLEVEL" val="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6"/>
  <p:tag name="KSO_WM_UNIT_FILL_TYPE" val="1"/>
  <p:tag name="KSO_WM_UNIT_TEXT_FILL_FORE_SCHEMECOLOR_INDEX" val="14"/>
  <p:tag name="KSO_WM_UNIT_TEXT_FILL_TYPE" val="1"/>
</p:tagLst>
</file>

<file path=ppt/tags/tag42.xml><?xml version="1.0" encoding="utf-8"?>
<p:tagLst xmlns:p="http://schemas.openxmlformats.org/presentationml/2006/main">
  <p:tag name="KSO_WM_TEMPLATE_CATEGORY" val="diagram"/>
  <p:tag name="KSO_WM_TEMPLATE_INDEX" val="824"/>
  <p:tag name="KSO_WM_UNIT_TYPE" val="p_h_h_f"/>
  <p:tag name="KSO_WM_UNIT_INDEX" val="1_1_2_1"/>
  <p:tag name="KSO_WM_UNIT_ID" val="diagram824_1*p_h_h_f*1_1_2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43.xml><?xml version="1.0" encoding="utf-8"?>
<p:tagLst xmlns:p="http://schemas.openxmlformats.org/presentationml/2006/main">
  <p:tag name="KSO_WM_BEAUTIFY_FLAG" val="#wm#"/>
  <p:tag name="KSO_WM_TEMPLATE_CATEGORY" val="diagram"/>
  <p:tag name="KSO_WM_TEMPLATE_INDEX" val="20217100"/>
  <p:tag name="KSO_WM_SLIDE_ANIMATION_ID" val="3167246"/>
  <p:tag name="KSO_WM_SLIDE_ANIMATION_TYPE" val="1_9_2_2"/>
</p:tagLst>
</file>

<file path=ppt/tags/tag44.xml><?xml version="1.0" encoding="utf-8"?>
<p:tagLst xmlns:p="http://schemas.openxmlformats.org/presentationml/2006/main">
  <p:tag name="KSO_WM_TEMPLATE_CATEGORY" val="diagram"/>
  <p:tag name="KSO_WM_TEMPLATE_INDEX" val="824"/>
  <p:tag name="KSO_WM_UNIT_TYPE" val="p_h_f"/>
  <p:tag name="KSO_WM_UNIT_INDEX" val="1_1_1"/>
  <p:tag name="KSO_WM_UNIT_ID" val="diagram824_1*p_h_f*1_1_1"/>
  <p:tag name="KSO_WM_UNIT_LAYERLEVEL" val="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6"/>
  <p:tag name="KSO_WM_UNIT_FILL_TYPE" val="1"/>
  <p:tag name="KSO_WM_UNIT_TEXT_FILL_FORE_SCHEMECOLOR_INDEX" val="14"/>
  <p:tag name="KSO_WM_UNIT_TEXT_FILL_TYPE" val="1"/>
</p:tagLst>
</file>

<file path=ppt/tags/tag45.xml><?xml version="1.0" encoding="utf-8"?>
<p:tagLst xmlns:p="http://schemas.openxmlformats.org/presentationml/2006/main">
  <p:tag name="KSO_WM_TEMPLATE_CATEGORY" val="diagram"/>
  <p:tag name="KSO_WM_TEMPLATE_INDEX" val="824"/>
  <p:tag name="KSO_WM_UNIT_TYPE" val="p_h_h_f"/>
  <p:tag name="KSO_WM_UNIT_INDEX" val="1_1_2_1"/>
  <p:tag name="KSO_WM_UNIT_ID" val="diagram824_1*p_h_h_f*1_1_2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46.xml><?xml version="1.0" encoding="utf-8"?>
<p:tagLst xmlns:p="http://schemas.openxmlformats.org/presentationml/2006/main">
  <p:tag name="KSO_WM_TEMPLATE_CATEGORY" val="diagram"/>
  <p:tag name="KSO_WM_TEMPLATE_INDEX" val="824"/>
  <p:tag name="KSO_WM_UNIT_TYPE" val="p_h_h_f"/>
  <p:tag name="KSO_WM_UNIT_INDEX" val="1_1_1_1"/>
  <p:tag name="KSO_WM_UNIT_ID" val="diagram824_1*p_h_h_f*1_1_1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47.xml><?xml version="1.0" encoding="utf-8"?>
<p:tagLst xmlns:p="http://schemas.openxmlformats.org/presentationml/2006/main">
  <p:tag name="KSO_WM_TAG_VERSION" val="1.0"/>
  <p:tag name="KSO_WM_BEAUTIFY_FLAG" val="#wm#"/>
  <p:tag name="KSO_WM_UNIT_TYPE" val="i"/>
  <p:tag name="KSO_WM_UNIT_ID" val="diagram824_1*i*3"/>
  <p:tag name="KSO_WM_TEMPLATE_CATEGORY" val="diagram"/>
  <p:tag name="KSO_WM_TEMPLATE_INDEX" val="824"/>
  <p:tag name="KSO_WM_UNIT_INDEX" val="3"/>
</p:tagLst>
</file>

<file path=ppt/tags/tag48.xml><?xml version="1.0" encoding="utf-8"?>
<p:tagLst xmlns:p="http://schemas.openxmlformats.org/presentationml/2006/main">
  <p:tag name="KSO_WM_TEMPLATE_CATEGORY" val="diagram"/>
  <p:tag name="KSO_WM_TEMPLATE_INDEX" val="824"/>
  <p:tag name="KSO_WM_UNIT_TYPE" val="p_h_h_i"/>
  <p:tag name="KSO_WM_UNIT_INDEX" val="1_1_2_1"/>
  <p:tag name="KSO_WM_UNIT_ID" val="diagram824_1*p_h_h_i*1_1_2_1"/>
  <p:tag name="KSO_WM_UNIT_LAYERLEVEL" val="1_1_1_1"/>
  <p:tag name="KSO_WM_BEAUTIFY_FLAG" val="#wm#"/>
  <p:tag name="KSO_WM_TAG_VERSION" val="1.0"/>
  <p:tag name="KSO_WM_DIAGRAM_GROUP_CODE" val="p1-1"/>
  <p:tag name="KSO_WM_UNIT_LINE_FORE_SCHEMECOLOR_INDEX" val="5"/>
  <p:tag name="KSO_WM_UNIT_LINE_FILL_TYPE" val="2"/>
</p:tagLst>
</file>

<file path=ppt/tags/tag49.xml><?xml version="1.0" encoding="utf-8"?>
<p:tagLst xmlns:p="http://schemas.openxmlformats.org/presentationml/2006/main">
  <p:tag name="KSO_WM_TEMPLATE_CATEGORY" val="diagram"/>
  <p:tag name="KSO_WM_TEMPLATE_INDEX" val="824"/>
  <p:tag name="KSO_WM_UNIT_TYPE" val="p_h_h_i"/>
  <p:tag name="KSO_WM_UNIT_INDEX" val="1_1_1_1"/>
  <p:tag name="KSO_WM_UNIT_ID" val="diagram824_1*p_h_h_i*1_1_1_1"/>
  <p:tag name="KSO_WM_UNIT_LAYERLEVEL" val="1_1_1_1"/>
  <p:tag name="KSO_WM_BEAUTIFY_FLAG" val="#wm#"/>
  <p:tag name="KSO_WM_TAG_VERSION" val="1.0"/>
  <p:tag name="KSO_WM_DIAGRAM_GROUP_CODE" val="p1-1"/>
  <p:tag name="KSO_WM_UNIT_LINE_FORE_SCHEMECOLOR_INDEX" val="5"/>
  <p:tag name="KSO_WM_UNIT_LINE_FILL_TYPE" val="2"/>
</p:tagLst>
</file>

<file path=ppt/tags/tag5.xml><?xml version="1.0" encoding="utf-8"?>
<p:tagLst xmlns:p="http://schemas.openxmlformats.org/presentationml/2006/main">
  <p:tag name="KSO_WM_UNIT_PLACING_PICTURE_USER_VIEWPORT" val="{&quot;height&quot;:10233,&quot;width&quot;:7266}"/>
</p:tagLst>
</file>

<file path=ppt/tags/tag50.xml><?xml version="1.0" encoding="utf-8"?>
<p:tagLst xmlns:p="http://schemas.openxmlformats.org/presentationml/2006/main">
  <p:tag name="KSO_WM_TEMPLATE_CATEGORY" val="diagram"/>
  <p:tag name="KSO_WM_TEMPLATE_INDEX" val="824"/>
  <p:tag name="KSO_WM_UNIT_TYPE" val="p_h_h_f"/>
  <p:tag name="KSO_WM_UNIT_INDEX" val="1_1_1_1"/>
  <p:tag name="KSO_WM_UNIT_ID" val="diagram824_1*p_h_h_f*1_1_1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51.xml><?xml version="1.0" encoding="utf-8"?>
<p:tagLst xmlns:p="http://schemas.openxmlformats.org/presentationml/2006/main">
  <p:tag name="KSO_WM_TEMPLATE_CATEGORY" val="diagram"/>
  <p:tag name="KSO_WM_TEMPLATE_INDEX" val="824"/>
  <p:tag name="KSO_WM_UNIT_TYPE" val="p_h_h_f"/>
  <p:tag name="KSO_WM_UNIT_INDEX" val="1_1_2_1"/>
  <p:tag name="KSO_WM_UNIT_ID" val="diagram824_1*p_h_h_f*1_1_2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52.xml><?xml version="1.0" encoding="utf-8"?>
<p:tagLst xmlns:p="http://schemas.openxmlformats.org/presentationml/2006/main">
  <p:tag name="KSO_WM_TEMPLATE_CATEGORY" val="diagram"/>
  <p:tag name="KSO_WM_TEMPLATE_INDEX" val="824"/>
  <p:tag name="KSO_WM_UNIT_TYPE" val="p_h_f"/>
  <p:tag name="KSO_WM_UNIT_INDEX" val="1_1_1"/>
  <p:tag name="KSO_WM_UNIT_ID" val="diagram824_1*p_h_f*1_1_1"/>
  <p:tag name="KSO_WM_UNIT_LAYERLEVEL" val="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6"/>
  <p:tag name="KSO_WM_UNIT_FILL_TYPE" val="1"/>
  <p:tag name="KSO_WM_UNIT_TEXT_FILL_FORE_SCHEMECOLOR_INDEX" val="14"/>
  <p:tag name="KSO_WM_UNIT_TEXT_FILL_TYPE" val="1"/>
</p:tagLst>
</file>

<file path=ppt/tags/tag53.xml><?xml version="1.0" encoding="utf-8"?>
<p:tagLst xmlns:p="http://schemas.openxmlformats.org/presentationml/2006/main">
  <p:tag name="KSO_WM_TEMPLATE_CATEGORY" val="diagram"/>
  <p:tag name="KSO_WM_TEMPLATE_INDEX" val="824"/>
  <p:tag name="KSO_WM_UNIT_TYPE" val="p_h_h_f"/>
  <p:tag name="KSO_WM_UNIT_INDEX" val="1_1_2_1"/>
  <p:tag name="KSO_WM_UNIT_ID" val="diagram824_1*p_h_h_f*1_1_2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54.xml><?xml version="1.0" encoding="utf-8"?>
<p:tagLst xmlns:p="http://schemas.openxmlformats.org/presentationml/2006/main">
  <p:tag name="KSO_WM_TEMPLATE_CATEGORY" val="diagram"/>
  <p:tag name="KSO_WM_TEMPLATE_INDEX" val="824"/>
  <p:tag name="KSO_WM_UNIT_TYPE" val="p_h_f"/>
  <p:tag name="KSO_WM_UNIT_INDEX" val="1_1_1"/>
  <p:tag name="KSO_WM_UNIT_ID" val="diagram824_1*p_h_f*1_1_1"/>
  <p:tag name="KSO_WM_UNIT_LAYERLEVEL" val="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6"/>
  <p:tag name="KSO_WM_UNIT_FILL_TYPE" val="1"/>
  <p:tag name="KSO_WM_UNIT_TEXT_FILL_FORE_SCHEMECOLOR_INDEX" val="14"/>
  <p:tag name="KSO_WM_UNIT_TEXT_FILL_TYPE" val="1"/>
</p:tagLst>
</file>

<file path=ppt/tags/tag55.xml><?xml version="1.0" encoding="utf-8"?>
<p:tagLst xmlns:p="http://schemas.openxmlformats.org/presentationml/2006/main">
  <p:tag name="KSO_WM_TAG_VERSION" val="1.0"/>
  <p:tag name="KSO_WM_BEAUTIFY_FLAG" val="#wm#"/>
  <p:tag name="KSO_WM_UNIT_TYPE" val="i"/>
  <p:tag name="KSO_WM_UNIT_ID" val="diagram824_1*i*3"/>
  <p:tag name="KSO_WM_TEMPLATE_CATEGORY" val="diagram"/>
  <p:tag name="KSO_WM_TEMPLATE_INDEX" val="824"/>
  <p:tag name="KSO_WM_UNIT_INDEX" val="3"/>
</p:tagLst>
</file>

<file path=ppt/tags/tag56.xml><?xml version="1.0" encoding="utf-8"?>
<p:tagLst xmlns:p="http://schemas.openxmlformats.org/presentationml/2006/main">
  <p:tag name="KSO_WM_TEMPLATE_CATEGORY" val="diagram"/>
  <p:tag name="KSO_WM_TEMPLATE_INDEX" val="824"/>
  <p:tag name="KSO_WM_UNIT_TYPE" val="p_h_h_i"/>
  <p:tag name="KSO_WM_UNIT_INDEX" val="1_1_2_1"/>
  <p:tag name="KSO_WM_UNIT_ID" val="diagram824_1*p_h_h_i*1_1_2_1"/>
  <p:tag name="KSO_WM_UNIT_LAYERLEVEL" val="1_1_1_1"/>
  <p:tag name="KSO_WM_BEAUTIFY_FLAG" val="#wm#"/>
  <p:tag name="KSO_WM_TAG_VERSION" val="1.0"/>
  <p:tag name="KSO_WM_DIAGRAM_GROUP_CODE" val="p1-1"/>
  <p:tag name="KSO_WM_UNIT_LINE_FORE_SCHEMECOLOR_INDEX" val="5"/>
  <p:tag name="KSO_WM_UNIT_LINE_FILL_TYPE" val="2"/>
</p:tagLst>
</file>

<file path=ppt/tags/tag57.xml><?xml version="1.0" encoding="utf-8"?>
<p:tagLst xmlns:p="http://schemas.openxmlformats.org/presentationml/2006/main">
  <p:tag name="KSO_WM_TEMPLATE_CATEGORY" val="diagram"/>
  <p:tag name="KSO_WM_TEMPLATE_INDEX" val="824"/>
  <p:tag name="KSO_WM_UNIT_TYPE" val="p_h_h_i"/>
  <p:tag name="KSO_WM_UNIT_INDEX" val="1_1_1_1"/>
  <p:tag name="KSO_WM_UNIT_ID" val="diagram824_1*p_h_h_i*1_1_1_1"/>
  <p:tag name="KSO_WM_UNIT_LAYERLEVEL" val="1_1_1_1"/>
  <p:tag name="KSO_WM_BEAUTIFY_FLAG" val="#wm#"/>
  <p:tag name="KSO_WM_TAG_VERSION" val="1.0"/>
  <p:tag name="KSO_WM_DIAGRAM_GROUP_CODE" val="p1-1"/>
  <p:tag name="KSO_WM_UNIT_LINE_FORE_SCHEMECOLOR_INDEX" val="5"/>
  <p:tag name="KSO_WM_UNIT_LINE_FILL_TYPE" val="2"/>
</p:tagLst>
</file>

<file path=ppt/tags/tag58.xml><?xml version="1.0" encoding="utf-8"?>
<p:tagLst xmlns:p="http://schemas.openxmlformats.org/presentationml/2006/main">
  <p:tag name="KSO_WM_TEMPLATE_CATEGORY" val="diagram"/>
  <p:tag name="KSO_WM_TEMPLATE_INDEX" val="824"/>
  <p:tag name="KSO_WM_UNIT_TYPE" val="p_h_h_f"/>
  <p:tag name="KSO_WM_UNIT_INDEX" val="1_1_2_1"/>
  <p:tag name="KSO_WM_UNIT_ID" val="diagram824_1*p_h_h_f*1_1_2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59.xml><?xml version="1.0" encoding="utf-8"?>
<p:tagLst xmlns:p="http://schemas.openxmlformats.org/presentationml/2006/main">
  <p:tag name="KSO_WM_TEMPLATE_CATEGORY" val="diagram"/>
  <p:tag name="KSO_WM_TEMPLATE_INDEX" val="824"/>
  <p:tag name="KSO_WM_UNIT_TYPE" val="p_h_h_f"/>
  <p:tag name="KSO_WM_UNIT_INDEX" val="1_1_1_1"/>
  <p:tag name="KSO_WM_UNIT_ID" val="diagram824_1*p_h_h_f*1_1_1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6.xml><?xml version="1.0" encoding="utf-8"?>
<p:tagLst xmlns:p="http://schemas.openxmlformats.org/presentationml/2006/main">
  <p:tag name="KSO_WM_BEAUTIFY_FLAG" val="#wm#"/>
  <p:tag name="KSO_WM_TEMPLATE_CATEGORY" val="diagram"/>
  <p:tag name="KSO_WM_TEMPLATE_INDEX" val="20217100"/>
</p:tagLst>
</file>

<file path=ppt/tags/tag60.xml><?xml version="1.0" encoding="utf-8"?>
<p:tagLst xmlns:p="http://schemas.openxmlformats.org/presentationml/2006/main">
  <p:tag name="KSO_WM_TEMPLATE_CATEGORY" val="diagram"/>
  <p:tag name="KSO_WM_TEMPLATE_INDEX" val="824"/>
  <p:tag name="KSO_WM_UNIT_TYPE" val="p_h_h_f"/>
  <p:tag name="KSO_WM_UNIT_INDEX" val="1_1_1_1"/>
  <p:tag name="KSO_WM_UNIT_ID" val="diagram824_1*p_h_h_f*1_1_1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61.xml><?xml version="1.0" encoding="utf-8"?>
<p:tagLst xmlns:p="http://schemas.openxmlformats.org/presentationml/2006/main">
  <p:tag name="KSO_WM_TEMPLATE_CATEGORY" val="diagram"/>
  <p:tag name="KSO_WM_TEMPLATE_INDEX" val="824"/>
  <p:tag name="KSO_WM_UNIT_TYPE" val="p_h_f"/>
  <p:tag name="KSO_WM_UNIT_INDEX" val="1_1_1"/>
  <p:tag name="KSO_WM_UNIT_ID" val="diagram824_1*p_h_f*1_1_1"/>
  <p:tag name="KSO_WM_UNIT_LAYERLEVEL" val="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6"/>
  <p:tag name="KSO_WM_UNIT_FILL_TYPE" val="1"/>
  <p:tag name="KSO_WM_UNIT_TEXT_FILL_FORE_SCHEMECOLOR_INDEX" val="14"/>
  <p:tag name="KSO_WM_UNIT_TEXT_FILL_TYPE" val="1"/>
</p:tagLst>
</file>

<file path=ppt/tags/tag62.xml><?xml version="1.0" encoding="utf-8"?>
<p:tagLst xmlns:p="http://schemas.openxmlformats.org/presentationml/2006/main">
  <p:tag name="KSO_WM_TEMPLATE_CATEGORY" val="diagram"/>
  <p:tag name="KSO_WM_TEMPLATE_INDEX" val="824"/>
  <p:tag name="KSO_WM_UNIT_TYPE" val="p_h_h_f"/>
  <p:tag name="KSO_WM_UNIT_INDEX" val="1_1_2_1"/>
  <p:tag name="KSO_WM_UNIT_ID" val="diagram824_1*p_h_h_f*1_1_2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63.xml><?xml version="1.0" encoding="utf-8"?>
<p:tagLst xmlns:p="http://schemas.openxmlformats.org/presentationml/2006/main">
  <p:tag name="KSO_WM_TEMPLATE_CATEGORY" val="diagram"/>
  <p:tag name="KSO_WM_TEMPLATE_INDEX" val="824"/>
  <p:tag name="KSO_WM_UNIT_TYPE" val="p_h_f"/>
  <p:tag name="KSO_WM_UNIT_INDEX" val="1_1_1"/>
  <p:tag name="KSO_WM_UNIT_ID" val="diagram824_1*p_h_f*1_1_1"/>
  <p:tag name="KSO_WM_UNIT_LAYERLEVEL" val="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6"/>
  <p:tag name="KSO_WM_UNIT_FILL_TYPE" val="1"/>
  <p:tag name="KSO_WM_UNIT_TEXT_FILL_FORE_SCHEMECOLOR_INDEX" val="14"/>
  <p:tag name="KSO_WM_UNIT_TEXT_FILL_TYPE" val="1"/>
</p:tagLst>
</file>

<file path=ppt/tags/tag64.xml><?xml version="1.0" encoding="utf-8"?>
<p:tagLst xmlns:p="http://schemas.openxmlformats.org/presentationml/2006/main">
  <p:tag name="KSO_WM_TEMPLATE_CATEGORY" val="diagram"/>
  <p:tag name="KSO_WM_TEMPLATE_INDEX" val="824"/>
  <p:tag name="KSO_WM_UNIT_TYPE" val="p_h_h_f"/>
  <p:tag name="KSO_WM_UNIT_INDEX" val="1_1_2_1"/>
  <p:tag name="KSO_WM_UNIT_ID" val="diagram824_1*p_h_h_f*1_1_2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65.xml><?xml version="1.0" encoding="utf-8"?>
<p:tagLst xmlns:p="http://schemas.openxmlformats.org/presentationml/2006/main">
  <p:tag name="KSO_WM_TEMPLATE_CATEGORY" val="diagram"/>
  <p:tag name="KSO_WM_TEMPLATE_INDEX" val="824"/>
  <p:tag name="KSO_WM_UNIT_TYPE" val="p_h_h_f"/>
  <p:tag name="KSO_WM_UNIT_INDEX" val="1_1_1_1"/>
  <p:tag name="KSO_WM_UNIT_ID" val="diagram824_1*p_h_h_f*1_1_1_1"/>
  <p:tag name="KSO_WM_UNIT_LAYERLEVEL" val="1_1_1_1"/>
  <p:tag name="KSO_WM_UNIT_VALUE" val="21"/>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66.xml><?xml version="1.0" encoding="utf-8"?>
<p:tagLst xmlns:p="http://schemas.openxmlformats.org/presentationml/2006/main">
  <p:tag name="KSO_WM_TAG_VERSION" val="1.0"/>
  <p:tag name="KSO_WM_BEAUTIFY_FLAG" val="#wm#"/>
  <p:tag name="KSO_WM_UNIT_TYPE" val="i"/>
  <p:tag name="KSO_WM_UNIT_ID" val="diagram824_1*i*3"/>
  <p:tag name="KSO_WM_TEMPLATE_CATEGORY" val="diagram"/>
  <p:tag name="KSO_WM_TEMPLATE_INDEX" val="824"/>
  <p:tag name="KSO_WM_UNIT_INDEX" val="3"/>
</p:tagLst>
</file>

<file path=ppt/tags/tag67.xml><?xml version="1.0" encoding="utf-8"?>
<p:tagLst xmlns:p="http://schemas.openxmlformats.org/presentationml/2006/main">
  <p:tag name="KSO_WM_TEMPLATE_CATEGORY" val="diagram"/>
  <p:tag name="KSO_WM_TEMPLATE_INDEX" val="824"/>
  <p:tag name="KSO_WM_UNIT_TYPE" val="p_h_h_i"/>
  <p:tag name="KSO_WM_UNIT_INDEX" val="1_1_2_1"/>
  <p:tag name="KSO_WM_UNIT_ID" val="diagram824_1*p_h_h_i*1_1_2_1"/>
  <p:tag name="KSO_WM_UNIT_LAYERLEVEL" val="1_1_1_1"/>
  <p:tag name="KSO_WM_BEAUTIFY_FLAG" val="#wm#"/>
  <p:tag name="KSO_WM_TAG_VERSION" val="1.0"/>
  <p:tag name="KSO_WM_DIAGRAM_GROUP_CODE" val="p1-1"/>
  <p:tag name="KSO_WM_UNIT_LINE_FORE_SCHEMECOLOR_INDEX" val="5"/>
  <p:tag name="KSO_WM_UNIT_LINE_FILL_TYPE" val="2"/>
</p:tagLst>
</file>

<file path=ppt/tags/tag68.xml><?xml version="1.0" encoding="utf-8"?>
<p:tagLst xmlns:p="http://schemas.openxmlformats.org/presentationml/2006/main">
  <p:tag name="KSO_WM_TEMPLATE_CATEGORY" val="diagram"/>
  <p:tag name="KSO_WM_TEMPLATE_INDEX" val="824"/>
  <p:tag name="KSO_WM_UNIT_TYPE" val="p_h_h_i"/>
  <p:tag name="KSO_WM_UNIT_INDEX" val="1_1_1_1"/>
  <p:tag name="KSO_WM_UNIT_ID" val="diagram824_1*p_h_h_i*1_1_1_1"/>
  <p:tag name="KSO_WM_UNIT_LAYERLEVEL" val="1_1_1_1"/>
  <p:tag name="KSO_WM_BEAUTIFY_FLAG" val="#wm#"/>
  <p:tag name="KSO_WM_TAG_VERSION" val="1.0"/>
  <p:tag name="KSO_WM_DIAGRAM_GROUP_CODE" val="p1-1"/>
  <p:tag name="KSO_WM_UNIT_LINE_FORE_SCHEMECOLOR_INDEX" val="5"/>
  <p:tag name="KSO_WM_UNIT_LINE_FILL_TYPE" val="2"/>
</p:tagLst>
</file>

<file path=ppt/tags/tag69.xml><?xml version="1.0" encoding="utf-8"?>
<p:tagLst xmlns:p="http://schemas.openxmlformats.org/presentationml/2006/main">
  <p:tag name="KSO_WM_BEAUTIFY_FLAG" val="#wm#"/>
  <p:tag name="KSO_WM_TEMPLATE_CATEGORY" val="diagram"/>
  <p:tag name="KSO_WM_TEMPLATE_INDEX" val="20217100"/>
</p:tagLst>
</file>

<file path=ppt/tags/tag7.xml><?xml version="1.0" encoding="utf-8"?>
<p:tagLst xmlns:p="http://schemas.openxmlformats.org/presentationml/2006/main">
  <p:tag name="KSO_WM_UNIT_PLACING_PICTURE_USER_VIEWPORT" val="{&quot;height&quot;:10233,&quot;width&quot;:7266}"/>
</p:tagLst>
</file>

<file path=ppt/tags/tag70.xml><?xml version="1.0" encoding="utf-8"?>
<p:tagLst xmlns:p="http://schemas.openxmlformats.org/presentationml/2006/main">
  <p:tag name="KSO_WM_BEAUTIFY_FLAG" val="#wm#"/>
  <p:tag name="KSO_WM_TEMPLATE_CATEGORY" val="diagram"/>
  <p:tag name="KSO_WM_TEMPLATE_INDEX" val="20217100"/>
</p:tagLst>
</file>

<file path=ppt/tags/tag71.xml><?xml version="1.0" encoding="utf-8"?>
<p:tagLst xmlns:p="http://schemas.openxmlformats.org/presentationml/2006/main">
  <p:tag name="KSO_WM_BEAUTIFY_FLAG" val="#wm#"/>
  <p:tag name="KSO_WM_TEMPLATE_CATEGORY" val="diagram"/>
  <p:tag name="KSO_WM_TEMPLATE_INDEX" val="20217100"/>
</p:tagLst>
</file>

<file path=ppt/tags/tag72.xml><?xml version="1.0" encoding="utf-8"?>
<p:tagLst xmlns:p="http://schemas.openxmlformats.org/presentationml/2006/main">
  <p:tag name="KSO_WM_TEMPLATE_CATEGORY" val="diagram"/>
  <p:tag name="KSO_WM_TEMPLATE_INDEX" val="20185719"/>
  <p:tag name="KSO_WM_UNIT_TYPE" val="n_h_i"/>
  <p:tag name="KSO_WM_UNIT_INDEX" val="1_1_2"/>
  <p:tag name="KSO_WM_UNIT_ID" val="diagram20185719_3*n_h_i*1_1_2"/>
  <p:tag name="KSO_WM_UNIT_LAYERLEVEL" val="1_1_1"/>
  <p:tag name="KSO_WM_BEAUTIFY_FLAG" val="#wm#"/>
  <p:tag name="KSO_WM_TAG_VERSION" val="1.0"/>
  <p:tag name="KSO_WM_DIAGRAM_GROUP_CODE" val="n1-1"/>
</p:tagLst>
</file>

<file path=ppt/tags/tag73.xml><?xml version="1.0" encoding="utf-8"?>
<p:tagLst xmlns:p="http://schemas.openxmlformats.org/presentationml/2006/main">
  <p:tag name="KSO_WM_BEAUTIFY_FLAG" val="#wm#"/>
  <p:tag name="KSO_WM_TEMPLATE_CATEGORY" val="diagram"/>
  <p:tag name="KSO_WM_TEMPLATE_INDEX" val="20217100"/>
</p:tagLst>
</file>

<file path=ppt/tags/tag74.xml><?xml version="1.0" encoding="utf-8"?>
<p:tagLst xmlns:p="http://schemas.openxmlformats.org/presentationml/2006/main">
  <p:tag name="KSO_WM_TEMPLATE_CATEGORY" val="diagram"/>
  <p:tag name="KSO_WM_TEMPLATE_INDEX" val="20185719"/>
  <p:tag name="KSO_WM_UNIT_TYPE" val="n_h_i"/>
  <p:tag name="KSO_WM_UNIT_INDEX" val="1_2_1"/>
  <p:tag name="KSO_WM_UNIT_ID" val="diagram20185719_3*n_h_i*1_2_1"/>
  <p:tag name="KSO_WM_UNIT_LAYERLEVEL" val="1_1_1"/>
  <p:tag name="KSO_WM_BEAUTIFY_FLAG" val="#wm#"/>
  <p:tag name="KSO_WM_TAG_VERSION" val="1.0"/>
  <p:tag name="KSO_WM_DIAGRAM_GROUP_CODE" val="n1-1"/>
  <p:tag name="KSO_WM_UNIT_FILL_FORE_SCHEMECOLOR_INDEX" val="5"/>
  <p:tag name="KSO_WM_UNIT_FILL_TYPE" val="1"/>
</p:tagLst>
</file>

<file path=ppt/tags/tag75.xml><?xml version="1.0" encoding="utf-8"?>
<p:tagLst xmlns:p="http://schemas.openxmlformats.org/presentationml/2006/main">
  <p:tag name="KSO_WM_TEMPLATE_CATEGORY" val="diagram"/>
  <p:tag name="KSO_WM_TEMPLATE_INDEX" val="20185719"/>
  <p:tag name="KSO_WM_UNIT_TYPE" val="n_h_i"/>
  <p:tag name="KSO_WM_UNIT_INDEX" val="1_2_2"/>
  <p:tag name="KSO_WM_UNIT_ID" val="diagram20185719_3*n_h_i*1_2_2"/>
  <p:tag name="KSO_WM_UNIT_LAYERLEVEL" val="1_1_1"/>
  <p:tag name="KSO_WM_BEAUTIFY_FLAG" val="#wm#"/>
  <p:tag name="KSO_WM_TAG_VERSION" val="1.0"/>
  <p:tag name="KSO_WM_DIAGRAM_GROUP_CODE" val="n1-1"/>
  <p:tag name="KSO_WM_UNIT_FILL_FORE_SCHEMECOLOR_INDEX" val="5"/>
  <p:tag name="KSO_WM_UNIT_FILL_TYPE" val="1"/>
</p:tagLst>
</file>

<file path=ppt/tags/tag76.xml><?xml version="1.0" encoding="utf-8"?>
<p:tagLst xmlns:p="http://schemas.openxmlformats.org/presentationml/2006/main">
  <p:tag name="KSO_WM_TEMPLATE_CATEGORY" val="diagram"/>
  <p:tag name="KSO_WM_TEMPLATE_INDEX" val="20185719"/>
  <p:tag name="KSO_WM_UNIT_TYPE" val="n_h_i"/>
  <p:tag name="KSO_WM_UNIT_INDEX" val="1_2_3"/>
  <p:tag name="KSO_WM_UNIT_ID" val="diagram20185719_3*n_h_i*1_2_3"/>
  <p:tag name="KSO_WM_UNIT_LAYERLEVEL" val="1_1_1"/>
  <p:tag name="KSO_WM_BEAUTIFY_FLAG" val="#wm#"/>
  <p:tag name="KSO_WM_TAG_VERSION" val="1.0"/>
  <p:tag name="KSO_WM_DIAGRAM_GROUP_CODE" val="n1-1"/>
  <p:tag name="KSO_WM_UNIT_FILL_FORE_SCHEMECOLOR_INDEX" val="5"/>
  <p:tag name="KSO_WM_UNIT_FILL_TYPE" val="1"/>
</p:tagLst>
</file>

<file path=ppt/tags/tag77.xml><?xml version="1.0" encoding="utf-8"?>
<p:tagLst xmlns:p="http://schemas.openxmlformats.org/presentationml/2006/main">
  <p:tag name="KSO_WM_TEMPLATE_CATEGORY" val="diagram"/>
  <p:tag name="KSO_WM_TEMPLATE_INDEX" val="20185719"/>
  <p:tag name="KSO_WM_UNIT_TYPE" val="n_h_i"/>
  <p:tag name="KSO_WM_UNIT_INDEX" val="1_2_2"/>
  <p:tag name="KSO_WM_UNIT_ID" val="diagram20185719_3*n_h_i*1_2_2"/>
  <p:tag name="KSO_WM_UNIT_LAYERLEVEL" val="1_1_1"/>
  <p:tag name="KSO_WM_BEAUTIFY_FLAG" val="#wm#"/>
  <p:tag name="KSO_WM_TAG_VERSION" val="1.0"/>
  <p:tag name="KSO_WM_DIAGRAM_GROUP_CODE" val="n1-1"/>
  <p:tag name="KSO_WM_UNIT_FILL_FORE_SCHEMECOLOR_INDEX" val="5"/>
  <p:tag name="KSO_WM_UNIT_FILL_TYPE" val="1"/>
</p:tagLst>
</file>

<file path=ppt/tags/tag78.xml><?xml version="1.0" encoding="utf-8"?>
<p:tagLst xmlns:p="http://schemas.openxmlformats.org/presentationml/2006/main">
  <p:tag name="KSO_WM_TEMPLATE_CATEGORY" val="diagram"/>
  <p:tag name="KSO_WM_TEMPLATE_INDEX" val="20185719"/>
  <p:tag name="KSO_WM_UNIT_ID" val="diagram20185719_3*a*1"/>
  <p:tag name="KSO_WM_UNIT_LAYERLEVEL" val="1"/>
  <p:tag name="KSO_WM_UNIT_VALUE" val="16"/>
  <p:tag name="KSO_WM_UNIT_ISCONTENTSTITLE" val="0"/>
  <p:tag name="KSO_WM_UNIT_HIGHLIGHT" val="0"/>
  <p:tag name="KSO_WM_UNIT_COMPATIBLE" val="0"/>
  <p:tag name="KSO_WM_UNIT_CLEAR" val="0"/>
  <p:tag name="KSO_WM_TAG_VERSION" val="1.0"/>
  <p:tag name="KSO_WM_UNIT_PRESET_TEXT" val="LOREM IPSUM DOLOR"/>
</p:tagLst>
</file>

<file path=ppt/tags/tag79.xml><?xml version="1.0" encoding="utf-8"?>
<p:tagLst xmlns:p="http://schemas.openxmlformats.org/presentationml/2006/main">
  <p:tag name="KSO_WM_TEMPLATE_CATEGORY" val="diagram"/>
  <p:tag name="KSO_WM_TEMPLATE_INDEX" val="20185719"/>
  <p:tag name="KSO_WM_UNIT_TYPE" val="n_h_i"/>
  <p:tag name="KSO_WM_UNIT_INDEX" val="1_1_2"/>
  <p:tag name="KSO_WM_UNIT_ID" val="diagram20185719_3*n_h_i*1_1_2"/>
  <p:tag name="KSO_WM_UNIT_LAYERLEVEL" val="1_1_1"/>
  <p:tag name="KSO_WM_BEAUTIFY_FLAG" val="#wm#"/>
  <p:tag name="KSO_WM_TAG_VERSION" val="1.0"/>
  <p:tag name="KSO_WM_DIAGRAM_GROUP_CODE" val="n1-1"/>
</p:tagLst>
</file>

<file path=ppt/tags/tag8.xml><?xml version="1.0" encoding="utf-8"?>
<p:tagLst xmlns:p="http://schemas.openxmlformats.org/presentationml/2006/main">
  <p:tag name="KSO_WM_BEAUTIFY_FLAG" val="#wm#"/>
  <p:tag name="KSO_WM_TEMPLATE_CATEGORY" val="diagram"/>
  <p:tag name="KSO_WM_TEMPLATE_INDEX" val="20217100"/>
</p:tagLst>
</file>

<file path=ppt/tags/tag80.xml><?xml version="1.0" encoding="utf-8"?>
<p:tagLst xmlns:p="http://schemas.openxmlformats.org/presentationml/2006/main">
  <p:tag name="KSO_WM_TEMPLATE_CATEGORY" val="diagram"/>
  <p:tag name="KSO_WM_TEMPLATE_INDEX" val="20185719"/>
  <p:tag name="KSO_WM_UNIT_TYPE" val="n_h_i"/>
  <p:tag name="KSO_WM_UNIT_INDEX" val="1_1_1"/>
  <p:tag name="KSO_WM_UNIT_ID" val="diagram20185719_3*n_h_i*1_1_1"/>
  <p:tag name="KSO_WM_UNIT_LAYERLEVEL" val="1_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Lst>
</file>

<file path=ppt/tags/tag81.xml><?xml version="1.0" encoding="utf-8"?>
<p:tagLst xmlns:p="http://schemas.openxmlformats.org/presentationml/2006/main">
  <p:tag name="KSO_WM_BEAUTIFY_FLAG" val="#wm#"/>
  <p:tag name="KSO_WM_TEMPLATE_CATEGORY" val="diagram"/>
  <p:tag name="KSO_WM_TEMPLATE_INDEX" val="20217100"/>
</p:tagLst>
</file>

<file path=ppt/tags/tag82.xml><?xml version="1.0" encoding="utf-8"?>
<p:tagLst xmlns:p="http://schemas.openxmlformats.org/presentationml/2006/main">
  <p:tag name="KSO_WM_BEAUTIFY_FLAG" val="#wm#"/>
  <p:tag name="KSO_WM_TEMPLATE_CATEGORY" val="diagram"/>
  <p:tag name="KSO_WM_TEMPLATE_INDEX" val="20217100"/>
</p:tagLst>
</file>

<file path=ppt/tags/tag9.xml><?xml version="1.0" encoding="utf-8"?>
<p:tagLst xmlns:p="http://schemas.openxmlformats.org/presentationml/2006/main">
  <p:tag name="KSO_WM_TEMPLATE_CATEGORY" val="diagram"/>
  <p:tag name="KSO_WM_TEMPLATE_INDEX" val="824"/>
  <p:tag name="KSO_WM_UNIT_ID" val="diagram824_1*p_h_f*1_1_1"/>
  <p:tag name="KSO_WM_UNIT_LAYERLEVEL" val="1_1_1"/>
  <p:tag name="KSO_WM_UNIT_VALUE" val="21"/>
  <p:tag name="KSO_WM_UNIT_HIGHLIGHT" val="0"/>
  <p:tag name="KSO_WM_UNIT_COMPATIBLE" val="0"/>
  <p:tag name="KSO_WM_UNIT_CLEAR" val="0"/>
  <p:tag name="KSO_WM_TAG_VERSION" val="1.0"/>
  <p:tag name="KSO_WM_DIAGRAM_GROUP_CODE" val="p1-1"/>
  <p:tag name="KSO_WM_UNIT_PRESET_TEXT" val="LOREM IPSUM"/>
  <p:tag name="KSO_WM_UNIT_FILL_FORE_SCHEMECOLOR_INDEX" val="6"/>
  <p:tag name="KSO_WM_UNIT_FILL_TYPE" val="1"/>
  <p:tag name="KSO_WM_UNIT_TEXT_FILL_FORE_SCHEMECOLOR_INDEX" val="14"/>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7934</Words>
  <Application>WPS 演示</Application>
  <PresentationFormat>宽屏</PresentationFormat>
  <Paragraphs>361</Paragraphs>
  <Slides>19</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Arial</vt:lpstr>
      <vt:lpstr>宋体</vt:lpstr>
      <vt:lpstr>Wingdings</vt:lpstr>
      <vt:lpstr>Times New Roman</vt:lpstr>
      <vt:lpstr>Traditional Arabic</vt:lpstr>
      <vt:lpstr>Arial Narrow</vt:lpstr>
      <vt:lpstr>微软雅黑</vt:lpstr>
      <vt:lpstr>Calibri</vt:lpstr>
      <vt:lpstr>Arial Unicode MS</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lenovo</dc:creator>
  <cp:lastModifiedBy>Administrator</cp:lastModifiedBy>
  <cp:revision>19</cp:revision>
  <dcterms:created xsi:type="dcterms:W3CDTF">2022-10-25T12:07:00Z</dcterms:created>
  <dcterms:modified xsi:type="dcterms:W3CDTF">2025-09-12T07:05:37Z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8220AE4F9EE342119D5549CEBDF5B204</vt:lpwstr>
  </property>
  <property fmtid="{D5CDD505-2E9C-101B-9397-08002B2CF9AE}" pid="3" name="KSOProductBuildVer">
    <vt:lpwstr>2052-11.8.2.7978</vt:lpwstr>
  </property>
</Properties>
</file>