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7" r:id="rId3"/>
  </p:sldMasterIdLst>
  <p:notesMasterIdLst>
    <p:notesMasterId r:id="rId6"/>
  </p:notesMasterIdLst>
  <p:sldIdLst>
    <p:sldId id="448" r:id="rId4"/>
    <p:sldId id="438" r:id="rId5"/>
    <p:sldId id="410" r:id="rId7"/>
    <p:sldId id="414" r:id="rId8"/>
    <p:sldId id="419" r:id="rId9"/>
    <p:sldId id="428" r:id="rId10"/>
    <p:sldId id="422" r:id="rId11"/>
    <p:sldId id="425" r:id="rId12"/>
    <p:sldId id="434" r:id="rId13"/>
    <p:sldId id="412" r:id="rId14"/>
    <p:sldId id="413" r:id="rId1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卢潇潇" initials="卢"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169D3"/>
    <a:srgbClr val="0070C0"/>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78" autoAdjust="0"/>
    <p:restoredTop sz="94660"/>
  </p:normalViewPr>
  <p:slideViewPr>
    <p:cSldViewPr snapToGrid="0">
      <p:cViewPr varScale="1">
        <p:scale>
          <a:sx n="65" d="100"/>
          <a:sy n="65" d="100"/>
        </p:scale>
        <p:origin x="-108" y="-186"/>
      </p:cViewPr>
      <p:guideLst>
        <p:guide orient="horz" pos="2063"/>
        <p:guide pos="392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notesMaster" Target="notesMasters/notesMaster1.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9" Type="http://schemas.openxmlformats.org/officeDocument/2006/relationships/commentAuthors" Target="commentAuthors.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和副标题">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669882" y="2308881"/>
            <a:ext cx="10852237" cy="899167"/>
          </a:xfrm>
        </p:spPr>
        <p:txBody>
          <a:bodyPr lIns="101600" tIns="38100" rIns="25400" bIns="38100" anchor="t" anchorCtr="0">
            <a:noAutofit/>
          </a:bodyPr>
          <a:lstStyle>
            <a:lvl1pPr algn="ctr">
              <a:defRPr sz="5400" b="0" spc="600">
                <a:effectLst/>
                <a:latin typeface="+mn-ea"/>
                <a:ea typeface="+mn-ea"/>
              </a:defRPr>
            </a:lvl1pPr>
          </a:lstStyle>
          <a:p>
            <a:r>
              <a:rPr lang="zh-CN" altLang="en-US" dirty="0"/>
              <a:t>单击此处编辑标题</a:t>
            </a:r>
            <a:endParaRPr lang="zh-CN" altLang="en-US" dirty="0"/>
          </a:p>
        </p:txBody>
      </p:sp>
      <p:sp>
        <p:nvSpPr>
          <p:cNvPr id="3" name="副标题 2"/>
          <p:cNvSpPr>
            <a:spLocks noGrp="1"/>
          </p:cNvSpPr>
          <p:nvPr>
            <p:ph type="subTitle" idx="1" hasCustomPrompt="1"/>
          </p:nvPr>
        </p:nvSpPr>
        <p:spPr>
          <a:xfrm>
            <a:off x="669925" y="3565525"/>
            <a:ext cx="10852150" cy="801370"/>
          </a:xfrm>
        </p:spPr>
        <p:txBody>
          <a:bodyPr lIns="101600" tIns="38100" rIns="76200" bIns="38100" anchor="ctr" anchorCtr="0">
            <a:noAutofit/>
          </a:bodyPr>
          <a:lstStyle>
            <a:lvl1pPr marL="0" indent="0" algn="ctr" eaLnBrk="1" fontAlgn="auto" latinLnBrk="0" hangingPunct="1">
              <a:lnSpc>
                <a:spcPct val="100000"/>
              </a:lnSpc>
              <a:buNone/>
              <a:defRPr sz="2400" u="none" strike="noStrike" kern="1200" cap="none" spc="200" normalizeH="0" baseline="0">
                <a:solidFill>
                  <a:schemeClr val="tx1"/>
                </a:solidFill>
                <a:uFillTx/>
                <a:latin typeface="+mn-ea"/>
                <a:ea typeface="+mn-ea"/>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7" name="页脚占位符 16"/>
          <p:cNvSpPr>
            <a:spLocks noGrp="1"/>
          </p:cNvSpPr>
          <p:nvPr>
            <p:ph type="ftr" sz="quarter" idx="11"/>
          </p:nvPr>
        </p:nvSpPr>
        <p:spPr/>
        <p:txBody>
          <a:bodyPr/>
          <a:lstStyle>
            <a:lvl1pPr>
              <a:defRPr>
                <a:latin typeface="+mn-ea"/>
              </a:defRPr>
            </a:lvl1pPr>
          </a:lstStyle>
          <a:p>
            <a:endParaRPr lang="zh-CN" altLang="en-US" dirty="0"/>
          </a:p>
        </p:txBody>
      </p:sp>
      <p:sp>
        <p:nvSpPr>
          <p:cNvPr id="18" name="灯片编号占位符 17"/>
          <p:cNvSpPr>
            <a:spLocks noGrp="1"/>
          </p:cNvSpPr>
          <p:nvPr>
            <p:ph type="sldNum" sz="quarter" idx="12"/>
          </p:nvPr>
        </p:nvSpPr>
        <p:spPr/>
        <p:txBody>
          <a:bodyPr/>
          <a:lstStyle>
            <a:lvl1pPr>
              <a:defRPr>
                <a:latin typeface="+mn-ea"/>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a:buNone/>
              <a:defRPr sz="1600"/>
            </a:lvl1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正文">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669882" y="581225"/>
            <a:ext cx="10852237" cy="648000"/>
          </a:xfrm>
        </p:spPr>
        <p:txBody>
          <a:bodyPr vert="horz" lIns="101600" tIns="38100" rIns="76200" bIns="38100" rtlCol="0" anchor="ctr" anchorCtr="0">
            <a:noAutofit/>
          </a:bodyPr>
          <a:lstStyle>
            <a:lvl1pPr marL="0" marR="0" algn="l" defTabSz="914400" rtl="0" eaLnBrk="1" fontAlgn="auto" latinLnBrk="0" hangingPunct="1">
              <a:lnSpc>
                <a:spcPct val="100000"/>
              </a:lnSpc>
              <a:buNone/>
              <a:defRPr kumimoji="0" lang="zh-CN" altLang="en-US" sz="3200" b="1" i="0" u="none" strike="noStrike" kern="1200" cap="none" spc="200" normalizeH="0" baseline="0" noProof="1" dirty="0">
                <a:solidFill>
                  <a:schemeClr val="tx1"/>
                </a:solidFill>
                <a:uFillTx/>
                <a:latin typeface="+mn-ea"/>
                <a:ea typeface="+mn-ea"/>
                <a:cs typeface="+mj-cs"/>
                <a:sym typeface="+mn-ea"/>
              </a:defRPr>
            </a:lvl1pPr>
          </a:lstStyle>
          <a:p>
            <a:pPr lvl="0"/>
            <a:r>
              <a:rPr dirty="0">
                <a:sym typeface="+mn-ea"/>
              </a:rPr>
              <a:t>单击此处编辑标题</a:t>
            </a:r>
            <a:endParaRPr dirty="0">
              <a:sym typeface="+mn-ea"/>
            </a:endParaRPr>
          </a:p>
        </p:txBody>
      </p:sp>
      <p:sp>
        <p:nvSpPr>
          <p:cNvPr id="5" name="页脚占位符 4"/>
          <p:cNvSpPr>
            <a:spLocks noGrp="1"/>
          </p:cNvSpPr>
          <p:nvPr>
            <p:ph type="ftr" sz="quarter" idx="11"/>
          </p:nvPr>
        </p:nvSpPr>
        <p:spPr/>
        <p:txBody>
          <a:bodyPr/>
          <a:lstStyle>
            <a:lvl1pPr>
              <a:defRPr>
                <a:latin typeface="+mn-ea"/>
              </a:defRPr>
            </a:lvl1pPr>
          </a:lstStyle>
          <a:p>
            <a:endParaRPr lang="zh-CN" altLang="en-US"/>
          </a:p>
        </p:txBody>
      </p:sp>
      <p:sp>
        <p:nvSpPr>
          <p:cNvPr id="6" name="灯片编号占位符 5"/>
          <p:cNvSpPr>
            <a:spLocks noGrp="1"/>
          </p:cNvSpPr>
          <p:nvPr>
            <p:ph type="sldNum" sz="quarter" idx="12"/>
          </p:nvPr>
        </p:nvSpPr>
        <p:spPr/>
        <p:txBody>
          <a:bodyPr/>
          <a:lstStyle>
            <a:lvl1pPr>
              <a:defRPr>
                <a:latin typeface="+mn-ea"/>
              </a:defRPr>
            </a:lvl1pPr>
          </a:lstStyle>
          <a:p>
            <a:fld id="{49AE70B2-8BF9-45C0-BB95-33D1B9D3A854}" type="slidenum">
              <a:rPr lang="zh-CN" altLang="en-US" smtClean="0"/>
            </a:fld>
            <a:endParaRPr lang="zh-CN" altLang="en-US"/>
          </a:p>
        </p:txBody>
      </p:sp>
      <p:sp>
        <p:nvSpPr>
          <p:cNvPr id="7" name="文本占位符 6"/>
          <p:cNvSpPr>
            <a:spLocks noGrp="1"/>
          </p:cNvSpPr>
          <p:nvPr>
            <p:ph type="body" idx="1" hasCustomPrompt="1"/>
          </p:nvPr>
        </p:nvSpPr>
        <p:spPr>
          <a:xfrm>
            <a:off x="669925" y="1508125"/>
            <a:ext cx="10852150" cy="4749165"/>
          </a:xfrm>
          <a:prstGeom prst="rect">
            <a:avLst/>
          </a:prstGeom>
        </p:spPr>
        <p:txBody>
          <a:bodyPr vert="horz" lIns="101600" tIns="0" rIns="82550" bIns="0" rtlCol="0">
            <a:normAutofit/>
          </a:bodyPr>
          <a:lstStyle>
            <a:lvl1pPr>
              <a:defRPr sz="2400"/>
            </a:lvl1pPr>
            <a:lvl2pPr>
              <a:defRPr sz="2400"/>
            </a:lvl2pPr>
            <a:lvl3pPr>
              <a:defRPr sz="2400"/>
            </a:lvl3pPr>
            <a:lvl4pPr>
              <a:defRPr sz="2400"/>
            </a:lvl4pPr>
            <a:lvl5pPr>
              <a:defRPr sz="2400"/>
            </a:lvl5pPr>
          </a:lstStyle>
          <a:p>
            <a:pPr lvl="0"/>
            <a:r>
              <a:rPr lang="zh-CN" altLang="en-US" dirty="0"/>
              <a:t>单击此处编辑正文</a:t>
            </a:r>
            <a:endParaRPr lang="zh-CN" altLang="en-US" dirty="0"/>
          </a:p>
          <a:p>
            <a:pPr lvl="0"/>
            <a:r>
              <a:rPr lang="zh-CN" altLang="en-US" dirty="0">
                <a:sym typeface="+mn-ea"/>
              </a:rPr>
              <a:t>单击此处编辑正文</a:t>
            </a:r>
            <a:endParaRPr lang="zh-CN" altLang="en-US" dirty="0"/>
          </a:p>
          <a:p>
            <a:pPr lvl="0"/>
            <a:r>
              <a:rPr lang="zh-CN" altLang="en-US" dirty="0">
                <a:sym typeface="+mn-ea"/>
              </a:rPr>
              <a:t>单击此处编辑正文</a:t>
            </a:r>
            <a:endParaRPr lang="zh-CN" altLang="en-US" dirty="0"/>
          </a:p>
          <a:p>
            <a:pPr lvl="0"/>
            <a:r>
              <a:rPr lang="zh-CN" altLang="en-US" dirty="0">
                <a:sym typeface="+mn-ea"/>
              </a:rPr>
              <a:t>单击此处编辑正文</a:t>
            </a:r>
            <a:endParaRPr lang="zh-CN" altLang="en-US" dirty="0"/>
          </a:p>
          <a:p>
            <a:pPr lvl="0"/>
            <a:r>
              <a:rPr lang="zh-CN" altLang="en-US" dirty="0">
                <a:sym typeface="+mn-ea"/>
              </a:rPr>
              <a:t>单击此处编辑正文</a:t>
            </a:r>
            <a:endParaRPr lang="zh-CN" alt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2000" advTm="0"/>
    </mc:Choice>
    <mc:Fallback>
      <p:transition spd="slow" advTm="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标题与图文">
    <p:spTree>
      <p:nvGrpSpPr>
        <p:cNvPr id="1" name=""/>
        <p:cNvGrpSpPr/>
        <p:nvPr/>
      </p:nvGrpSpPr>
      <p:grpSpPr>
        <a:xfrm>
          <a:off x="0" y="0"/>
          <a:ext cx="0" cy="0"/>
          <a:chOff x="0" y="0"/>
          <a:chExt cx="0" cy="0"/>
        </a:xfrm>
      </p:grpSpPr>
      <p:sp>
        <p:nvSpPr>
          <p:cNvPr id="3" name="页脚占位符 2"/>
          <p:cNvSpPr>
            <a:spLocks noGrp="1"/>
          </p:cNvSpPr>
          <p:nvPr>
            <p:ph type="ftr" sz="quarter" idx="11"/>
          </p:nvPr>
        </p:nvSpPr>
        <p:spPr/>
        <p:txBody>
          <a:bodyPr/>
          <a:lstStyle>
            <a:lvl1pPr>
              <a:defRPr>
                <a:latin typeface="+mn-ea"/>
              </a:defRPr>
            </a:lvl1pPr>
          </a:lstStyle>
          <a:p>
            <a:endParaRPr lang="zh-CN" altLang="en-US"/>
          </a:p>
        </p:txBody>
      </p:sp>
      <p:sp>
        <p:nvSpPr>
          <p:cNvPr id="4" name="灯片编号占位符 3"/>
          <p:cNvSpPr>
            <a:spLocks noGrp="1"/>
          </p:cNvSpPr>
          <p:nvPr>
            <p:ph type="sldNum" sz="quarter" idx="12"/>
          </p:nvPr>
        </p:nvSpPr>
        <p:spPr/>
        <p:txBody>
          <a:bodyPr/>
          <a:lstStyle>
            <a:lvl1pPr>
              <a:defRPr>
                <a:latin typeface="+mn-ea"/>
              </a:defRPr>
            </a:lvl1pPr>
          </a:lstStyle>
          <a:p>
            <a:fld id="{49AE70B2-8BF9-45C0-BB95-33D1B9D3A854}" type="slidenum">
              <a:rPr lang="zh-CN" altLang="en-US" smtClean="0"/>
            </a:fld>
            <a:endParaRPr lang="zh-CN" altLang="en-US"/>
          </a:p>
        </p:txBody>
      </p:sp>
      <p:sp>
        <p:nvSpPr>
          <p:cNvPr id="5" name="标题 4"/>
          <p:cNvSpPr>
            <a:spLocks noGrp="1"/>
          </p:cNvSpPr>
          <p:nvPr>
            <p:ph type="title" hasCustomPrompt="1"/>
          </p:nvPr>
        </p:nvSpPr>
        <p:spPr>
          <a:xfrm>
            <a:off x="840105" y="727710"/>
            <a:ext cx="3931920" cy="1115060"/>
          </a:xfrm>
        </p:spPr>
        <p:txBody>
          <a:bodyPr anchor="ctr" anchorCtr="0"/>
          <a:lstStyle>
            <a:lvl1pPr>
              <a:defRPr sz="3200">
                <a:latin typeface="+mn-ea"/>
                <a:ea typeface="+mn-ea"/>
              </a:defRPr>
            </a:lvl1pPr>
          </a:lstStyle>
          <a:p>
            <a:r>
              <a:rPr lang="zh-CN" altLang="en-US" smtClean="0"/>
              <a:t>单击此处编辑标题</a:t>
            </a:r>
            <a:endParaRPr lang="zh-CN" altLang="en-US"/>
          </a:p>
        </p:txBody>
      </p:sp>
      <p:sp>
        <p:nvSpPr>
          <p:cNvPr id="6" name="内容占位符 5"/>
          <p:cNvSpPr>
            <a:spLocks noGrp="1"/>
          </p:cNvSpPr>
          <p:nvPr>
            <p:ph idx="1" hasCustomPrompt="1"/>
          </p:nvPr>
        </p:nvSpPr>
        <p:spPr>
          <a:xfrm>
            <a:off x="5138420" y="727710"/>
            <a:ext cx="6172200" cy="5403215"/>
          </a:xfrm>
        </p:spPr>
        <p:txBody>
          <a:bodyPr/>
          <a:lstStyle>
            <a:lvl1pPr>
              <a:defRPr sz="2400">
                <a:latin typeface="+mn-ea"/>
                <a:ea typeface="+mn-ea"/>
              </a:defRPr>
            </a:lvl1pPr>
            <a:lvl2pPr marL="457200" indent="0">
              <a:buNone/>
              <a:defRPr sz="2400">
                <a:latin typeface="+mn-ea"/>
                <a:ea typeface="+mn-ea"/>
              </a:defRPr>
            </a:lvl2pPr>
            <a:lvl3pPr>
              <a:defRPr sz="2400">
                <a:latin typeface="+mn-ea"/>
                <a:ea typeface="+mn-ea"/>
              </a:defRPr>
            </a:lvl3pPr>
            <a:lvl4pPr>
              <a:defRPr sz="2400">
                <a:latin typeface="+mn-ea"/>
                <a:ea typeface="+mn-ea"/>
              </a:defRPr>
            </a:lvl4pPr>
            <a:lvl5pPr>
              <a:defRPr sz="2400">
                <a:latin typeface="+mn-ea"/>
                <a:ea typeface="+mn-ea"/>
              </a:defRPr>
            </a:lvl5pPr>
            <a:lvl6pPr>
              <a:defRPr sz="2000"/>
            </a:lvl6pPr>
            <a:lvl7pPr>
              <a:defRPr sz="2000"/>
            </a:lvl7pPr>
            <a:lvl8pPr>
              <a:defRPr sz="2000"/>
            </a:lvl8pPr>
            <a:lvl9pPr>
              <a:defRPr sz="2000"/>
            </a:lvl9pPr>
          </a:lstStyle>
          <a:p>
            <a:pPr lvl="0"/>
            <a:r>
              <a:rPr lang="zh-CN" altLang="en-US" smtClean="0"/>
              <a:t>单击此处编辑正文</a:t>
            </a:r>
            <a:endParaRPr lang="zh-CN" altLang="en-US"/>
          </a:p>
        </p:txBody>
      </p:sp>
      <p:sp>
        <p:nvSpPr>
          <p:cNvPr id="7" name="文本占位符 6"/>
          <p:cNvSpPr>
            <a:spLocks noGrp="1"/>
          </p:cNvSpPr>
          <p:nvPr>
            <p:ph type="body" sz="half" idx="2" hasCustomPrompt="1"/>
          </p:nvPr>
        </p:nvSpPr>
        <p:spPr>
          <a:xfrm>
            <a:off x="840105" y="2239645"/>
            <a:ext cx="3931920" cy="3891915"/>
          </a:xfrm>
        </p:spPr>
        <p:txBody>
          <a:bodyPr/>
          <a:lstStyle>
            <a:lvl1pPr marL="342900" indent="-342900">
              <a:buFont typeface="Arial" panose="020B0604020202020204" pitchFamily="34" charset="0"/>
              <a:buChar char="•"/>
              <a:defRPr sz="2400">
                <a:latin typeface="+mn-ea"/>
                <a:ea typeface="+mn-ea"/>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单击此处编辑正文</a:t>
            </a:r>
            <a:endParaRPr lang="zh-CN" altLang="en-US" smtClean="0"/>
          </a:p>
          <a:p>
            <a:pPr lvl="0"/>
            <a:r>
              <a:rPr lang="zh-CN" altLang="en-US" smtClean="0">
                <a:sym typeface="+mn-ea"/>
              </a:rPr>
              <a:t>单击此处编辑正文</a:t>
            </a:r>
            <a:endParaRPr lang="zh-CN" altLang="en-US" smtClean="0"/>
          </a:p>
          <a:p>
            <a:pPr lvl="0"/>
            <a:r>
              <a:rPr lang="zh-CN" altLang="en-US" smtClean="0">
                <a:sym typeface="+mn-ea"/>
              </a:rPr>
              <a:t>单击此处编辑正文</a:t>
            </a:r>
            <a:endParaRPr lang="zh-CN" altLang="en-US" smtClean="0"/>
          </a:p>
          <a:p>
            <a:pPr lvl="0"/>
            <a:r>
              <a:rPr lang="zh-CN" altLang="en-US" smtClean="0">
                <a:sym typeface="+mn-ea"/>
              </a:rPr>
              <a:t>单击此处编辑正文</a:t>
            </a:r>
            <a:endParaRPr lang="zh-CN" altLang="en-US" smtClean="0">
              <a:sym typeface="+mn-ea"/>
            </a:endParaRPr>
          </a:p>
          <a:p>
            <a:pPr lvl="0"/>
            <a:r>
              <a:rPr lang="zh-CN" altLang="en-US" smtClean="0">
                <a:sym typeface="+mn-ea"/>
              </a:rPr>
              <a:t>单击此处编辑正文</a:t>
            </a:r>
            <a:endParaRPr lang="zh-CN" altLang="en-US" smtClean="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图片与注释">
    <p:spTree>
      <p:nvGrpSpPr>
        <p:cNvPr id="1" name=""/>
        <p:cNvGrpSpPr/>
        <p:nvPr/>
      </p:nvGrpSpPr>
      <p:grpSpPr>
        <a:xfrm>
          <a:off x="0" y="0"/>
          <a:ext cx="0" cy="0"/>
          <a:chOff x="0" y="0"/>
          <a:chExt cx="0" cy="0"/>
        </a:xfrm>
      </p:grpSpPr>
      <p:sp>
        <p:nvSpPr>
          <p:cNvPr id="6" name="页脚占位符 5"/>
          <p:cNvSpPr>
            <a:spLocks noGrp="1"/>
          </p:cNvSpPr>
          <p:nvPr>
            <p:ph type="ftr" sz="quarter" idx="11"/>
          </p:nvPr>
        </p:nvSpPr>
        <p:spPr/>
        <p:txBody>
          <a:bodyPr/>
          <a:lstStyle>
            <a:lvl1pPr>
              <a:defRPr>
                <a:latin typeface="+mn-ea"/>
              </a:defRPr>
            </a:lvl1pPr>
          </a:lstStyle>
          <a:p>
            <a:endParaRPr lang="zh-CN" altLang="en-US" dirty="0"/>
          </a:p>
        </p:txBody>
      </p:sp>
      <p:sp>
        <p:nvSpPr>
          <p:cNvPr id="7" name="灯片编号占位符 6"/>
          <p:cNvSpPr>
            <a:spLocks noGrp="1"/>
          </p:cNvSpPr>
          <p:nvPr>
            <p:ph type="sldNum" sz="quarter" idx="12"/>
          </p:nvPr>
        </p:nvSpPr>
        <p:spPr/>
        <p:txBody>
          <a:bodyPr/>
          <a:lstStyle>
            <a:lvl1pPr>
              <a:defRPr>
                <a:latin typeface="+mn-ea"/>
              </a:defRPr>
            </a:lvl1pPr>
          </a:lstStyle>
          <a:p>
            <a:fld id="{FABC47A4-756D-490B-A52F-7D9E2C9FC05F}" type="slidenum">
              <a:rPr lang="zh-CN" altLang="en-US" smtClean="0"/>
            </a:fld>
            <a:endParaRPr lang="zh-CN" altLang="en-US"/>
          </a:p>
        </p:txBody>
      </p:sp>
      <p:sp>
        <p:nvSpPr>
          <p:cNvPr id="9" name="标题 8"/>
          <p:cNvSpPr>
            <a:spLocks noGrp="1"/>
          </p:cNvSpPr>
          <p:nvPr>
            <p:ph type="title" hasCustomPrompt="1"/>
          </p:nvPr>
        </p:nvSpPr>
        <p:spPr>
          <a:xfrm>
            <a:off x="669925" y="5605145"/>
            <a:ext cx="10852150" cy="558165"/>
          </a:xfrm>
        </p:spPr>
        <p:txBody>
          <a:bodyPr/>
          <a:lstStyle>
            <a:lvl1pPr>
              <a:defRPr b="0">
                <a:latin typeface="+mn-ea"/>
                <a:ea typeface="+mn-ea"/>
              </a:defRPr>
            </a:lvl1pPr>
          </a:lstStyle>
          <a:p>
            <a:r>
              <a:rPr lang="zh-CN" altLang="en-US"/>
              <a:t>单击此处编辑正文</a:t>
            </a:r>
            <a:endParaRPr lang="zh-CN" altLang="en-US"/>
          </a:p>
        </p:txBody>
      </p:sp>
      <p:sp>
        <p:nvSpPr>
          <p:cNvPr id="8" name="内容占位符 7"/>
          <p:cNvSpPr>
            <a:spLocks noGrp="1"/>
          </p:cNvSpPr>
          <p:nvPr>
            <p:ph idx="1" hasCustomPrompt="1"/>
          </p:nvPr>
        </p:nvSpPr>
        <p:spPr>
          <a:xfrm>
            <a:off x="669925" y="641350"/>
            <a:ext cx="10852150" cy="4556125"/>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2400" b="0" i="0" u="none" strike="noStrike" kern="1200" cap="none" spc="150" normalizeH="0" baseline="0" noProof="1" dirty="0">
                <a:solidFill>
                  <a:schemeClr val="tx1">
                    <a:lumMod val="75000"/>
                    <a:lumOff val="25000"/>
                  </a:schemeClr>
                </a:solidFill>
                <a:uFillTx/>
                <a:latin typeface="+mn-ea"/>
                <a:ea typeface="+mn-ea"/>
                <a:cs typeface="+mn-cs"/>
                <a:sym typeface="+mn-ea"/>
              </a:defRPr>
            </a:lvl1pPr>
            <a:lvl2pPr marL="457200" marR="0" lvl="1" indent="0" algn="l" defTabSz="914400" rtl="0" eaLnBrk="1" fontAlgn="auto" latinLnBrk="0" hangingPunct="1">
              <a:lnSpc>
                <a:spcPct val="130000"/>
              </a:lnSpc>
              <a:spcBef>
                <a:spcPts val="0"/>
              </a:spcBef>
              <a:spcAft>
                <a:spcPts val="1000"/>
              </a:spcAft>
              <a:buFont typeface="Arial" panose="020B0604020202020204" pitchFamily="34" charset="0"/>
              <a:buNone/>
              <a:tabLst>
                <a:tab pos="1609725" algn="l"/>
              </a:tabLst>
              <a:defRPr kumimoji="0" lang="zh-CN" altLang="en-US" sz="2400" b="0" i="0" u="none" strike="noStrike" kern="1200" cap="none" spc="150" normalizeH="0" baseline="0" noProof="1" dirty="0">
                <a:solidFill>
                  <a:schemeClr val="tx1">
                    <a:lumMod val="75000"/>
                    <a:lumOff val="25000"/>
                  </a:schemeClr>
                </a:solidFill>
                <a:uFillTx/>
                <a:latin typeface="+mn-ea"/>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2400" b="0" i="0" u="none" strike="noStrike" kern="1200" cap="none" spc="150" normalizeH="0" baseline="0" noProof="1" dirty="0">
                <a:solidFill>
                  <a:schemeClr val="tx1">
                    <a:lumMod val="75000"/>
                    <a:lumOff val="25000"/>
                  </a:schemeClr>
                </a:solidFill>
                <a:uFillTx/>
                <a:latin typeface="+mn-ea"/>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2400" b="0" i="0" u="none" strike="noStrike" kern="1200" cap="none" spc="150" normalizeH="0" baseline="0" noProof="1" dirty="0">
                <a:solidFill>
                  <a:schemeClr val="tx1">
                    <a:lumMod val="75000"/>
                    <a:lumOff val="25000"/>
                  </a:schemeClr>
                </a:solidFill>
                <a:uFillTx/>
                <a:latin typeface="+mn-ea"/>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2400" b="0" i="0" u="none" strike="noStrike" kern="1200" cap="none" spc="150" normalizeH="0" baseline="0" noProof="1" dirty="0">
                <a:solidFill>
                  <a:schemeClr val="tx1">
                    <a:lumMod val="75000"/>
                    <a:lumOff val="25000"/>
                  </a:schemeClr>
                </a:solidFill>
                <a:uFillTx/>
                <a:latin typeface="+mn-ea"/>
                <a:ea typeface="+mn-ea"/>
                <a:cs typeface="+mn-cs"/>
                <a:sym typeface="+mn-ea"/>
              </a:defRPr>
            </a:lvl5pPr>
          </a:lstStyle>
          <a:p>
            <a:pPr lvl="0"/>
            <a:r>
              <a:rPr dirty="0">
                <a:sym typeface="+mn-ea"/>
              </a:rPr>
              <a:t>单击此处编辑正文</a:t>
            </a:r>
            <a:endParaRPr dirty="0">
              <a:sym typeface="+mn-ea"/>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vertTitleAndTx" preserve="1">
  <p:cSld name="单张大图">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lvl1pPr>
              <a:defRPr>
                <a:latin typeface="+mn-ea"/>
              </a:defRPr>
            </a:lvl1pPr>
          </a:lstStyle>
          <a:p>
            <a:endParaRPr lang="zh-CN" altLang="en-US"/>
          </a:p>
        </p:txBody>
      </p:sp>
      <p:sp>
        <p:nvSpPr>
          <p:cNvPr id="6" name="灯片编号占位符 5"/>
          <p:cNvSpPr>
            <a:spLocks noGrp="1"/>
          </p:cNvSpPr>
          <p:nvPr>
            <p:ph type="sldNum" sz="quarter" idx="12"/>
          </p:nvPr>
        </p:nvSpPr>
        <p:spPr/>
        <p:txBody>
          <a:bodyPr/>
          <a:lstStyle>
            <a:lvl1pPr>
              <a:defRPr>
                <a:latin typeface="+mn-ea"/>
              </a:defRPr>
            </a:lvl1pPr>
          </a:lstStyle>
          <a:p>
            <a:fld id="{49AE70B2-8BF9-45C0-BB95-33D1B9D3A854}" type="slidenum">
              <a:rPr lang="zh-CN" altLang="en-US" smtClean="0"/>
            </a:fld>
            <a:endParaRPr lang="zh-CN" altLang="en-US"/>
          </a:p>
        </p:txBody>
      </p:sp>
      <p:sp>
        <p:nvSpPr>
          <p:cNvPr id="7" name="内容占位符 6"/>
          <p:cNvSpPr>
            <a:spLocks noGrp="1"/>
          </p:cNvSpPr>
          <p:nvPr>
            <p:ph idx="1" hasCustomPrompt="1"/>
          </p:nvPr>
        </p:nvSpPr>
        <p:spPr>
          <a:xfrm>
            <a:off x="0" y="0"/>
            <a:ext cx="12196445" cy="6868160"/>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2400" b="0" i="0" u="none" strike="noStrike" kern="1200" cap="none" spc="150" normalizeH="0" baseline="0" noProof="1" dirty="0">
                <a:solidFill>
                  <a:schemeClr val="tx1">
                    <a:lumMod val="75000"/>
                    <a:lumOff val="25000"/>
                  </a:schemeClr>
                </a:solidFill>
                <a:uFillTx/>
                <a:latin typeface="+mn-ea"/>
                <a:ea typeface="+mn-ea"/>
                <a:cs typeface="+mn-cs"/>
                <a:sym typeface="+mn-ea"/>
              </a:defRPr>
            </a:lvl1pPr>
            <a:lvl2pPr marL="457200" marR="0" lvl="1" indent="0" algn="l" defTabSz="914400" rtl="0" eaLnBrk="1" fontAlgn="auto" latinLnBrk="0" hangingPunct="1">
              <a:lnSpc>
                <a:spcPct val="130000"/>
              </a:lnSpc>
              <a:spcBef>
                <a:spcPts val="0"/>
              </a:spcBef>
              <a:spcAft>
                <a:spcPts val="1000"/>
              </a:spcAft>
              <a:buFont typeface="Arial" panose="020B0604020202020204" pitchFamily="34" charset="0"/>
              <a:buNone/>
              <a:tabLst>
                <a:tab pos="1609725" algn="l"/>
              </a:tabLst>
              <a:defRPr kumimoji="0" lang="zh-CN" altLang="en-US" sz="2400" b="0" i="0" u="none" strike="noStrike" kern="1200" cap="none" spc="150" normalizeH="0" baseline="0" noProof="1" dirty="0">
                <a:solidFill>
                  <a:schemeClr val="tx1">
                    <a:lumMod val="75000"/>
                    <a:lumOff val="25000"/>
                  </a:schemeClr>
                </a:solidFill>
                <a:uFillTx/>
                <a:latin typeface="+mn-ea"/>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2400" b="0" i="0" u="none" strike="noStrike" kern="1200" cap="none" spc="150" normalizeH="0" baseline="0" noProof="1" dirty="0">
                <a:solidFill>
                  <a:schemeClr val="tx1">
                    <a:lumMod val="75000"/>
                    <a:lumOff val="25000"/>
                  </a:schemeClr>
                </a:solidFill>
                <a:uFillTx/>
                <a:latin typeface="+mn-ea"/>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2400" b="0" i="0" u="none" strike="noStrike" kern="1200" cap="none" spc="150" normalizeH="0" baseline="0" noProof="1" dirty="0">
                <a:solidFill>
                  <a:schemeClr val="tx1">
                    <a:lumMod val="75000"/>
                    <a:lumOff val="25000"/>
                  </a:schemeClr>
                </a:solidFill>
                <a:uFillTx/>
                <a:latin typeface="+mn-ea"/>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2400" b="0" i="0" u="none" strike="noStrike" kern="1200" cap="none" spc="150" normalizeH="0" baseline="0" noProof="1" dirty="0">
                <a:solidFill>
                  <a:schemeClr val="tx1">
                    <a:lumMod val="75000"/>
                    <a:lumOff val="25000"/>
                  </a:schemeClr>
                </a:solidFill>
                <a:uFillTx/>
                <a:latin typeface="+mn-ea"/>
                <a:ea typeface="+mn-ea"/>
                <a:cs typeface="+mn-cs"/>
                <a:sym typeface="+mn-ea"/>
              </a:defRPr>
            </a:lvl5pPr>
          </a:lstStyle>
          <a:p>
            <a:pPr lvl="0"/>
            <a:r>
              <a:rPr dirty="0">
                <a:sym typeface="+mn-ea"/>
              </a:rPr>
              <a:t>单击此处编辑正文</a:t>
            </a:r>
            <a:endParaRPr dirty="0">
              <a:sym typeface="+mn-ea"/>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两联图片">
    <p:spTree>
      <p:nvGrpSpPr>
        <p:cNvPr id="1" name=""/>
        <p:cNvGrpSpPr/>
        <p:nvPr/>
      </p:nvGrpSpPr>
      <p:grpSpPr>
        <a:xfrm>
          <a:off x="0" y="0"/>
          <a:ext cx="0" cy="0"/>
          <a:chOff x="0" y="0"/>
          <a:chExt cx="0" cy="0"/>
        </a:xfrm>
      </p:grpSpPr>
      <p:sp>
        <p:nvSpPr>
          <p:cNvPr id="4" name="页脚占位符 3"/>
          <p:cNvSpPr>
            <a:spLocks noGrp="1"/>
          </p:cNvSpPr>
          <p:nvPr>
            <p:ph type="ftr" sz="quarter" idx="11"/>
          </p:nvPr>
        </p:nvSpPr>
        <p:spPr/>
        <p:txBody>
          <a:bodyPr/>
          <a:lstStyle>
            <a:lvl1pPr>
              <a:defRPr>
                <a:latin typeface="+mn-ea"/>
              </a:defRPr>
            </a:lvl1pPr>
          </a:lstStyle>
          <a:p>
            <a:endParaRPr lang="zh-CN" altLang="en-US"/>
          </a:p>
        </p:txBody>
      </p:sp>
      <p:sp>
        <p:nvSpPr>
          <p:cNvPr id="5" name="灯片编号占位符 4"/>
          <p:cNvSpPr>
            <a:spLocks noGrp="1"/>
          </p:cNvSpPr>
          <p:nvPr>
            <p:ph type="sldNum" sz="quarter" idx="12"/>
          </p:nvPr>
        </p:nvSpPr>
        <p:spPr/>
        <p:txBody>
          <a:bodyPr/>
          <a:lstStyle>
            <a:lvl1pPr>
              <a:defRPr>
                <a:latin typeface="+mn-ea"/>
              </a:defRPr>
            </a:lvl1pPr>
          </a:lstStyle>
          <a:p>
            <a:fld id="{49AE70B2-8BF9-45C0-BB95-33D1B9D3A854}" type="slidenum">
              <a:rPr lang="zh-CN" altLang="en-US" smtClean="0"/>
            </a:fld>
            <a:endParaRPr lang="zh-CN" altLang="en-US"/>
          </a:p>
        </p:txBody>
      </p:sp>
      <p:sp>
        <p:nvSpPr>
          <p:cNvPr id="2" name="内容占位符 1"/>
          <p:cNvSpPr>
            <a:spLocks noGrp="1"/>
          </p:cNvSpPr>
          <p:nvPr>
            <p:ph sz="half" idx="2" hasCustomPrompt="1"/>
          </p:nvPr>
        </p:nvSpPr>
        <p:spPr>
          <a:xfrm>
            <a:off x="467995" y="565150"/>
            <a:ext cx="5400040" cy="5727700"/>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2400" b="0" i="0" u="none" strike="noStrike" kern="1200" cap="none" spc="150" normalizeH="0" baseline="0" noProof="1" dirty="0">
                <a:solidFill>
                  <a:schemeClr val="tx1">
                    <a:lumMod val="75000"/>
                    <a:lumOff val="25000"/>
                  </a:schemeClr>
                </a:solidFill>
                <a:uFillTx/>
                <a:latin typeface="+mn-ea"/>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2400" b="0" i="0" u="none" strike="noStrike" kern="1200" cap="none" spc="150" normalizeH="0" baseline="0" noProof="1" dirty="0">
                <a:solidFill>
                  <a:schemeClr val="tx1">
                    <a:lumMod val="75000"/>
                    <a:lumOff val="25000"/>
                  </a:schemeClr>
                </a:solidFill>
                <a:uFillTx/>
                <a:latin typeface="+mn-ea"/>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2400" b="0" i="0" u="none" strike="noStrike" kern="1200" cap="none" spc="150" normalizeH="0" baseline="0" noProof="1" dirty="0">
                <a:solidFill>
                  <a:schemeClr val="tx1">
                    <a:lumMod val="75000"/>
                    <a:lumOff val="25000"/>
                  </a:schemeClr>
                </a:solidFill>
                <a:uFillTx/>
                <a:latin typeface="+mn-ea"/>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2400" b="0" i="0" u="none" strike="noStrike" kern="1200" cap="none" spc="150" normalizeH="0" baseline="0" noProof="1" dirty="0">
                <a:solidFill>
                  <a:schemeClr val="tx1">
                    <a:lumMod val="75000"/>
                    <a:lumOff val="25000"/>
                  </a:schemeClr>
                </a:solidFill>
                <a:uFillTx/>
                <a:latin typeface="+mn-ea"/>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2400" b="0" i="0" u="none" strike="noStrike" kern="1200" cap="none" spc="150" normalizeH="0" baseline="0" noProof="1" dirty="0">
                <a:solidFill>
                  <a:schemeClr val="tx1">
                    <a:lumMod val="75000"/>
                    <a:lumOff val="25000"/>
                  </a:schemeClr>
                </a:solidFill>
                <a:uFillTx/>
                <a:latin typeface="+mn-ea"/>
                <a:ea typeface="+mn-ea"/>
                <a:cs typeface="+mn-cs"/>
                <a:sym typeface="+mn-ea"/>
              </a:defRPr>
            </a:lvl5pPr>
          </a:lstStyle>
          <a:p>
            <a:pPr lvl="0"/>
            <a:r>
              <a:rPr dirty="0">
                <a:sym typeface="+mn-ea"/>
              </a:rPr>
              <a:t>单击此处编辑正文</a:t>
            </a:r>
            <a:endParaRPr dirty="0">
              <a:sym typeface="+mn-ea"/>
            </a:endParaRPr>
          </a:p>
        </p:txBody>
      </p:sp>
      <p:sp>
        <p:nvSpPr>
          <p:cNvPr id="6" name="内容占位符 5"/>
          <p:cNvSpPr>
            <a:spLocks noGrp="1"/>
          </p:cNvSpPr>
          <p:nvPr>
            <p:ph sz="half" idx="13" hasCustomPrompt="1"/>
          </p:nvPr>
        </p:nvSpPr>
        <p:spPr>
          <a:xfrm>
            <a:off x="6287770" y="565150"/>
            <a:ext cx="5400040" cy="5727700"/>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2400" b="0" i="0" u="none" strike="noStrike" kern="1200" cap="none" spc="150" normalizeH="0" baseline="0" noProof="1" dirty="0">
                <a:solidFill>
                  <a:schemeClr val="tx1">
                    <a:lumMod val="75000"/>
                    <a:lumOff val="25000"/>
                  </a:schemeClr>
                </a:solidFill>
                <a:uFillTx/>
                <a:latin typeface="+mn-ea"/>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2400" b="0" i="0" u="none" strike="noStrike" kern="1200" cap="none" spc="150" normalizeH="0" baseline="0" noProof="1" dirty="0">
                <a:solidFill>
                  <a:schemeClr val="tx1">
                    <a:lumMod val="75000"/>
                    <a:lumOff val="25000"/>
                  </a:schemeClr>
                </a:solidFill>
                <a:uFillTx/>
                <a:latin typeface="+mn-ea"/>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2400" b="0" i="0" u="none" strike="noStrike" kern="1200" cap="none" spc="150" normalizeH="0" baseline="0" noProof="1" dirty="0">
                <a:solidFill>
                  <a:schemeClr val="tx1">
                    <a:lumMod val="75000"/>
                    <a:lumOff val="25000"/>
                  </a:schemeClr>
                </a:solidFill>
                <a:uFillTx/>
                <a:latin typeface="+mn-ea"/>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2400" b="0" i="0" u="none" strike="noStrike" kern="1200" cap="none" spc="150" normalizeH="0" baseline="0" noProof="1" dirty="0">
                <a:solidFill>
                  <a:schemeClr val="tx1">
                    <a:lumMod val="75000"/>
                    <a:lumOff val="25000"/>
                  </a:schemeClr>
                </a:solidFill>
                <a:uFillTx/>
                <a:latin typeface="+mn-ea"/>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2400" b="0" i="0" u="none" strike="noStrike" kern="1200" cap="none" spc="150" normalizeH="0" baseline="0" noProof="1" dirty="0">
                <a:solidFill>
                  <a:schemeClr val="tx1">
                    <a:lumMod val="75000"/>
                    <a:lumOff val="25000"/>
                  </a:schemeClr>
                </a:solidFill>
                <a:uFillTx/>
                <a:latin typeface="+mn-ea"/>
                <a:ea typeface="+mn-ea"/>
                <a:cs typeface="+mn-cs"/>
                <a:sym typeface="+mn-ea"/>
              </a:defRPr>
            </a:lvl5pPr>
          </a:lstStyle>
          <a:p>
            <a:pPr lvl="0"/>
            <a:r>
              <a:rPr dirty="0">
                <a:sym typeface="+mn-ea"/>
              </a:rPr>
              <a:t>单击此处编辑</a:t>
            </a:r>
            <a:r>
              <a:rPr>
                <a:sym typeface="+mn-ea"/>
              </a:rPr>
              <a:t>正文</a:t>
            </a:r>
            <a:endParaRPr dirty="0">
              <a:sym typeface="+mn-ea"/>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4" name="页脚占位符 3"/>
          <p:cNvSpPr>
            <a:spLocks noGrp="1"/>
          </p:cNvSpPr>
          <p:nvPr>
            <p:ph type="ftr" sz="quarter" idx="11"/>
          </p:nvPr>
        </p:nvSpPr>
        <p:spPr/>
        <p:txBody>
          <a:bodyPr/>
          <a:lstStyle>
            <a:lvl1pPr>
              <a:defRPr>
                <a:latin typeface="+mn-ea"/>
              </a:defRPr>
            </a:lvl1pPr>
          </a:lstStyle>
          <a:p>
            <a:endParaRPr lang="zh-CN" altLang="en-US"/>
          </a:p>
        </p:txBody>
      </p:sp>
      <p:sp>
        <p:nvSpPr>
          <p:cNvPr id="5" name="灯片编号占位符 4"/>
          <p:cNvSpPr>
            <a:spLocks noGrp="1"/>
          </p:cNvSpPr>
          <p:nvPr>
            <p:ph type="sldNum" sz="quarter" idx="12"/>
          </p:nvPr>
        </p:nvSpPr>
        <p:spPr/>
        <p:txBody>
          <a:bodyPr/>
          <a:lstStyle>
            <a:lvl1pPr>
              <a:defRPr>
                <a:latin typeface="+mn-ea"/>
              </a:defRPr>
            </a:lvl1pPr>
          </a:lstStyle>
          <a:p>
            <a:fld id="{49AE70B2-8BF9-45C0-BB95-33D1B9D3A854}" type="slidenum">
              <a:rPr lang="zh-CN" altLang="en-US" smtClean="0"/>
            </a:fld>
            <a:endParaRPr lang="zh-CN" altLang="en-US"/>
          </a:p>
        </p:txBody>
      </p:sp>
      <p:sp>
        <p:nvSpPr>
          <p:cNvPr id="2" name="标题 1"/>
          <p:cNvSpPr>
            <a:spLocks noGrp="1"/>
          </p:cNvSpPr>
          <p:nvPr>
            <p:ph type="title" hasCustomPrompt="1"/>
          </p:nvPr>
        </p:nvSpPr>
        <p:spPr>
          <a:xfrm>
            <a:off x="669882" y="623591"/>
            <a:ext cx="10852237" cy="899167"/>
          </a:xfrm>
        </p:spPr>
        <p:txBody>
          <a:bodyPr vert="horz" lIns="101600" tIns="38100" rIns="25400" bIns="38100" rtlCol="0" anchor="ctr" anchorCtr="0">
            <a:noAutofit/>
          </a:bodyPr>
          <a:lstStyle>
            <a:lvl1pPr marL="0" marR="0" algn="ctr" defTabSz="914400" rtl="0" eaLnBrk="1" fontAlgn="auto" latinLnBrk="0" hangingPunct="1">
              <a:lnSpc>
                <a:spcPct val="100000"/>
              </a:lnSpc>
              <a:buNone/>
              <a:defRPr kumimoji="0" lang="zh-CN" altLang="en-US" sz="3200" b="0" i="0" u="none" strike="noStrike" kern="1200" cap="none" spc="600" normalizeH="0" baseline="0" noProof="1" dirty="0">
                <a:solidFill>
                  <a:schemeClr val="tx1"/>
                </a:solidFill>
                <a:effectLst/>
                <a:uFillTx/>
                <a:latin typeface="+mn-ea"/>
                <a:ea typeface="+mn-ea"/>
                <a:cs typeface="+mj-cs"/>
                <a:sym typeface="+mn-ea"/>
              </a:defRPr>
            </a:lvl1pPr>
          </a:lstStyle>
          <a:p>
            <a:pPr lvl="0"/>
            <a:r>
              <a:rPr>
                <a:sym typeface="+mn-ea"/>
              </a:rPr>
              <a:t>单击此处编辑标题</a:t>
            </a:r>
            <a:endParaRPr>
              <a:sym typeface="+mn-ea"/>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4" name="页脚占位符 3"/>
          <p:cNvSpPr>
            <a:spLocks noGrp="1"/>
          </p:cNvSpPr>
          <p:nvPr>
            <p:ph type="ftr" sz="quarter" idx="11"/>
          </p:nvPr>
        </p:nvSpPr>
        <p:spPr/>
        <p:txBody>
          <a:bodyPr/>
          <a:lstStyle>
            <a:lvl1pPr>
              <a:defRPr>
                <a:latin typeface="+mn-ea"/>
              </a:defRPr>
            </a:lvl1pPr>
          </a:lstStyle>
          <a:p>
            <a:endParaRPr lang="zh-CN" altLang="en-US" dirty="0"/>
          </a:p>
        </p:txBody>
      </p:sp>
      <p:sp>
        <p:nvSpPr>
          <p:cNvPr id="5" name="灯片编号占位符 4"/>
          <p:cNvSpPr>
            <a:spLocks noGrp="1"/>
          </p:cNvSpPr>
          <p:nvPr>
            <p:ph type="sldNum" sz="quarter" idx="12"/>
          </p:nvPr>
        </p:nvSpPr>
        <p:spPr/>
        <p:txBody>
          <a:bodyPr/>
          <a:lstStyle>
            <a:lvl1pPr>
              <a:defRPr>
                <a:latin typeface="+mn-ea"/>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image" Target="../media/image1.png"/><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0"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7.xml"/><Relationship Id="rId8" Type="http://schemas.openxmlformats.org/officeDocument/2006/relationships/slideLayout" Target="../slideLayouts/slideLayout16.xml"/><Relationship Id="rId7" Type="http://schemas.openxmlformats.org/officeDocument/2006/relationships/slideLayout" Target="../slideLayouts/slideLayout15.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3" Type="http://schemas.openxmlformats.org/officeDocument/2006/relationships/slideLayout" Target="../slideLayouts/slideLayout11.xml"/><Relationship Id="rId2" Type="http://schemas.openxmlformats.org/officeDocument/2006/relationships/slideLayout" Target="../slideLayouts/slideLayout10.xml"/><Relationship Id="rId19" Type="http://schemas.openxmlformats.org/officeDocument/2006/relationships/theme" Target="../theme/theme2.xml"/><Relationship Id="rId18" Type="http://schemas.openxmlformats.org/officeDocument/2006/relationships/image" Target="../media/image1.png"/><Relationship Id="rId17" Type="http://schemas.openxmlformats.org/officeDocument/2006/relationships/tags" Target="../tags/tag61.xml"/><Relationship Id="rId16" Type="http://schemas.openxmlformats.org/officeDocument/2006/relationships/tags" Target="../tags/tag60.xml"/><Relationship Id="rId15" Type="http://schemas.openxmlformats.org/officeDocument/2006/relationships/tags" Target="../tags/tag59.xml"/><Relationship Id="rId14" Type="http://schemas.openxmlformats.org/officeDocument/2006/relationships/tags" Target="../tags/tag58.xml"/><Relationship Id="rId13" Type="http://schemas.openxmlformats.org/officeDocument/2006/relationships/tags" Target="../tags/tag57.xml"/><Relationship Id="rId12" Type="http://schemas.openxmlformats.org/officeDocument/2006/relationships/slideLayout" Target="../slideLayouts/slideLayout20.xml"/><Relationship Id="rId11" Type="http://schemas.openxmlformats.org/officeDocument/2006/relationships/slideLayout" Target="../slideLayouts/slideLayout19.xml"/><Relationship Id="rId10" Type="http://schemas.openxmlformats.org/officeDocument/2006/relationships/slideLayout" Target="../slideLayouts/slideLayout18.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日期占位符 3"/>
          <p:cNvSpPr>
            <a:spLocks noGrp="1"/>
          </p:cNvSpPr>
          <p:nvPr>
            <p:ph type="dt" sz="half" idx="2"/>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latin typeface="+mn-ea"/>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latin typeface="+mn-ea"/>
              </a:defRPr>
            </a:lvl1pPr>
          </a:lstStyle>
          <a:p>
            <a:endParaRPr lang="zh-CN" altLang="en-US" dirty="0"/>
          </a:p>
        </p:txBody>
      </p:sp>
      <p:sp>
        <p:nvSpPr>
          <p:cNvPr id="6" name="灯片编号占位符 5"/>
          <p:cNvSpPr>
            <a:spLocks noGrp="1"/>
          </p:cNvSpPr>
          <p:nvPr>
            <p:ph type="sldNum" sz="quarter" idx="4"/>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latin typeface="+mn-ea"/>
              </a:defRPr>
            </a:lvl1pPr>
          </a:lstStyle>
          <a:p>
            <a:fld id="{49AE70B2-8BF9-45C0-BB95-33D1B9D3A854}" type="slidenum">
              <a:rPr lang="zh-CN" altLang="en-US" smtClean="0"/>
            </a:fld>
            <a:endParaRPr lang="zh-CN" altLang="en-US" dirty="0"/>
          </a:p>
        </p:txBody>
      </p:sp>
      <p:sp>
        <p:nvSpPr>
          <p:cNvPr id="7" name="KSO_TEMPLATE" hidden="1"/>
          <p:cNvSpPr/>
          <p:nvPr userDrawn="1"/>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标题 7"/>
          <p:cNvSpPr>
            <a:spLocks noGrp="1"/>
          </p:cNvSpPr>
          <p:nvPr>
            <p:ph type="title"/>
          </p:nvPr>
        </p:nvSpPr>
        <p:spPr>
          <a:xfrm>
            <a:off x="669882" y="581225"/>
            <a:ext cx="10852237" cy="648000"/>
          </a:xfrm>
        </p:spPr>
        <p:txBody>
          <a:bodyPr vert="horz" lIns="101600" tIns="38100" rIns="76200" bIns="38100" rtlCol="0" anchor="ctr" anchorCtr="0">
            <a:noAutofit/>
          </a:bodyPr>
          <a:lstStyle>
            <a:lvl1pPr marL="0" marR="0" algn="l" defTabSz="914400" rtl="0" eaLnBrk="1" fontAlgn="auto" latinLnBrk="0" hangingPunct="1">
              <a:lnSpc>
                <a:spcPct val="100000"/>
              </a:lnSpc>
              <a:buNone/>
              <a:defRPr kumimoji="0" lang="zh-CN" altLang="en-US" sz="3200" b="1" i="0" u="none" strike="noStrike" kern="1200" cap="none" spc="200" normalizeH="0" baseline="0" noProof="1" dirty="0">
                <a:solidFill>
                  <a:schemeClr val="tx1"/>
                </a:solidFill>
                <a:uFillTx/>
                <a:latin typeface="+mn-ea"/>
                <a:ea typeface="+mn-ea"/>
                <a:cs typeface="+mj-cs"/>
                <a:sym typeface="+mn-ea"/>
              </a:defRPr>
            </a:lvl1pPr>
          </a:lstStyle>
          <a:p>
            <a:pPr lvl="0"/>
            <a:r>
              <a:rPr dirty="0">
                <a:sym typeface="+mn-ea"/>
              </a:rPr>
              <a:t>单击此处编辑标题</a:t>
            </a:r>
            <a:endParaRPr dirty="0">
              <a:sym typeface="+mn-ea"/>
            </a:endParaRPr>
          </a:p>
        </p:txBody>
      </p:sp>
      <p:sp>
        <p:nvSpPr>
          <p:cNvPr id="9" name="文本占位符 8"/>
          <p:cNvSpPr>
            <a:spLocks noGrp="1"/>
          </p:cNvSpPr>
          <p:nvPr>
            <p:ph type="body" idx="1"/>
          </p:nvPr>
        </p:nvSpPr>
        <p:spPr>
          <a:xfrm>
            <a:off x="669925" y="1508125"/>
            <a:ext cx="10852150" cy="4749165"/>
          </a:xfrm>
          <a:prstGeom prst="rect">
            <a:avLst/>
          </a:prstGeom>
        </p:spPr>
        <p:txBody>
          <a:bodyPr vert="horz" lIns="101600" tIns="0" rIns="82550" bIns="0" rtlCol="0">
            <a:normAutofit/>
          </a:bodyPr>
          <a:lstStyle>
            <a:lvl1pPr>
              <a:defRPr sz="2400"/>
            </a:lvl1pPr>
            <a:lvl2pPr>
              <a:defRPr sz="2400"/>
            </a:lvl2pPr>
            <a:lvl3pPr>
              <a:defRPr sz="2400"/>
            </a:lvl3pPr>
            <a:lvl4pPr>
              <a:defRPr sz="2400"/>
            </a:lvl4pPr>
            <a:lvl5pPr>
              <a:defRPr sz="2400"/>
            </a:lvl5pPr>
          </a:lstStyle>
          <a:p>
            <a:pPr lvl="0"/>
            <a:r>
              <a:rPr lang="zh-CN" altLang="en-US" dirty="0"/>
              <a:t>单击此处编辑正文</a:t>
            </a:r>
            <a:endParaRPr lang="zh-CN" altLang="en-US" dirty="0"/>
          </a:p>
          <a:p>
            <a:pPr lvl="0"/>
            <a:r>
              <a:rPr lang="zh-CN" altLang="en-US" dirty="0">
                <a:sym typeface="+mn-ea"/>
              </a:rPr>
              <a:t>单击此处编辑正文</a:t>
            </a:r>
            <a:endParaRPr lang="zh-CN" altLang="en-US" dirty="0"/>
          </a:p>
          <a:p>
            <a:pPr lvl="0"/>
            <a:r>
              <a:rPr lang="zh-CN" altLang="en-US" dirty="0">
                <a:sym typeface="+mn-ea"/>
              </a:rPr>
              <a:t>单击此处编辑正文</a:t>
            </a:r>
            <a:endParaRPr lang="zh-CN" altLang="en-US" dirty="0"/>
          </a:p>
          <a:p>
            <a:pPr lvl="0"/>
            <a:r>
              <a:rPr lang="zh-CN" altLang="en-US" dirty="0">
                <a:sym typeface="+mn-ea"/>
              </a:rPr>
              <a:t>单击此处编辑正文</a:t>
            </a:r>
            <a:endParaRPr lang="zh-CN" altLang="en-US" dirty="0"/>
          </a:p>
          <a:p>
            <a:pPr lvl="0"/>
            <a:r>
              <a:rPr lang="zh-CN" altLang="en-US" dirty="0">
                <a:sym typeface="+mn-ea"/>
              </a:rPr>
              <a:t>单击此处编辑正文</a:t>
            </a:r>
            <a:endParaRPr lang="zh-CN" altLang="en-US" dirty="0"/>
          </a:p>
        </p:txBody>
      </p:sp>
      <p:pic>
        <p:nvPicPr>
          <p:cNvPr id="2" name="图片 1" descr="水印"/>
          <p:cNvPicPr>
            <a:picLocks noChangeAspect="1"/>
          </p:cNvPicPr>
          <p:nvPr userDrawn="1"/>
        </p:nvPicPr>
        <p:blipFill>
          <a:blip r:embed="rId9"/>
          <a:stretch>
            <a:fillRect/>
          </a:stretch>
        </p:blipFill>
        <p:spPr>
          <a:xfrm>
            <a:off x="6915150" y="63500"/>
            <a:ext cx="5173345" cy="167449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txStyles>
    <p:titleStyle>
      <a:lvl1pPr algn="l" defTabSz="914400" rtl="0" eaLnBrk="1" fontAlgn="auto" latinLnBrk="0" hangingPunct="1">
        <a:lnSpc>
          <a:spcPct val="100000"/>
        </a:lnSpc>
        <a:spcBef>
          <a:spcPct val="0"/>
        </a:spcBef>
        <a:buNone/>
        <a:defRPr sz="2800" b="1" u="none" strike="noStrike" kern="1200" cap="none" spc="200" normalizeH="0">
          <a:solidFill>
            <a:schemeClr val="tx1"/>
          </a:solidFill>
          <a:uFillTx/>
          <a:latin typeface="+mn-ea"/>
          <a:ea typeface="+mn-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ea"/>
          <a:ea typeface="+mn-ea"/>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mn-ea"/>
          <a:ea typeface="+mn-ea"/>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ea"/>
          <a:ea typeface="+mn-ea"/>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ea"/>
          <a:ea typeface="+mn-ea"/>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3"/>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4"/>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5"/>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6"/>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7"/>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pic>
        <p:nvPicPr>
          <p:cNvPr id="8" name="图片 7" descr="水印"/>
          <p:cNvPicPr>
            <a:picLocks noChangeAspect="1"/>
          </p:cNvPicPr>
          <p:nvPr userDrawn="1"/>
        </p:nvPicPr>
        <p:blipFill>
          <a:blip r:embed="rId18"/>
          <a:stretch>
            <a:fillRect/>
          </a:stretch>
        </p:blipFill>
        <p:spPr>
          <a:xfrm>
            <a:off x="6915150" y="63500"/>
            <a:ext cx="5173345" cy="1674495"/>
          </a:xfrm>
          <a:prstGeom prst="rect">
            <a:avLst/>
          </a:prstGeom>
        </p:spPr>
      </p:pic>
    </p:spTree>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image" Target="../media/image1.png"/><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5.xml"/><Relationship Id="rId1" Type="http://schemas.openxmlformats.org/officeDocument/2006/relationships/tags" Target="../tags/tag7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5.xml"/><Relationship Id="rId1" Type="http://schemas.openxmlformats.org/officeDocument/2006/relationships/tags" Target="../tags/tag7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0.xml"/><Relationship Id="rId1"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tags" Target="../tags/tag6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5.xml"/><Relationship Id="rId1" Type="http://schemas.openxmlformats.org/officeDocument/2006/relationships/tags" Target="../tags/tag6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tags" Target="../tags/tag6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5.xml"/><Relationship Id="rId1" Type="http://schemas.openxmlformats.org/officeDocument/2006/relationships/tags" Target="../tags/tag65.xml"/></Relationships>
</file>

<file path=ppt/slides/_rels/slide7.xml.rels><?xml version="1.0" encoding="UTF-8" standalone="yes"?>
<Relationships xmlns="http://schemas.openxmlformats.org/package/2006/relationships"><Relationship Id="rId6" Type="http://schemas.openxmlformats.org/officeDocument/2006/relationships/slideLayout" Target="../slideLayouts/slideLayout15.xml"/><Relationship Id="rId5" Type="http://schemas.openxmlformats.org/officeDocument/2006/relationships/tags" Target="../tags/tag70.xml"/><Relationship Id="rId4" Type="http://schemas.openxmlformats.org/officeDocument/2006/relationships/tags" Target="../tags/tag69.xml"/><Relationship Id="rId3" Type="http://schemas.openxmlformats.org/officeDocument/2006/relationships/tags" Target="../tags/tag68.xml"/><Relationship Id="rId2" Type="http://schemas.openxmlformats.org/officeDocument/2006/relationships/tags" Target="../tags/tag67.xml"/><Relationship Id="rId1" Type="http://schemas.openxmlformats.org/officeDocument/2006/relationships/tags" Target="../tags/tag6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762000" y="1246505"/>
            <a:ext cx="6538595" cy="501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4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4000" b="1">
              <a:solidFill>
                <a:srgbClr val="FF0000"/>
              </a:solidFill>
              <a:latin typeface="HelveticaNeue" panose="02000503000000020004" pitchFamily="2" charset="0"/>
            </a:endParaRPr>
          </a:p>
          <a:p>
            <a:pPr eaLnBrk="1" hangingPunct="1">
              <a:spcBef>
                <a:spcPct val="0"/>
              </a:spcBef>
              <a:buFontTx/>
              <a:buNone/>
              <a:defRPr/>
            </a:pP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更多教学资源请关注</a:t>
            </a: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公众号：溯恩高中英语</a:t>
            </a:r>
            <a:endParaRPr lang="zh-CN" altLang="en-US" sz="4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271385" y="2273935"/>
            <a:ext cx="3359150"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7311390" y="1616710"/>
            <a:ext cx="3603625"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4000" b="1">
                <a:latin typeface="华文新魏" panose="02010800040101010101" pitchFamily="2" charset="-122"/>
              </a:rPr>
              <a:t>知识产权声明</a:t>
            </a:r>
            <a:endParaRPr lang="zh-CN" altLang="en-US" sz="4000" b="1">
              <a:latin typeface="华文新魏" panose="02010800040101010101" pitchFamily="2" charset="-122"/>
            </a:endParaRPr>
          </a:p>
        </p:txBody>
      </p:sp>
      <p:pic>
        <p:nvPicPr>
          <p:cNvPr id="8" name="图片 7" descr="水印"/>
          <p:cNvPicPr>
            <a:picLocks noChangeAspect="1"/>
          </p:cNvPicPr>
          <p:nvPr userDrawn="1"/>
        </p:nvPicPr>
        <p:blipFill>
          <a:blip r:embed="rId2"/>
          <a:stretch>
            <a:fillRect/>
          </a:stretch>
        </p:blipFill>
        <p:spPr>
          <a:xfrm>
            <a:off x="6915150" y="63500"/>
            <a:ext cx="5173345" cy="1674495"/>
          </a:xfrm>
          <a:prstGeom prst="rect">
            <a:avLst/>
          </a:prstGeom>
        </p:spPr>
      </p:pic>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731520" y="645160"/>
            <a:ext cx="10927715" cy="5262245"/>
          </a:xfrm>
          <a:prstGeom prst="rect">
            <a:avLst/>
          </a:prstGeom>
          <a:noFill/>
          <a:ln w="22225">
            <a:solidFill>
              <a:schemeClr val="tx1"/>
            </a:solidFill>
          </a:ln>
        </p:spPr>
        <p:txBody>
          <a:bodyPr wrap="square">
            <a:spAutoFit/>
          </a:bodyPr>
          <a:lstStyle/>
          <a:p>
            <a:pPr indent="0" algn="just"/>
            <a:r>
              <a:rPr lang="en-US" sz="2800" b="1" dirty="0">
                <a:latin typeface="Calibri" panose="020F0502020204030204" charset="0"/>
                <a:ea typeface="宋体" panose="02010600030101010101" pitchFamily="2" charset="-122"/>
                <a:cs typeface="Times New Roman" panose="02020603050405020304" charset="0"/>
              </a:rPr>
              <a:t>    </a:t>
            </a:r>
            <a:r>
              <a:rPr lang="en-US" sz="2800" b="1" i="1" dirty="0">
                <a:latin typeface="Calibri" panose="020F0502020204030204" charset="0"/>
                <a:ea typeface="宋体" panose="02010600030101010101" pitchFamily="2" charset="-122"/>
                <a:cs typeface="Times New Roman" panose="02020603050405020304" charset="0"/>
              </a:rPr>
              <a:t>Suddenly, Mrs Harding said that she would pay the rest of the money so Angelia could have it.</a:t>
            </a:r>
            <a:r>
              <a:rPr lang="en-US" sz="2800" b="1" dirty="0">
                <a:latin typeface="Calibri" panose="020F0502020204030204" charset="0"/>
                <a:ea typeface="宋体" panose="02010600030101010101" pitchFamily="2" charset="-122"/>
                <a:cs typeface="Times New Roman" panose="02020603050405020304" charset="0"/>
              </a:rPr>
              <a:t> </a:t>
            </a:r>
            <a:r>
              <a:rPr lang="en-US" sz="2800" b="1" dirty="0">
                <a:solidFill>
                  <a:srgbClr val="FF0000"/>
                </a:solidFill>
                <a:latin typeface="Calibri" panose="020F0502020204030204" charset="0"/>
                <a:ea typeface="宋体" panose="02010600030101010101" pitchFamily="2" charset="-122"/>
                <a:cs typeface="Times New Roman" panose="02020603050405020304" charset="0"/>
              </a:rPr>
              <a:t>This commitment made </a:t>
            </a:r>
            <a:r>
              <a:rPr lang="en-US" altLang="zh-CN" sz="2800" b="1" dirty="0">
                <a:solidFill>
                  <a:srgbClr val="FF0000"/>
                </a:solidFill>
                <a:latin typeface="Calibri" panose="020F0502020204030204" charset="0"/>
                <a:ea typeface="宋体" panose="02010600030101010101" pitchFamily="2" charset="-122"/>
                <a:cs typeface="Times New Roman" panose="02020603050405020304" charset="0"/>
              </a:rPr>
              <a:t>Angelia </a:t>
            </a:r>
            <a:r>
              <a:rPr lang="en-US" sz="2800" b="1" dirty="0">
                <a:solidFill>
                  <a:srgbClr val="FF0000"/>
                </a:solidFill>
                <a:latin typeface="Calibri" panose="020F0502020204030204" charset="0"/>
                <a:ea typeface="宋体" panose="02010600030101010101" pitchFamily="2" charset="-122"/>
                <a:cs typeface="Times New Roman" panose="02020603050405020304" charset="0"/>
              </a:rPr>
              <a:t>ecstatic , her heart thumping wildly.</a:t>
            </a:r>
            <a:r>
              <a:rPr lang="en-US" sz="2800" b="1" dirty="0">
                <a:latin typeface="Calibri" panose="020F0502020204030204" charset="0"/>
                <a:ea typeface="宋体" panose="02010600030101010101" pitchFamily="2" charset="-122"/>
                <a:cs typeface="Times New Roman" panose="02020603050405020304" charset="0"/>
              </a:rPr>
              <a:t> </a:t>
            </a:r>
            <a:r>
              <a:rPr lang="en-US" sz="2800" b="1" dirty="0">
                <a:solidFill>
                  <a:srgbClr val="FF0000"/>
                </a:solidFill>
                <a:latin typeface="Calibri" panose="020F0502020204030204" charset="0"/>
                <a:ea typeface="宋体" panose="02010600030101010101" pitchFamily="2" charset="-122"/>
                <a:cs typeface="Times New Roman" panose="02020603050405020304" charset="0"/>
              </a:rPr>
              <a:t>The fantastic scene of</a:t>
            </a:r>
            <a:r>
              <a:rPr lang="en-US" sz="2800" b="1" dirty="0">
                <a:latin typeface="Calibri" panose="020F0502020204030204" charset="0"/>
                <a:ea typeface="宋体" panose="02010600030101010101" pitchFamily="2" charset="-122"/>
                <a:cs typeface="Times New Roman" panose="02020603050405020304" charset="0"/>
              </a:rPr>
              <a:t> her peers in the </a:t>
            </a:r>
            <a:r>
              <a:rPr lang="en-US" sz="2800" b="1" u="sng" dirty="0">
                <a:latin typeface="Calibri" panose="020F0502020204030204" charset="0"/>
                <a:ea typeface="宋体" panose="02010600030101010101" pitchFamily="2" charset="-122"/>
                <a:cs typeface="Times New Roman" panose="02020603050405020304" charset="0"/>
              </a:rPr>
              <a:t>club</a:t>
            </a:r>
            <a:r>
              <a:rPr lang="en-US" sz="2800" b="1" dirty="0">
                <a:latin typeface="Calibri" panose="020F0502020204030204" charset="0"/>
                <a:ea typeface="宋体" panose="02010600030101010101" pitchFamily="2" charset="-122"/>
                <a:cs typeface="Times New Roman" panose="02020603050405020304" charset="0"/>
              </a:rPr>
              <a:t> surrounding her and casting envious and </a:t>
            </a:r>
            <a:r>
              <a:rPr lang="en-US" sz="2800" b="1" dirty="0">
                <a:latin typeface="Calibri" panose="020F0502020204030204" charset="0"/>
                <a:ea typeface="宋体" panose="02010600030101010101" pitchFamily="2" charset="-122"/>
              </a:rPr>
              <a:t>worshiping</a:t>
            </a:r>
            <a:r>
              <a:rPr lang="en-US" sz="2800" b="1" dirty="0">
                <a:latin typeface="Calibri" panose="020F0502020204030204" charset="0"/>
                <a:ea typeface="宋体" panose="02010600030101010101" pitchFamily="2" charset="-122"/>
                <a:cs typeface="Times New Roman" panose="02020603050405020304" charset="0"/>
              </a:rPr>
              <a:t> look over at the Christmas party </a:t>
            </a:r>
            <a:r>
              <a:rPr lang="en-US" sz="2800" b="1" dirty="0">
                <a:solidFill>
                  <a:srgbClr val="FF0000"/>
                </a:solidFill>
                <a:latin typeface="Calibri" panose="020F0502020204030204" charset="0"/>
                <a:ea typeface="宋体" panose="02010600030101010101" pitchFamily="2" charset="-122"/>
                <a:cs typeface="Times New Roman" panose="02020603050405020304" charset="0"/>
              </a:rPr>
              <a:t>flashed across her mind</a:t>
            </a:r>
            <a:r>
              <a:rPr lang="en-US" sz="2800" b="1" dirty="0">
                <a:latin typeface="Calibri" panose="020F0502020204030204" charset="0"/>
                <a:ea typeface="宋体" panose="02010600030101010101" pitchFamily="2" charset="-122"/>
                <a:cs typeface="Times New Roman" panose="02020603050405020304" charset="0"/>
              </a:rPr>
              <a:t>. Her face flushed and eyes sparkled. Giggles and chuckles were to sound when a depressed face with red eyes reflected into her eyes. She shivered with a gust of chill instantly running down her spine. She felt a little ashamed for her </a:t>
            </a:r>
            <a:r>
              <a:rPr lang="en-US" sz="2800" b="1" dirty="0">
                <a:solidFill>
                  <a:srgbClr val="FF0000"/>
                </a:solidFill>
                <a:latin typeface="Calibri" panose="020F0502020204030204" charset="0"/>
                <a:ea typeface="宋体" panose="02010600030101010101" pitchFamily="2" charset="-122"/>
                <a:cs typeface="Times New Roman" panose="02020603050405020304" charset="0"/>
              </a:rPr>
              <a:t>momentary selfish thought of</a:t>
            </a:r>
            <a:r>
              <a:rPr lang="en-US" sz="2800" b="1" dirty="0">
                <a:latin typeface="Calibri" panose="020F0502020204030204" charset="0"/>
                <a:ea typeface="宋体" panose="02010600030101010101" pitchFamily="2" charset="-122"/>
                <a:cs typeface="Times New Roman" panose="02020603050405020304" charset="0"/>
              </a:rPr>
              <a:t> beautifying herself </a:t>
            </a:r>
            <a:r>
              <a:rPr lang="en-US" sz="2800" b="1" dirty="0">
                <a:solidFill>
                  <a:srgbClr val="FF0000"/>
                </a:solidFill>
                <a:latin typeface="Calibri" panose="020F0502020204030204" charset="0"/>
                <a:ea typeface="宋体" panose="02010600030101010101" pitchFamily="2" charset="-122"/>
                <a:cs typeface="Times New Roman" panose="02020603050405020304" charset="0"/>
              </a:rPr>
              <a:t>regardless of the hard situation of</a:t>
            </a:r>
            <a:r>
              <a:rPr lang="en-US" sz="2800" b="1" u="sng" dirty="0">
                <a:solidFill>
                  <a:srgbClr val="FF0000"/>
                </a:solidFill>
                <a:latin typeface="Calibri" panose="020F0502020204030204" charset="0"/>
                <a:ea typeface="宋体" panose="02010600030101010101" pitchFamily="2" charset="-122"/>
                <a:cs typeface="Times New Roman" panose="02020603050405020304" charset="0"/>
              </a:rPr>
              <a:t> Mrs Harding</a:t>
            </a:r>
            <a:r>
              <a:rPr lang="en-US" sz="2800" b="1" dirty="0">
                <a:solidFill>
                  <a:srgbClr val="FF0000"/>
                </a:solidFill>
                <a:latin typeface="Calibri" panose="020F0502020204030204" charset="0"/>
                <a:ea typeface="宋体" panose="02010600030101010101" pitchFamily="2" charset="-122"/>
                <a:cs typeface="Times New Roman" panose="02020603050405020304" charset="0"/>
              </a:rPr>
              <a:t>.</a:t>
            </a:r>
            <a:r>
              <a:rPr lang="en-US" sz="2800" b="1" dirty="0">
                <a:latin typeface="Calibri" panose="020F0502020204030204" charset="0"/>
                <a:ea typeface="宋体" panose="02010600030101010101" pitchFamily="2" charset="-122"/>
                <a:cs typeface="Times New Roman" panose="02020603050405020304" charset="0"/>
              </a:rPr>
              <a:t> </a:t>
            </a:r>
            <a:r>
              <a:rPr lang="en-US" sz="2800" b="1" dirty="0">
                <a:solidFill>
                  <a:srgbClr val="FF0000"/>
                </a:solidFill>
                <a:latin typeface="Calibri" panose="020F0502020204030204" charset="0"/>
                <a:ea typeface="宋体" panose="02010600030101010101" pitchFamily="2" charset="-122"/>
                <a:cs typeface="Times New Roman" panose="02020603050405020304" charset="0"/>
              </a:rPr>
              <a:t>Her accepting heart withdrew. </a:t>
            </a:r>
            <a:r>
              <a:rPr lang="en-US" sz="2800" b="1" dirty="0">
                <a:latin typeface="Calibri" panose="020F0502020204030204" charset="0"/>
                <a:ea typeface="宋体" panose="02010600030101010101" pitchFamily="2" charset="-122"/>
                <a:cs typeface="Times New Roman" panose="02020603050405020304" charset="0"/>
              </a:rPr>
              <a:t>“Thank you very much indeed for your kindness! Mrs Harding!” said Angelia, “Merry Christmas to you and good luck for your job hunting!” She strode out.</a:t>
            </a:r>
            <a:endParaRPr lang="zh-CN" altLang="en-US" sz="2800" b="1" dirty="0"/>
          </a:p>
        </p:txBody>
      </p:sp>
      <p:sp>
        <p:nvSpPr>
          <p:cNvPr id="2" name="矩形 1"/>
          <p:cNvSpPr/>
          <p:nvPr/>
        </p:nvSpPr>
        <p:spPr>
          <a:xfrm>
            <a:off x="0" y="0"/>
            <a:ext cx="3676650" cy="583565"/>
          </a:xfrm>
          <a:prstGeom prst="rect">
            <a:avLst/>
          </a:prstGeom>
          <a:noFill/>
          <a:ln>
            <a:noFill/>
          </a:ln>
        </p:spPr>
        <p:txBody>
          <a:bodyPr wrap="none" rtlCol="0" anchor="t">
            <a:spAutoFit/>
          </a:bodyPr>
          <a:lstStyle/>
          <a:p>
            <a:pPr algn="ctr"/>
            <a:r>
              <a:rPr lang="en-US" altLang="zh-CN" sz="3200" b="1">
                <a:solidFill>
                  <a:schemeClr val="tx1"/>
                </a:solidFill>
                <a:effectLst>
                  <a:outerShdw blurRad="38100" dist="19050" dir="2700000" algn="tl" rotWithShape="0">
                    <a:schemeClr val="dk1">
                      <a:alpha val="40000"/>
                    </a:schemeClr>
                  </a:outerShdw>
                </a:effectLst>
                <a:latin typeface="Calibri" panose="020F0502020204030204" charset="0"/>
                <a:cs typeface="Calibri" panose="020F0502020204030204" charset="0"/>
              </a:rPr>
              <a:t>One possible version</a:t>
            </a:r>
            <a:endParaRPr lang="en-US" altLang="zh-CN" sz="3200" b="1">
              <a:solidFill>
                <a:schemeClr val="tx1"/>
              </a:solidFill>
              <a:effectLst>
                <a:outerShdw blurRad="38100" dist="19050" dir="2700000" algn="tl" rotWithShape="0">
                  <a:schemeClr val="dk1">
                    <a:alpha val="40000"/>
                  </a:schemeClr>
                </a:outerShdw>
              </a:effectLst>
              <a:latin typeface="Calibri" panose="020F0502020204030204" charset="0"/>
              <a:cs typeface="Calibri" panose="020F0502020204030204" charset="0"/>
            </a:endParaRPr>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494030" y="200025"/>
            <a:ext cx="11203940" cy="6123940"/>
          </a:xfrm>
          <a:prstGeom prst="rect">
            <a:avLst/>
          </a:prstGeom>
          <a:noFill/>
          <a:ln w="22225">
            <a:solidFill>
              <a:schemeClr val="tx1"/>
            </a:solidFill>
          </a:ln>
        </p:spPr>
        <p:txBody>
          <a:bodyPr wrap="square">
            <a:spAutoFit/>
          </a:bodyPr>
          <a:lstStyle/>
          <a:p>
            <a:pPr indent="0" algn="just"/>
            <a:r>
              <a:rPr lang="en-US" sz="2800" b="1" dirty="0">
                <a:latin typeface="Calibri" panose="020F0502020204030204" charset="0"/>
                <a:ea typeface="宋体" panose="02010600030101010101" pitchFamily="2" charset="-122"/>
                <a:cs typeface="Calibri" panose="020F0502020204030204" charset="0"/>
              </a:rPr>
              <a:t>    </a:t>
            </a:r>
            <a:r>
              <a:rPr lang="en-US" sz="2800" b="1" i="1" dirty="0">
                <a:latin typeface="Calibri" panose="020F0502020204030204" charset="0"/>
                <a:ea typeface="宋体" panose="02010600030101010101" pitchFamily="2" charset="-122"/>
                <a:cs typeface="Calibri" panose="020F0502020204030204" charset="0"/>
              </a:rPr>
              <a:t>Outside, Angelina saw a man who looked like Santa Claus was asking people for money to help poor people.</a:t>
            </a:r>
            <a:r>
              <a:rPr lang="en-US" sz="2800" b="1" dirty="0">
                <a:latin typeface="Calibri" panose="020F0502020204030204" charset="0"/>
                <a:ea typeface="宋体" panose="02010600030101010101" pitchFamily="2" charset="-122"/>
                <a:cs typeface="Calibri" panose="020F0502020204030204" charset="0"/>
              </a:rPr>
              <a:t> </a:t>
            </a:r>
            <a:r>
              <a:rPr lang="en-US" sz="2800" b="1" dirty="0">
                <a:solidFill>
                  <a:srgbClr val="FF0000"/>
                </a:solidFill>
                <a:latin typeface="Calibri" panose="020F0502020204030204" charset="0"/>
                <a:ea typeface="宋体" panose="02010600030101010101" pitchFamily="2" charset="-122"/>
                <a:cs typeface="Calibri" panose="020F0502020204030204" charset="0"/>
              </a:rPr>
              <a:t>Standing in the hard blowing wind and fluttering dense snowflakes, he was seen busy warmly greeting and saying </a:t>
            </a:r>
            <a:r>
              <a:rPr lang="en-US" sz="2800" b="1" dirty="0">
                <a:latin typeface="Calibri" panose="020F0502020204030204" charset="0"/>
                <a:ea typeface="宋体" panose="02010600030101010101" pitchFamily="2" charset="-122"/>
                <a:cs typeface="Calibri" panose="020F0502020204030204" charset="0"/>
              </a:rPr>
              <a:t>“Thank you! Merry Christmas!” to the pedestrians dropping money in the charity box, </a:t>
            </a:r>
            <a:r>
              <a:rPr lang="en-US" sz="2800" b="1" dirty="0">
                <a:solidFill>
                  <a:srgbClr val="FF0000"/>
                </a:solidFill>
                <a:latin typeface="Calibri" panose="020F0502020204030204" charset="0"/>
                <a:ea typeface="宋体" panose="02010600030101010101" pitchFamily="2" charset="-122"/>
                <a:cs typeface="Calibri" panose="020F0502020204030204" charset="0"/>
              </a:rPr>
              <a:t>a face brimming with happiness</a:t>
            </a:r>
            <a:r>
              <a:rPr lang="en-US" sz="2800" b="1" dirty="0">
                <a:latin typeface="Calibri" panose="020F0502020204030204" charset="0"/>
                <a:ea typeface="宋体" panose="02010600030101010101" pitchFamily="2" charset="-122"/>
                <a:cs typeface="Calibri" panose="020F0502020204030204" charset="0"/>
              </a:rPr>
              <a:t>. “Donate it or keep it for myself</a:t>
            </a:r>
            <a:r>
              <a:rPr lang="zh-CN" sz="2800" b="1" dirty="0">
                <a:latin typeface="Calibri" panose="020F0502020204030204" charset="0"/>
                <a:ea typeface="宋体" panose="02010600030101010101" pitchFamily="2" charset="-122"/>
                <a:cs typeface="Calibri" panose="020F0502020204030204" charset="0"/>
              </a:rPr>
              <a:t>？</a:t>
            </a:r>
            <a:r>
              <a:rPr lang="en-US" sz="2800" b="1" dirty="0">
                <a:latin typeface="Calibri" panose="020F0502020204030204" charset="0"/>
                <a:ea typeface="宋体" panose="02010600030101010101" pitchFamily="2" charset="-122"/>
                <a:cs typeface="Calibri" panose="020F0502020204030204" charset="0"/>
              </a:rPr>
              <a:t>”</a:t>
            </a:r>
            <a:r>
              <a:rPr lang="en-US" sz="2800" b="1" dirty="0">
                <a:solidFill>
                  <a:srgbClr val="FF0000"/>
                </a:solidFill>
                <a:latin typeface="Calibri" panose="020F0502020204030204" charset="0"/>
                <a:ea typeface="宋体" panose="02010600030101010101" pitchFamily="2" charset="-122"/>
                <a:cs typeface="Calibri" panose="020F0502020204030204" charset="0"/>
              </a:rPr>
              <a:t>she pondered, with a conflicting heart, </a:t>
            </a:r>
            <a:r>
              <a:rPr lang="en-US" sz="2800" b="1" dirty="0">
                <a:latin typeface="Calibri" panose="020F0502020204030204" charset="0"/>
                <a:ea typeface="宋体" panose="02010600030101010101" pitchFamily="2" charset="-122"/>
                <a:cs typeface="Calibri" panose="020F0502020204030204" charset="0"/>
              </a:rPr>
              <a:t>holding tightly the twenty- dollar</a:t>
            </a:r>
            <a:r>
              <a:rPr lang="en-US" sz="2800" b="1" u="sng" dirty="0">
                <a:latin typeface="Calibri" panose="020F0502020204030204" charset="0"/>
                <a:ea typeface="宋体" panose="02010600030101010101" pitchFamily="2" charset="-122"/>
                <a:cs typeface="Calibri" panose="020F0502020204030204" charset="0"/>
              </a:rPr>
              <a:t> bill</a:t>
            </a:r>
            <a:r>
              <a:rPr lang="en-US" sz="2800" b="1" dirty="0">
                <a:latin typeface="Calibri" panose="020F0502020204030204" charset="0"/>
                <a:ea typeface="宋体" panose="02010600030101010101" pitchFamily="2" charset="-122"/>
                <a:cs typeface="Calibri" panose="020F0502020204030204" charset="0"/>
              </a:rPr>
              <a:t> she had earned by </a:t>
            </a:r>
            <a:r>
              <a:rPr lang="en-US" sz="2800" b="1" u="sng" dirty="0">
                <a:latin typeface="Calibri" panose="020F0502020204030204" charset="0"/>
                <a:ea typeface="宋体" panose="02010600030101010101" pitchFamily="2" charset="-122"/>
                <a:cs typeface="Calibri" panose="020F0502020204030204" charset="0"/>
              </a:rPr>
              <a:t>sewing</a:t>
            </a:r>
            <a:r>
              <a:rPr lang="en-US" sz="2800" b="1" dirty="0">
                <a:latin typeface="Calibri" panose="020F0502020204030204" charset="0"/>
                <a:ea typeface="宋体" panose="02010600030101010101" pitchFamily="2" charset="-122"/>
                <a:cs typeface="Calibri" panose="020F0502020204030204" charset="0"/>
              </a:rPr>
              <a:t> hard doll clothing, “</a:t>
            </a:r>
            <a:r>
              <a:rPr lang="en-US" sz="2800" b="1" dirty="0">
                <a:solidFill>
                  <a:srgbClr val="FF0000"/>
                </a:solidFill>
                <a:latin typeface="Calibri" panose="020F0502020204030204" charset="0"/>
                <a:ea typeface="宋体" panose="02010600030101010101" pitchFamily="2" charset="-122"/>
                <a:cs typeface="Calibri" panose="020F0502020204030204" charset="0"/>
              </a:rPr>
              <a:t>The former</a:t>
            </a:r>
            <a:r>
              <a:rPr lang="en-US" sz="2800" b="1" dirty="0">
                <a:latin typeface="Calibri" panose="020F0502020204030204" charset="0"/>
                <a:ea typeface="宋体" panose="02010600030101010101" pitchFamily="2" charset="-122"/>
                <a:cs typeface="Calibri" panose="020F0502020204030204" charset="0"/>
              </a:rPr>
              <a:t> will go to the needy people for life necessities and </a:t>
            </a:r>
            <a:r>
              <a:rPr lang="en-US" sz="2800" b="1" dirty="0">
                <a:solidFill>
                  <a:srgbClr val="FF0000"/>
                </a:solidFill>
                <a:latin typeface="Calibri" panose="020F0502020204030204" charset="0"/>
                <a:ea typeface="宋体" panose="02010600030101010101" pitchFamily="2" charset="-122"/>
                <a:cs typeface="Calibri" panose="020F0502020204030204" charset="0"/>
              </a:rPr>
              <a:t>the latter</a:t>
            </a:r>
            <a:r>
              <a:rPr lang="en-US" sz="2800" b="1" dirty="0">
                <a:latin typeface="Calibri" panose="020F0502020204030204" charset="0"/>
                <a:ea typeface="宋体" panose="02010600030101010101" pitchFamily="2" charset="-122"/>
                <a:cs typeface="Calibri" panose="020F0502020204030204" charset="0"/>
              </a:rPr>
              <a:t>, the long-expected dress , maybe, is just to show off.” </a:t>
            </a:r>
            <a:r>
              <a:rPr lang="en-US" sz="2800" b="1" dirty="0">
                <a:solidFill>
                  <a:srgbClr val="FF0000"/>
                </a:solidFill>
                <a:latin typeface="Calibri" panose="020F0502020204030204" charset="0"/>
                <a:ea typeface="宋体" panose="02010600030101010101" pitchFamily="2" charset="-122"/>
                <a:cs typeface="Calibri" panose="020F0502020204030204" charset="0"/>
              </a:rPr>
              <a:t>The haunting red-eyed Mrs Harding as well as the amazing</a:t>
            </a:r>
            <a:r>
              <a:rPr lang="en-US" altLang="zh-CN" sz="2800" b="1" dirty="0">
                <a:solidFill>
                  <a:srgbClr val="FF0000"/>
                </a:solidFill>
                <a:latin typeface="Calibri" panose="020F0502020204030204" charset="0"/>
                <a:ea typeface="宋体" panose="02010600030101010101" pitchFamily="2" charset="-122"/>
                <a:cs typeface="Calibri" panose="020F0502020204030204" charset="0"/>
              </a:rPr>
              <a:t>ly similar</a:t>
            </a:r>
            <a:r>
              <a:rPr lang="en-US" sz="2800" b="1" dirty="0">
                <a:solidFill>
                  <a:srgbClr val="FF0000"/>
                </a:solidFill>
                <a:latin typeface="Calibri" panose="020F0502020204030204" charset="0"/>
                <a:ea typeface="宋体" panose="02010600030101010101" pitchFamily="2" charset="-122"/>
                <a:cs typeface="Calibri" panose="020F0502020204030204" charset="0"/>
              </a:rPr>
              <a:t>-seeming life scene </a:t>
            </a:r>
            <a:r>
              <a:rPr lang="en-US" sz="2800" b="1" dirty="0">
                <a:latin typeface="Calibri" panose="020F0502020204030204" charset="0"/>
                <a:ea typeface="宋体" panose="02010600030101010101" pitchFamily="2" charset="-122"/>
                <a:cs typeface="Calibri" panose="020F0502020204030204" charset="0"/>
              </a:rPr>
              <a:t>where he</a:t>
            </a:r>
            <a:r>
              <a:rPr lang="en-US" sz="2800" b="1" u="sng" dirty="0">
                <a:latin typeface="Calibri" panose="020F0502020204030204" charset="0"/>
                <a:ea typeface="宋体" panose="02010600030101010101" pitchFamily="2" charset="-122"/>
                <a:cs typeface="Calibri" panose="020F0502020204030204" charset="0"/>
              </a:rPr>
              <a:t>r father</a:t>
            </a:r>
            <a:r>
              <a:rPr lang="en-US" sz="2800" b="1" dirty="0">
                <a:latin typeface="Calibri" panose="020F0502020204030204" charset="0"/>
                <a:ea typeface="宋体" panose="02010600030101010101" pitchFamily="2" charset="-122"/>
                <a:cs typeface="Calibri" panose="020F0502020204030204" charset="0"/>
              </a:rPr>
              <a:t> had been laid off </a:t>
            </a:r>
            <a:r>
              <a:rPr lang="en-US" sz="2800" b="1" dirty="0">
                <a:solidFill>
                  <a:srgbClr val="FF0000"/>
                </a:solidFill>
                <a:latin typeface="Calibri" panose="020F0502020204030204" charset="0"/>
                <a:ea typeface="宋体" panose="02010600030101010101" pitchFamily="2" charset="-122"/>
                <a:cs typeface="Calibri" panose="020F0502020204030204" charset="0"/>
              </a:rPr>
              <a:t>determined her choice. </a:t>
            </a:r>
            <a:r>
              <a:rPr lang="en-US" sz="2800" b="1" dirty="0">
                <a:latin typeface="Calibri" panose="020F0502020204030204" charset="0"/>
                <a:ea typeface="宋体" panose="02010600030101010101" pitchFamily="2" charset="-122"/>
                <a:cs typeface="Calibri" panose="020F0502020204030204" charset="0"/>
              </a:rPr>
              <a:t>She stepped up and gave him her money in the admir</a:t>
            </a:r>
            <a:r>
              <a:rPr lang="en-US" altLang="zh-CN" sz="2800" b="1" dirty="0">
                <a:latin typeface="Calibri" panose="020F0502020204030204" charset="0"/>
                <a:ea typeface="宋体" panose="02010600030101010101" pitchFamily="2" charset="-122"/>
                <a:cs typeface="Calibri" panose="020F0502020204030204" charset="0"/>
              </a:rPr>
              <a:t>ing </a:t>
            </a:r>
            <a:r>
              <a:rPr lang="en-US" altLang="zh-CN" sz="2800" b="1" dirty="0" smtClean="0">
                <a:latin typeface="Calibri" panose="020F0502020204030204" charset="0"/>
                <a:ea typeface="宋体" panose="02010600030101010101" pitchFamily="2" charset="-122"/>
                <a:cs typeface="Calibri" panose="020F0502020204030204" charset="0"/>
              </a:rPr>
              <a:t>l</a:t>
            </a:r>
            <a:r>
              <a:rPr lang="en-US" sz="2800" b="1" dirty="0" smtClean="0">
                <a:latin typeface="Calibri" panose="020F0502020204030204" charset="0"/>
                <a:ea typeface="宋体" panose="02010600030101010101" pitchFamily="2" charset="-122"/>
                <a:cs typeface="Calibri" panose="020F0502020204030204" charset="0"/>
              </a:rPr>
              <a:t>ook </a:t>
            </a:r>
            <a:r>
              <a:rPr lang="en-US" sz="2800" b="1" dirty="0">
                <a:latin typeface="Calibri" panose="020F0502020204030204" charset="0"/>
                <a:ea typeface="宋体" panose="02010600030101010101" pitchFamily="2" charset="-122"/>
                <a:cs typeface="Calibri" panose="020F0502020204030204" charset="0"/>
              </a:rPr>
              <a:t>of the Santa Claus and other donators. Snowflakes were still dancing along with her dream of children all wearing beautiful</a:t>
            </a:r>
            <a:r>
              <a:rPr lang="en-US" sz="2800" b="1" u="sng" dirty="0">
                <a:latin typeface="Calibri" panose="020F0502020204030204" charset="0"/>
                <a:ea typeface="宋体" panose="02010600030101010101" pitchFamily="2" charset="-122"/>
                <a:cs typeface="Calibri" panose="020F0502020204030204" charset="0"/>
              </a:rPr>
              <a:t> dresses</a:t>
            </a:r>
            <a:r>
              <a:rPr lang="en-US" sz="2800" b="1" dirty="0">
                <a:latin typeface="Calibri" panose="020F0502020204030204" charset="0"/>
                <a:ea typeface="宋体" panose="02010600030101010101" pitchFamily="2" charset="-122"/>
                <a:cs typeface="Calibri" panose="020F0502020204030204" charset="0"/>
              </a:rPr>
              <a:t>. Melodious Christmas songs were on and on!</a:t>
            </a:r>
            <a:endParaRPr lang="zh-CN" altLang="en-US" sz="2800" b="1" dirty="0">
              <a:latin typeface="Calibri" panose="020F0502020204030204" charset="0"/>
              <a:cs typeface="Calibri" panose="020F0502020204030204" charset="0"/>
            </a:endParaRP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Oval 13"/>
          <p:cNvSpPr>
            <a:spLocks noChangeArrowheads="1"/>
          </p:cNvSpPr>
          <p:nvPr/>
        </p:nvSpPr>
        <p:spPr bwMode="auto">
          <a:xfrm>
            <a:off x="8245535" y="1475968"/>
            <a:ext cx="3886200" cy="3907333"/>
          </a:xfrm>
          <a:prstGeom prst="ellipse">
            <a:avLst/>
          </a:prstGeom>
          <a:blipFill>
            <a:blip r:embed="rId1" cstate="print"/>
            <a:stretch>
              <a:fillRect/>
            </a:stretch>
          </a:blipFill>
          <a:ln w="10" cap="flat">
            <a:solidFill>
              <a:srgbClr val="C1C0C3"/>
            </a:solidFill>
            <a:prstDash val="solid"/>
            <a:miter lim="800000"/>
          </a:ln>
        </p:spPr>
        <p:txBody>
          <a:bodyPr vert="horz" wrap="square" lIns="91388" tIns="45694" rIns="91388" bIns="45694" numCol="1" anchor="t" anchorCtr="0" compatLnSpc="1"/>
          <a:lstStyle/>
          <a:p>
            <a:endParaRPr lang="zh-CN" altLang="en-US" sz="2400">
              <a:cs typeface="+mn-ea"/>
              <a:sym typeface="+mn-lt"/>
            </a:endParaRPr>
          </a:p>
        </p:txBody>
      </p:sp>
      <p:grpSp>
        <p:nvGrpSpPr>
          <p:cNvPr id="22" name="组合 21"/>
          <p:cNvGrpSpPr/>
          <p:nvPr/>
        </p:nvGrpSpPr>
        <p:grpSpPr>
          <a:xfrm>
            <a:off x="8889" y="-1880"/>
            <a:ext cx="573235" cy="481442"/>
            <a:chOff x="3378359" y="640707"/>
            <a:chExt cx="663790" cy="557497"/>
          </a:xfrm>
        </p:grpSpPr>
        <p:sp>
          <p:nvSpPr>
            <p:cNvPr id="34" name="图文框 33"/>
            <p:cNvSpPr/>
            <p:nvPr/>
          </p:nvSpPr>
          <p:spPr>
            <a:xfrm>
              <a:off x="3378359" y="640707"/>
              <a:ext cx="442527" cy="371664"/>
            </a:xfrm>
            <a:prstGeom prst="frame">
              <a:avLst>
                <a:gd name="adj1" fmla="val 7594"/>
              </a:avLst>
            </a:prstGeom>
            <a:solidFill>
              <a:srgbClr val="ECCEC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600" b="0" i="0" u="none" strike="noStrike" kern="0" cap="none" spc="0" normalizeH="0" baseline="0" noProof="0" smtClean="0">
                <a:ln>
                  <a:noFill/>
                </a:ln>
                <a:solidFill>
                  <a:prstClr val="black"/>
                </a:solidFill>
                <a:effectLst/>
                <a:uLnTx/>
                <a:uFillTx/>
                <a:latin typeface="+mn-ea"/>
                <a:cs typeface="+mn-cs"/>
              </a:endParaRPr>
            </a:p>
          </p:txBody>
        </p:sp>
        <p:sp>
          <p:nvSpPr>
            <p:cNvPr id="35" name="图文框 34"/>
            <p:cNvSpPr/>
            <p:nvPr/>
          </p:nvSpPr>
          <p:spPr>
            <a:xfrm>
              <a:off x="3599622" y="826540"/>
              <a:ext cx="442527" cy="371664"/>
            </a:xfrm>
            <a:prstGeom prst="frame">
              <a:avLst>
                <a:gd name="adj1" fmla="val 7594"/>
              </a:avLst>
            </a:prstGeom>
            <a:solidFill>
              <a:srgbClr val="ECCEC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600" b="0" i="0" u="none" strike="noStrike" kern="0" cap="none" spc="0" normalizeH="0" baseline="0" noProof="0" smtClean="0">
                <a:ln>
                  <a:noFill/>
                </a:ln>
                <a:solidFill>
                  <a:prstClr val="black"/>
                </a:solidFill>
                <a:effectLst/>
                <a:uLnTx/>
                <a:uFillTx/>
                <a:latin typeface="+mn-ea"/>
                <a:cs typeface="+mn-cs"/>
              </a:endParaRPr>
            </a:p>
          </p:txBody>
        </p:sp>
      </p:grpSp>
      <p:sp>
        <p:nvSpPr>
          <p:cNvPr id="5" name="文本框 4"/>
          <p:cNvSpPr txBox="1"/>
          <p:nvPr/>
        </p:nvSpPr>
        <p:spPr>
          <a:xfrm>
            <a:off x="487045" y="2313305"/>
            <a:ext cx="7629525" cy="2491740"/>
          </a:xfrm>
          <a:prstGeom prst="rect">
            <a:avLst/>
          </a:prstGeom>
          <a:noFill/>
        </p:spPr>
        <p:txBody>
          <a:bodyPr wrap="square" rtlCol="0">
            <a:spAutoFit/>
          </a:bodyPr>
          <a:p>
            <a:r>
              <a:rPr sz="4400" b="1">
                <a:latin typeface="宋体" panose="02010600030101010101" pitchFamily="2" charset="-122"/>
                <a:ea typeface="宋体" panose="02010600030101010101" pitchFamily="2" charset="-122"/>
                <a:cs typeface="宋体" panose="02010600030101010101" pitchFamily="2" charset="-122"/>
              </a:rPr>
              <a:t>2021年3月“七彩阳光”</a:t>
            </a:r>
            <a:endParaRPr sz="4400" b="1">
              <a:latin typeface="宋体" panose="02010600030101010101" pitchFamily="2" charset="-122"/>
              <a:ea typeface="宋体" panose="02010600030101010101" pitchFamily="2" charset="-122"/>
              <a:cs typeface="宋体" panose="02010600030101010101" pitchFamily="2" charset="-122"/>
            </a:endParaRPr>
          </a:p>
          <a:p>
            <a:r>
              <a:rPr sz="4400" b="1">
                <a:latin typeface="宋体" panose="02010600030101010101" pitchFamily="2" charset="-122"/>
                <a:ea typeface="宋体" panose="02010600030101010101" pitchFamily="2" charset="-122"/>
                <a:cs typeface="宋体" panose="02010600030101010101" pitchFamily="2" charset="-122"/>
              </a:rPr>
              <a:t>高三下返校联考读后续写讲评</a:t>
            </a:r>
            <a:endParaRPr sz="5400" b="1">
              <a:latin typeface="宋体" panose="02010600030101010101" pitchFamily="2" charset="-122"/>
              <a:ea typeface="宋体" panose="02010600030101010101" pitchFamily="2" charset="-122"/>
              <a:cs typeface="宋体" panose="02010600030101010101" pitchFamily="2" charset="-122"/>
            </a:endParaRPr>
          </a:p>
          <a:p>
            <a:pPr algn="r"/>
            <a:endParaRPr lang="en-US" altLang="zh-CN" sz="3200" b="1">
              <a:latin typeface="宋体" panose="02010600030101010101" pitchFamily="2" charset="-122"/>
              <a:ea typeface="宋体" panose="02010600030101010101" pitchFamily="2" charset="-122"/>
              <a:cs typeface="宋体" panose="02010600030101010101" pitchFamily="2" charset="-122"/>
            </a:endParaRPr>
          </a:p>
          <a:p>
            <a:pPr algn="r"/>
            <a:r>
              <a:rPr lang="en-US" altLang="zh-CN" sz="3600" b="1">
                <a:latin typeface="宋体" panose="02010600030101010101" pitchFamily="2" charset="-122"/>
                <a:ea typeface="宋体" panose="02010600030101010101" pitchFamily="2" charset="-122"/>
                <a:cs typeface="宋体" panose="02010600030101010101" pitchFamily="2" charset="-122"/>
              </a:rPr>
              <a:t>——</a:t>
            </a:r>
            <a:r>
              <a:rPr lang="zh-CN" altLang="en-US" sz="3600" b="1">
                <a:latin typeface="宋体" panose="02010600030101010101" pitchFamily="2" charset="-122"/>
                <a:ea typeface="宋体" panose="02010600030101010101" pitchFamily="2" charset="-122"/>
                <a:cs typeface="宋体" panose="02010600030101010101" pitchFamily="2" charset="-122"/>
              </a:rPr>
              <a:t>圣诞买新衣</a:t>
            </a:r>
            <a:endParaRPr lang="zh-CN" altLang="en-US" sz="3600" b="1">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500" fill="hold"/>
                                        <p:tgtEl>
                                          <p:spTgt spid="21"/>
                                        </p:tgtEl>
                                        <p:attrNameLst>
                                          <p:attrName>ppt_w</p:attrName>
                                        </p:attrNameLst>
                                      </p:cBhvr>
                                      <p:tavLst>
                                        <p:tav tm="0">
                                          <p:val>
                                            <p:fltVal val="0"/>
                                          </p:val>
                                        </p:tav>
                                        <p:tav tm="100000">
                                          <p:val>
                                            <p:strVal val="#ppt_w"/>
                                          </p:val>
                                        </p:tav>
                                      </p:tavLst>
                                    </p:anim>
                                    <p:anim calcmode="lin" valueType="num">
                                      <p:cBhvr>
                                        <p:cTn id="8" dur="500" fill="hold"/>
                                        <p:tgtEl>
                                          <p:spTgt spid="21"/>
                                        </p:tgtEl>
                                        <p:attrNameLst>
                                          <p:attrName>ppt_h</p:attrName>
                                        </p:attrNameLst>
                                      </p:cBhvr>
                                      <p:tavLst>
                                        <p:tav tm="0">
                                          <p:val>
                                            <p:fltVal val="0"/>
                                          </p:val>
                                        </p:tav>
                                        <p:tav tm="100000">
                                          <p:val>
                                            <p:strVal val="#ppt_h"/>
                                          </p:val>
                                        </p:tav>
                                      </p:tavLst>
                                    </p:anim>
                                    <p:animEffect transition="in" filter="fade">
                                      <p:cBhvr>
                                        <p:cTn id="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245745" y="645160"/>
            <a:ext cx="11605895" cy="5908040"/>
          </a:xfrm>
          <a:prstGeom prst="rect">
            <a:avLst/>
          </a:prstGeom>
          <a:noFill/>
          <a:ln w="9525">
            <a:noFill/>
          </a:ln>
        </p:spPr>
        <p:txBody>
          <a:bodyPr wrap="square">
            <a:spAutoFit/>
          </a:bodyPr>
          <a:lstStyle/>
          <a:p>
            <a:pPr indent="0" algn="just"/>
            <a:r>
              <a:rPr lang="en-US" b="0" dirty="0">
                <a:latin typeface="Calibri" panose="020F0502020204030204" charset="0"/>
                <a:ea typeface="宋体" panose="02010600030101010101" pitchFamily="2" charset="-122"/>
                <a:cs typeface="Calibri" panose="020F0502020204030204" charset="0"/>
              </a:rPr>
              <a:t>    The Wilsons were having dinner. The food was left from their Thanksgiving dinner two days before</a:t>
            </a:r>
            <a:r>
              <a:rPr lang="zh-CN" b="0" dirty="0">
                <a:latin typeface="Calibri" panose="020F0502020204030204" charset="0"/>
                <a:ea typeface="宋体" panose="02010600030101010101" pitchFamily="2" charset="-122"/>
                <a:cs typeface="Calibri" panose="020F0502020204030204" charset="0"/>
              </a:rPr>
              <a:t>：</a:t>
            </a:r>
            <a:r>
              <a:rPr lang="en-US" b="0" dirty="0">
                <a:latin typeface="Calibri" panose="020F0502020204030204" charset="0"/>
                <a:ea typeface="宋体" panose="02010600030101010101" pitchFamily="2" charset="-122"/>
                <a:cs typeface="Calibri" panose="020F0502020204030204" charset="0"/>
              </a:rPr>
              <a:t>turkey soup and turkey meat mixed with potatoes . Eleven-year-old Angelina asked</a:t>
            </a:r>
            <a:r>
              <a:rPr lang="zh-CN" b="0" dirty="0">
                <a:latin typeface="Calibri" panose="020F0502020204030204" charset="0"/>
                <a:ea typeface="宋体" panose="02010600030101010101" pitchFamily="2" charset="-122"/>
                <a:cs typeface="Calibri" panose="020F0502020204030204" charset="0"/>
              </a:rPr>
              <a:t>，</a:t>
            </a:r>
            <a:r>
              <a:rPr lang="en-US" b="0" dirty="0">
                <a:latin typeface="Calibri" panose="020F0502020204030204" charset="0"/>
                <a:ea typeface="宋体" panose="02010600030101010101" pitchFamily="2" charset="-122"/>
                <a:cs typeface="Calibri" panose="020F0502020204030204" charset="0"/>
              </a:rPr>
              <a:t>”Are we having turkey ice cream, too?” Her </a:t>
            </a:r>
            <a:r>
              <a:rPr lang="en-US" b="0" u="sng" dirty="0">
                <a:latin typeface="Calibri" panose="020F0502020204030204" charset="0"/>
                <a:ea typeface="宋体" panose="02010600030101010101" pitchFamily="2" charset="-122"/>
                <a:cs typeface="Calibri" panose="020F0502020204030204" charset="0"/>
              </a:rPr>
              <a:t>father</a:t>
            </a:r>
            <a:r>
              <a:rPr lang="en-US" b="0" dirty="0">
                <a:latin typeface="Calibri" panose="020F0502020204030204" charset="0"/>
                <a:ea typeface="宋体" panose="02010600030101010101" pitchFamily="2" charset="-122"/>
                <a:cs typeface="Calibri" panose="020F0502020204030204" charset="0"/>
              </a:rPr>
              <a:t> replied, “Angelina, have you forgotten that I had no job for a whole year? Now I have work again. You should be very </a:t>
            </a:r>
            <a:r>
              <a:rPr lang="en-US" b="0" u="sng" dirty="0">
                <a:latin typeface="Calibri" panose="020F0502020204030204" charset="0"/>
                <a:ea typeface="宋体" panose="02010600030101010101" pitchFamily="2" charset="-122"/>
                <a:cs typeface="Calibri" panose="020F0502020204030204" charset="0"/>
              </a:rPr>
              <a:t>thankful</a:t>
            </a:r>
            <a:r>
              <a:rPr lang="en-US" b="0" dirty="0">
                <a:latin typeface="Calibri" panose="020F0502020204030204" charset="0"/>
                <a:ea typeface="宋体" panose="02010600030101010101" pitchFamily="2" charset="-122"/>
                <a:cs typeface="Calibri" panose="020F0502020204030204" charset="0"/>
              </a:rPr>
              <a:t>.” “I'm sorry I said that about the turkey! But unless I get a new dress</a:t>
            </a:r>
            <a:r>
              <a:rPr lang="zh-CN" b="0" dirty="0">
                <a:latin typeface="Calibri" panose="020F0502020204030204" charset="0"/>
                <a:ea typeface="宋体" panose="02010600030101010101" pitchFamily="2" charset="-122"/>
                <a:cs typeface="Calibri" panose="020F0502020204030204" charset="0"/>
              </a:rPr>
              <a:t>，</a:t>
            </a:r>
            <a:r>
              <a:rPr lang="en-US" b="0" dirty="0">
                <a:latin typeface="Calibri" panose="020F0502020204030204" charset="0"/>
                <a:ea typeface="宋体" panose="02010600030101010101" pitchFamily="2" charset="-122"/>
                <a:cs typeface="Calibri" panose="020F0502020204030204" charset="0"/>
              </a:rPr>
              <a:t>I will not look good for the Christmas </a:t>
            </a:r>
            <a:r>
              <a:rPr lang="en-US" b="0" u="sng" dirty="0">
                <a:latin typeface="Calibri" panose="020F0502020204030204" charset="0"/>
                <a:ea typeface="宋体" panose="02010600030101010101" pitchFamily="2" charset="-122"/>
                <a:cs typeface="Calibri" panose="020F0502020204030204" charset="0"/>
              </a:rPr>
              <a:t>Festival</a:t>
            </a:r>
            <a:r>
              <a:rPr lang="en-US" b="0" dirty="0">
                <a:latin typeface="Calibri" panose="020F0502020204030204" charset="0"/>
                <a:ea typeface="宋体" panose="02010600030101010101" pitchFamily="2" charset="-122"/>
                <a:cs typeface="Calibri" panose="020F0502020204030204" charset="0"/>
              </a:rPr>
              <a:t>.” Angelina murmured.    </a:t>
            </a:r>
            <a:endParaRPr lang="en-US" b="0" dirty="0">
              <a:latin typeface="Calibri" panose="020F0502020204030204" charset="0"/>
              <a:ea typeface="宋体" panose="02010600030101010101" pitchFamily="2" charset="-122"/>
              <a:cs typeface="Calibri" panose="020F0502020204030204" charset="0"/>
            </a:endParaRPr>
          </a:p>
          <a:p>
            <a:pPr indent="0" algn="just"/>
            <a:r>
              <a:rPr lang="en-US" b="0" dirty="0">
                <a:latin typeface="Calibri" panose="020F0502020204030204" charset="0"/>
                <a:ea typeface="宋体" panose="02010600030101010101" pitchFamily="2" charset="-122"/>
                <a:cs typeface="Calibri" panose="020F0502020204030204" charset="0"/>
              </a:rPr>
              <a:t>    The Festival was the winter holiday celebration of a group she belonged to: the Avalon Girls' Service </a:t>
            </a:r>
            <a:r>
              <a:rPr lang="en-US" b="0" u="sng" dirty="0">
                <a:latin typeface="Calibri" panose="020F0502020204030204" charset="0"/>
                <a:ea typeface="宋体" panose="02010600030101010101" pitchFamily="2" charset="-122"/>
                <a:cs typeface="Calibri" panose="020F0502020204030204" charset="0"/>
              </a:rPr>
              <a:t>Club</a:t>
            </a:r>
            <a:r>
              <a:rPr lang="en-US" b="0" dirty="0">
                <a:latin typeface="Calibri" panose="020F0502020204030204" charset="0"/>
                <a:ea typeface="宋体" panose="02010600030101010101" pitchFamily="2" charset="-122"/>
                <a:cs typeface="Calibri" panose="020F0502020204030204" charset="0"/>
              </a:rPr>
              <a:t>. They wrote cheerful cards for hospital patients. They cooked meals for the homeless .But the Christmas Festival was different . The girls wore party clothes and many people came to see them perform. Angelina had only a plain gray dress that she had worn to the event last year .And now it was a little too short. Angelina appealed to her parents to buy one for her, a beautiful red dress in Forbes' Store. Her mother sighed, “Well, we can not buy it. We have to be careful. You never know when I might lose my job.”</a:t>
            </a:r>
            <a:endParaRPr lang="en-US" b="0" dirty="0">
              <a:latin typeface="Calibri" panose="020F0502020204030204" charset="0"/>
              <a:ea typeface="宋体" panose="02010600030101010101" pitchFamily="2" charset="-122"/>
              <a:cs typeface="Calibri" panose="020F0502020204030204" charset="0"/>
            </a:endParaRPr>
          </a:p>
          <a:p>
            <a:pPr indent="0" algn="just"/>
            <a:r>
              <a:rPr lang="en-US" dirty="0">
                <a:latin typeface="Calibri" panose="020F0502020204030204" charset="0"/>
                <a:ea typeface="宋体" panose="02010600030101010101" pitchFamily="2" charset="-122"/>
                <a:cs typeface="Calibri" panose="020F0502020204030204" charset="0"/>
                <a:sym typeface="+mn-ea"/>
              </a:rPr>
              <a:t>    All hope was not gone.There was a sign in the Forbes’ store window that said”layaway(</a:t>
            </a:r>
            <a:r>
              <a:rPr lang="zh-CN" dirty="0">
                <a:latin typeface="Calibri" panose="020F0502020204030204" charset="0"/>
                <a:ea typeface="宋体" panose="02010600030101010101" pitchFamily="2" charset="-122"/>
                <a:cs typeface="Calibri" panose="020F0502020204030204" charset="0"/>
                <a:sym typeface="+mn-ea"/>
              </a:rPr>
              <a:t>分期付款</a:t>
            </a:r>
            <a:r>
              <a:rPr lang="en-US" dirty="0">
                <a:latin typeface="Calibri" panose="020F0502020204030204" charset="0"/>
                <a:ea typeface="宋体" panose="02010600030101010101" pitchFamily="2" charset="-122"/>
                <a:cs typeface="Calibri" panose="020F0502020204030204" charset="0"/>
                <a:sym typeface="+mn-ea"/>
              </a:rPr>
              <a:t>)”. Angelina pulled ten worn dollar </a:t>
            </a:r>
            <a:r>
              <a:rPr lang="en-US" u="sng" dirty="0">
                <a:latin typeface="Calibri" panose="020F0502020204030204" charset="0"/>
                <a:ea typeface="宋体" panose="02010600030101010101" pitchFamily="2" charset="-122"/>
                <a:cs typeface="Calibri" panose="020F0502020204030204" charset="0"/>
                <a:sym typeface="+mn-ea"/>
              </a:rPr>
              <a:t>bills</a:t>
            </a:r>
            <a:r>
              <a:rPr lang="en-US" dirty="0">
                <a:latin typeface="Calibri" panose="020F0502020204030204" charset="0"/>
                <a:ea typeface="宋体" panose="02010600030101010101" pitchFamily="2" charset="-122"/>
                <a:cs typeface="Calibri" panose="020F0502020204030204" charset="0"/>
                <a:sym typeface="+mn-ea"/>
              </a:rPr>
              <a:t> from her coat pocket .She ran to the store and begged the salesperson,</a:t>
            </a:r>
            <a:r>
              <a:rPr lang="en-US" u="sng" dirty="0">
                <a:latin typeface="Calibri" panose="020F0502020204030204" charset="0"/>
                <a:ea typeface="宋体" panose="02010600030101010101" pitchFamily="2" charset="-122"/>
                <a:cs typeface="Calibri" panose="020F0502020204030204" charset="0"/>
                <a:sym typeface="+mn-ea"/>
              </a:rPr>
              <a:t> Mrs.Harding</a:t>
            </a:r>
            <a:r>
              <a:rPr lang="en-US" dirty="0">
                <a:latin typeface="Calibri" panose="020F0502020204030204" charset="0"/>
                <a:ea typeface="宋体" panose="02010600030101010101" pitchFamily="2" charset="-122"/>
                <a:cs typeface="Calibri" panose="020F0502020204030204" charset="0"/>
                <a:sym typeface="+mn-ea"/>
              </a:rPr>
              <a:t>, to hold ’her’ dress for her. ”Ok. But you must come back in two weeks to pay the </a:t>
            </a:r>
            <a:r>
              <a:rPr lang="en-US" u="sng" dirty="0">
                <a:latin typeface="Calibri" panose="020F0502020204030204" charset="0"/>
                <a:ea typeface="宋体" panose="02010600030101010101" pitchFamily="2" charset="-122"/>
                <a:cs typeface="Calibri" panose="020F0502020204030204" charset="0"/>
                <a:sym typeface="+mn-ea"/>
              </a:rPr>
              <a:t>rest</a:t>
            </a:r>
            <a:r>
              <a:rPr lang="en-US" dirty="0">
                <a:latin typeface="Calibri" panose="020F0502020204030204" charset="0"/>
                <a:ea typeface="宋体" panose="02010600030101010101" pitchFamily="2" charset="-122"/>
                <a:cs typeface="Calibri" panose="020F0502020204030204" charset="0"/>
                <a:sym typeface="+mn-ea"/>
              </a:rPr>
              <a:t>” Angelina felt like jumping into the air. She was so happy that she told Mrs. Harding about the Avalon Service Club's work and its Christmas party .    </a:t>
            </a:r>
            <a:endParaRPr lang="en-US" b="0" dirty="0">
              <a:latin typeface="Calibri" panose="020F0502020204030204" charset="0"/>
              <a:ea typeface="宋体" panose="02010600030101010101" pitchFamily="2" charset="-122"/>
              <a:cs typeface="Calibri" panose="020F0502020204030204" charset="0"/>
            </a:endParaRPr>
          </a:p>
          <a:p>
            <a:pPr indent="0" algn="just"/>
            <a:r>
              <a:rPr lang="en-US" dirty="0">
                <a:latin typeface="Calibri" panose="020F0502020204030204" charset="0"/>
                <a:ea typeface="宋体" panose="02010600030101010101" pitchFamily="2" charset="-122"/>
                <a:cs typeface="Calibri" panose="020F0502020204030204" charset="0"/>
                <a:sym typeface="+mn-ea"/>
              </a:rPr>
              <a:t>    Then, Angelina shook and suffered in the cold wind looking for work. Finally, Angelina got a job making new clothing for dolls. Angelina was excellent at </a:t>
            </a:r>
            <a:r>
              <a:rPr lang="en-US" u="sng" dirty="0">
                <a:latin typeface="Calibri" panose="020F0502020204030204" charset="0"/>
                <a:ea typeface="宋体" panose="02010600030101010101" pitchFamily="2" charset="-122"/>
                <a:cs typeface="Calibri" panose="020F0502020204030204" charset="0"/>
                <a:sym typeface="+mn-ea"/>
              </a:rPr>
              <a:t>sewing.</a:t>
            </a:r>
            <a:r>
              <a:rPr lang="en-US" dirty="0">
                <a:latin typeface="Calibri" panose="020F0502020204030204" charset="0"/>
                <a:ea typeface="宋体" panose="02010600030101010101" pitchFamily="2" charset="-122"/>
                <a:cs typeface="Calibri" panose="020F0502020204030204" charset="0"/>
                <a:sym typeface="+mn-ea"/>
              </a:rPr>
              <a:t> Sure enough, the dolls' dresses turned out beautiful. She got twenty dollars. Still</a:t>
            </a:r>
            <a:r>
              <a:rPr lang="zh-CN" dirty="0">
                <a:latin typeface="Calibri" panose="020F0502020204030204" charset="0"/>
                <a:ea typeface="宋体" panose="02010600030101010101" pitchFamily="2" charset="-122"/>
                <a:cs typeface="Calibri" panose="020F0502020204030204" charset="0"/>
                <a:sym typeface="+mn-ea"/>
              </a:rPr>
              <a:t>，</a:t>
            </a:r>
            <a:r>
              <a:rPr lang="en-US" dirty="0">
                <a:latin typeface="Calibri" panose="020F0502020204030204" charset="0"/>
                <a:ea typeface="宋体" panose="02010600030101010101" pitchFamily="2" charset="-122"/>
                <a:cs typeface="Calibri" panose="020F0502020204030204" charset="0"/>
                <a:sym typeface="+mn-ea"/>
              </a:rPr>
              <a:t>she was far from having enough money for her dress . She felt helpless as the final payment date arrived .    </a:t>
            </a:r>
            <a:endParaRPr lang="en-US" b="0" dirty="0">
              <a:latin typeface="Calibri" panose="020F0502020204030204" charset="0"/>
              <a:ea typeface="宋体" panose="02010600030101010101" pitchFamily="2" charset="-122"/>
              <a:cs typeface="Calibri" panose="020F0502020204030204" charset="0"/>
            </a:endParaRPr>
          </a:p>
          <a:p>
            <a:pPr indent="0" algn="just"/>
            <a:r>
              <a:rPr lang="en-US" dirty="0">
                <a:latin typeface="Calibri" panose="020F0502020204030204" charset="0"/>
                <a:ea typeface="宋体" panose="02010600030101010101" pitchFamily="2" charset="-122"/>
                <a:cs typeface="Calibri" panose="020F0502020204030204" charset="0"/>
                <a:sym typeface="+mn-ea"/>
              </a:rPr>
              <a:t>    She returned sadly to Forbes' Store, “I don't have enough money for the dress.” Then she saw Mrs.Harding's eyes were red. She looked like she had been crying .She said the store was closing and she was losing her job.</a:t>
            </a:r>
            <a:endParaRPr lang="zh-CN" altLang="en-US" dirty="0">
              <a:cs typeface="Calibri" panose="020F0502020204030204" charset="0"/>
            </a:endParaRPr>
          </a:p>
          <a:p>
            <a:pPr indent="0" algn="just"/>
            <a:endParaRPr lang="zh-CN" altLang="en-US" dirty="0">
              <a:cs typeface="Calibri" panose="020F0502020204030204" charset="0"/>
            </a:endParaRPr>
          </a:p>
        </p:txBody>
      </p:sp>
      <p:sp>
        <p:nvSpPr>
          <p:cNvPr id="5" name="文本框 4"/>
          <p:cNvSpPr txBox="1"/>
          <p:nvPr/>
        </p:nvSpPr>
        <p:spPr>
          <a:xfrm>
            <a:off x="-431800" y="0"/>
            <a:ext cx="8663940" cy="645160"/>
          </a:xfrm>
          <a:prstGeom prst="rect">
            <a:avLst/>
          </a:prstGeom>
          <a:noFill/>
        </p:spPr>
        <p:txBody>
          <a:bodyPr wrap="square" rtlCol="0" anchor="t">
            <a:spAutoFit/>
          </a:bodyPr>
          <a:lstStyle/>
          <a:p>
            <a:pPr indent="457200"/>
            <a:r>
              <a:rPr lang="zh-CN" altLang="zh-CN" b="1" dirty="0">
                <a:latin typeface="宋体" panose="02010600030101010101" pitchFamily="2" charset="-122"/>
                <a:ea typeface="宋体" panose="02010600030101010101" pitchFamily="2" charset="-122"/>
                <a:cs typeface="宋体" panose="02010600030101010101" pitchFamily="2" charset="-122"/>
                <a:sym typeface="+mn-ea"/>
              </a:rPr>
              <a:t>读后续写（满分</a:t>
            </a:r>
            <a:r>
              <a:rPr lang="en-US" altLang="zh-CN" b="1" dirty="0">
                <a:latin typeface="宋体" panose="02010600030101010101" pitchFamily="2" charset="-122"/>
                <a:ea typeface="宋体" panose="02010600030101010101" pitchFamily="2" charset="-122"/>
                <a:cs typeface="宋体" panose="02010600030101010101" pitchFamily="2" charset="-122"/>
                <a:sym typeface="+mn-ea"/>
              </a:rPr>
              <a:t>25</a:t>
            </a:r>
            <a:r>
              <a:rPr lang="zh-CN" altLang="zh-CN" b="1" dirty="0">
                <a:latin typeface="宋体" panose="02010600030101010101" pitchFamily="2" charset="-122"/>
                <a:ea typeface="宋体" panose="02010600030101010101" pitchFamily="2" charset="-122"/>
                <a:cs typeface="宋体" panose="02010600030101010101" pitchFamily="2" charset="-122"/>
                <a:sym typeface="+mn-ea"/>
              </a:rPr>
              <a:t>分）</a:t>
            </a:r>
            <a:endParaRPr lang="zh-CN" altLang="zh-CN" b="1" dirty="0">
              <a:latin typeface="宋体" panose="02010600030101010101" pitchFamily="2" charset="-122"/>
              <a:ea typeface="宋体" panose="02010600030101010101" pitchFamily="2" charset="-122"/>
              <a:cs typeface="宋体" panose="02010600030101010101" pitchFamily="2" charset="-122"/>
              <a:sym typeface="+mn-ea"/>
            </a:endParaRPr>
          </a:p>
          <a:p>
            <a:pPr indent="457200"/>
            <a:r>
              <a:rPr lang="en-US" altLang="zh-CN" b="1" dirty="0">
                <a:latin typeface="宋体" panose="02010600030101010101" pitchFamily="2" charset="-122"/>
                <a:ea typeface="宋体" panose="02010600030101010101" pitchFamily="2" charset="-122"/>
                <a:cs typeface="宋体" panose="02010600030101010101" pitchFamily="2" charset="-122"/>
                <a:sym typeface="+mn-ea"/>
              </a:rPr>
              <a:t>       </a:t>
            </a:r>
            <a:r>
              <a:rPr lang="zh-CN" altLang="zh-CN" b="1" dirty="0">
                <a:latin typeface="宋体" panose="02010600030101010101" pitchFamily="2" charset="-122"/>
                <a:ea typeface="宋体" panose="02010600030101010101" pitchFamily="2" charset="-122"/>
                <a:cs typeface="宋体" panose="02010600030101010101" pitchFamily="2" charset="-122"/>
                <a:sym typeface="+mn-ea"/>
              </a:rPr>
              <a:t>阅读下面短文，根据所给情节进行续写，使之构成一个完整的故事。</a:t>
            </a:r>
            <a:endParaRPr lang="zh-CN" altLang="en-US" b="1">
              <a:latin typeface="宋体" panose="02010600030101010101" pitchFamily="2" charset="-122"/>
              <a:ea typeface="宋体" panose="02010600030101010101" pitchFamily="2" charset="-122"/>
              <a:cs typeface="宋体" panose="02010600030101010101" pitchFamily="2" charset="-122"/>
            </a:endParaRPr>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617220" y="290195"/>
            <a:ext cx="8817610" cy="1938020"/>
          </a:xfrm>
          <a:prstGeom prst="rect">
            <a:avLst/>
          </a:prstGeom>
          <a:noFill/>
          <a:ln w="9525">
            <a:noFill/>
          </a:ln>
        </p:spPr>
        <p:txBody>
          <a:bodyPr wrap="square">
            <a:spAutoFit/>
          </a:bodyPr>
          <a:lstStyle/>
          <a:p>
            <a:pPr indent="0"/>
            <a:r>
              <a:rPr lang="zh-CN" sz="2400" b="0">
                <a:latin typeface="宋体" panose="02010600030101010101" pitchFamily="2" charset="-122"/>
                <a:ea typeface="宋体" panose="02010600030101010101" pitchFamily="2" charset="-122"/>
                <a:cs typeface="宋体" panose="02010600030101010101" pitchFamily="2" charset="-122"/>
              </a:rPr>
              <a:t>注意：</a:t>
            </a:r>
            <a:endParaRPr lang="zh-CN" sz="2400" b="0">
              <a:latin typeface="宋体" panose="02010600030101010101" pitchFamily="2" charset="-122"/>
              <a:ea typeface="宋体" panose="02010600030101010101" pitchFamily="2" charset="-122"/>
              <a:cs typeface="宋体" panose="02010600030101010101" pitchFamily="2" charset="-122"/>
            </a:endParaRPr>
          </a:p>
          <a:p>
            <a:pPr indent="0"/>
            <a:r>
              <a:rPr lang="en-US" sz="2400" b="0">
                <a:latin typeface="宋体" panose="02010600030101010101" pitchFamily="2" charset="-122"/>
                <a:ea typeface="宋体" panose="02010600030101010101" pitchFamily="2" charset="-122"/>
                <a:cs typeface="宋体" panose="02010600030101010101" pitchFamily="2" charset="-122"/>
              </a:rPr>
              <a:t>    	1.</a:t>
            </a:r>
            <a:r>
              <a:rPr lang="zh-CN" sz="2400" b="0">
                <a:latin typeface="宋体" panose="02010600030101010101" pitchFamily="2" charset="-122"/>
                <a:ea typeface="宋体" panose="02010600030101010101" pitchFamily="2" charset="-122"/>
                <a:cs typeface="宋体" panose="02010600030101010101" pitchFamily="2" charset="-122"/>
              </a:rPr>
              <a:t>所续写短文的词数应为</a:t>
            </a:r>
            <a:r>
              <a:rPr lang="en-US" sz="2400" b="0">
                <a:latin typeface="宋体" panose="02010600030101010101" pitchFamily="2" charset="-122"/>
                <a:ea typeface="宋体" panose="02010600030101010101" pitchFamily="2" charset="-122"/>
                <a:cs typeface="宋体" panose="02010600030101010101" pitchFamily="2" charset="-122"/>
              </a:rPr>
              <a:t>150</a:t>
            </a:r>
            <a:r>
              <a:rPr lang="zh-CN" sz="2400" b="0">
                <a:latin typeface="宋体" panose="02010600030101010101" pitchFamily="2" charset="-122"/>
                <a:ea typeface="宋体" panose="02010600030101010101" pitchFamily="2" charset="-122"/>
                <a:cs typeface="宋体" panose="02010600030101010101" pitchFamily="2" charset="-122"/>
              </a:rPr>
              <a:t>左右；</a:t>
            </a:r>
            <a:endParaRPr lang="zh-CN" sz="2400" b="0">
              <a:latin typeface="宋体" panose="02010600030101010101" pitchFamily="2" charset="-122"/>
              <a:ea typeface="宋体" panose="02010600030101010101" pitchFamily="2" charset="-122"/>
              <a:cs typeface="宋体" panose="02010600030101010101" pitchFamily="2" charset="-122"/>
            </a:endParaRPr>
          </a:p>
          <a:p>
            <a:pPr indent="0"/>
            <a:r>
              <a:rPr lang="en-US" sz="2400" b="0">
                <a:latin typeface="宋体" panose="02010600030101010101" pitchFamily="2" charset="-122"/>
                <a:ea typeface="宋体" panose="02010600030101010101" pitchFamily="2" charset="-122"/>
                <a:cs typeface="宋体" panose="02010600030101010101" pitchFamily="2" charset="-122"/>
              </a:rPr>
              <a:t>	2.</a:t>
            </a:r>
            <a:r>
              <a:rPr lang="zh-CN" sz="2400" b="0">
                <a:latin typeface="宋体" panose="02010600030101010101" pitchFamily="2" charset="-122"/>
                <a:ea typeface="宋体" panose="02010600030101010101" pitchFamily="2" charset="-122"/>
                <a:cs typeface="宋体" panose="02010600030101010101" pitchFamily="2" charset="-122"/>
              </a:rPr>
              <a:t>至少使用</a:t>
            </a:r>
            <a:r>
              <a:rPr lang="en-US" sz="2400" b="0">
                <a:latin typeface="宋体" panose="02010600030101010101" pitchFamily="2" charset="-122"/>
                <a:ea typeface="宋体" panose="02010600030101010101" pitchFamily="2" charset="-122"/>
                <a:cs typeface="宋体" panose="02010600030101010101" pitchFamily="2" charset="-122"/>
              </a:rPr>
              <a:t>5</a:t>
            </a:r>
            <a:r>
              <a:rPr lang="zh-CN" sz="2400" b="0">
                <a:latin typeface="宋体" panose="02010600030101010101" pitchFamily="2" charset="-122"/>
                <a:ea typeface="宋体" panose="02010600030101010101" pitchFamily="2" charset="-122"/>
                <a:cs typeface="宋体" panose="02010600030101010101" pitchFamily="2" charset="-122"/>
              </a:rPr>
              <a:t>个短文中标有下划线的关键词语；</a:t>
            </a:r>
            <a:endParaRPr lang="zh-CN" sz="2400" b="0">
              <a:latin typeface="宋体" panose="02010600030101010101" pitchFamily="2" charset="-122"/>
              <a:ea typeface="宋体" panose="02010600030101010101" pitchFamily="2" charset="-122"/>
              <a:cs typeface="宋体" panose="02010600030101010101" pitchFamily="2" charset="-122"/>
            </a:endParaRPr>
          </a:p>
          <a:p>
            <a:pPr indent="0"/>
            <a:r>
              <a:rPr lang="en-US" sz="2400" b="0">
                <a:latin typeface="宋体" panose="02010600030101010101" pitchFamily="2" charset="-122"/>
                <a:ea typeface="宋体" panose="02010600030101010101" pitchFamily="2" charset="-122"/>
                <a:cs typeface="宋体" panose="02010600030101010101" pitchFamily="2" charset="-122"/>
              </a:rPr>
              <a:t>	3.</a:t>
            </a:r>
            <a:r>
              <a:rPr lang="zh-CN" sz="2400" b="0">
                <a:latin typeface="宋体" panose="02010600030101010101" pitchFamily="2" charset="-122"/>
                <a:ea typeface="宋体" panose="02010600030101010101" pitchFamily="2" charset="-122"/>
                <a:cs typeface="宋体" panose="02010600030101010101" pitchFamily="2" charset="-122"/>
              </a:rPr>
              <a:t>续写部分分为两段，每段的开头语己为你写好；</a:t>
            </a:r>
            <a:endParaRPr lang="zh-CN" sz="2400" b="0">
              <a:latin typeface="宋体" panose="02010600030101010101" pitchFamily="2" charset="-122"/>
              <a:ea typeface="宋体" panose="02010600030101010101" pitchFamily="2" charset="-122"/>
              <a:cs typeface="宋体" panose="02010600030101010101" pitchFamily="2" charset="-122"/>
            </a:endParaRPr>
          </a:p>
          <a:p>
            <a:pPr indent="0"/>
            <a:r>
              <a:rPr lang="en-US" sz="2400" b="0">
                <a:latin typeface="宋体" panose="02010600030101010101" pitchFamily="2" charset="-122"/>
                <a:ea typeface="宋体" panose="02010600030101010101" pitchFamily="2" charset="-122"/>
                <a:cs typeface="宋体" panose="02010600030101010101" pitchFamily="2" charset="-122"/>
              </a:rPr>
              <a:t>	4.</a:t>
            </a:r>
            <a:r>
              <a:rPr lang="zh-CN" sz="2400" b="0">
                <a:latin typeface="宋体" panose="02010600030101010101" pitchFamily="2" charset="-122"/>
                <a:ea typeface="宋体" panose="02010600030101010101" pitchFamily="2" charset="-122"/>
                <a:cs typeface="宋体" panose="02010600030101010101" pitchFamily="2" charset="-122"/>
              </a:rPr>
              <a:t>续写完成后，请用下划线标出你所使用的关键词语。</a:t>
            </a:r>
            <a:endParaRPr lang="zh-CN" altLang="en-US" sz="2400">
              <a:latin typeface="宋体" panose="02010600030101010101" pitchFamily="2" charset="-122"/>
              <a:cs typeface="宋体" panose="02010600030101010101" pitchFamily="2" charset="-122"/>
            </a:endParaRPr>
          </a:p>
        </p:txBody>
      </p:sp>
      <p:sp>
        <p:nvSpPr>
          <p:cNvPr id="6" name="文本框 5"/>
          <p:cNvSpPr txBox="1"/>
          <p:nvPr/>
        </p:nvSpPr>
        <p:spPr>
          <a:xfrm>
            <a:off x="508635" y="2439670"/>
            <a:ext cx="11124565" cy="1198880"/>
          </a:xfrm>
          <a:prstGeom prst="rect">
            <a:avLst/>
          </a:prstGeom>
          <a:noFill/>
        </p:spPr>
        <p:txBody>
          <a:bodyPr wrap="none" rtlCol="0" anchor="t">
            <a:spAutoFit/>
          </a:bodyPr>
          <a:lstStyle/>
          <a:p>
            <a:r>
              <a:rPr lang="en-US" sz="2400">
                <a:latin typeface="Calibri" panose="020F0502020204030204" charset="0"/>
                <a:ea typeface="宋体" panose="02010600030101010101" pitchFamily="2" charset="-122"/>
                <a:cs typeface="Times New Roman" panose="02020603050405020304" charset="0"/>
                <a:sym typeface="+mn-ea"/>
              </a:rPr>
              <a:t>Paragraph1:</a:t>
            </a:r>
            <a:endParaRPr lang="en-US" sz="2400">
              <a:latin typeface="Calibri" panose="020F0502020204030204" charset="0"/>
              <a:ea typeface="宋体" panose="02010600030101010101" pitchFamily="2" charset="-122"/>
              <a:cs typeface="Times New Roman" panose="02020603050405020304" charset="0"/>
              <a:sym typeface="+mn-ea"/>
            </a:endParaRPr>
          </a:p>
          <a:p>
            <a:r>
              <a:rPr lang="en-US" sz="2400">
                <a:latin typeface="Calibri" panose="020F0502020204030204" charset="0"/>
                <a:ea typeface="宋体" panose="02010600030101010101" pitchFamily="2" charset="-122"/>
                <a:cs typeface="Times New Roman" panose="02020603050405020304" charset="0"/>
                <a:sym typeface="+mn-ea"/>
              </a:rPr>
              <a:t>    Suddenly, Mrs Harding said that she would pay the rest of the money so Angelia could </a:t>
            </a:r>
            <a:endParaRPr lang="en-US" sz="2400">
              <a:latin typeface="Calibri" panose="020F0502020204030204" charset="0"/>
              <a:ea typeface="宋体" panose="02010600030101010101" pitchFamily="2" charset="-122"/>
              <a:cs typeface="Times New Roman" panose="02020603050405020304" charset="0"/>
              <a:sym typeface="+mn-ea"/>
            </a:endParaRPr>
          </a:p>
          <a:p>
            <a:r>
              <a:rPr lang="en-US" sz="2400">
                <a:latin typeface="Calibri" panose="020F0502020204030204" charset="0"/>
                <a:ea typeface="宋体" panose="02010600030101010101" pitchFamily="2" charset="-122"/>
                <a:cs typeface="Times New Roman" panose="02020603050405020304" charset="0"/>
                <a:sym typeface="+mn-ea"/>
              </a:rPr>
              <a:t>have it.</a:t>
            </a:r>
            <a:endParaRPr lang="zh-CN" altLang="en-US" sz="2400"/>
          </a:p>
        </p:txBody>
      </p:sp>
      <p:sp>
        <p:nvSpPr>
          <p:cNvPr id="7" name="文本框 6"/>
          <p:cNvSpPr txBox="1"/>
          <p:nvPr/>
        </p:nvSpPr>
        <p:spPr>
          <a:xfrm>
            <a:off x="617220" y="4471670"/>
            <a:ext cx="11499215" cy="1198880"/>
          </a:xfrm>
          <a:prstGeom prst="rect">
            <a:avLst/>
          </a:prstGeom>
          <a:noFill/>
        </p:spPr>
        <p:txBody>
          <a:bodyPr wrap="none" rtlCol="0" anchor="t">
            <a:spAutoFit/>
          </a:bodyPr>
          <a:lstStyle/>
          <a:p>
            <a:r>
              <a:rPr lang="en-US" sz="2400">
                <a:latin typeface="Calibri" panose="020F0502020204030204" charset="0"/>
                <a:ea typeface="宋体" panose="02010600030101010101" pitchFamily="2" charset="-122"/>
                <a:cs typeface="Calibri" panose="020F0502020204030204" charset="0"/>
                <a:sym typeface="+mn-ea"/>
              </a:rPr>
              <a:t>Paragraph2:</a:t>
            </a:r>
            <a:endParaRPr lang="en-US" sz="2400">
              <a:latin typeface="Calibri" panose="020F0502020204030204" charset="0"/>
              <a:ea typeface="宋体" panose="02010600030101010101" pitchFamily="2" charset="-122"/>
              <a:cs typeface="Calibri" panose="020F0502020204030204" charset="0"/>
              <a:sym typeface="+mn-ea"/>
            </a:endParaRPr>
          </a:p>
          <a:p>
            <a:r>
              <a:rPr lang="en-US" sz="2400">
                <a:latin typeface="Calibri" panose="020F0502020204030204" charset="0"/>
                <a:ea typeface="宋体" panose="02010600030101010101" pitchFamily="2" charset="-122"/>
                <a:cs typeface="Calibri" panose="020F0502020204030204" charset="0"/>
                <a:sym typeface="+mn-ea"/>
              </a:rPr>
              <a:t>   Outside, Angelina saw a man who looked like Santa Claus was asking people for money to </a:t>
            </a:r>
            <a:endParaRPr lang="en-US" sz="2400">
              <a:latin typeface="Calibri" panose="020F0502020204030204" charset="0"/>
              <a:ea typeface="宋体" panose="02010600030101010101" pitchFamily="2" charset="-122"/>
              <a:cs typeface="Calibri" panose="020F0502020204030204" charset="0"/>
              <a:sym typeface="+mn-ea"/>
            </a:endParaRPr>
          </a:p>
          <a:p>
            <a:r>
              <a:rPr lang="en-US" sz="2400">
                <a:latin typeface="Calibri" panose="020F0502020204030204" charset="0"/>
                <a:ea typeface="宋体" panose="02010600030101010101" pitchFamily="2" charset="-122"/>
                <a:cs typeface="Calibri" panose="020F0502020204030204" charset="0"/>
                <a:sym typeface="+mn-ea"/>
              </a:rPr>
              <a:t>help poor people. </a:t>
            </a:r>
            <a:endParaRPr lang="zh-CN" altLang="en-US" sz="2400"/>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4523740" cy="645160"/>
          </a:xfrm>
          <a:prstGeom prst="rect">
            <a:avLst/>
          </a:prstGeom>
          <a:noFill/>
          <a:ln>
            <a:noFill/>
          </a:ln>
        </p:spPr>
        <p:txBody>
          <a:bodyPr wrap="none" rtlCol="0" anchor="t">
            <a:spAutoFit/>
          </a:bodyPr>
          <a:lstStyle/>
          <a:p>
            <a:pPr algn="ctr"/>
            <a:r>
              <a:rPr lang="en-US" altLang="zh-CN" sz="3600" b="1">
                <a:solidFill>
                  <a:srgbClr val="FF0000"/>
                </a:solidFill>
                <a:effectLst>
                  <a:outerShdw blurRad="38100" dist="19050" dir="2700000" algn="tl" rotWithShape="0">
                    <a:schemeClr val="dk1">
                      <a:alpha val="40000"/>
                    </a:schemeClr>
                  </a:outerShdw>
                </a:effectLst>
                <a:latin typeface="Calibri" panose="020F0502020204030204" charset="0"/>
                <a:cs typeface="Calibri" panose="020F0502020204030204" charset="0"/>
              </a:rPr>
              <a:t>Read for main conflicts</a:t>
            </a:r>
            <a:endParaRPr lang="en-US" altLang="zh-CN" sz="3600" b="1">
              <a:solidFill>
                <a:srgbClr val="FF0000"/>
              </a:solidFill>
              <a:effectLst>
                <a:outerShdw blurRad="38100" dist="19050" dir="2700000" algn="tl" rotWithShape="0">
                  <a:schemeClr val="dk1">
                    <a:alpha val="40000"/>
                  </a:schemeClr>
                </a:outerShdw>
              </a:effectLst>
              <a:latin typeface="Calibri" panose="020F0502020204030204" charset="0"/>
              <a:cs typeface="Calibri" panose="020F0502020204030204" charset="0"/>
            </a:endParaRPr>
          </a:p>
        </p:txBody>
      </p:sp>
      <p:cxnSp>
        <p:nvCxnSpPr>
          <p:cNvPr id="6" name="直接连接符 5"/>
          <p:cNvCxnSpPr/>
          <p:nvPr/>
        </p:nvCxnSpPr>
        <p:spPr>
          <a:xfrm>
            <a:off x="751302" y="5226426"/>
            <a:ext cx="1948295" cy="0"/>
          </a:xfrm>
          <a:prstGeom prst="line">
            <a:avLst/>
          </a:prstGeom>
          <a:ln>
            <a:solidFill>
              <a:schemeClr val="tx1"/>
            </a:solidFill>
          </a:ln>
        </p:spPr>
        <p:style>
          <a:lnRef idx="3">
            <a:schemeClr val="dk1"/>
          </a:lnRef>
          <a:fillRef idx="0">
            <a:schemeClr val="dk1"/>
          </a:fillRef>
          <a:effectRef idx="2">
            <a:schemeClr val="dk1"/>
          </a:effectRef>
          <a:fontRef idx="minor">
            <a:schemeClr val="tx1"/>
          </a:fontRef>
        </p:style>
      </p:cxnSp>
      <p:cxnSp>
        <p:nvCxnSpPr>
          <p:cNvPr id="7" name="直接连接符 6"/>
          <p:cNvCxnSpPr/>
          <p:nvPr/>
        </p:nvCxnSpPr>
        <p:spPr>
          <a:xfrm flipV="1">
            <a:off x="2667698" y="1907807"/>
            <a:ext cx="2982330" cy="3335675"/>
          </a:xfrm>
          <a:prstGeom prst="line">
            <a:avLst/>
          </a:prstGeom>
          <a:ln>
            <a:solidFill>
              <a:schemeClr val="tx1"/>
            </a:solidFill>
          </a:ln>
        </p:spPr>
        <p:style>
          <a:lnRef idx="3">
            <a:schemeClr val="accent2"/>
          </a:lnRef>
          <a:fillRef idx="0">
            <a:schemeClr val="accent2"/>
          </a:fillRef>
          <a:effectRef idx="2">
            <a:schemeClr val="accent2"/>
          </a:effectRef>
          <a:fontRef idx="minor">
            <a:schemeClr val="tx1"/>
          </a:fontRef>
        </p:style>
      </p:cxnSp>
      <p:cxnSp>
        <p:nvCxnSpPr>
          <p:cNvPr id="11" name="直接连接符 10"/>
          <p:cNvCxnSpPr/>
          <p:nvPr/>
        </p:nvCxnSpPr>
        <p:spPr>
          <a:xfrm>
            <a:off x="5678170" y="1907540"/>
            <a:ext cx="4585335" cy="3631565"/>
          </a:xfrm>
          <a:prstGeom prst="line">
            <a:avLst/>
          </a:prstGeom>
          <a:ln>
            <a:solidFill>
              <a:schemeClr val="tx1"/>
            </a:solidFill>
          </a:ln>
        </p:spPr>
        <p:style>
          <a:lnRef idx="3">
            <a:schemeClr val="accent1"/>
          </a:lnRef>
          <a:fillRef idx="0">
            <a:schemeClr val="accent1"/>
          </a:fillRef>
          <a:effectRef idx="2">
            <a:schemeClr val="accent1"/>
          </a:effectRef>
          <a:fontRef idx="minor">
            <a:schemeClr val="tx1"/>
          </a:fontRef>
        </p:style>
      </p:cxnSp>
      <p:sp>
        <p:nvSpPr>
          <p:cNvPr id="26" name="TextBox 25"/>
          <p:cNvSpPr txBox="1"/>
          <p:nvPr/>
        </p:nvSpPr>
        <p:spPr>
          <a:xfrm>
            <a:off x="10058235" y="5538812"/>
            <a:ext cx="1669552" cy="460375"/>
          </a:xfrm>
          <a:prstGeom prst="rect">
            <a:avLst/>
          </a:prstGeom>
          <a:noFill/>
        </p:spPr>
        <p:txBody>
          <a:bodyPr wrap="square" rtlCol="0">
            <a:spAutoFit/>
          </a:bodyPr>
          <a:lstStyle/>
          <a:p>
            <a:r>
              <a:rPr lang="en-US" altLang="zh-CN" sz="2400" b="1" dirty="0">
                <a:solidFill>
                  <a:srgbClr val="FF0000"/>
                </a:solidFill>
                <a:latin typeface="Calibri" panose="020F0502020204030204" charset="0"/>
                <a:cs typeface="Calibri" panose="020F0502020204030204" charset="0"/>
              </a:rPr>
              <a:t>resolution</a:t>
            </a:r>
            <a:endParaRPr lang="en-US" altLang="zh-CN" sz="2400" b="1" dirty="0">
              <a:solidFill>
                <a:srgbClr val="FF0000"/>
              </a:solidFill>
              <a:latin typeface="Calibri" panose="020F0502020204030204" charset="0"/>
              <a:cs typeface="Calibri" panose="020F0502020204030204" charset="0"/>
            </a:endParaRPr>
          </a:p>
        </p:txBody>
      </p:sp>
      <p:sp>
        <p:nvSpPr>
          <p:cNvPr id="30" name="TextBox 29"/>
          <p:cNvSpPr txBox="1"/>
          <p:nvPr/>
        </p:nvSpPr>
        <p:spPr>
          <a:xfrm rot="2257737">
            <a:off x="6846310" y="3127220"/>
            <a:ext cx="2209328" cy="460375"/>
          </a:xfrm>
          <a:prstGeom prst="rect">
            <a:avLst/>
          </a:prstGeom>
          <a:noFill/>
        </p:spPr>
        <p:txBody>
          <a:bodyPr wrap="square" rtlCol="0">
            <a:spAutoFit/>
          </a:bodyPr>
          <a:lstStyle/>
          <a:p>
            <a:r>
              <a:rPr lang="en-US" altLang="zh-CN" sz="2400" b="1" dirty="0">
                <a:solidFill>
                  <a:srgbClr val="FF0000"/>
                </a:solidFill>
                <a:latin typeface="Calibri" panose="020F0502020204030204" charset="0"/>
                <a:cs typeface="Calibri" panose="020F0502020204030204" charset="0"/>
              </a:rPr>
              <a:t>falling action</a:t>
            </a:r>
            <a:endParaRPr lang="en-US" altLang="zh-CN" sz="2400" b="1" dirty="0">
              <a:solidFill>
                <a:srgbClr val="FF0000"/>
              </a:solidFill>
              <a:latin typeface="Calibri" panose="020F0502020204030204" charset="0"/>
              <a:cs typeface="Calibri" panose="020F0502020204030204" charset="0"/>
            </a:endParaRPr>
          </a:p>
        </p:txBody>
      </p:sp>
      <p:sp>
        <p:nvSpPr>
          <p:cNvPr id="8" name="矩形 7"/>
          <p:cNvSpPr/>
          <p:nvPr/>
        </p:nvSpPr>
        <p:spPr>
          <a:xfrm rot="18838636">
            <a:off x="3148633" y="3202605"/>
            <a:ext cx="1726565" cy="460375"/>
          </a:xfrm>
          <a:prstGeom prst="rect">
            <a:avLst/>
          </a:prstGeom>
        </p:spPr>
        <p:txBody>
          <a:bodyPr wrap="none">
            <a:spAutoFit/>
          </a:bodyPr>
          <a:lstStyle/>
          <a:p>
            <a:r>
              <a:rPr lang="en-US" altLang="zh-CN" sz="2400" b="1" dirty="0">
                <a:solidFill>
                  <a:srgbClr val="FF0000"/>
                </a:solidFill>
                <a:latin typeface="Calibri" panose="020F0502020204030204" charset="0"/>
                <a:cs typeface="Calibri" panose="020F0502020204030204" charset="0"/>
              </a:rPr>
              <a:t>rising action</a:t>
            </a:r>
            <a:endParaRPr lang="en-US" altLang="zh-CN" sz="2400" b="1" dirty="0">
              <a:solidFill>
                <a:srgbClr val="FF0000"/>
              </a:solidFill>
              <a:latin typeface="Calibri" panose="020F0502020204030204" charset="0"/>
              <a:cs typeface="Calibri" panose="020F0502020204030204" charset="0"/>
            </a:endParaRPr>
          </a:p>
        </p:txBody>
      </p:sp>
      <p:sp>
        <p:nvSpPr>
          <p:cNvPr id="6160" name="矩形 6159"/>
          <p:cNvSpPr/>
          <p:nvPr/>
        </p:nvSpPr>
        <p:spPr>
          <a:xfrm>
            <a:off x="484946" y="4719360"/>
            <a:ext cx="1675765" cy="460375"/>
          </a:xfrm>
          <a:prstGeom prst="rect">
            <a:avLst/>
          </a:prstGeom>
        </p:spPr>
        <p:txBody>
          <a:bodyPr wrap="none">
            <a:spAutoFit/>
          </a:bodyPr>
          <a:lstStyle/>
          <a:p>
            <a:r>
              <a:rPr lang="en-US" altLang="zh-CN" sz="2400" b="1" dirty="0">
                <a:solidFill>
                  <a:srgbClr val="FF0000"/>
                </a:solidFill>
                <a:latin typeface="Calibri" panose="020F0502020204030204" charset="0"/>
                <a:cs typeface="Calibri" panose="020F0502020204030204" charset="0"/>
              </a:rPr>
              <a:t>background</a:t>
            </a:r>
            <a:endParaRPr lang="en-US" altLang="zh-CN" sz="2400" b="1" dirty="0">
              <a:solidFill>
                <a:srgbClr val="FF0000"/>
              </a:solidFill>
              <a:latin typeface="Calibri" panose="020F0502020204030204" charset="0"/>
              <a:cs typeface="Calibri" panose="020F0502020204030204" charset="0"/>
            </a:endParaRPr>
          </a:p>
        </p:txBody>
      </p:sp>
      <p:sp>
        <p:nvSpPr>
          <p:cNvPr id="6161" name="矩形 6160"/>
          <p:cNvSpPr/>
          <p:nvPr/>
        </p:nvSpPr>
        <p:spPr>
          <a:xfrm>
            <a:off x="5191590" y="1425614"/>
            <a:ext cx="995680" cy="460375"/>
          </a:xfrm>
          <a:prstGeom prst="rect">
            <a:avLst/>
          </a:prstGeom>
        </p:spPr>
        <p:txBody>
          <a:bodyPr wrap="none">
            <a:spAutoFit/>
          </a:bodyPr>
          <a:lstStyle/>
          <a:p>
            <a:r>
              <a:rPr lang="en-US" altLang="zh-CN" sz="2400" b="1" dirty="0">
                <a:solidFill>
                  <a:srgbClr val="FF0000"/>
                </a:solidFill>
                <a:latin typeface="Calibri" panose="020F0502020204030204" charset="0"/>
                <a:cs typeface="Calibri" panose="020F0502020204030204" charset="0"/>
              </a:rPr>
              <a:t>climax</a:t>
            </a:r>
            <a:endParaRPr lang="en-US" altLang="zh-CN" sz="2400" b="1" dirty="0">
              <a:solidFill>
                <a:srgbClr val="FF0000"/>
              </a:solidFill>
              <a:latin typeface="Calibri" panose="020F0502020204030204" charset="0"/>
              <a:cs typeface="Calibri" panose="020F0502020204030204" charset="0"/>
            </a:endParaRPr>
          </a:p>
        </p:txBody>
      </p:sp>
      <p:sp>
        <p:nvSpPr>
          <p:cNvPr id="14" name="TextBox 13"/>
          <p:cNvSpPr txBox="1"/>
          <p:nvPr/>
        </p:nvSpPr>
        <p:spPr>
          <a:xfrm>
            <a:off x="1396274" y="2510300"/>
            <a:ext cx="2124768" cy="420370"/>
          </a:xfrm>
          <a:prstGeom prst="rect">
            <a:avLst/>
          </a:prstGeom>
          <a:noFill/>
        </p:spPr>
        <p:txBody>
          <a:bodyPr wrap="square" rtlCol="0">
            <a:spAutoFit/>
          </a:bodyPr>
          <a:lstStyle/>
          <a:p>
            <a:r>
              <a:rPr lang="en-US" altLang="zh-CN" sz="2135" b="1" dirty="0">
                <a:solidFill>
                  <a:prstClr val="black"/>
                </a:solidFill>
                <a:latin typeface="Calibri" panose="020F0502020204030204" charset="0"/>
                <a:cs typeface="Calibri" panose="020F0502020204030204" charset="0"/>
              </a:rPr>
              <a:t>Para.2</a:t>
            </a:r>
            <a:endParaRPr lang="en-US" altLang="zh-CN" sz="2135" b="1" dirty="0">
              <a:solidFill>
                <a:prstClr val="black"/>
              </a:solidFill>
              <a:latin typeface="Calibri" panose="020F0502020204030204" charset="0"/>
              <a:cs typeface="Calibri" panose="020F0502020204030204" charset="0"/>
            </a:endParaRPr>
          </a:p>
        </p:txBody>
      </p:sp>
      <p:sp>
        <p:nvSpPr>
          <p:cNvPr id="17" name="TextBox 16"/>
          <p:cNvSpPr txBox="1"/>
          <p:nvPr/>
        </p:nvSpPr>
        <p:spPr>
          <a:xfrm>
            <a:off x="2667410" y="718064"/>
            <a:ext cx="1577005" cy="460375"/>
          </a:xfrm>
          <a:prstGeom prst="rect">
            <a:avLst/>
          </a:prstGeom>
          <a:noFill/>
        </p:spPr>
        <p:txBody>
          <a:bodyPr wrap="square" rtlCol="0">
            <a:spAutoFit/>
          </a:bodyPr>
          <a:lstStyle/>
          <a:p>
            <a:r>
              <a:rPr lang="en-US" altLang="zh-CN" sz="2400" b="1" dirty="0">
                <a:solidFill>
                  <a:prstClr val="black"/>
                </a:solidFill>
                <a:latin typeface="Calibri" panose="020F0502020204030204" charset="0"/>
                <a:cs typeface="Calibri" panose="020F0502020204030204" charset="0"/>
              </a:rPr>
              <a:t>Para.3</a:t>
            </a:r>
            <a:endParaRPr lang="en-US" altLang="zh-CN" sz="2400" b="1" dirty="0">
              <a:solidFill>
                <a:prstClr val="black"/>
              </a:solidFill>
              <a:latin typeface="Calibri" panose="020F0502020204030204" charset="0"/>
              <a:cs typeface="Calibri" panose="020F0502020204030204" charset="0"/>
            </a:endParaRPr>
          </a:p>
        </p:txBody>
      </p:sp>
      <p:sp>
        <p:nvSpPr>
          <p:cNvPr id="21" name="TextBox 20"/>
          <p:cNvSpPr txBox="1"/>
          <p:nvPr/>
        </p:nvSpPr>
        <p:spPr>
          <a:xfrm>
            <a:off x="4904040" y="812476"/>
            <a:ext cx="1680187" cy="460375"/>
          </a:xfrm>
          <a:prstGeom prst="rect">
            <a:avLst/>
          </a:prstGeom>
          <a:noFill/>
        </p:spPr>
        <p:txBody>
          <a:bodyPr wrap="square" rtlCol="0">
            <a:spAutoFit/>
          </a:bodyPr>
          <a:lstStyle/>
          <a:p>
            <a:r>
              <a:rPr lang="en-US" altLang="zh-CN" sz="2400" b="1" dirty="0">
                <a:solidFill>
                  <a:prstClr val="black"/>
                </a:solidFill>
                <a:latin typeface="Calibri" panose="020F0502020204030204" charset="0"/>
                <a:cs typeface="Calibri" panose="020F0502020204030204" charset="0"/>
              </a:rPr>
              <a:t>Para.4-5</a:t>
            </a:r>
            <a:endParaRPr lang="en-US" altLang="zh-CN" sz="2400" b="1" dirty="0">
              <a:solidFill>
                <a:prstClr val="black"/>
              </a:solidFill>
              <a:latin typeface="Calibri" panose="020F0502020204030204" charset="0"/>
              <a:cs typeface="Calibri" panose="020F0502020204030204" charset="0"/>
            </a:endParaRPr>
          </a:p>
        </p:txBody>
      </p:sp>
      <p:sp>
        <p:nvSpPr>
          <p:cNvPr id="22" name="TextBox 21"/>
          <p:cNvSpPr txBox="1"/>
          <p:nvPr/>
        </p:nvSpPr>
        <p:spPr>
          <a:xfrm>
            <a:off x="7300526" y="2040340"/>
            <a:ext cx="2928325" cy="460375"/>
          </a:xfrm>
          <a:prstGeom prst="rect">
            <a:avLst/>
          </a:prstGeom>
          <a:noFill/>
        </p:spPr>
        <p:txBody>
          <a:bodyPr wrap="square" rtlCol="0">
            <a:spAutoFit/>
          </a:bodyPr>
          <a:lstStyle/>
          <a:p>
            <a:r>
              <a:rPr lang="en-US" altLang="zh-CN" sz="2400" b="1" dirty="0">
                <a:solidFill>
                  <a:prstClr val="black"/>
                </a:solidFill>
                <a:latin typeface="Calibri" panose="020F0502020204030204" charset="0"/>
                <a:cs typeface="Calibri" panose="020F0502020204030204" charset="0"/>
              </a:rPr>
              <a:t>Continuation para.1</a:t>
            </a:r>
            <a:endParaRPr lang="en-US" altLang="zh-CN" sz="2400" b="1" dirty="0">
              <a:solidFill>
                <a:prstClr val="black"/>
              </a:solidFill>
              <a:latin typeface="Calibri" panose="020F0502020204030204" charset="0"/>
              <a:cs typeface="Calibri" panose="020F0502020204030204" charset="0"/>
            </a:endParaRPr>
          </a:p>
        </p:txBody>
      </p:sp>
      <p:sp>
        <p:nvSpPr>
          <p:cNvPr id="25" name="TextBox 24"/>
          <p:cNvSpPr txBox="1"/>
          <p:nvPr/>
        </p:nvSpPr>
        <p:spPr>
          <a:xfrm>
            <a:off x="8589978" y="3782751"/>
            <a:ext cx="2928325" cy="460375"/>
          </a:xfrm>
          <a:prstGeom prst="rect">
            <a:avLst/>
          </a:prstGeom>
          <a:noFill/>
        </p:spPr>
        <p:txBody>
          <a:bodyPr wrap="square" rtlCol="0">
            <a:spAutoFit/>
          </a:bodyPr>
          <a:lstStyle/>
          <a:p>
            <a:r>
              <a:rPr lang="en-US" altLang="zh-CN" sz="2400" b="1" dirty="0">
                <a:solidFill>
                  <a:prstClr val="black"/>
                </a:solidFill>
                <a:latin typeface="Calibri" panose="020F0502020204030204" charset="0"/>
                <a:cs typeface="Calibri" panose="020F0502020204030204" charset="0"/>
              </a:rPr>
              <a:t>Continuation para.2</a:t>
            </a:r>
            <a:endParaRPr lang="en-US" altLang="zh-CN" sz="2400" b="1" dirty="0">
              <a:solidFill>
                <a:prstClr val="black"/>
              </a:solidFill>
              <a:latin typeface="Calibri" panose="020F0502020204030204" charset="0"/>
              <a:cs typeface="Calibri" panose="020F0502020204030204" charset="0"/>
            </a:endParaRPr>
          </a:p>
        </p:txBody>
      </p:sp>
      <p:sp>
        <p:nvSpPr>
          <p:cNvPr id="66" name="TextBox 13"/>
          <p:cNvSpPr txBox="1"/>
          <p:nvPr/>
        </p:nvSpPr>
        <p:spPr>
          <a:xfrm>
            <a:off x="751302" y="4321528"/>
            <a:ext cx="2124768" cy="420370"/>
          </a:xfrm>
          <a:prstGeom prst="rect">
            <a:avLst/>
          </a:prstGeom>
          <a:noFill/>
        </p:spPr>
        <p:txBody>
          <a:bodyPr wrap="square" rtlCol="0">
            <a:spAutoFit/>
          </a:bodyPr>
          <a:lstStyle/>
          <a:p>
            <a:r>
              <a:rPr lang="en-US" altLang="zh-CN" sz="2135" b="1" dirty="0">
                <a:solidFill>
                  <a:prstClr val="black"/>
                </a:solidFill>
                <a:latin typeface="Calibri" panose="020F0502020204030204" charset="0"/>
                <a:cs typeface="Calibri" panose="020F0502020204030204" charset="0"/>
              </a:rPr>
              <a:t>Para.1</a:t>
            </a:r>
            <a:endParaRPr lang="en-US" altLang="zh-CN" sz="2135" b="1" dirty="0">
              <a:solidFill>
                <a:prstClr val="black"/>
              </a:solidFill>
              <a:latin typeface="Calibri" panose="020F0502020204030204" charset="0"/>
              <a:cs typeface="Calibri" panose="020F0502020204030204" charset="0"/>
            </a:endParaRPr>
          </a:p>
        </p:txBody>
      </p:sp>
      <p:sp>
        <p:nvSpPr>
          <p:cNvPr id="18" name="TextBox 17"/>
          <p:cNvSpPr txBox="1"/>
          <p:nvPr/>
        </p:nvSpPr>
        <p:spPr>
          <a:xfrm>
            <a:off x="0" y="5243195"/>
            <a:ext cx="3873500" cy="1322070"/>
          </a:xfrm>
          <a:prstGeom prst="rect">
            <a:avLst/>
          </a:prstGeom>
          <a:solidFill>
            <a:srgbClr val="0070C0"/>
          </a:solidFill>
        </p:spPr>
        <p:txBody>
          <a:bodyPr wrap="square" rtlCol="0">
            <a:spAutoFit/>
          </a:bodyPr>
          <a:lstStyle/>
          <a:p>
            <a:pPr algn="just"/>
            <a:r>
              <a:rPr lang="en-US" altLang="zh-CN" sz="2000" b="1" dirty="0" smtClean="0">
                <a:solidFill>
                  <a:schemeClr val="bg1"/>
                </a:solidFill>
                <a:latin typeface="Calibri" panose="020F0502020204030204" charset="0"/>
                <a:cs typeface="Times New Roman" panose="02020603050405020304" charset="0"/>
              </a:rPr>
              <a:t>The Wilsons were having dinner and the father taught Argelina to be thankful because </a:t>
            </a:r>
            <a:r>
              <a:rPr lang="en-US" altLang="zh-CN" sz="2000" b="1" dirty="0" smtClean="0">
                <a:solidFill>
                  <a:schemeClr val="bg1"/>
                </a:solidFill>
                <a:latin typeface="Calibri" panose="020F0502020204030204" charset="0"/>
                <a:ea typeface="宋体" panose="02010600030101010101" pitchFamily="2" charset="-122"/>
                <a:cs typeface="Calibri" panose="020F0502020204030204" charset="0"/>
              </a:rPr>
              <a:t>he had </a:t>
            </a:r>
            <a:r>
              <a:rPr lang="en-US" altLang="zh-CN" sz="2000" b="1" dirty="0">
                <a:solidFill>
                  <a:schemeClr val="bg1"/>
                </a:solidFill>
                <a:latin typeface="Calibri" panose="020F0502020204030204" charset="0"/>
                <a:ea typeface="宋体" panose="02010600030101010101" pitchFamily="2" charset="-122"/>
                <a:cs typeface="Calibri" panose="020F0502020204030204" charset="0"/>
              </a:rPr>
              <a:t>no job for a whole year</a:t>
            </a:r>
            <a:r>
              <a:rPr lang="en-US" altLang="zh-CN" sz="2000" b="1" dirty="0" smtClean="0">
                <a:solidFill>
                  <a:schemeClr val="bg1"/>
                </a:solidFill>
                <a:latin typeface="Calibri" panose="020F0502020204030204" charset="0"/>
                <a:cs typeface="Times New Roman" panose="02020603050405020304" charset="0"/>
              </a:rPr>
              <a:t> </a:t>
            </a:r>
            <a:endParaRPr lang="zh-CN" altLang="en-US" sz="2000" b="1" dirty="0">
              <a:solidFill>
                <a:schemeClr val="bg1"/>
              </a:solidFill>
              <a:latin typeface="Calibri" panose="020F0502020204030204" charset="0"/>
              <a:cs typeface="Times New Roman" panose="02020603050405020304" charset="0"/>
            </a:endParaRPr>
          </a:p>
        </p:txBody>
      </p:sp>
      <p:sp>
        <p:nvSpPr>
          <p:cNvPr id="19" name="TextBox 18"/>
          <p:cNvSpPr txBox="1"/>
          <p:nvPr/>
        </p:nvSpPr>
        <p:spPr>
          <a:xfrm>
            <a:off x="0" y="2980055"/>
            <a:ext cx="3246830" cy="1322070"/>
          </a:xfrm>
          <a:prstGeom prst="rect">
            <a:avLst/>
          </a:prstGeom>
          <a:solidFill>
            <a:srgbClr val="0070C0"/>
          </a:solidFill>
        </p:spPr>
        <p:txBody>
          <a:bodyPr wrap="square" rtlCol="0">
            <a:spAutoFit/>
          </a:bodyPr>
          <a:lstStyle/>
          <a:p>
            <a:pPr algn="just"/>
            <a:r>
              <a:rPr lang="en-US" altLang="zh-CN" sz="2000" b="1" dirty="0" smtClean="0">
                <a:solidFill>
                  <a:schemeClr val="bg1"/>
                </a:solidFill>
                <a:latin typeface="Calibri" panose="020F0502020204030204" charset="0"/>
                <a:cs typeface="Times New Roman" panose="02020603050405020304" charset="0"/>
              </a:rPr>
              <a:t>Argelina begged her mother to buy  new dress for the Christmas Festival, which was refused.</a:t>
            </a:r>
            <a:endParaRPr lang="zh-CN" altLang="en-US" sz="2000" b="1" dirty="0">
              <a:solidFill>
                <a:schemeClr val="bg1"/>
              </a:solidFill>
              <a:latin typeface="Calibri" panose="020F0502020204030204" charset="0"/>
              <a:cs typeface="Times New Roman" panose="02020603050405020304" charset="0"/>
            </a:endParaRPr>
          </a:p>
        </p:txBody>
      </p:sp>
      <p:sp>
        <p:nvSpPr>
          <p:cNvPr id="20" name="TextBox 19"/>
          <p:cNvSpPr txBox="1"/>
          <p:nvPr/>
        </p:nvSpPr>
        <p:spPr>
          <a:xfrm>
            <a:off x="-122" y="1178721"/>
            <a:ext cx="4560314" cy="1322070"/>
          </a:xfrm>
          <a:prstGeom prst="rect">
            <a:avLst/>
          </a:prstGeom>
          <a:solidFill>
            <a:srgbClr val="0070C0"/>
          </a:solidFill>
        </p:spPr>
        <p:txBody>
          <a:bodyPr wrap="square" rtlCol="0">
            <a:spAutoFit/>
          </a:bodyPr>
          <a:lstStyle/>
          <a:p>
            <a:pPr algn="just"/>
            <a:r>
              <a:rPr lang="en-US" altLang="zh-CN" sz="2000" b="1" dirty="0" smtClean="0">
                <a:solidFill>
                  <a:schemeClr val="bg1"/>
                </a:solidFill>
                <a:latin typeface="Calibri" panose="020F0502020204030204" charset="0"/>
                <a:cs typeface="Times New Roman" panose="02020603050405020304" charset="0"/>
              </a:rPr>
              <a:t>Argelina decided to layaway in Forbes’ Store, giving the salesperson ten dollars,  and asked Mrs. Harding to hold “her“ dress for her. </a:t>
            </a:r>
            <a:endParaRPr lang="zh-CN" altLang="en-US" sz="2000" b="1" dirty="0">
              <a:solidFill>
                <a:schemeClr val="bg1"/>
              </a:solidFill>
              <a:latin typeface="Calibri" panose="020F0502020204030204" charset="0"/>
              <a:cs typeface="Times New Roman" panose="02020603050405020304" charset="0"/>
            </a:endParaRPr>
          </a:p>
        </p:txBody>
      </p:sp>
      <p:sp>
        <p:nvSpPr>
          <p:cNvPr id="3" name="TextBox 17"/>
          <p:cNvSpPr txBox="1"/>
          <p:nvPr/>
        </p:nvSpPr>
        <p:spPr>
          <a:xfrm>
            <a:off x="6292743" y="301186"/>
            <a:ext cx="4542155" cy="1322070"/>
          </a:xfrm>
          <a:prstGeom prst="rect">
            <a:avLst/>
          </a:prstGeom>
          <a:solidFill>
            <a:srgbClr val="0070C0"/>
          </a:solidFill>
        </p:spPr>
        <p:txBody>
          <a:bodyPr wrap="square" rtlCol="0">
            <a:spAutoFit/>
          </a:bodyPr>
          <a:lstStyle/>
          <a:p>
            <a:pPr algn="just"/>
            <a:r>
              <a:rPr lang="en-US" altLang="zh-CN" sz="2000" b="1" dirty="0" smtClean="0">
                <a:solidFill>
                  <a:schemeClr val="bg1"/>
                </a:solidFill>
                <a:latin typeface="Calibri" panose="020F0502020204030204" charset="0"/>
                <a:cs typeface="Times New Roman" panose="02020603050405020304" charset="0"/>
              </a:rPr>
              <a:t>Argelina got a job to earn money. Yet the money was not enough. When she returned to the store, Mrs. Hardings told her she was losing her job.</a:t>
            </a:r>
            <a:endParaRPr lang="zh-CN" altLang="en-US" sz="2000" b="1" dirty="0">
              <a:solidFill>
                <a:schemeClr val="bg1"/>
              </a:solidFill>
              <a:latin typeface="Calibri" panose="020F0502020204030204" charset="0"/>
              <a:cs typeface="Times New Roman" panose="02020603050405020304" charset="0"/>
            </a:endParaRPr>
          </a:p>
        </p:txBody>
      </p:sp>
      <p:sp>
        <p:nvSpPr>
          <p:cNvPr id="4" name="文本框 3"/>
          <p:cNvSpPr txBox="1"/>
          <p:nvPr/>
        </p:nvSpPr>
        <p:spPr>
          <a:xfrm>
            <a:off x="8415020" y="2460625"/>
            <a:ext cx="3762375" cy="1014730"/>
          </a:xfrm>
          <a:prstGeom prst="rect">
            <a:avLst/>
          </a:prstGeom>
          <a:solidFill>
            <a:srgbClr val="0070C0"/>
          </a:solidFill>
          <a:ln>
            <a:solidFill>
              <a:srgbClr val="0070C0"/>
            </a:solidFill>
          </a:ln>
        </p:spPr>
        <p:txBody>
          <a:bodyPr wrap="square" rtlCol="0" anchor="t">
            <a:spAutoFit/>
          </a:bodyPr>
          <a:lstStyle/>
          <a:p>
            <a:pPr algn="just"/>
            <a:r>
              <a:rPr lang="en-US" sz="2000" b="1">
                <a:solidFill>
                  <a:schemeClr val="bg1"/>
                </a:solidFill>
                <a:latin typeface="Calibri" panose="020F0502020204030204" charset="0"/>
                <a:ea typeface="宋体" panose="02010600030101010101" pitchFamily="2" charset="-122"/>
                <a:cs typeface="Times New Roman" panose="02020603050405020304" charset="0"/>
                <a:sym typeface="+mn-ea"/>
              </a:rPr>
              <a:t>    Suddenly, Mrs Harding said that she would pay the rest of the money so Angelia could have it.</a:t>
            </a:r>
            <a:endParaRPr lang="en-US" altLang="en-US" sz="2000" b="1">
              <a:solidFill>
                <a:schemeClr val="bg1"/>
              </a:solidFill>
              <a:latin typeface="Calibri" panose="020F0502020204030204" charset="0"/>
              <a:ea typeface="宋体" panose="02010600030101010101" pitchFamily="2" charset="-122"/>
              <a:cs typeface="Times New Roman" panose="02020603050405020304" charset="0"/>
              <a:sym typeface="+mn-ea"/>
            </a:endParaRPr>
          </a:p>
        </p:txBody>
      </p:sp>
      <p:sp>
        <p:nvSpPr>
          <p:cNvPr id="5" name="文本框 4"/>
          <p:cNvSpPr txBox="1"/>
          <p:nvPr/>
        </p:nvSpPr>
        <p:spPr>
          <a:xfrm>
            <a:off x="8966200" y="4213860"/>
            <a:ext cx="3211195" cy="1322070"/>
          </a:xfrm>
          <a:prstGeom prst="rect">
            <a:avLst/>
          </a:prstGeom>
          <a:solidFill>
            <a:srgbClr val="0070C0"/>
          </a:solidFill>
          <a:ln>
            <a:solidFill>
              <a:srgbClr val="0070C0"/>
            </a:solidFill>
          </a:ln>
        </p:spPr>
        <p:txBody>
          <a:bodyPr wrap="square" rtlCol="0" anchor="t">
            <a:spAutoFit/>
          </a:bodyPr>
          <a:lstStyle/>
          <a:p>
            <a:pPr algn="just"/>
            <a:r>
              <a:rPr lang="en-US" sz="2000">
                <a:solidFill>
                  <a:schemeClr val="bg1"/>
                </a:solidFill>
                <a:latin typeface="Calibri" panose="020F0502020204030204" charset="0"/>
                <a:ea typeface="宋体" panose="02010600030101010101" pitchFamily="2" charset="-122"/>
                <a:cs typeface="Calibri" panose="020F0502020204030204" charset="0"/>
                <a:sym typeface="+mn-ea"/>
              </a:rPr>
              <a:t>   Outside, Angelina saw a man who looked like Santa Claus was asking people for money to help poor people. </a:t>
            </a:r>
            <a:endParaRPr lang="en-US" altLang="en-US" sz="2000">
              <a:solidFill>
                <a:schemeClr val="bg1"/>
              </a:solidFill>
              <a:latin typeface="Calibri" panose="020F0502020204030204" charset="0"/>
              <a:ea typeface="宋体" panose="02010600030101010101" pitchFamily="2" charset="-122"/>
              <a:cs typeface="Calibri" panose="020F0502020204030204" charset="0"/>
              <a:sym typeface="+mn-ea"/>
            </a:endParaRPr>
          </a:p>
        </p:txBody>
      </p:sp>
      <p:sp>
        <p:nvSpPr>
          <p:cNvPr id="9" name="文本框 8"/>
          <p:cNvSpPr txBox="1"/>
          <p:nvPr/>
        </p:nvSpPr>
        <p:spPr>
          <a:xfrm>
            <a:off x="4476750" y="1425575"/>
            <a:ext cx="5786755" cy="460375"/>
          </a:xfrm>
          <a:prstGeom prst="rect">
            <a:avLst/>
          </a:prstGeom>
          <a:solidFill>
            <a:srgbClr val="FFC000"/>
          </a:solidFill>
        </p:spPr>
        <p:txBody>
          <a:bodyPr wrap="square" rtlCol="0">
            <a:spAutoFit/>
          </a:bodyPr>
          <a:p>
            <a:r>
              <a:rPr lang="en-US" altLang="zh-CN" sz="2400" b="1">
                <a:solidFill>
                  <a:srgbClr val="FF0000"/>
                </a:solidFill>
                <a:latin typeface="Calibri" panose="020F0502020204030204" charset="0"/>
                <a:cs typeface="Calibri" panose="020F0502020204030204" charset="0"/>
              </a:rPr>
              <a:t>Conflict1: Whether to buy the dress or not?</a:t>
            </a:r>
            <a:endParaRPr lang="en-US" altLang="zh-CN" sz="2400" b="1">
              <a:solidFill>
                <a:srgbClr val="FF0000"/>
              </a:solidFill>
              <a:latin typeface="Calibri" panose="020F0502020204030204" charset="0"/>
              <a:cs typeface="Calibri" panose="020F0502020204030204" charset="0"/>
            </a:endParaRPr>
          </a:p>
        </p:txBody>
      </p:sp>
      <p:sp>
        <p:nvSpPr>
          <p:cNvPr id="12" name="文本框 11"/>
          <p:cNvSpPr txBox="1"/>
          <p:nvPr/>
        </p:nvSpPr>
        <p:spPr>
          <a:xfrm>
            <a:off x="3355340" y="2402205"/>
            <a:ext cx="6908165" cy="460375"/>
          </a:xfrm>
          <a:prstGeom prst="rect">
            <a:avLst/>
          </a:prstGeom>
          <a:solidFill>
            <a:srgbClr val="FFC000"/>
          </a:solidFill>
        </p:spPr>
        <p:txBody>
          <a:bodyPr wrap="square" rtlCol="0">
            <a:spAutoFit/>
          </a:bodyPr>
          <a:p>
            <a:r>
              <a:rPr lang="en-US" altLang="zh-CN" sz="2400" b="1">
                <a:solidFill>
                  <a:srgbClr val="FF0000"/>
                </a:solidFill>
                <a:latin typeface="Calibri" panose="020F0502020204030204" charset="0"/>
                <a:cs typeface="Calibri" panose="020F0502020204030204" charset="0"/>
              </a:rPr>
              <a:t>Conflict2: Whether to acccept the offered dress?</a:t>
            </a:r>
            <a:endParaRPr lang="en-US" altLang="zh-CN" sz="2400" b="1">
              <a:solidFill>
                <a:srgbClr val="FF0000"/>
              </a:solidFill>
              <a:latin typeface="Calibri" panose="020F0502020204030204" charset="0"/>
              <a:cs typeface="Calibri" panose="020F0502020204030204" charset="0"/>
            </a:endParaRPr>
          </a:p>
        </p:txBody>
      </p:sp>
      <p:sp>
        <p:nvSpPr>
          <p:cNvPr id="13" name="文本框 12"/>
          <p:cNvSpPr txBox="1"/>
          <p:nvPr/>
        </p:nvSpPr>
        <p:spPr>
          <a:xfrm>
            <a:off x="3291205" y="4512945"/>
            <a:ext cx="5674360" cy="460375"/>
          </a:xfrm>
          <a:prstGeom prst="rect">
            <a:avLst/>
          </a:prstGeom>
          <a:solidFill>
            <a:srgbClr val="FFC000"/>
          </a:solidFill>
        </p:spPr>
        <p:txBody>
          <a:bodyPr wrap="square" rtlCol="0">
            <a:spAutoFit/>
          </a:bodyPr>
          <a:p>
            <a:r>
              <a:rPr lang="en-US" altLang="zh-CN" sz="2400" b="1">
                <a:solidFill>
                  <a:srgbClr val="FF0000"/>
                </a:solidFill>
                <a:latin typeface="Calibri" panose="020F0502020204030204" charset="0"/>
                <a:cs typeface="Calibri" panose="020F0502020204030204" charset="0"/>
              </a:rPr>
              <a:t>Conflict3: Whether to donate the money?</a:t>
            </a:r>
            <a:endParaRPr lang="en-US" altLang="zh-CN" sz="2400" b="1">
              <a:solidFill>
                <a:srgbClr val="FF0000"/>
              </a:solidFill>
              <a:latin typeface="Calibri" panose="020F0502020204030204" charset="0"/>
              <a:cs typeface="Calibri" panose="020F050202020403020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blinds(horizontal)">
                                      <p:cBhvr>
                                        <p:cTn id="7" dur="500"/>
                                        <p:tgtEl>
                                          <p:spTgt spid="6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linds(horizontal)">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blinds(horizontal)">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blinds(horizontal)">
                                      <p:cBhvr>
                                        <p:cTn id="22" dur="500"/>
                                        <p:tgtEl>
                                          <p:spTgt spid="2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blinds(horizontal)">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blinds(horizontal)">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blinds(horizontal)">
                                      <p:cBhvr>
                                        <p:cTn id="37" dur="5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gtEl>
                                        <p:attrNameLst>
                                          <p:attrName>style.visibility</p:attrName>
                                        </p:attrNameLst>
                                      </p:cBhvr>
                                      <p:to>
                                        <p:strVal val="visible"/>
                                      </p:to>
                                    </p:set>
                                    <p:animEffect transition="in" filter="blinds(horizontal)">
                                      <p:cBhvr>
                                        <p:cTn id="42" dur="500"/>
                                        <p:tgtEl>
                                          <p:spTgt spid="3"/>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blinds(horizontal)">
                                      <p:cBhvr>
                                        <p:cTn id="47" dur="500"/>
                                        <p:tgtEl>
                                          <p:spTgt spid="9"/>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blinds(horizontal)">
                                      <p:cBhvr>
                                        <p:cTn id="52" dur="500"/>
                                        <p:tgtEl>
                                          <p:spTgt spid="22"/>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4"/>
                                        </p:tgtEl>
                                        <p:attrNameLst>
                                          <p:attrName>style.visibility</p:attrName>
                                        </p:attrNameLst>
                                      </p:cBhvr>
                                      <p:to>
                                        <p:strVal val="visible"/>
                                      </p:to>
                                    </p:set>
                                    <p:animEffect transition="in" filter="blinds(horizontal)">
                                      <p:cBhvr>
                                        <p:cTn id="57" dur="500"/>
                                        <p:tgtEl>
                                          <p:spTgt spid="4"/>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12"/>
                                        </p:tgtEl>
                                        <p:attrNameLst>
                                          <p:attrName>style.visibility</p:attrName>
                                        </p:attrNameLst>
                                      </p:cBhvr>
                                      <p:to>
                                        <p:strVal val="visible"/>
                                      </p:to>
                                    </p:set>
                                    <p:animEffect transition="in" filter="blinds(horizontal)">
                                      <p:cBhvr>
                                        <p:cTn id="62" dur="500"/>
                                        <p:tgtEl>
                                          <p:spTgt spid="12"/>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25"/>
                                        </p:tgtEl>
                                        <p:attrNameLst>
                                          <p:attrName>style.visibility</p:attrName>
                                        </p:attrNameLst>
                                      </p:cBhvr>
                                      <p:to>
                                        <p:strVal val="visible"/>
                                      </p:to>
                                    </p:set>
                                    <p:animEffect transition="in" filter="blinds(horizontal)">
                                      <p:cBhvr>
                                        <p:cTn id="67" dur="500"/>
                                        <p:tgtEl>
                                          <p:spTgt spid="25"/>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5"/>
                                        </p:tgtEl>
                                        <p:attrNameLst>
                                          <p:attrName>style.visibility</p:attrName>
                                        </p:attrNameLst>
                                      </p:cBhvr>
                                      <p:to>
                                        <p:strVal val="visible"/>
                                      </p:to>
                                    </p:set>
                                    <p:animEffect transition="in" filter="blinds(horizontal)">
                                      <p:cBhvr>
                                        <p:cTn id="72" dur="500"/>
                                        <p:tgtEl>
                                          <p:spTgt spid="5"/>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13"/>
                                        </p:tgtEl>
                                        <p:attrNameLst>
                                          <p:attrName>style.visibility</p:attrName>
                                        </p:attrNameLst>
                                      </p:cBhvr>
                                      <p:to>
                                        <p:strVal val="visible"/>
                                      </p:to>
                                    </p:set>
                                    <p:animEffect transition="in" filter="blinds(horizontal)">
                                      <p:cBhvr>
                                        <p:cTn id="7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p:bldP spid="14" grpId="0"/>
      <p:bldP spid="17" grpId="0"/>
      <p:bldP spid="21" grpId="0"/>
      <p:bldP spid="18" grpId="0" bldLvl="0" animBg="1"/>
      <p:bldP spid="19" grpId="0" animBg="1"/>
      <p:bldP spid="20" grpId="0" animBg="1"/>
      <p:bldP spid="3" grpId="0" animBg="1"/>
      <p:bldP spid="22" grpId="0"/>
      <p:bldP spid="4" grpId="0" animBg="1"/>
      <p:bldP spid="25" grpId="0"/>
      <p:bldP spid="5" grpId="0" animBg="1"/>
      <p:bldP spid="9" grpId="0" bldLvl="0" animBg="1"/>
      <p:bldP spid="12" grpId="0" bldLvl="0" animBg="1"/>
      <p:bldP spid="13"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矩形 3"/>
          <p:cNvSpPr/>
          <p:nvPr/>
        </p:nvSpPr>
        <p:spPr>
          <a:xfrm>
            <a:off x="0" y="0"/>
            <a:ext cx="4273550" cy="645160"/>
          </a:xfrm>
          <a:prstGeom prst="rect">
            <a:avLst/>
          </a:prstGeom>
          <a:noFill/>
          <a:ln>
            <a:noFill/>
          </a:ln>
        </p:spPr>
        <p:txBody>
          <a:bodyPr wrap="none" rtlCol="0" anchor="t">
            <a:spAutoFit/>
          </a:bodyPr>
          <a:p>
            <a:pPr algn="ctr"/>
            <a:r>
              <a:rPr lang="en-US" altLang="zh-CN" sz="3600" b="1">
                <a:solidFill>
                  <a:srgbClr val="FF0000"/>
                </a:solidFill>
                <a:effectLst>
                  <a:outerShdw blurRad="38100" dist="19050" dir="2700000" algn="tl" rotWithShape="0">
                    <a:schemeClr val="dk1">
                      <a:alpha val="40000"/>
                    </a:schemeClr>
                  </a:outerShdw>
                </a:effectLst>
                <a:latin typeface="Calibri" panose="020F0502020204030204" charset="0"/>
                <a:cs typeface="Calibri" panose="020F0502020204030204" charset="0"/>
              </a:rPr>
              <a:t>Read for hidden clues</a:t>
            </a:r>
            <a:endParaRPr lang="en-US" altLang="zh-CN" sz="3600" b="1">
              <a:solidFill>
                <a:srgbClr val="FF0000"/>
              </a:solidFill>
              <a:effectLst>
                <a:outerShdw blurRad="38100" dist="19050" dir="2700000" algn="tl" rotWithShape="0">
                  <a:schemeClr val="dk1">
                    <a:alpha val="40000"/>
                  </a:schemeClr>
                </a:outerShdw>
              </a:effectLst>
              <a:latin typeface="Calibri" panose="020F0502020204030204" charset="0"/>
              <a:cs typeface="Calibri" panose="020F0502020204030204" charset="0"/>
            </a:endParaRPr>
          </a:p>
        </p:txBody>
      </p:sp>
      <p:sp>
        <p:nvSpPr>
          <p:cNvPr id="5" name="文本框 4"/>
          <p:cNvSpPr txBox="1"/>
          <p:nvPr/>
        </p:nvSpPr>
        <p:spPr>
          <a:xfrm>
            <a:off x="243205" y="917575"/>
            <a:ext cx="12118975" cy="953135"/>
          </a:xfrm>
          <a:prstGeom prst="rect">
            <a:avLst/>
          </a:prstGeom>
          <a:noFill/>
        </p:spPr>
        <p:txBody>
          <a:bodyPr wrap="none" rtlCol="0" anchor="t">
            <a:spAutoFit/>
          </a:bodyPr>
          <a:p>
            <a:r>
              <a:rPr lang="en-US" sz="2800" dirty="0">
                <a:latin typeface="Calibri" panose="020F0502020204030204" charset="0"/>
                <a:ea typeface="宋体" panose="02010600030101010101" pitchFamily="2" charset="-122"/>
                <a:cs typeface="Calibri" panose="020F0502020204030204" charset="0"/>
                <a:sym typeface="+mn-ea"/>
              </a:rPr>
              <a:t>    1. Her </a:t>
            </a:r>
            <a:r>
              <a:rPr lang="en-US" sz="2800" u="sng" dirty="0">
                <a:latin typeface="Calibri" panose="020F0502020204030204" charset="0"/>
                <a:ea typeface="宋体" panose="02010600030101010101" pitchFamily="2" charset="-122"/>
                <a:cs typeface="Calibri" panose="020F0502020204030204" charset="0"/>
                <a:sym typeface="+mn-ea"/>
              </a:rPr>
              <a:t>father</a:t>
            </a:r>
            <a:r>
              <a:rPr lang="en-US" sz="2800" dirty="0">
                <a:latin typeface="Calibri" panose="020F0502020204030204" charset="0"/>
                <a:ea typeface="宋体" panose="02010600030101010101" pitchFamily="2" charset="-122"/>
                <a:cs typeface="Calibri" panose="020F0502020204030204" charset="0"/>
                <a:sym typeface="+mn-ea"/>
              </a:rPr>
              <a:t> replied, “Angelina, have you forgotten that I had no job for a whole </a:t>
            </a:r>
            <a:endParaRPr lang="en-US" sz="2800" dirty="0">
              <a:latin typeface="Calibri" panose="020F0502020204030204" charset="0"/>
              <a:ea typeface="宋体" panose="02010600030101010101" pitchFamily="2" charset="-122"/>
              <a:cs typeface="Calibri" panose="020F0502020204030204" charset="0"/>
              <a:sym typeface="+mn-ea"/>
            </a:endParaRPr>
          </a:p>
          <a:p>
            <a:r>
              <a:rPr lang="en-US" sz="2800" dirty="0">
                <a:latin typeface="Calibri" panose="020F0502020204030204" charset="0"/>
                <a:ea typeface="宋体" panose="02010600030101010101" pitchFamily="2" charset="-122"/>
                <a:cs typeface="Calibri" panose="020F0502020204030204" charset="0"/>
                <a:sym typeface="+mn-ea"/>
              </a:rPr>
              <a:t>    year? Now I have work again. You should be very </a:t>
            </a:r>
            <a:r>
              <a:rPr lang="en-US" sz="2800" u="sng" dirty="0">
                <a:latin typeface="Calibri" panose="020F0502020204030204" charset="0"/>
                <a:ea typeface="宋体" panose="02010600030101010101" pitchFamily="2" charset="-122"/>
                <a:cs typeface="Calibri" panose="020F0502020204030204" charset="0"/>
                <a:sym typeface="+mn-ea"/>
              </a:rPr>
              <a:t>thankful</a:t>
            </a:r>
            <a:r>
              <a:rPr lang="en-US" sz="2800" dirty="0">
                <a:latin typeface="Calibri" panose="020F0502020204030204" charset="0"/>
                <a:ea typeface="宋体" panose="02010600030101010101" pitchFamily="2" charset="-122"/>
                <a:cs typeface="Calibri" panose="020F0502020204030204" charset="0"/>
                <a:sym typeface="+mn-ea"/>
              </a:rPr>
              <a:t>.” </a:t>
            </a:r>
            <a:endParaRPr lang="zh-CN" altLang="en-US" sz="2800"/>
          </a:p>
        </p:txBody>
      </p:sp>
      <p:sp>
        <p:nvSpPr>
          <p:cNvPr id="6" name="文本框 5"/>
          <p:cNvSpPr txBox="1"/>
          <p:nvPr/>
        </p:nvSpPr>
        <p:spPr>
          <a:xfrm>
            <a:off x="559435" y="3171190"/>
            <a:ext cx="11437620" cy="953135"/>
          </a:xfrm>
          <a:prstGeom prst="rect">
            <a:avLst/>
          </a:prstGeom>
          <a:noFill/>
        </p:spPr>
        <p:txBody>
          <a:bodyPr wrap="square" rtlCol="0" anchor="t">
            <a:spAutoFit/>
          </a:bodyPr>
          <a:p>
            <a:r>
              <a:rPr lang="en-US" sz="2800" dirty="0">
                <a:latin typeface="Calibri" panose="020F0502020204030204" charset="0"/>
                <a:ea typeface="宋体" panose="02010600030101010101" pitchFamily="2" charset="-122"/>
                <a:cs typeface="Calibri" panose="020F0502020204030204" charset="0"/>
                <a:sym typeface="+mn-ea"/>
              </a:rPr>
              <a:t>3. They wrote cheerful cards for hospital patients. They cooked meals for the</a:t>
            </a:r>
            <a:endParaRPr lang="en-US" sz="2800" dirty="0">
              <a:latin typeface="Calibri" panose="020F0502020204030204" charset="0"/>
              <a:ea typeface="宋体" panose="02010600030101010101" pitchFamily="2" charset="-122"/>
              <a:cs typeface="Calibri" panose="020F0502020204030204" charset="0"/>
              <a:sym typeface="+mn-ea"/>
            </a:endParaRPr>
          </a:p>
          <a:p>
            <a:r>
              <a:rPr lang="en-US" sz="2800" dirty="0">
                <a:latin typeface="Calibri" panose="020F0502020204030204" charset="0"/>
                <a:ea typeface="宋体" panose="02010600030101010101" pitchFamily="2" charset="-122"/>
                <a:cs typeface="Calibri" panose="020F0502020204030204" charset="0"/>
                <a:sym typeface="+mn-ea"/>
              </a:rPr>
              <a:t>homeless .</a:t>
            </a:r>
            <a:endParaRPr lang="en-US" altLang="en-US" sz="2800" dirty="0">
              <a:latin typeface="Calibri" panose="020F0502020204030204" charset="0"/>
              <a:ea typeface="宋体" panose="02010600030101010101" pitchFamily="2" charset="-122"/>
              <a:cs typeface="Calibri" panose="020F0502020204030204" charset="0"/>
              <a:sym typeface="+mn-ea"/>
            </a:endParaRPr>
          </a:p>
        </p:txBody>
      </p:sp>
      <p:sp>
        <p:nvSpPr>
          <p:cNvPr id="7" name="文本框 6"/>
          <p:cNvSpPr txBox="1"/>
          <p:nvPr/>
        </p:nvSpPr>
        <p:spPr>
          <a:xfrm>
            <a:off x="559435" y="1997710"/>
            <a:ext cx="11529695" cy="953135"/>
          </a:xfrm>
          <a:prstGeom prst="rect">
            <a:avLst/>
          </a:prstGeom>
          <a:noFill/>
        </p:spPr>
        <p:txBody>
          <a:bodyPr wrap="square" rtlCol="0" anchor="t">
            <a:spAutoFit/>
          </a:bodyPr>
          <a:p>
            <a:pPr indent="0" algn="just"/>
            <a:r>
              <a:rPr lang="en-US" sz="2800" dirty="0">
                <a:latin typeface="Calibri" panose="020F0502020204030204" charset="0"/>
                <a:ea typeface="宋体" panose="02010600030101010101" pitchFamily="2" charset="-122"/>
                <a:cs typeface="Calibri" panose="020F0502020204030204" charset="0"/>
                <a:sym typeface="+mn-ea"/>
              </a:rPr>
              <a:t>2. Her mother sighed, “Well, we can not buy it. We have to be careful. You never know when I might lose my job.”</a:t>
            </a:r>
            <a:endParaRPr lang="en-US" altLang="en-US" sz="2800" dirty="0">
              <a:latin typeface="Calibri" panose="020F0502020204030204" charset="0"/>
              <a:ea typeface="宋体" panose="02010600030101010101" pitchFamily="2" charset="-122"/>
              <a:cs typeface="Calibri" panose="020F0502020204030204" charset="0"/>
              <a:sym typeface="+mn-ea"/>
            </a:endParaRPr>
          </a:p>
        </p:txBody>
      </p:sp>
      <p:sp>
        <p:nvSpPr>
          <p:cNvPr id="8" name="文本框 7"/>
          <p:cNvSpPr txBox="1"/>
          <p:nvPr/>
        </p:nvSpPr>
        <p:spPr>
          <a:xfrm>
            <a:off x="508635" y="5213350"/>
            <a:ext cx="11683365" cy="953135"/>
          </a:xfrm>
          <a:prstGeom prst="rect">
            <a:avLst/>
          </a:prstGeom>
          <a:noFill/>
        </p:spPr>
        <p:txBody>
          <a:bodyPr wrap="square" rtlCol="0" anchor="t">
            <a:spAutoFit/>
          </a:bodyPr>
          <a:p>
            <a:pPr indent="0" algn="just"/>
            <a:r>
              <a:rPr lang="en-US" sz="2800" dirty="0">
                <a:latin typeface="Calibri" panose="020F0502020204030204" charset="0"/>
                <a:ea typeface="宋体" panose="02010600030101010101" pitchFamily="2" charset="-122"/>
                <a:cs typeface="Calibri" panose="020F0502020204030204" charset="0"/>
                <a:sym typeface="+mn-ea"/>
              </a:rPr>
              <a:t> 5. Then she saw Mrs.Harding's eyes were red. She looked like she had been  crying.She said the store was closing and she was losing her job.</a:t>
            </a:r>
            <a:endParaRPr lang="zh-CN" altLang="en-US" sz="2800"/>
          </a:p>
        </p:txBody>
      </p:sp>
      <p:sp>
        <p:nvSpPr>
          <p:cNvPr id="13" name="文本框 12"/>
          <p:cNvSpPr txBox="1"/>
          <p:nvPr/>
        </p:nvSpPr>
        <p:spPr>
          <a:xfrm>
            <a:off x="4772660" y="997585"/>
            <a:ext cx="5318760" cy="521970"/>
          </a:xfrm>
          <a:prstGeom prst="rect">
            <a:avLst/>
          </a:prstGeom>
          <a:solidFill>
            <a:srgbClr val="FFC000"/>
          </a:solidFill>
        </p:spPr>
        <p:txBody>
          <a:bodyPr wrap="square" rtlCol="0">
            <a:spAutoFit/>
          </a:bodyPr>
          <a:p>
            <a:r>
              <a:rPr lang="en-US" altLang="zh-CN" sz="2800" b="1">
                <a:solidFill>
                  <a:srgbClr val="FF0000"/>
                </a:solidFill>
                <a:latin typeface="Calibri" panose="020F0502020204030204" charset="0"/>
                <a:cs typeface="Calibri" panose="020F0502020204030204" charset="0"/>
              </a:rPr>
              <a:t>her father: thankful/grateful</a:t>
            </a:r>
            <a:endParaRPr lang="en-US" altLang="zh-CN" sz="2800" b="1">
              <a:solidFill>
                <a:srgbClr val="FF0000"/>
              </a:solidFill>
              <a:latin typeface="Calibri" panose="020F0502020204030204" charset="0"/>
              <a:cs typeface="Calibri" panose="020F0502020204030204" charset="0"/>
            </a:endParaRPr>
          </a:p>
        </p:txBody>
      </p:sp>
      <p:sp>
        <p:nvSpPr>
          <p:cNvPr id="2" name="文本框 1"/>
          <p:cNvSpPr txBox="1"/>
          <p:nvPr/>
        </p:nvSpPr>
        <p:spPr>
          <a:xfrm>
            <a:off x="4772660" y="2139950"/>
            <a:ext cx="5318760" cy="521970"/>
          </a:xfrm>
          <a:prstGeom prst="rect">
            <a:avLst/>
          </a:prstGeom>
          <a:solidFill>
            <a:srgbClr val="FFC000"/>
          </a:solidFill>
        </p:spPr>
        <p:txBody>
          <a:bodyPr wrap="square" rtlCol="0">
            <a:spAutoFit/>
          </a:bodyPr>
          <a:p>
            <a:r>
              <a:rPr lang="en-US" altLang="zh-CN" sz="2800" b="1">
                <a:solidFill>
                  <a:srgbClr val="FF0000"/>
                </a:solidFill>
                <a:latin typeface="Calibri" panose="020F0502020204030204" charset="0"/>
                <a:cs typeface="Calibri" panose="020F0502020204030204" charset="0"/>
              </a:rPr>
              <a:t>her mother: careful</a:t>
            </a:r>
            <a:endParaRPr lang="en-US" altLang="zh-CN" sz="2800" b="1">
              <a:solidFill>
                <a:srgbClr val="FF0000"/>
              </a:solidFill>
              <a:latin typeface="Calibri" panose="020F0502020204030204" charset="0"/>
              <a:cs typeface="Calibri" panose="020F0502020204030204" charset="0"/>
            </a:endParaRPr>
          </a:p>
        </p:txBody>
      </p:sp>
      <p:sp>
        <p:nvSpPr>
          <p:cNvPr id="3" name="文本框 2"/>
          <p:cNvSpPr txBox="1"/>
          <p:nvPr/>
        </p:nvSpPr>
        <p:spPr>
          <a:xfrm>
            <a:off x="4772660" y="3282315"/>
            <a:ext cx="5319395" cy="521970"/>
          </a:xfrm>
          <a:prstGeom prst="rect">
            <a:avLst/>
          </a:prstGeom>
          <a:solidFill>
            <a:srgbClr val="FFC000"/>
          </a:solidFill>
        </p:spPr>
        <p:txBody>
          <a:bodyPr wrap="square" rtlCol="0">
            <a:spAutoFit/>
          </a:bodyPr>
          <a:p>
            <a:r>
              <a:rPr lang="en-US" altLang="zh-CN" sz="2800" b="1">
                <a:solidFill>
                  <a:srgbClr val="FF0000"/>
                </a:solidFill>
                <a:latin typeface="Calibri" panose="020F0502020204030204" charset="0"/>
                <a:cs typeface="Calibri" panose="020F0502020204030204" charset="0"/>
              </a:rPr>
              <a:t>Angelina: warm-hearted/generous</a:t>
            </a:r>
            <a:endParaRPr lang="en-US" altLang="zh-CN" sz="2800" b="1">
              <a:solidFill>
                <a:srgbClr val="FF0000"/>
              </a:solidFill>
              <a:latin typeface="Calibri" panose="020F0502020204030204" charset="0"/>
              <a:cs typeface="Calibri" panose="020F0502020204030204" charset="0"/>
            </a:endParaRPr>
          </a:p>
        </p:txBody>
      </p:sp>
      <p:sp>
        <p:nvSpPr>
          <p:cNvPr id="9" name="文本框 8"/>
          <p:cNvSpPr txBox="1"/>
          <p:nvPr/>
        </p:nvSpPr>
        <p:spPr>
          <a:xfrm>
            <a:off x="4773930" y="5369560"/>
            <a:ext cx="5318125" cy="521970"/>
          </a:xfrm>
          <a:prstGeom prst="rect">
            <a:avLst/>
          </a:prstGeom>
          <a:solidFill>
            <a:srgbClr val="FFC000"/>
          </a:solidFill>
        </p:spPr>
        <p:txBody>
          <a:bodyPr wrap="square" rtlCol="0">
            <a:spAutoFit/>
          </a:bodyPr>
          <a:p>
            <a:r>
              <a:rPr lang="en-US" altLang="zh-CN" sz="2800" b="1">
                <a:solidFill>
                  <a:srgbClr val="FF0000"/>
                </a:solidFill>
                <a:latin typeface="Calibri" panose="020F0502020204030204" charset="0"/>
                <a:cs typeface="Calibri" panose="020F0502020204030204" charset="0"/>
              </a:rPr>
              <a:t>Mrs. Harding: needy</a:t>
            </a:r>
            <a:endParaRPr lang="en-US" altLang="zh-CN" sz="2800" b="1">
              <a:solidFill>
                <a:srgbClr val="FF0000"/>
              </a:solidFill>
              <a:latin typeface="Calibri" panose="020F0502020204030204" charset="0"/>
              <a:cs typeface="Calibri" panose="020F0502020204030204" charset="0"/>
            </a:endParaRPr>
          </a:p>
        </p:txBody>
      </p:sp>
      <p:sp>
        <p:nvSpPr>
          <p:cNvPr id="12" name="文本框 11"/>
          <p:cNvSpPr txBox="1"/>
          <p:nvPr/>
        </p:nvSpPr>
        <p:spPr>
          <a:xfrm>
            <a:off x="559435" y="4124325"/>
            <a:ext cx="11199495" cy="953135"/>
          </a:xfrm>
          <a:prstGeom prst="rect">
            <a:avLst/>
          </a:prstGeom>
          <a:noFill/>
        </p:spPr>
        <p:txBody>
          <a:bodyPr wrap="none" rtlCol="0" anchor="t">
            <a:spAutoFit/>
          </a:bodyPr>
          <a:p>
            <a:r>
              <a:rPr lang="en-US" sz="2800" dirty="0">
                <a:latin typeface="Calibri" panose="020F0502020204030204" charset="0"/>
                <a:ea typeface="宋体" panose="02010600030101010101" pitchFamily="2" charset="-122"/>
                <a:cs typeface="Calibri" panose="020F0502020204030204" charset="0"/>
                <a:sym typeface="+mn-ea"/>
              </a:rPr>
              <a:t>4. The girls wore party clothes and many people came to see them perform. </a:t>
            </a:r>
            <a:endParaRPr lang="en-US" sz="2800" dirty="0">
              <a:latin typeface="Calibri" panose="020F0502020204030204" charset="0"/>
              <a:ea typeface="宋体" panose="02010600030101010101" pitchFamily="2" charset="-122"/>
              <a:cs typeface="Calibri" panose="020F0502020204030204" charset="0"/>
              <a:sym typeface="+mn-ea"/>
            </a:endParaRPr>
          </a:p>
          <a:p>
            <a:r>
              <a:rPr lang="en-US" sz="2800" dirty="0">
                <a:latin typeface="Calibri" panose="020F0502020204030204" charset="0"/>
                <a:ea typeface="宋体" panose="02010600030101010101" pitchFamily="2" charset="-122"/>
                <a:cs typeface="Calibri" panose="020F0502020204030204" charset="0"/>
                <a:sym typeface="+mn-ea"/>
              </a:rPr>
              <a:t>Angelina had only a plain gray dress …… a little too short. </a:t>
            </a:r>
            <a:endParaRPr lang="zh-CN" altLang="en-US" sz="2800"/>
          </a:p>
        </p:txBody>
      </p:sp>
      <p:sp>
        <p:nvSpPr>
          <p:cNvPr id="14" name="文本框 13"/>
          <p:cNvSpPr txBox="1"/>
          <p:nvPr/>
        </p:nvSpPr>
        <p:spPr>
          <a:xfrm>
            <a:off x="4772660" y="4339590"/>
            <a:ext cx="5317490" cy="521970"/>
          </a:xfrm>
          <a:prstGeom prst="rect">
            <a:avLst/>
          </a:prstGeom>
          <a:solidFill>
            <a:srgbClr val="FFC000"/>
          </a:solidFill>
        </p:spPr>
        <p:txBody>
          <a:bodyPr wrap="square" rtlCol="0">
            <a:spAutoFit/>
          </a:bodyPr>
          <a:p>
            <a:r>
              <a:rPr lang="en-US" altLang="zh-CN" sz="2800" b="1">
                <a:solidFill>
                  <a:srgbClr val="FF0000"/>
                </a:solidFill>
                <a:latin typeface="Calibri" panose="020F0502020204030204" charset="0"/>
                <a:cs typeface="Calibri" panose="020F0502020204030204" charset="0"/>
              </a:rPr>
              <a:t>Angelina: eager for a new dress </a:t>
            </a:r>
            <a:endParaRPr lang="en-US" altLang="zh-CN" sz="2800" b="1">
              <a:solidFill>
                <a:srgbClr val="FF0000"/>
              </a:solidFill>
              <a:latin typeface="Calibri" panose="020F0502020204030204" charset="0"/>
              <a:cs typeface="Calibri" panose="020F0502020204030204"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linds(horizontal)">
                                      <p:cBhvr>
                                        <p:cTn id="10" dur="500"/>
                                        <p:tgtEl>
                                          <p:spTgt spid="7"/>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linds(horizontal)">
                                      <p:cBhvr>
                                        <p:cTn id="13" dur="500"/>
                                        <p:tgtEl>
                                          <p:spTgt spid="6"/>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blinds(horizontal)">
                                      <p:cBhvr>
                                        <p:cTn id="16" dur="500"/>
                                        <p:tgtEl>
                                          <p:spTgt spid="12"/>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blinds(horizontal)">
                                      <p:cBhvr>
                                        <p:cTn id="19" dur="5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blinds(horizontal)">
                                      <p:cBhvr>
                                        <p:cTn id="24" dur="500"/>
                                        <p:tgtEl>
                                          <p:spTgt spid="13"/>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blinds(horizontal)">
                                      <p:cBhvr>
                                        <p:cTn id="29" dur="500"/>
                                        <p:tgtEl>
                                          <p:spTgt spid="2"/>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3"/>
                                        </p:tgtEl>
                                        <p:attrNameLst>
                                          <p:attrName>style.visibility</p:attrName>
                                        </p:attrNameLst>
                                      </p:cBhvr>
                                      <p:to>
                                        <p:strVal val="visible"/>
                                      </p:to>
                                    </p:set>
                                    <p:animEffect transition="in" filter="blinds(horizontal)">
                                      <p:cBhvr>
                                        <p:cTn id="34" dur="500"/>
                                        <p:tgtEl>
                                          <p:spTgt spid="3"/>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blinds(horizontal)">
                                      <p:cBhvr>
                                        <p:cTn id="39" dur="500"/>
                                        <p:tgtEl>
                                          <p:spTgt spid="14"/>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9"/>
                                        </p:tgtEl>
                                        <p:attrNameLst>
                                          <p:attrName>style.visibility</p:attrName>
                                        </p:attrNameLst>
                                      </p:cBhvr>
                                      <p:to>
                                        <p:strVal val="visible"/>
                                      </p:to>
                                    </p:set>
                                    <p:animEffect transition="in" filter="blinds(horizontal)">
                                      <p:cBhvr>
                                        <p:cTn id="4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ldLvl="0" animBg="1"/>
      <p:bldP spid="2" grpId="0" bldLvl="0" animBg="1"/>
      <p:bldP spid="3" grpId="0" bldLvl="0" animBg="1"/>
      <p:bldP spid="9" grpId="0" bldLvl="0" animBg="1"/>
      <p:bldP spid="14" grpId="0" bldLvl="0" animBg="1"/>
      <p:bldP spid="5" grpId="0"/>
      <p:bldP spid="7" grpId="0"/>
      <p:bldP spid="6" grpId="0"/>
      <p:bldP spid="12"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407035" y="1356360"/>
            <a:ext cx="11581765" cy="1198880"/>
          </a:xfrm>
          <a:prstGeom prst="rect">
            <a:avLst/>
          </a:prstGeom>
          <a:noFill/>
        </p:spPr>
        <p:txBody>
          <a:bodyPr wrap="square" rtlCol="0" anchor="t">
            <a:spAutoFit/>
          </a:bodyPr>
          <a:lstStyle/>
          <a:p>
            <a:r>
              <a:rPr lang="en-US" sz="2400" b="1" dirty="0">
                <a:latin typeface="Calibri" panose="020F0502020204030204" charset="0"/>
                <a:ea typeface="宋体" panose="02010600030101010101" pitchFamily="2" charset="-122"/>
                <a:cs typeface="Times New Roman" panose="02020603050405020304" charset="0"/>
                <a:sym typeface="+mn-ea"/>
              </a:rPr>
              <a:t>Paragraph1:</a:t>
            </a:r>
            <a:endParaRPr lang="en-US" sz="2400" b="1" dirty="0">
              <a:latin typeface="Calibri" panose="020F0502020204030204" charset="0"/>
              <a:ea typeface="宋体" panose="02010600030101010101" pitchFamily="2" charset="-122"/>
              <a:cs typeface="Times New Roman" panose="02020603050405020304" charset="0"/>
              <a:sym typeface="+mn-ea"/>
            </a:endParaRPr>
          </a:p>
          <a:p>
            <a:r>
              <a:rPr lang="en-US" sz="2400" b="1" dirty="0">
                <a:latin typeface="Calibri" panose="020F0502020204030204" charset="0"/>
                <a:ea typeface="宋体" panose="02010600030101010101" pitchFamily="2" charset="-122"/>
                <a:cs typeface="Times New Roman" panose="02020603050405020304" charset="0"/>
                <a:sym typeface="+mn-ea"/>
              </a:rPr>
              <a:t>    Suddenly, Mrs Harding said that she would pay the rest of the money so Angelia could </a:t>
            </a:r>
            <a:endParaRPr lang="en-US" sz="2400" b="1" dirty="0">
              <a:latin typeface="Calibri" panose="020F0502020204030204" charset="0"/>
              <a:ea typeface="宋体" panose="02010600030101010101" pitchFamily="2" charset="-122"/>
              <a:cs typeface="Times New Roman" panose="02020603050405020304" charset="0"/>
              <a:sym typeface="+mn-ea"/>
            </a:endParaRPr>
          </a:p>
          <a:p>
            <a:r>
              <a:rPr lang="en-US" sz="2400" b="1" dirty="0">
                <a:latin typeface="Calibri" panose="020F0502020204030204" charset="0"/>
                <a:ea typeface="宋体" panose="02010600030101010101" pitchFamily="2" charset="-122"/>
                <a:cs typeface="Times New Roman" panose="02020603050405020304" charset="0"/>
                <a:sym typeface="+mn-ea"/>
              </a:rPr>
              <a:t>have it.</a:t>
            </a:r>
            <a:endParaRPr lang="zh-CN" altLang="en-US" sz="2400" b="1" dirty="0"/>
          </a:p>
        </p:txBody>
      </p:sp>
      <p:sp>
        <p:nvSpPr>
          <p:cNvPr id="7" name="文本框 6"/>
          <p:cNvSpPr txBox="1"/>
          <p:nvPr/>
        </p:nvSpPr>
        <p:spPr>
          <a:xfrm>
            <a:off x="406400" y="3960495"/>
            <a:ext cx="11785600" cy="1198880"/>
          </a:xfrm>
          <a:prstGeom prst="rect">
            <a:avLst/>
          </a:prstGeom>
          <a:noFill/>
        </p:spPr>
        <p:txBody>
          <a:bodyPr wrap="none" rtlCol="0" anchor="t">
            <a:spAutoFit/>
          </a:bodyPr>
          <a:lstStyle/>
          <a:p>
            <a:r>
              <a:rPr lang="en-US" sz="2400" b="1" dirty="0">
                <a:latin typeface="Calibri" panose="020F0502020204030204" charset="0"/>
                <a:ea typeface="宋体" panose="02010600030101010101" pitchFamily="2" charset="-122"/>
                <a:cs typeface="Calibri" panose="020F0502020204030204" charset="0"/>
                <a:sym typeface="+mn-ea"/>
              </a:rPr>
              <a:t>Paragraph2:</a:t>
            </a:r>
            <a:endParaRPr lang="en-US" sz="2400" b="1" dirty="0">
              <a:latin typeface="Calibri" panose="020F0502020204030204" charset="0"/>
              <a:ea typeface="宋体" panose="02010600030101010101" pitchFamily="2" charset="-122"/>
              <a:cs typeface="Calibri" panose="020F0502020204030204" charset="0"/>
              <a:sym typeface="+mn-ea"/>
            </a:endParaRPr>
          </a:p>
          <a:p>
            <a:r>
              <a:rPr lang="en-US" sz="2400" b="1" dirty="0">
                <a:latin typeface="Calibri" panose="020F0502020204030204" charset="0"/>
                <a:ea typeface="宋体" panose="02010600030101010101" pitchFamily="2" charset="-122"/>
                <a:cs typeface="Calibri" panose="020F0502020204030204" charset="0"/>
                <a:sym typeface="+mn-ea"/>
              </a:rPr>
              <a:t>   Outside, Angelina saw a man who looked like Santa Claus was asking people for money to </a:t>
            </a:r>
            <a:endParaRPr lang="en-US" sz="2400" b="1" dirty="0">
              <a:latin typeface="Calibri" panose="020F0502020204030204" charset="0"/>
              <a:ea typeface="宋体" panose="02010600030101010101" pitchFamily="2" charset="-122"/>
              <a:cs typeface="Calibri" panose="020F0502020204030204" charset="0"/>
              <a:sym typeface="+mn-ea"/>
            </a:endParaRPr>
          </a:p>
          <a:p>
            <a:r>
              <a:rPr lang="en-US" sz="2400" b="1" dirty="0">
                <a:latin typeface="Calibri" panose="020F0502020204030204" charset="0"/>
                <a:ea typeface="宋体" panose="02010600030101010101" pitchFamily="2" charset="-122"/>
                <a:cs typeface="Calibri" panose="020F0502020204030204" charset="0"/>
                <a:sym typeface="+mn-ea"/>
              </a:rPr>
              <a:t>help poor people. </a:t>
            </a:r>
            <a:endParaRPr lang="zh-CN" altLang="en-US" sz="2400" b="1" dirty="0"/>
          </a:p>
        </p:txBody>
      </p:sp>
      <p:sp>
        <p:nvSpPr>
          <p:cNvPr id="5" name="TextBox 5"/>
          <p:cNvSpPr txBox="1">
            <a:spLocks noChangeArrowheads="1"/>
          </p:cNvSpPr>
          <p:nvPr/>
        </p:nvSpPr>
        <p:spPr bwMode="auto">
          <a:xfrm>
            <a:off x="0" y="127635"/>
            <a:ext cx="11363960" cy="583565"/>
          </a:xfrm>
          <a:prstGeom prst="rect">
            <a:avLst/>
          </a:prstGeom>
          <a:noFill/>
          <a:ln w="9525">
            <a:noFill/>
            <a:miter lim="800000"/>
          </a:ln>
        </p:spPr>
        <p:txBody>
          <a:bodyPr wrap="square">
            <a:spAutoFit/>
          </a:bodyPr>
          <a:lstStyle/>
          <a:p>
            <a:r>
              <a:rPr lang="en-US" altLang="zh-CN" sz="3200" b="1" dirty="0">
                <a:solidFill>
                  <a:srgbClr val="FF0000"/>
                </a:solidFill>
                <a:latin typeface="Calibri" panose="020F0502020204030204" charset="0"/>
              </a:rPr>
              <a:t>Infer possible solutions </a:t>
            </a:r>
            <a:endParaRPr lang="en-US" altLang="zh-CN" sz="3200" b="1" dirty="0">
              <a:solidFill>
                <a:srgbClr val="FF0000"/>
              </a:solidFill>
              <a:latin typeface="Calibri" panose="020F0502020204030204" charset="0"/>
            </a:endParaRPr>
          </a:p>
        </p:txBody>
      </p:sp>
      <p:sp>
        <p:nvSpPr>
          <p:cNvPr id="8" name="Oval 6"/>
          <p:cNvSpPr/>
          <p:nvPr>
            <p:custDataLst>
              <p:tags r:id="rId1"/>
            </p:custDataLst>
          </p:nvPr>
        </p:nvSpPr>
        <p:spPr>
          <a:xfrm>
            <a:off x="711036" y="4331335"/>
            <a:ext cx="1009015" cy="457200"/>
          </a:xfrm>
          <a:prstGeom prst="ellipse">
            <a:avLst/>
          </a:prstGeom>
          <a:noFill/>
          <a:ln w="38100" cap="flat" cmpd="sng">
            <a:solidFill>
              <a:srgbClr val="FF0000"/>
            </a:solidFill>
            <a:prstDash val="solid"/>
            <a:headEnd type="none" w="med" len="med"/>
            <a:tailEnd type="none" w="med" len="med"/>
          </a:ln>
        </p:spPr>
        <p:txBody>
          <a:bodyPr wrap="none" anchor="ct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eaLnBrk="1" hangingPunct="1">
              <a:spcBef>
                <a:spcPct val="0"/>
              </a:spcBef>
              <a:buNone/>
            </a:pPr>
            <a:endParaRPr lang="zh-CN" altLang="en-US" sz="1800" dirty="0">
              <a:ea typeface="宋体" panose="02010600030101010101" pitchFamily="2" charset="-122"/>
            </a:endParaRPr>
          </a:p>
        </p:txBody>
      </p:sp>
      <p:sp>
        <p:nvSpPr>
          <p:cNvPr id="3" name="TextBox 2"/>
          <p:cNvSpPr txBox="1"/>
          <p:nvPr/>
        </p:nvSpPr>
        <p:spPr>
          <a:xfrm>
            <a:off x="2627630" y="3439795"/>
            <a:ext cx="6532880" cy="460375"/>
          </a:xfrm>
          <a:prstGeom prst="rect">
            <a:avLst/>
          </a:prstGeom>
          <a:solidFill>
            <a:schemeClr val="accent1">
              <a:lumMod val="75000"/>
            </a:schemeClr>
          </a:solidFill>
        </p:spPr>
        <p:txBody>
          <a:bodyPr wrap="square" rtlCol="0">
            <a:spAutoFit/>
          </a:bodyPr>
          <a:lstStyle/>
          <a:p>
            <a:r>
              <a:rPr lang="en-US" altLang="zh-CN" sz="2400" b="1" dirty="0" smtClean="0">
                <a:solidFill>
                  <a:schemeClr val="bg1"/>
                </a:solidFill>
                <a:latin typeface="Calibri" panose="020F0502020204030204" charset="0"/>
              </a:rPr>
              <a:t>Angelina walked out of the store with the money.</a:t>
            </a:r>
            <a:endParaRPr lang="zh-CN" altLang="en-US" sz="2400" b="1" dirty="0">
              <a:solidFill>
                <a:schemeClr val="bg1"/>
              </a:solidFill>
              <a:latin typeface="Calibri" panose="020F0502020204030204" charset="0"/>
            </a:endParaRPr>
          </a:p>
        </p:txBody>
      </p:sp>
      <p:sp>
        <p:nvSpPr>
          <p:cNvPr id="4" name="Oval 6"/>
          <p:cNvSpPr/>
          <p:nvPr>
            <p:custDataLst>
              <p:tags r:id="rId2"/>
            </p:custDataLst>
          </p:nvPr>
        </p:nvSpPr>
        <p:spPr>
          <a:xfrm>
            <a:off x="8533765" y="4331335"/>
            <a:ext cx="3455035" cy="457200"/>
          </a:xfrm>
          <a:prstGeom prst="ellipse">
            <a:avLst/>
          </a:prstGeom>
          <a:noFill/>
          <a:ln w="38100" cap="flat" cmpd="sng">
            <a:solidFill>
              <a:srgbClr val="FF0000"/>
            </a:solidFill>
            <a:prstDash val="solid"/>
            <a:headEnd type="none" w="med" len="med"/>
            <a:tailEnd type="none" w="med" len="med"/>
          </a:ln>
        </p:spPr>
        <p:txBody>
          <a:bodyPr wrap="none" anchor="ct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eaLnBrk="1" hangingPunct="1">
              <a:spcBef>
                <a:spcPct val="0"/>
              </a:spcBef>
              <a:buNone/>
            </a:pPr>
            <a:endParaRPr lang="zh-CN" altLang="en-US" sz="1800" dirty="0">
              <a:ea typeface="宋体" panose="02010600030101010101" pitchFamily="2" charset="-122"/>
            </a:endParaRPr>
          </a:p>
        </p:txBody>
      </p:sp>
      <p:sp>
        <p:nvSpPr>
          <p:cNvPr id="9" name="Oval 6"/>
          <p:cNvSpPr/>
          <p:nvPr>
            <p:custDataLst>
              <p:tags r:id="rId3"/>
            </p:custDataLst>
          </p:nvPr>
        </p:nvSpPr>
        <p:spPr>
          <a:xfrm>
            <a:off x="294005" y="4788535"/>
            <a:ext cx="2543810" cy="457200"/>
          </a:xfrm>
          <a:prstGeom prst="ellipse">
            <a:avLst/>
          </a:prstGeom>
          <a:noFill/>
          <a:ln w="38100" cap="flat" cmpd="sng">
            <a:solidFill>
              <a:srgbClr val="FF0000"/>
            </a:solidFill>
            <a:prstDash val="solid"/>
            <a:headEnd type="none" w="med" len="med"/>
            <a:tailEnd type="none" w="med" len="med"/>
          </a:ln>
        </p:spPr>
        <p:txBody>
          <a:bodyPr wrap="none" anchor="ct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eaLnBrk="1" hangingPunct="1">
              <a:spcBef>
                <a:spcPct val="0"/>
              </a:spcBef>
              <a:buNone/>
            </a:pPr>
            <a:endParaRPr lang="zh-CN" altLang="en-US" sz="1800" dirty="0">
              <a:ea typeface="宋体" panose="02010600030101010101" pitchFamily="2" charset="-122"/>
            </a:endParaRPr>
          </a:p>
        </p:txBody>
      </p:sp>
      <p:sp>
        <p:nvSpPr>
          <p:cNvPr id="10" name="TextBox 2"/>
          <p:cNvSpPr txBox="1"/>
          <p:nvPr/>
        </p:nvSpPr>
        <p:spPr>
          <a:xfrm>
            <a:off x="2627630" y="5457190"/>
            <a:ext cx="5443855" cy="460375"/>
          </a:xfrm>
          <a:prstGeom prst="rect">
            <a:avLst/>
          </a:prstGeom>
          <a:solidFill>
            <a:schemeClr val="accent1">
              <a:lumMod val="75000"/>
            </a:schemeClr>
          </a:solidFill>
        </p:spPr>
        <p:txBody>
          <a:bodyPr wrap="square" rtlCol="0">
            <a:spAutoFit/>
          </a:bodyPr>
          <a:p>
            <a:r>
              <a:rPr lang="en-US" altLang="zh-CN" sz="2400" b="1" dirty="0" smtClean="0">
                <a:solidFill>
                  <a:schemeClr val="bg1"/>
                </a:solidFill>
                <a:latin typeface="Calibri" panose="020F0502020204030204" charset="0"/>
              </a:rPr>
              <a:t>Angelina decided to donate the money.</a:t>
            </a:r>
            <a:endParaRPr lang="zh-CN" altLang="en-US" sz="2400" b="1" dirty="0">
              <a:solidFill>
                <a:schemeClr val="bg1"/>
              </a:solidFill>
              <a:latin typeface="Calibri" panose="020F0502020204030204" charset="0"/>
            </a:endParaRPr>
          </a:p>
        </p:txBody>
      </p:sp>
      <p:sp>
        <p:nvSpPr>
          <p:cNvPr id="16" name="文本框 15"/>
          <p:cNvSpPr txBox="1"/>
          <p:nvPr/>
        </p:nvSpPr>
        <p:spPr>
          <a:xfrm>
            <a:off x="5485765" y="1171575"/>
            <a:ext cx="6416040" cy="460375"/>
          </a:xfrm>
          <a:prstGeom prst="rect">
            <a:avLst/>
          </a:prstGeom>
          <a:noFill/>
        </p:spPr>
        <p:txBody>
          <a:bodyPr wrap="square" rtlCol="0" anchor="t">
            <a:spAutoFit/>
          </a:bodyPr>
          <a:p>
            <a:pPr indent="0" algn="just"/>
            <a:r>
              <a:rPr lang="en-US" sz="2400" b="1" dirty="0">
                <a:solidFill>
                  <a:srgbClr val="FF0000"/>
                </a:solidFill>
                <a:latin typeface="Calibri" panose="020F0502020204030204" charset="0"/>
                <a:ea typeface="宋体" panose="02010600030101010101" pitchFamily="2" charset="-122"/>
                <a:cs typeface="Calibri" panose="020F0502020204030204" charset="0"/>
                <a:sym typeface="+mn-ea"/>
              </a:rPr>
              <a:t> Mrs.Harding was losing her job ; she was needy.</a:t>
            </a:r>
            <a:endParaRPr lang="en-US" altLang="en-US" sz="2400" b="1" dirty="0">
              <a:solidFill>
                <a:srgbClr val="FF0000"/>
              </a:solidFill>
              <a:latin typeface="Calibri" panose="020F0502020204030204" charset="0"/>
              <a:ea typeface="宋体" panose="02010600030101010101" pitchFamily="2" charset="-122"/>
              <a:cs typeface="Calibri" panose="020F0502020204030204" charset="0"/>
              <a:sym typeface="+mn-ea"/>
            </a:endParaRPr>
          </a:p>
        </p:txBody>
      </p:sp>
      <p:sp>
        <p:nvSpPr>
          <p:cNvPr id="14" name="文本框 13"/>
          <p:cNvSpPr txBox="1"/>
          <p:nvPr/>
        </p:nvSpPr>
        <p:spPr>
          <a:xfrm>
            <a:off x="5571490" y="4893945"/>
            <a:ext cx="6416040" cy="460375"/>
          </a:xfrm>
          <a:prstGeom prst="rect">
            <a:avLst/>
          </a:prstGeom>
          <a:noFill/>
        </p:spPr>
        <p:txBody>
          <a:bodyPr wrap="square" rtlCol="0" anchor="t">
            <a:spAutoFit/>
          </a:bodyPr>
          <a:p>
            <a:pPr indent="0" algn="just"/>
            <a:r>
              <a:rPr lang="en-US" sz="2400" b="1" dirty="0">
                <a:solidFill>
                  <a:srgbClr val="FF0000"/>
                </a:solidFill>
                <a:latin typeface="Calibri" panose="020F0502020204030204" charset="0"/>
                <a:ea typeface="宋体" panose="02010600030101010101" pitchFamily="2" charset="-122"/>
                <a:cs typeface="Calibri" panose="020F0502020204030204" charset="0"/>
                <a:sym typeface="+mn-ea"/>
              </a:rPr>
              <a:t> Angelina’s club was warm-hearted and generous.</a:t>
            </a:r>
            <a:endParaRPr lang="en-US" altLang="en-US" sz="2400" b="1" dirty="0">
              <a:solidFill>
                <a:srgbClr val="FF0000"/>
              </a:solidFill>
              <a:latin typeface="Calibri" panose="020F0502020204030204" charset="0"/>
              <a:ea typeface="宋体" panose="02010600030101010101" pitchFamily="2" charset="-122"/>
              <a:cs typeface="Calibri" panose="020F0502020204030204" charset="0"/>
              <a:sym typeface="+mn-ea"/>
            </a:endParaRPr>
          </a:p>
        </p:txBody>
      </p:sp>
      <p:sp>
        <p:nvSpPr>
          <p:cNvPr id="15" name="TextBox 2"/>
          <p:cNvSpPr txBox="1"/>
          <p:nvPr/>
        </p:nvSpPr>
        <p:spPr>
          <a:xfrm>
            <a:off x="2627630" y="2823845"/>
            <a:ext cx="7581900" cy="460375"/>
          </a:xfrm>
          <a:prstGeom prst="rect">
            <a:avLst/>
          </a:prstGeom>
          <a:solidFill>
            <a:schemeClr val="accent1">
              <a:lumMod val="75000"/>
            </a:schemeClr>
          </a:solidFill>
        </p:spPr>
        <p:txBody>
          <a:bodyPr wrap="square" rtlCol="0">
            <a:spAutoFit/>
          </a:bodyPr>
          <a:p>
            <a:r>
              <a:rPr lang="en-US" altLang="zh-CN" sz="2400" b="1" dirty="0" smtClean="0">
                <a:solidFill>
                  <a:schemeClr val="bg1"/>
                </a:solidFill>
                <a:latin typeface="Calibri" panose="020F0502020204030204" charset="0"/>
              </a:rPr>
              <a:t>Angelina would refuse Mrs. Harding’s offered help.</a:t>
            </a:r>
            <a:endParaRPr lang="zh-CN" altLang="en-US" sz="2400" b="1" dirty="0">
              <a:solidFill>
                <a:schemeClr val="bg1"/>
              </a:solidFill>
              <a:latin typeface="Calibri" panose="020F0502020204030204" charset="0"/>
            </a:endParaRPr>
          </a:p>
        </p:txBody>
      </p:sp>
      <p:sp>
        <p:nvSpPr>
          <p:cNvPr id="17" name="Oval 6"/>
          <p:cNvSpPr/>
          <p:nvPr>
            <p:custDataLst>
              <p:tags r:id="rId4"/>
            </p:custDataLst>
          </p:nvPr>
        </p:nvSpPr>
        <p:spPr>
          <a:xfrm>
            <a:off x="4826635" y="1727200"/>
            <a:ext cx="4710430" cy="457200"/>
          </a:xfrm>
          <a:prstGeom prst="ellipse">
            <a:avLst/>
          </a:prstGeom>
          <a:noFill/>
          <a:ln w="38100" cap="flat" cmpd="sng">
            <a:solidFill>
              <a:srgbClr val="FF0000"/>
            </a:solidFill>
            <a:prstDash val="solid"/>
            <a:headEnd type="none" w="med" len="med"/>
            <a:tailEnd type="none" w="med" len="med"/>
          </a:ln>
        </p:spPr>
        <p:txBody>
          <a:bodyPr wrap="none" anchor="ct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stStyle>
          <a:p>
            <a:pPr marL="0" lvl="0" indent="0" eaLnBrk="1" hangingPunct="1">
              <a:spcBef>
                <a:spcPct val="0"/>
              </a:spcBef>
              <a:buNone/>
            </a:pPr>
            <a:endParaRPr lang="zh-CN" altLang="en-US" sz="1800" dirty="0">
              <a:ea typeface="宋体" panose="02010600030101010101" pitchFamily="2" charset="-122"/>
            </a:endParaRPr>
          </a:p>
        </p:txBody>
      </p:sp>
      <p:sp>
        <p:nvSpPr>
          <p:cNvPr id="18" name="文本框 17"/>
          <p:cNvSpPr txBox="1"/>
          <p:nvPr/>
        </p:nvSpPr>
        <p:spPr>
          <a:xfrm>
            <a:off x="5563235" y="711200"/>
            <a:ext cx="6416040" cy="460375"/>
          </a:xfrm>
          <a:prstGeom prst="rect">
            <a:avLst/>
          </a:prstGeom>
          <a:noFill/>
        </p:spPr>
        <p:txBody>
          <a:bodyPr wrap="square" rtlCol="0" anchor="t">
            <a:spAutoFit/>
          </a:bodyPr>
          <a:p>
            <a:pPr indent="0" algn="just"/>
            <a:r>
              <a:rPr lang="en-US" sz="2400" b="1" dirty="0">
                <a:solidFill>
                  <a:srgbClr val="FF0000"/>
                </a:solidFill>
                <a:latin typeface="Calibri" panose="020F0502020204030204" charset="0"/>
                <a:ea typeface="宋体" panose="02010600030101010101" pitchFamily="2" charset="-122"/>
                <a:cs typeface="Calibri" panose="020F0502020204030204" charset="0"/>
                <a:sym typeface="+mn-ea"/>
              </a:rPr>
              <a:t>Angelina dreamed of having a new dress.</a:t>
            </a:r>
            <a:endParaRPr lang="en-US" altLang="en-US" sz="2400" b="1" dirty="0">
              <a:solidFill>
                <a:srgbClr val="FF0000"/>
              </a:solidFill>
              <a:latin typeface="Calibri" panose="020F0502020204030204" charset="0"/>
              <a:ea typeface="宋体" panose="02010600030101010101" pitchFamily="2" charset="-122"/>
              <a:cs typeface="Calibri" panose="020F0502020204030204" charset="0"/>
              <a:sym typeface="+mn-ea"/>
            </a:endParaRPr>
          </a:p>
        </p:txBody>
      </p:sp>
      <p:sp>
        <p:nvSpPr>
          <p:cNvPr id="19" name="TextBox 2"/>
          <p:cNvSpPr txBox="1"/>
          <p:nvPr/>
        </p:nvSpPr>
        <p:spPr>
          <a:xfrm>
            <a:off x="2627630" y="2184400"/>
            <a:ext cx="7581900" cy="460375"/>
          </a:xfrm>
          <a:prstGeom prst="rect">
            <a:avLst/>
          </a:prstGeom>
          <a:solidFill>
            <a:schemeClr val="accent1">
              <a:lumMod val="75000"/>
            </a:schemeClr>
          </a:solidFill>
        </p:spPr>
        <p:txBody>
          <a:bodyPr wrap="square" rtlCol="0">
            <a:spAutoFit/>
          </a:bodyPr>
          <a:p>
            <a:r>
              <a:rPr lang="en-US" altLang="zh-CN" sz="2400" b="1" dirty="0" smtClean="0">
                <a:solidFill>
                  <a:schemeClr val="bg1"/>
                </a:solidFill>
                <a:latin typeface="Calibri" panose="020F0502020204030204" charset="0"/>
              </a:rPr>
              <a:t>Angelina would be delighted at the offer.</a:t>
            </a:r>
            <a:endParaRPr lang="zh-CN" altLang="en-US" sz="2400" b="1" dirty="0">
              <a:solidFill>
                <a:schemeClr val="bg1"/>
              </a:solidFill>
              <a:latin typeface="Calibri" panose="020F0502020204030204" charset="0"/>
            </a:endParaRPr>
          </a:p>
        </p:txBody>
      </p:sp>
      <p:sp>
        <p:nvSpPr>
          <p:cNvPr id="20" name="矩形 19"/>
          <p:cNvSpPr/>
          <p:nvPr/>
        </p:nvSpPr>
        <p:spPr>
          <a:xfrm>
            <a:off x="8180861" y="5456911"/>
            <a:ext cx="1779270" cy="460375"/>
          </a:xfrm>
          <a:prstGeom prst="rect">
            <a:avLst/>
          </a:prstGeom>
        </p:spPr>
        <p:txBody>
          <a:bodyPr wrap="none">
            <a:spAutoFit/>
          </a:bodyPr>
          <a:p>
            <a:r>
              <a:rPr lang="en-US" altLang="zh-CN" sz="2400" b="1" dirty="0" smtClean="0">
                <a:solidFill>
                  <a:srgbClr val="FF0000"/>
                </a:solidFill>
                <a:latin typeface="Calibri" panose="020F0502020204030204" charset="0"/>
                <a:cs typeface="Calibri" panose="020F0502020204030204" charset="0"/>
              </a:rPr>
              <a:t>Ambivalent?</a:t>
            </a:r>
            <a:endParaRPr lang="en-US" altLang="zh-CN" sz="2400" b="1" dirty="0" smtClean="0">
              <a:solidFill>
                <a:srgbClr val="FF0000"/>
              </a:solidFill>
              <a:latin typeface="Calibri" panose="020F0502020204030204" charset="0"/>
              <a:cs typeface="Calibri" panose="020F0502020204030204" charset="0"/>
            </a:endParaRPr>
          </a:p>
        </p:txBody>
      </p:sp>
      <p:sp>
        <p:nvSpPr>
          <p:cNvPr id="21" name="TextBox 11"/>
          <p:cNvSpPr txBox="1"/>
          <p:nvPr/>
        </p:nvSpPr>
        <p:spPr>
          <a:xfrm>
            <a:off x="2627630" y="6005195"/>
            <a:ext cx="5443220" cy="460375"/>
          </a:xfrm>
          <a:prstGeom prst="rect">
            <a:avLst/>
          </a:prstGeom>
          <a:solidFill>
            <a:srgbClr val="2169D3"/>
          </a:solidFill>
          <a:ln>
            <a:solidFill>
              <a:srgbClr val="0070C0"/>
            </a:solidFill>
          </a:ln>
        </p:spPr>
        <p:txBody>
          <a:bodyPr wrap="square" rtlCol="0">
            <a:spAutoFit/>
          </a:bodyPr>
          <a:p>
            <a:r>
              <a:rPr lang="en-US" altLang="zh-CN" sz="2400" b="1" dirty="0" smtClean="0">
                <a:solidFill>
                  <a:schemeClr val="bg1"/>
                </a:solidFill>
                <a:latin typeface="Calibri" panose="020F0502020204030204" charset="0"/>
                <a:cs typeface="Calibri" panose="020F0502020204030204" charset="0"/>
              </a:rPr>
              <a:t>What led to her decision?</a:t>
            </a:r>
            <a:endParaRPr lang="en-US" altLang="zh-CN" sz="2400" b="1" dirty="0" smtClean="0">
              <a:solidFill>
                <a:schemeClr val="bg1"/>
              </a:solidFill>
              <a:latin typeface="Calibri" panose="020F0502020204030204" charset="0"/>
              <a:cs typeface="Calibri" panose="020F0502020204030204" charset="0"/>
            </a:endParaRPr>
          </a:p>
        </p:txBody>
      </p:sp>
      <p:sp>
        <p:nvSpPr>
          <p:cNvPr id="22" name="矩形 21"/>
          <p:cNvSpPr/>
          <p:nvPr/>
        </p:nvSpPr>
        <p:spPr>
          <a:xfrm>
            <a:off x="8180861" y="6004916"/>
            <a:ext cx="2663190" cy="460375"/>
          </a:xfrm>
          <a:prstGeom prst="rect">
            <a:avLst/>
          </a:prstGeom>
        </p:spPr>
        <p:txBody>
          <a:bodyPr wrap="none">
            <a:spAutoFit/>
          </a:bodyPr>
          <a:p>
            <a:r>
              <a:rPr lang="en-US" altLang="zh-CN" sz="2400" b="1" dirty="0" smtClean="0">
                <a:solidFill>
                  <a:srgbClr val="FF0000"/>
                </a:solidFill>
                <a:latin typeface="Calibri" panose="020F0502020204030204" charset="0"/>
                <a:cs typeface="Calibri" panose="020F0502020204030204" charset="0"/>
              </a:rPr>
              <a:t>her father/mother?</a:t>
            </a:r>
            <a:endParaRPr lang="en-US" altLang="zh-CN" sz="2400" b="1" dirty="0" smtClean="0">
              <a:solidFill>
                <a:srgbClr val="FF0000"/>
              </a:solidFill>
              <a:latin typeface="Calibri" panose="020F0502020204030204" charset="0"/>
              <a:cs typeface="Calibri" panose="020F0502020204030204" charset="0"/>
            </a:endParaRPr>
          </a:p>
        </p:txBody>
      </p:sp>
    </p:spTree>
    <p:custDataLst>
      <p:tags r:id="rId5"/>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linds(horizontal)">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blinds(horizontal)">
                                      <p:cBhvr>
                                        <p:cTn id="20" dur="5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blinds(horizontal)">
                                      <p:cBhvr>
                                        <p:cTn id="25" dur="500"/>
                                        <p:tgtEl>
                                          <p:spTgt spid="3"/>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17"/>
                                        </p:tgtEl>
                                        <p:attrNameLst>
                                          <p:attrName>style.visibility</p:attrName>
                                        </p:attrNameLst>
                                      </p:cBhvr>
                                      <p:to>
                                        <p:strVal val="visible"/>
                                      </p:to>
                                    </p:set>
                                    <p:animEffect transition="in" filter="blinds(horizontal)">
                                      <p:cBhvr>
                                        <p:cTn id="30" dur="500"/>
                                        <p:tgtEl>
                                          <p:spTgt spid="17"/>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blinds(horizontal)">
                                      <p:cBhvr>
                                        <p:cTn id="35" dur="500"/>
                                        <p:tgtEl>
                                          <p:spTgt spid="18"/>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blinds(horizontal)">
                                      <p:cBhvr>
                                        <p:cTn id="40" dur="500"/>
                                        <p:tgtEl>
                                          <p:spTgt spid="19"/>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blinds(horizontal)">
                                      <p:cBhvr>
                                        <p:cTn id="45" dur="500"/>
                                        <p:tgtEl>
                                          <p:spTgt spid="16"/>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blinds(horizontal)">
                                      <p:cBhvr>
                                        <p:cTn id="50" dur="500"/>
                                        <p:tgtEl>
                                          <p:spTgt spid="15"/>
                                        </p:tgtEl>
                                      </p:cBhvr>
                                    </p:animEffect>
                                  </p:childTnLst>
                                </p:cTn>
                              </p:par>
                            </p:childTnLst>
                          </p:cTn>
                        </p:par>
                      </p:childTnLst>
                    </p:cTn>
                  </p:par>
                  <p:par>
                    <p:cTn id="51" fill="hold">
                      <p:stCondLst>
                        <p:cond delay="indefinite"/>
                      </p:stCondLst>
                      <p:childTnLst>
                        <p:par>
                          <p:cTn id="52" fill="hold">
                            <p:stCondLst>
                              <p:cond delay="0"/>
                            </p:stCondLst>
                            <p:childTnLst>
                              <p:par>
                                <p:cTn id="53" presetID="3" presetClass="entr" presetSubtype="10" fill="hold" grpId="0" nodeType="clickEffect">
                                  <p:stCondLst>
                                    <p:cond delay="0"/>
                                  </p:stCondLst>
                                  <p:childTnLst>
                                    <p:set>
                                      <p:cBhvr>
                                        <p:cTn id="54" dur="1" fill="hold">
                                          <p:stCondLst>
                                            <p:cond delay="0"/>
                                          </p:stCondLst>
                                        </p:cTn>
                                        <p:tgtEl>
                                          <p:spTgt spid="4"/>
                                        </p:tgtEl>
                                        <p:attrNameLst>
                                          <p:attrName>style.visibility</p:attrName>
                                        </p:attrNameLst>
                                      </p:cBhvr>
                                      <p:to>
                                        <p:strVal val="visible"/>
                                      </p:to>
                                    </p:set>
                                    <p:animEffect transition="in" filter="blinds(horizontal)">
                                      <p:cBhvr>
                                        <p:cTn id="55" dur="500"/>
                                        <p:tgtEl>
                                          <p:spTgt spid="4"/>
                                        </p:tgtEl>
                                      </p:cBhvr>
                                    </p:animEffect>
                                  </p:childTnLst>
                                </p:cTn>
                              </p:par>
                              <p:par>
                                <p:cTn id="56" presetID="3" presetClass="entr" presetSubtype="10" fill="hold" grpId="0" nodeType="withEffect">
                                  <p:stCondLst>
                                    <p:cond delay="0"/>
                                  </p:stCondLst>
                                  <p:childTnLst>
                                    <p:set>
                                      <p:cBhvr>
                                        <p:cTn id="57" dur="1" fill="hold">
                                          <p:stCondLst>
                                            <p:cond delay="0"/>
                                          </p:stCondLst>
                                        </p:cTn>
                                        <p:tgtEl>
                                          <p:spTgt spid="9"/>
                                        </p:tgtEl>
                                        <p:attrNameLst>
                                          <p:attrName>style.visibility</p:attrName>
                                        </p:attrNameLst>
                                      </p:cBhvr>
                                      <p:to>
                                        <p:strVal val="visible"/>
                                      </p:to>
                                    </p:set>
                                    <p:animEffect transition="in" filter="blinds(horizontal)">
                                      <p:cBhvr>
                                        <p:cTn id="58" dur="500"/>
                                        <p:tgtEl>
                                          <p:spTgt spid="9"/>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14"/>
                                        </p:tgtEl>
                                        <p:attrNameLst>
                                          <p:attrName>style.visibility</p:attrName>
                                        </p:attrNameLst>
                                      </p:cBhvr>
                                      <p:to>
                                        <p:strVal val="visible"/>
                                      </p:to>
                                    </p:set>
                                    <p:animEffect transition="in" filter="blinds(horizontal)">
                                      <p:cBhvr>
                                        <p:cTn id="63" dur="500"/>
                                        <p:tgtEl>
                                          <p:spTgt spid="14"/>
                                        </p:tgtEl>
                                      </p:cBhvr>
                                    </p:animEffect>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grpId="0" nodeType="clickEffect">
                                  <p:stCondLst>
                                    <p:cond delay="0"/>
                                  </p:stCondLst>
                                  <p:childTnLst>
                                    <p:set>
                                      <p:cBhvr>
                                        <p:cTn id="67" dur="1" fill="hold">
                                          <p:stCondLst>
                                            <p:cond delay="0"/>
                                          </p:stCondLst>
                                        </p:cTn>
                                        <p:tgtEl>
                                          <p:spTgt spid="10"/>
                                        </p:tgtEl>
                                        <p:attrNameLst>
                                          <p:attrName>style.visibility</p:attrName>
                                        </p:attrNameLst>
                                      </p:cBhvr>
                                      <p:to>
                                        <p:strVal val="visible"/>
                                      </p:to>
                                    </p:set>
                                    <p:animEffect transition="in" filter="blinds(horizontal)">
                                      <p:cBhvr>
                                        <p:cTn id="68" dur="500"/>
                                        <p:tgtEl>
                                          <p:spTgt spid="10"/>
                                        </p:tgtEl>
                                      </p:cBhvr>
                                    </p:animEffect>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grpId="0" nodeType="clickEffect">
                                  <p:stCondLst>
                                    <p:cond delay="0"/>
                                  </p:stCondLst>
                                  <p:childTnLst>
                                    <p:set>
                                      <p:cBhvr>
                                        <p:cTn id="72" dur="1" fill="hold">
                                          <p:stCondLst>
                                            <p:cond delay="0"/>
                                          </p:stCondLst>
                                        </p:cTn>
                                        <p:tgtEl>
                                          <p:spTgt spid="20"/>
                                        </p:tgtEl>
                                        <p:attrNameLst>
                                          <p:attrName>style.visibility</p:attrName>
                                        </p:attrNameLst>
                                      </p:cBhvr>
                                      <p:to>
                                        <p:strVal val="visible"/>
                                      </p:to>
                                    </p:set>
                                    <p:animEffect transition="in" filter="blinds(horizontal)">
                                      <p:cBhvr>
                                        <p:cTn id="73" dur="500"/>
                                        <p:tgtEl>
                                          <p:spTgt spid="20"/>
                                        </p:tgtEl>
                                      </p:cBhvr>
                                    </p:animEffect>
                                  </p:childTnLst>
                                </p:cTn>
                              </p:par>
                            </p:childTnLst>
                          </p:cTn>
                        </p:par>
                      </p:childTnLst>
                    </p:cTn>
                  </p:par>
                  <p:par>
                    <p:cTn id="74" fill="hold">
                      <p:stCondLst>
                        <p:cond delay="indefinite"/>
                      </p:stCondLst>
                      <p:childTnLst>
                        <p:par>
                          <p:cTn id="75" fill="hold">
                            <p:stCondLst>
                              <p:cond delay="0"/>
                            </p:stCondLst>
                            <p:childTnLst>
                              <p:par>
                                <p:cTn id="76" presetID="3" presetClass="entr" presetSubtype="10" fill="hold" grpId="0" nodeType="clickEffect">
                                  <p:stCondLst>
                                    <p:cond delay="0"/>
                                  </p:stCondLst>
                                  <p:childTnLst>
                                    <p:set>
                                      <p:cBhvr>
                                        <p:cTn id="77" dur="1" fill="hold">
                                          <p:stCondLst>
                                            <p:cond delay="0"/>
                                          </p:stCondLst>
                                        </p:cTn>
                                        <p:tgtEl>
                                          <p:spTgt spid="21"/>
                                        </p:tgtEl>
                                        <p:attrNameLst>
                                          <p:attrName>style.visibility</p:attrName>
                                        </p:attrNameLst>
                                      </p:cBhvr>
                                      <p:to>
                                        <p:strVal val="visible"/>
                                      </p:to>
                                    </p:set>
                                    <p:animEffect transition="in" filter="blinds(horizontal)">
                                      <p:cBhvr>
                                        <p:cTn id="78" dur="500"/>
                                        <p:tgtEl>
                                          <p:spTgt spid="21"/>
                                        </p:tgtEl>
                                      </p:cBhvr>
                                    </p:animEffect>
                                  </p:childTnLst>
                                </p:cTn>
                              </p:par>
                            </p:childTnLst>
                          </p:cTn>
                        </p:par>
                      </p:childTnLst>
                    </p:cTn>
                  </p:par>
                  <p:par>
                    <p:cTn id="79" fill="hold">
                      <p:stCondLst>
                        <p:cond delay="indefinite"/>
                      </p:stCondLst>
                      <p:childTnLst>
                        <p:par>
                          <p:cTn id="80" fill="hold">
                            <p:stCondLst>
                              <p:cond delay="0"/>
                            </p:stCondLst>
                            <p:childTnLst>
                              <p:par>
                                <p:cTn id="81" presetID="3" presetClass="entr" presetSubtype="10" fill="hold" grpId="0" nodeType="clickEffect">
                                  <p:stCondLst>
                                    <p:cond delay="0"/>
                                  </p:stCondLst>
                                  <p:childTnLst>
                                    <p:set>
                                      <p:cBhvr>
                                        <p:cTn id="82" dur="1" fill="hold">
                                          <p:stCondLst>
                                            <p:cond delay="0"/>
                                          </p:stCondLst>
                                        </p:cTn>
                                        <p:tgtEl>
                                          <p:spTgt spid="22"/>
                                        </p:tgtEl>
                                        <p:attrNameLst>
                                          <p:attrName>style.visibility</p:attrName>
                                        </p:attrNameLst>
                                      </p:cBhvr>
                                      <p:to>
                                        <p:strVal val="visible"/>
                                      </p:to>
                                    </p:set>
                                    <p:animEffect transition="in" filter="blinds(horizontal)">
                                      <p:cBhvr>
                                        <p:cTn id="83"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P spid="5" grpId="0"/>
      <p:bldP spid="5" grpId="1"/>
      <p:bldP spid="6" grpId="0"/>
      <p:bldP spid="7" grpId="0"/>
      <p:bldP spid="6" grpId="1"/>
      <p:bldP spid="7" grpId="1"/>
      <p:bldP spid="3" grpId="0" bldLvl="0" animBg="1"/>
      <p:bldP spid="4" grpId="0" bldLvl="0" animBg="1"/>
      <p:bldP spid="9" grpId="0" bldLvl="0" animBg="1"/>
      <p:bldP spid="10" grpId="0" bldLvl="0" animBg="1"/>
      <p:bldP spid="16" grpId="0"/>
      <p:bldP spid="14" grpId="0"/>
      <p:bldP spid="15" grpId="0" bldLvl="0" animBg="1"/>
      <p:bldP spid="17" grpId="0" bldLvl="0" animBg="1"/>
      <p:bldP spid="18" grpId="0"/>
      <p:bldP spid="19" grpId="0" bldLvl="0" animBg="1"/>
      <p:bldP spid="20" grpId="0"/>
      <p:bldP spid="21" grpId="0" bldLvl="0" animBg="1"/>
      <p:bldP spid="2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5"/>
          <p:cNvSpPr txBox="1">
            <a:spLocks noChangeArrowheads="1"/>
          </p:cNvSpPr>
          <p:nvPr/>
        </p:nvSpPr>
        <p:spPr bwMode="auto">
          <a:xfrm>
            <a:off x="0" y="59525"/>
            <a:ext cx="7129463" cy="645160"/>
          </a:xfrm>
          <a:prstGeom prst="rect">
            <a:avLst/>
          </a:prstGeom>
          <a:noFill/>
          <a:ln w="9525">
            <a:noFill/>
            <a:miter lim="800000"/>
          </a:ln>
        </p:spPr>
        <p:txBody>
          <a:bodyPr>
            <a:spAutoFit/>
          </a:bodyPr>
          <a:lstStyle/>
          <a:p>
            <a:r>
              <a:rPr lang="en-US" altLang="zh-CN" sz="3600" b="1" dirty="0" smtClean="0">
                <a:solidFill>
                  <a:srgbClr val="FF0000"/>
                </a:solidFill>
                <a:latin typeface="Calibri" panose="020F0502020204030204" charset="0"/>
              </a:rPr>
              <a:t>Related writing materials</a:t>
            </a:r>
            <a:endParaRPr lang="en-US" altLang="zh-CN" sz="3600" b="1" dirty="0" smtClean="0">
              <a:solidFill>
                <a:srgbClr val="FF0000"/>
              </a:solidFill>
              <a:latin typeface="Calibri" panose="020F0502020204030204" charset="0"/>
            </a:endParaRPr>
          </a:p>
        </p:txBody>
      </p:sp>
      <p:sp>
        <p:nvSpPr>
          <p:cNvPr id="3" name="TextBox 2"/>
          <p:cNvSpPr txBox="1"/>
          <p:nvPr/>
        </p:nvSpPr>
        <p:spPr>
          <a:xfrm>
            <a:off x="513080" y="740410"/>
            <a:ext cx="5855335" cy="521970"/>
          </a:xfrm>
          <a:prstGeom prst="rect">
            <a:avLst/>
          </a:prstGeom>
          <a:solidFill>
            <a:srgbClr val="FFC000"/>
          </a:solidFill>
        </p:spPr>
        <p:txBody>
          <a:bodyPr wrap="square" rtlCol="0">
            <a:spAutoFit/>
          </a:bodyPr>
          <a:lstStyle/>
          <a:p>
            <a:pPr algn="l"/>
            <a:r>
              <a:rPr lang="en-US" altLang="zh-CN" sz="2800" b="1" dirty="0" smtClean="0"/>
              <a:t>Expressions to show “happy”</a:t>
            </a:r>
            <a:endParaRPr lang="zh-CN" altLang="en-US" sz="2800" b="1" dirty="0"/>
          </a:p>
        </p:txBody>
      </p:sp>
      <p:sp>
        <p:nvSpPr>
          <p:cNvPr id="100" name="文本框 99"/>
          <p:cNvSpPr txBox="1"/>
          <p:nvPr/>
        </p:nvSpPr>
        <p:spPr>
          <a:xfrm>
            <a:off x="349885" y="1262380"/>
            <a:ext cx="11842115" cy="5367655"/>
          </a:xfrm>
          <a:prstGeom prst="rect">
            <a:avLst/>
          </a:prstGeom>
          <a:noFill/>
          <a:ln w="9525">
            <a:noFill/>
          </a:ln>
        </p:spPr>
        <p:txBody>
          <a:bodyPr wrap="square">
            <a:spAutoFit/>
          </a:bodyPr>
          <a:p>
            <a:pPr indent="0" fontAlgn="auto">
              <a:lnSpc>
                <a:spcPct val="110000"/>
              </a:lnSpc>
            </a:pPr>
            <a:r>
              <a:rPr lang="en-US" sz="2400" b="1">
                <a:latin typeface="Calibri" panose="020F0502020204030204" charset="0"/>
                <a:ea typeface="宋体" panose="02010600030101010101" pitchFamily="2" charset="-122"/>
                <a:cs typeface="Calibri" panose="020F0502020204030204" charset="0"/>
              </a:rPr>
              <a:t>1. Bathed in sunshine, we all cheered and jumped with joy. 2. The crowd became restless(</a:t>
            </a:r>
            <a:r>
              <a:rPr lang="zh-CN" sz="2400" b="1">
                <a:latin typeface="Calibri" panose="020F0502020204030204" charset="0"/>
                <a:ea typeface="宋体" panose="02010600030101010101" pitchFamily="2" charset="-122"/>
                <a:cs typeface="Calibri" panose="020F0502020204030204" charset="0"/>
              </a:rPr>
              <a:t>骚动</a:t>
            </a:r>
            <a:r>
              <a:rPr lang="en-US" sz="2400" b="1">
                <a:latin typeface="Calibri" panose="020F0502020204030204" charset="0"/>
                <a:ea typeface="宋体" panose="02010600030101010101" pitchFamily="2" charset="-122"/>
                <a:cs typeface="Calibri" panose="020F0502020204030204" charset="0"/>
              </a:rPr>
              <a:t>), excitement filling the room.3. Tears of happiness poured down Susan’s cheeks. 4. Craig felt the wind touching his face merrily with brilliant sparkle in his eyes.</a:t>
            </a:r>
            <a:endParaRPr lang="en-US" sz="2400" b="1">
              <a:latin typeface="Calibri" panose="020F0502020204030204" charset="0"/>
              <a:ea typeface="宋体" panose="02010600030101010101" pitchFamily="2" charset="-122"/>
              <a:cs typeface="Calibri" panose="020F0502020204030204" charset="0"/>
            </a:endParaRPr>
          </a:p>
          <a:p>
            <a:pPr indent="0" fontAlgn="auto">
              <a:lnSpc>
                <a:spcPct val="110000"/>
              </a:lnSpc>
            </a:pPr>
            <a:r>
              <a:rPr lang="en-US" altLang="zh-CN" sz="2400" b="1">
                <a:latin typeface="Calibri" panose="020F0502020204030204" charset="0"/>
                <a:cs typeface="Calibri" panose="020F0502020204030204" charset="0"/>
              </a:rPr>
              <a:t>5. </a:t>
            </a:r>
            <a:r>
              <a:rPr lang="zh-CN" altLang="en-US" sz="2400" b="1">
                <a:latin typeface="Calibri" panose="020F0502020204030204" charset="0"/>
                <a:cs typeface="Calibri" panose="020F0502020204030204" charset="0"/>
              </a:rPr>
              <a:t>His eyes twinkle</a:t>
            </a:r>
            <a:r>
              <a:rPr lang="en-US" altLang="zh-CN" sz="2400" b="1">
                <a:latin typeface="Calibri" panose="020F0502020204030204" charset="0"/>
                <a:cs typeface="Calibri" panose="020F0502020204030204" charset="0"/>
              </a:rPr>
              <a:t>d</a:t>
            </a:r>
            <a:r>
              <a:rPr lang="zh-CN" altLang="en-US" sz="2400" b="1">
                <a:latin typeface="Calibri" panose="020F0502020204030204" charset="0"/>
                <a:cs typeface="Calibri" panose="020F0502020204030204" charset="0"/>
              </a:rPr>
              <a:t> with pleasure every time he remembers last winter. </a:t>
            </a:r>
            <a:endParaRPr lang="zh-CN" altLang="en-US" sz="2400" b="1">
              <a:latin typeface="Calibri" panose="020F0502020204030204" charset="0"/>
              <a:cs typeface="Calibri" panose="020F0502020204030204" charset="0"/>
            </a:endParaRPr>
          </a:p>
          <a:p>
            <a:pPr indent="0" fontAlgn="auto">
              <a:lnSpc>
                <a:spcPct val="110000"/>
              </a:lnSpc>
            </a:pPr>
            <a:r>
              <a:rPr lang="en-US" altLang="zh-CN" sz="2400" b="1">
                <a:latin typeface="Calibri" panose="020F0502020204030204" charset="0"/>
                <a:cs typeface="Calibri" panose="020F0502020204030204" charset="0"/>
              </a:rPr>
              <a:t>6</a:t>
            </a:r>
            <a:r>
              <a:rPr lang="zh-CN" altLang="en-US" sz="2400" b="1">
                <a:latin typeface="Calibri" panose="020F0502020204030204" charset="0"/>
                <a:cs typeface="Calibri" panose="020F0502020204030204" charset="0"/>
              </a:rPr>
              <a:t>.</a:t>
            </a:r>
            <a:r>
              <a:rPr lang="en-US" altLang="zh-CN" sz="2400" b="1">
                <a:latin typeface="Calibri" panose="020F0502020204030204" charset="0"/>
                <a:cs typeface="Calibri" panose="020F0502020204030204" charset="0"/>
              </a:rPr>
              <a:t> </a:t>
            </a:r>
            <a:r>
              <a:rPr lang="zh-CN" altLang="en-US" sz="2400" b="1">
                <a:latin typeface="Calibri" panose="020F0502020204030204" charset="0"/>
                <a:cs typeface="Calibri" panose="020F0502020204030204" charset="0"/>
              </a:rPr>
              <a:t>Smiles are dancing in his eyes./Her eyes danced with joy and happiness.</a:t>
            </a:r>
            <a:endParaRPr lang="zh-CN" altLang="en-US" sz="2400" b="1">
              <a:latin typeface="Calibri" panose="020F0502020204030204" charset="0"/>
              <a:cs typeface="Calibri" panose="020F0502020204030204" charset="0"/>
            </a:endParaRPr>
          </a:p>
          <a:p>
            <a:pPr indent="0" fontAlgn="auto">
              <a:lnSpc>
                <a:spcPct val="110000"/>
              </a:lnSpc>
            </a:pPr>
            <a:r>
              <a:rPr lang="en-US" altLang="zh-CN" sz="2400" b="1">
                <a:latin typeface="Calibri" panose="020F0502020204030204" charset="0"/>
                <a:cs typeface="Calibri" panose="020F0502020204030204" charset="0"/>
              </a:rPr>
              <a:t>7</a:t>
            </a:r>
            <a:r>
              <a:rPr lang="zh-CN" altLang="en-US" sz="2400" b="1">
                <a:latin typeface="Calibri" panose="020F0502020204030204" charset="0"/>
                <a:cs typeface="Calibri" panose="020F0502020204030204" charset="0"/>
              </a:rPr>
              <a:t>.</a:t>
            </a:r>
            <a:r>
              <a:rPr lang="en-US" altLang="zh-CN" sz="2400" b="1">
                <a:latin typeface="Calibri" panose="020F0502020204030204" charset="0"/>
                <a:cs typeface="Calibri" panose="020F0502020204030204" charset="0"/>
              </a:rPr>
              <a:t> </a:t>
            </a:r>
            <a:r>
              <a:rPr lang="en-US" sz="2400" b="1" dirty="0">
                <a:solidFill>
                  <a:schemeClr val="tx1"/>
                </a:solidFill>
                <a:latin typeface="Calibri" panose="020F0502020204030204" charset="0"/>
                <a:ea typeface="宋体" panose="02010600030101010101" pitchFamily="2" charset="-122"/>
                <a:cs typeface="Times New Roman" panose="02020603050405020304" charset="0"/>
                <a:sym typeface="+mn-ea"/>
              </a:rPr>
              <a:t>This commitment made </a:t>
            </a:r>
            <a:r>
              <a:rPr lang="en-US" altLang="zh-CN" sz="2400" b="1" dirty="0">
                <a:solidFill>
                  <a:schemeClr val="tx1"/>
                </a:solidFill>
                <a:latin typeface="Calibri" panose="020F0502020204030204" charset="0"/>
                <a:ea typeface="宋体" panose="02010600030101010101" pitchFamily="2" charset="-122"/>
                <a:cs typeface="Times New Roman" panose="02020603050405020304" charset="0"/>
                <a:sym typeface="+mn-ea"/>
              </a:rPr>
              <a:t>Angelia </a:t>
            </a:r>
            <a:r>
              <a:rPr lang="en-US" sz="2400" b="1" dirty="0">
                <a:solidFill>
                  <a:schemeClr val="tx1"/>
                </a:solidFill>
                <a:latin typeface="Calibri" panose="020F0502020204030204" charset="0"/>
                <a:ea typeface="宋体" panose="02010600030101010101" pitchFamily="2" charset="-122"/>
                <a:cs typeface="Times New Roman" panose="02020603050405020304" charset="0"/>
                <a:sym typeface="+mn-ea"/>
              </a:rPr>
              <a:t>ecstatic , her heart thumping wildly</a:t>
            </a:r>
            <a:r>
              <a:rPr lang="zh-CN" altLang="en-US" sz="2400" b="1">
                <a:solidFill>
                  <a:schemeClr val="tx1"/>
                </a:solidFill>
                <a:latin typeface="Calibri" panose="020F0502020204030204" charset="0"/>
                <a:cs typeface="Calibri" panose="020F0502020204030204" charset="0"/>
              </a:rPr>
              <a:t>. </a:t>
            </a:r>
            <a:endParaRPr lang="zh-CN" altLang="en-US" sz="2400" b="1">
              <a:latin typeface="Calibri" panose="020F0502020204030204" charset="0"/>
              <a:cs typeface="Calibri" panose="020F0502020204030204" charset="0"/>
            </a:endParaRPr>
          </a:p>
          <a:p>
            <a:pPr indent="0" fontAlgn="auto">
              <a:lnSpc>
                <a:spcPct val="110000"/>
              </a:lnSpc>
            </a:pPr>
            <a:r>
              <a:rPr lang="en-US" altLang="zh-CN" sz="2400" b="1">
                <a:latin typeface="Calibri" panose="020F0502020204030204" charset="0"/>
                <a:cs typeface="Calibri" panose="020F0502020204030204" charset="0"/>
              </a:rPr>
              <a:t>8</a:t>
            </a:r>
            <a:r>
              <a:rPr lang="zh-CN" altLang="en-US" sz="2400" b="1">
                <a:latin typeface="Calibri" panose="020F0502020204030204" charset="0"/>
                <a:cs typeface="Calibri" panose="020F0502020204030204" charset="0"/>
              </a:rPr>
              <a:t>.</a:t>
            </a:r>
            <a:r>
              <a:rPr lang="en-US" altLang="zh-CN" sz="2400" b="1">
                <a:latin typeface="Calibri" panose="020F0502020204030204" charset="0"/>
                <a:cs typeface="Calibri" panose="020F0502020204030204" charset="0"/>
              </a:rPr>
              <a:t> </a:t>
            </a:r>
            <a:r>
              <a:rPr lang="zh-CN" altLang="en-US" sz="2400" b="1">
                <a:latin typeface="Calibri" panose="020F0502020204030204" charset="0"/>
                <a:cs typeface="Calibri" panose="020F0502020204030204" charset="0"/>
              </a:rPr>
              <a:t>I beamed at(对...微笑) him, “Welcome back,...” </a:t>
            </a:r>
            <a:endParaRPr lang="zh-CN" altLang="en-US" sz="2400" b="1">
              <a:latin typeface="Calibri" panose="020F0502020204030204" charset="0"/>
              <a:cs typeface="Calibri" panose="020F0502020204030204" charset="0"/>
            </a:endParaRPr>
          </a:p>
          <a:p>
            <a:pPr indent="0" fontAlgn="auto">
              <a:lnSpc>
                <a:spcPct val="110000"/>
              </a:lnSpc>
            </a:pPr>
            <a:r>
              <a:rPr lang="en-US" altLang="zh-CN" sz="2400" b="1">
                <a:latin typeface="Calibri" panose="020F0502020204030204" charset="0"/>
                <a:cs typeface="Calibri" panose="020F0502020204030204" charset="0"/>
              </a:rPr>
              <a:t>9</a:t>
            </a:r>
            <a:r>
              <a:rPr lang="zh-CN" altLang="en-US" sz="2400" b="1">
                <a:latin typeface="Calibri" panose="020F0502020204030204" charset="0"/>
                <a:cs typeface="Calibri" panose="020F0502020204030204" charset="0"/>
              </a:rPr>
              <a:t>.</a:t>
            </a:r>
            <a:r>
              <a:rPr lang="en-US" altLang="zh-CN" sz="2400" b="1">
                <a:latin typeface="Calibri" panose="020F0502020204030204" charset="0"/>
                <a:cs typeface="Calibri" panose="020F0502020204030204" charset="0"/>
              </a:rPr>
              <a:t> A surge of excitement/delight ran through me, as if I were the king</a:t>
            </a:r>
            <a:r>
              <a:rPr lang="zh-CN" altLang="en-US" sz="2400" b="1">
                <a:latin typeface="Calibri" panose="020F0502020204030204" charset="0"/>
                <a:cs typeface="Calibri" panose="020F0502020204030204" charset="0"/>
              </a:rPr>
              <a:t>. </a:t>
            </a:r>
            <a:endParaRPr lang="zh-CN" altLang="en-US" sz="2400" b="1">
              <a:latin typeface="Calibri" panose="020F0502020204030204" charset="0"/>
              <a:cs typeface="Calibri" panose="020F0502020204030204" charset="0"/>
            </a:endParaRPr>
          </a:p>
          <a:p>
            <a:pPr indent="0" fontAlgn="auto">
              <a:lnSpc>
                <a:spcPct val="110000"/>
              </a:lnSpc>
            </a:pPr>
            <a:r>
              <a:rPr lang="en-US" altLang="zh-CN" sz="2400" b="1">
                <a:latin typeface="Calibri" panose="020F0502020204030204" charset="0"/>
                <a:cs typeface="Calibri" panose="020F0502020204030204" charset="0"/>
              </a:rPr>
              <a:t>10</a:t>
            </a:r>
            <a:r>
              <a:rPr lang="zh-CN" altLang="en-US" sz="2400" b="1">
                <a:latin typeface="Calibri" panose="020F0502020204030204" charset="0"/>
                <a:cs typeface="Calibri" panose="020F0502020204030204" charset="0"/>
              </a:rPr>
              <a:t>.</a:t>
            </a:r>
            <a:r>
              <a:rPr lang="en-US" altLang="zh-CN" sz="2400" b="1">
                <a:latin typeface="Calibri" panose="020F0502020204030204" charset="0"/>
                <a:cs typeface="Calibri" panose="020F0502020204030204" charset="0"/>
              </a:rPr>
              <a:t> </a:t>
            </a:r>
            <a:r>
              <a:rPr lang="zh-CN" altLang="en-US" sz="2400" b="1">
                <a:latin typeface="Calibri" panose="020F0502020204030204" charset="0"/>
                <a:cs typeface="Calibri" panose="020F0502020204030204" charset="0"/>
              </a:rPr>
              <a:t>Hearing this, everybody was wild with joy</a:t>
            </a:r>
            <a:r>
              <a:rPr lang="en-US" altLang="zh-CN" sz="2400" b="1">
                <a:latin typeface="Calibri" panose="020F0502020204030204" charset="0"/>
                <a:cs typeface="Calibri" panose="020F0502020204030204" charset="0"/>
              </a:rPr>
              <a:t>.</a:t>
            </a:r>
            <a:endParaRPr lang="zh-CN" altLang="en-US" sz="2400" b="1">
              <a:latin typeface="Calibri" panose="020F0502020204030204" charset="0"/>
              <a:cs typeface="Calibri" panose="020F0502020204030204" charset="0"/>
            </a:endParaRPr>
          </a:p>
          <a:p>
            <a:pPr indent="0" fontAlgn="auto">
              <a:lnSpc>
                <a:spcPct val="110000"/>
              </a:lnSpc>
            </a:pPr>
            <a:r>
              <a:rPr lang="en-US" altLang="zh-CN" sz="2400" b="1">
                <a:latin typeface="Calibri" panose="020F0502020204030204" charset="0"/>
                <a:cs typeface="Calibri" panose="020F0502020204030204" charset="0"/>
              </a:rPr>
              <a:t>11</a:t>
            </a:r>
            <a:r>
              <a:rPr lang="zh-CN" altLang="en-US" sz="2400" b="1">
                <a:latin typeface="Calibri" panose="020F0502020204030204" charset="0"/>
                <a:cs typeface="Calibri" panose="020F0502020204030204" charset="0"/>
              </a:rPr>
              <a:t>.</a:t>
            </a:r>
            <a:r>
              <a:rPr lang="en-US" altLang="zh-CN" sz="2400" b="1">
                <a:latin typeface="Calibri" panose="020F0502020204030204" charset="0"/>
                <a:cs typeface="Calibri" panose="020F0502020204030204" charset="0"/>
              </a:rPr>
              <a:t> </a:t>
            </a:r>
            <a:r>
              <a:rPr lang="en-US" sz="2400" b="1">
                <a:latin typeface="Calibri" panose="020F0502020204030204" charset="0"/>
                <a:cs typeface="Calibri" panose="020F0502020204030204" charset="0"/>
              </a:rPr>
              <a:t>His face was brimmed with happiness</a:t>
            </a:r>
            <a:r>
              <a:rPr lang="en-US" altLang="zh-CN" sz="2400" b="1">
                <a:latin typeface="Calibri" panose="020F0502020204030204" charset="0"/>
                <a:cs typeface="Calibri" panose="020F0502020204030204" charset="0"/>
              </a:rPr>
              <a:t>.</a:t>
            </a:r>
            <a:endParaRPr lang="en-US" altLang="zh-CN" sz="2400" b="1">
              <a:latin typeface="Calibri" panose="020F0502020204030204" charset="0"/>
              <a:cs typeface="Calibri" panose="020F0502020204030204" charset="0"/>
            </a:endParaRPr>
          </a:p>
          <a:p>
            <a:pPr indent="0" fontAlgn="auto">
              <a:lnSpc>
                <a:spcPct val="110000"/>
              </a:lnSpc>
            </a:pPr>
            <a:r>
              <a:rPr lang="en-US" altLang="zh-CN" sz="2400" b="1">
                <a:latin typeface="Calibri" panose="020F0502020204030204" charset="0"/>
                <a:cs typeface="Calibri" panose="020F0502020204030204" charset="0"/>
              </a:rPr>
              <a:t>12</a:t>
            </a:r>
            <a:r>
              <a:rPr lang="zh-CN" altLang="en-US" sz="2400" b="1">
                <a:latin typeface="Calibri" panose="020F0502020204030204" charset="0"/>
                <a:cs typeface="Calibri" panose="020F0502020204030204" charset="0"/>
              </a:rPr>
              <a:t>.</a:t>
            </a:r>
            <a:r>
              <a:rPr lang="en-US" altLang="zh-CN" sz="2400" b="1">
                <a:latin typeface="Calibri" panose="020F0502020204030204" charset="0"/>
                <a:cs typeface="Calibri" panose="020F0502020204030204" charset="0"/>
              </a:rPr>
              <a:t> </a:t>
            </a:r>
            <a:r>
              <a:rPr lang="zh-CN" altLang="en-US" sz="2400" b="1">
                <a:latin typeface="Calibri" panose="020F0502020204030204" charset="0"/>
                <a:cs typeface="Calibri" panose="020F0502020204030204" charset="0"/>
              </a:rPr>
              <a:t>One evening, standing under a jeweled sky, I found myself thankful for </a:t>
            </a:r>
            <a:endParaRPr lang="zh-CN" altLang="en-US" sz="2400" b="1">
              <a:latin typeface="Calibri" panose="020F0502020204030204" charset="0"/>
              <a:cs typeface="Calibri" panose="020F0502020204030204" charset="0"/>
            </a:endParaRPr>
          </a:p>
          <a:p>
            <a:pPr indent="0" fontAlgn="auto">
              <a:lnSpc>
                <a:spcPct val="110000"/>
              </a:lnSpc>
            </a:pPr>
            <a:r>
              <a:rPr lang="zh-CN" altLang="en-US" sz="2400" b="1">
                <a:latin typeface="Calibri" panose="020F0502020204030204" charset="0"/>
                <a:cs typeface="Calibri" panose="020F0502020204030204" charset="0"/>
              </a:rPr>
              <a:t>all the hardships. </a:t>
            </a:r>
            <a:endParaRPr lang="zh-CN" altLang="en-US" sz="2400" b="1">
              <a:latin typeface="Calibri" panose="020F0502020204030204" charset="0"/>
              <a:cs typeface="Calibri" panose="020F05020202040302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animEffect transition="in" filter="blinds(horizontal)">
                                      <p:cBhvr>
                                        <p:cTn id="7" dur="500"/>
                                        <p:tgtEl>
                                          <p:spTgt spid="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100"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Box 3"/>
          <p:cNvSpPr txBox="1"/>
          <p:nvPr/>
        </p:nvSpPr>
        <p:spPr>
          <a:xfrm>
            <a:off x="340360" y="317500"/>
            <a:ext cx="4234815" cy="521970"/>
          </a:xfrm>
          <a:prstGeom prst="rect">
            <a:avLst/>
          </a:prstGeom>
          <a:solidFill>
            <a:srgbClr val="FFC000"/>
          </a:solidFill>
        </p:spPr>
        <p:txBody>
          <a:bodyPr wrap="square" rtlCol="0">
            <a:spAutoFit/>
          </a:bodyPr>
          <a:p>
            <a:r>
              <a:rPr lang="en-US" altLang="zh-CN" sz="2800" b="1" dirty="0" smtClean="0"/>
              <a:t>“guilty”&amp; “ashamed”</a:t>
            </a:r>
            <a:endParaRPr lang="zh-CN" altLang="en-US" sz="2800" b="1" dirty="0"/>
          </a:p>
        </p:txBody>
      </p:sp>
      <p:sp>
        <p:nvSpPr>
          <p:cNvPr id="2" name="文本框 1"/>
          <p:cNvSpPr txBox="1"/>
          <p:nvPr/>
        </p:nvSpPr>
        <p:spPr>
          <a:xfrm>
            <a:off x="427355" y="1092200"/>
            <a:ext cx="10302875" cy="1938020"/>
          </a:xfrm>
          <a:prstGeom prst="rect">
            <a:avLst/>
          </a:prstGeom>
          <a:noFill/>
        </p:spPr>
        <p:txBody>
          <a:bodyPr wrap="square" rtlCol="0">
            <a:spAutoFit/>
          </a:bodyPr>
          <a:p>
            <a:pPr algn="just"/>
            <a:r>
              <a:rPr lang="en-US" altLang="zh-CN" sz="2400" b="1">
                <a:latin typeface="Calibri" panose="020F0502020204030204" charset="0"/>
                <a:cs typeface="Calibri" panose="020F0502020204030204" charset="0"/>
              </a:rPr>
              <a:t>1. Guilt engulfed him at the thought of killing the cow.</a:t>
            </a:r>
            <a:endParaRPr lang="en-US" altLang="zh-CN" sz="2400" b="1">
              <a:latin typeface="Calibri" panose="020F0502020204030204" charset="0"/>
              <a:cs typeface="Calibri" panose="020F0502020204030204" charset="0"/>
            </a:endParaRPr>
          </a:p>
          <a:p>
            <a:pPr algn="just"/>
            <a:r>
              <a:rPr lang="en-US" altLang="zh-CN" sz="2400" b="1">
                <a:latin typeface="Calibri" panose="020F0502020204030204" charset="0"/>
                <a:cs typeface="Calibri" panose="020F0502020204030204" charset="0"/>
              </a:rPr>
              <a:t>2. A unique sense of guilt arises.</a:t>
            </a:r>
            <a:endParaRPr lang="en-US" altLang="zh-CN" sz="2400" b="1">
              <a:latin typeface="Calibri" panose="020F0502020204030204" charset="0"/>
              <a:cs typeface="Calibri" panose="020F0502020204030204" charset="0"/>
            </a:endParaRPr>
          </a:p>
          <a:p>
            <a:pPr algn="just"/>
            <a:r>
              <a:rPr lang="en-US" altLang="zh-CN" sz="2400" b="1">
                <a:latin typeface="Calibri" panose="020F0502020204030204" charset="0"/>
                <a:cs typeface="Calibri" panose="020F0502020204030204" charset="0"/>
              </a:rPr>
              <a:t>3. She felt so ashamed that she could feel her face burning.</a:t>
            </a:r>
            <a:endParaRPr lang="en-US" altLang="zh-CN" sz="2400" b="1">
              <a:latin typeface="Calibri" panose="020F0502020204030204" charset="0"/>
              <a:cs typeface="Calibri" panose="020F0502020204030204" charset="0"/>
            </a:endParaRPr>
          </a:p>
          <a:p>
            <a:pPr algn="just"/>
            <a:r>
              <a:rPr lang="en-US" altLang="zh-CN" sz="2400" b="1">
                <a:latin typeface="Calibri" panose="020F0502020204030204" charset="0"/>
                <a:cs typeface="Calibri" panose="020F0502020204030204" charset="0"/>
              </a:rPr>
              <a:t>4. So ashamed was she that she could feel the blood rush to her face.</a:t>
            </a:r>
            <a:endParaRPr lang="en-US" altLang="zh-CN" sz="2400" b="1">
              <a:latin typeface="Calibri" panose="020F0502020204030204" charset="0"/>
              <a:cs typeface="Calibri" panose="020F0502020204030204" charset="0"/>
            </a:endParaRPr>
          </a:p>
          <a:p>
            <a:pPr algn="just"/>
            <a:r>
              <a:rPr lang="en-US" altLang="zh-CN" sz="2400" b="1">
                <a:latin typeface="Calibri" panose="020F0502020204030204" charset="0"/>
                <a:cs typeface="Calibri" panose="020F0502020204030204" charset="0"/>
              </a:rPr>
              <a:t>5. So ashamed did he feel that she was close to tears.</a:t>
            </a:r>
            <a:endParaRPr lang="en-US" altLang="zh-CN" sz="2400" b="1">
              <a:latin typeface="Calibri" panose="020F0502020204030204" charset="0"/>
              <a:cs typeface="Calibri" panose="020F0502020204030204" charset="0"/>
            </a:endParaRPr>
          </a:p>
        </p:txBody>
      </p:sp>
      <p:sp>
        <p:nvSpPr>
          <p:cNvPr id="3" name="TextBox 3"/>
          <p:cNvSpPr txBox="1"/>
          <p:nvPr/>
        </p:nvSpPr>
        <p:spPr>
          <a:xfrm>
            <a:off x="427355" y="3435985"/>
            <a:ext cx="4925695" cy="521970"/>
          </a:xfrm>
          <a:prstGeom prst="rect">
            <a:avLst/>
          </a:prstGeom>
          <a:solidFill>
            <a:srgbClr val="FFC000"/>
          </a:solidFill>
        </p:spPr>
        <p:txBody>
          <a:bodyPr wrap="square" rtlCol="0">
            <a:spAutoFit/>
          </a:bodyPr>
          <a:p>
            <a:r>
              <a:rPr lang="en-US" altLang="zh-CN" sz="2800" b="1" dirty="0" smtClean="0"/>
              <a:t>“ambivalent” &amp;“hesitant”</a:t>
            </a:r>
            <a:endParaRPr lang="zh-CN" altLang="en-US" sz="2800" b="1" dirty="0"/>
          </a:p>
        </p:txBody>
      </p:sp>
      <p:sp>
        <p:nvSpPr>
          <p:cNvPr id="5" name="文本框 4"/>
          <p:cNvSpPr txBox="1"/>
          <p:nvPr/>
        </p:nvSpPr>
        <p:spPr>
          <a:xfrm>
            <a:off x="614045" y="4213860"/>
            <a:ext cx="10963910" cy="1938020"/>
          </a:xfrm>
          <a:prstGeom prst="rect">
            <a:avLst/>
          </a:prstGeom>
          <a:noFill/>
        </p:spPr>
        <p:txBody>
          <a:bodyPr wrap="square" rtlCol="0">
            <a:spAutoFit/>
          </a:bodyPr>
          <a:p>
            <a:pPr algn="just"/>
            <a:r>
              <a:rPr lang="en-US" altLang="zh-CN" sz="2400" b="1">
                <a:latin typeface="Calibri" panose="020F0502020204030204" charset="0"/>
                <a:cs typeface="Calibri" panose="020F0502020204030204" charset="0"/>
              </a:rPr>
              <a:t>1. I hesitated, and was momentarily uneasy that guilt crossed my face.</a:t>
            </a:r>
            <a:endParaRPr lang="en-US" altLang="zh-CN" sz="2400" b="1">
              <a:latin typeface="Calibri" panose="020F0502020204030204" charset="0"/>
              <a:cs typeface="Calibri" panose="020F0502020204030204" charset="0"/>
            </a:endParaRPr>
          </a:p>
          <a:p>
            <a:pPr algn="just"/>
            <a:r>
              <a:rPr lang="en-US" altLang="zh-CN" sz="2400" b="1">
                <a:latin typeface="Calibri" panose="020F0502020204030204" charset="0"/>
                <a:cs typeface="Calibri" panose="020F0502020204030204" charset="0"/>
              </a:rPr>
              <a:t>2. At the sight of this, I began to feel a little uneasy. With the night falling, I was on pins and needles.</a:t>
            </a:r>
            <a:endParaRPr lang="en-US" altLang="zh-CN" sz="2400" b="1">
              <a:latin typeface="Calibri" panose="020F0502020204030204" charset="0"/>
              <a:cs typeface="Calibri" panose="020F0502020204030204" charset="0"/>
            </a:endParaRPr>
          </a:p>
          <a:p>
            <a:pPr algn="just"/>
            <a:r>
              <a:rPr lang="en-US" altLang="zh-CN" sz="2400" b="1">
                <a:latin typeface="Calibri" panose="020F0502020204030204" charset="0"/>
                <a:cs typeface="Calibri" panose="020F0502020204030204" charset="0"/>
              </a:rPr>
              <a:t>3. A mixed sense of embarrassment and guilt clung upon her.</a:t>
            </a:r>
            <a:endParaRPr lang="en-US" altLang="zh-CN" sz="2400" b="1">
              <a:latin typeface="Calibri" panose="020F0502020204030204" charset="0"/>
              <a:cs typeface="Calibri" panose="020F0502020204030204" charset="0"/>
            </a:endParaRPr>
          </a:p>
          <a:p>
            <a:pPr algn="just"/>
            <a:r>
              <a:rPr lang="en-US" altLang="zh-CN" sz="2400" b="1">
                <a:latin typeface="Calibri" panose="020F0502020204030204" charset="0"/>
                <a:cs typeface="Calibri" panose="020F0502020204030204" charset="0"/>
              </a:rPr>
              <a:t>4. </a:t>
            </a:r>
            <a:r>
              <a:rPr lang="en-US" altLang="zh-CN" sz="2400" b="1">
                <a:latin typeface="Calibri" panose="020F0502020204030204" charset="0"/>
                <a:cs typeface="Calibri" panose="020F0502020204030204" charset="0"/>
                <a:sym typeface="+mn-ea"/>
              </a:rPr>
              <a:t>“Donate it or keep it for myself？”she pondered, with a conflicting heart.</a:t>
            </a:r>
            <a:endParaRPr lang="en-US" altLang="zh-CN" sz="2400" b="1">
              <a:latin typeface="Calibri" panose="020F0502020204030204" charset="0"/>
              <a:cs typeface="Calibri" panose="020F05020202040302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5" grpId="0"/>
      <p:bldP spid="5" grpId="1"/>
      <p:bldP spid="3" grpId="0" bldLvl="0" animBg="1"/>
      <p:bldP spid="3" grpId="1" animBg="1"/>
    </p:bld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BEAUTIFY_FLAG" val="#wm#"/>
  <p:tag name="KSO_WM_TEMPLATE_CATEGORY" val="custom"/>
  <p:tag name="KSO_WM_TEMPLATE_INDEX" val="20205081"/>
</p:tagLst>
</file>

<file path=ppt/tags/tag63.xml><?xml version="1.0" encoding="utf-8"?>
<p:tagLst xmlns:p="http://schemas.openxmlformats.org/presentationml/2006/main">
  <p:tag name="KSO_WM_BEAUTIFY_FLAG" val="#wm#"/>
  <p:tag name="KSO_WM_TEMPLATE_CATEGORY" val="custom"/>
  <p:tag name="KSO_WM_TEMPLATE_INDEX" val="20205081"/>
</p:tagLst>
</file>

<file path=ppt/tags/tag64.xml><?xml version="1.0" encoding="utf-8"?>
<p:tagLst xmlns:p="http://schemas.openxmlformats.org/presentationml/2006/main">
  <p:tag name="KSO_WM_BEAUTIFY_FLAG" val="#wm#"/>
  <p:tag name="KSO_WM_TEMPLATE_CATEGORY" val="custom"/>
  <p:tag name="KSO_WM_TEMPLATE_INDEX" val="20205081"/>
</p:tagLst>
</file>

<file path=ppt/tags/tag65.xml><?xml version="1.0" encoding="utf-8"?>
<p:tagLst xmlns:p="http://schemas.openxmlformats.org/presentationml/2006/main">
  <p:tag name="KSO_WM_BEAUTIFY_FLAG" val="#wm#"/>
  <p:tag name="KSO_WM_TEMPLATE_CATEGORY" val="custom"/>
  <p:tag name="KSO_WM_TEMPLATE_INDEX" val="20205081"/>
</p:tagLst>
</file>

<file path=ppt/tags/tag66.xml><?xml version="1.0" encoding="utf-8"?>
<p:tagLst xmlns:p="http://schemas.openxmlformats.org/presentationml/2006/main">
  <p:tag name="KSO_WM_FULL_TEXT_BEAUTIFY_COPY_ID" val="7"/>
</p:tagLst>
</file>

<file path=ppt/tags/tag67.xml><?xml version="1.0" encoding="utf-8"?>
<p:tagLst xmlns:p="http://schemas.openxmlformats.org/presentationml/2006/main">
  <p:tag name="KSO_WM_FULL_TEXT_BEAUTIFY_COPY_ID" val="7"/>
</p:tagLst>
</file>

<file path=ppt/tags/tag68.xml><?xml version="1.0" encoding="utf-8"?>
<p:tagLst xmlns:p="http://schemas.openxmlformats.org/presentationml/2006/main">
  <p:tag name="KSO_WM_FULL_TEXT_BEAUTIFY_COPY_ID" val="7"/>
</p:tagLst>
</file>

<file path=ppt/tags/tag69.xml><?xml version="1.0" encoding="utf-8"?>
<p:tagLst xmlns:p="http://schemas.openxmlformats.org/presentationml/2006/main">
  <p:tag name="KSO_WM_FULL_TEXT_BEAUTIFY_COPY_ID" val="7"/>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BEAUTIFY_FLAG" val="#wm#"/>
  <p:tag name="KSO_WM_TEMPLATE_CATEGORY" val="custom"/>
  <p:tag name="KSO_WM_TEMPLATE_INDEX" val="20205081"/>
</p:tagLst>
</file>

<file path=ppt/tags/tag71.xml><?xml version="1.0" encoding="utf-8"?>
<p:tagLst xmlns:p="http://schemas.openxmlformats.org/presentationml/2006/main">
  <p:tag name="KSO_WM_BEAUTIFY_FLAG" val="#wm#"/>
  <p:tag name="KSO_WM_TEMPLATE_CATEGORY" val="custom"/>
  <p:tag name="KSO_WM_TEMPLATE_INDEX" val="20205081"/>
</p:tagLst>
</file>

<file path=ppt/tags/tag72.xml><?xml version="1.0" encoding="utf-8"?>
<p:tagLst xmlns:p="http://schemas.openxmlformats.org/presentationml/2006/main">
  <p:tag name="KSO_WM_BEAUTIFY_FLAG" val="#wm#"/>
  <p:tag name="KSO_WM_TEMPLATE_CATEGORY" val="custom"/>
  <p:tag name="KSO_WM_TEMPLATE_INDEX" val="20205081"/>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webwppDef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8309</Words>
  <Application>WPS 演示</Application>
  <PresentationFormat>自定义</PresentationFormat>
  <Paragraphs>172</Paragraphs>
  <Slides>11</Slides>
  <Notes>0</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11</vt:i4>
      </vt:variant>
    </vt:vector>
  </HeadingPairs>
  <TitlesOfParts>
    <vt:vector size="24" baseType="lpstr">
      <vt:lpstr>Arial</vt:lpstr>
      <vt:lpstr>宋体</vt:lpstr>
      <vt:lpstr>Wingdings</vt:lpstr>
      <vt:lpstr>微软雅黑</vt:lpstr>
      <vt:lpstr>Wingdings</vt:lpstr>
      <vt:lpstr>Calibri</vt:lpstr>
      <vt:lpstr>Times New Roman</vt:lpstr>
      <vt:lpstr>Arial Unicode MS</vt:lpstr>
      <vt:lpstr>HelveticaNeue</vt:lpstr>
      <vt:lpstr>NumberOnly</vt:lpstr>
      <vt:lpstr>华文新魏</vt:lpstr>
      <vt:lpstr>webwppDefTheme</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
  <cp:lastModifiedBy>南山有谷堆</cp:lastModifiedBy>
  <cp:revision>39</cp:revision>
  <dcterms:created xsi:type="dcterms:W3CDTF">2021-03-14T10:18:00Z</dcterms:created>
  <dcterms:modified xsi:type="dcterms:W3CDTF">2021-03-16T06:43:13Z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2052-11.8.2.8506</vt:lpwstr>
  </property>
  <property fmtid="{D5CDD505-2E9C-101B-9397-08002B2CF9AE}" pid="3" name="ICV">
    <vt:lpwstr>A454B8D34C9749EC88883B86DA926430</vt:lpwstr>
  </property>
</Properties>
</file>