
<file path=[Content_Types].xml><?xml version="1.0" encoding="utf-8"?>
<Types xmlns="http://schemas.openxmlformats.org/package/2006/content-types">
  <Default Extension="jpeg" ContentType="image/jpe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
  </p:notesMasterIdLst>
  <p:sldIdLst>
    <p:sldId id="455" r:id="rId3"/>
    <p:sldId id="423" r:id="rId4"/>
    <p:sldId id="426" r:id="rId5"/>
    <p:sldId id="422" r:id="rId7"/>
    <p:sldId id="429" r:id="rId8"/>
    <p:sldId id="428" r:id="rId9"/>
    <p:sldId id="427" r:id="rId10"/>
    <p:sldId id="430" r:id="rId11"/>
    <p:sldId id="431" r:id="rId12"/>
    <p:sldId id="432" r:id="rId13"/>
    <p:sldId id="434" r:id="rId14"/>
    <p:sldId id="433" r:id="rId15"/>
    <p:sldId id="442" r:id="rId16"/>
    <p:sldId id="444" r:id="rId17"/>
    <p:sldId id="436" r:id="rId18"/>
    <p:sldId id="443" r:id="rId19"/>
    <p:sldId id="437" r:id="rId20"/>
    <p:sldId id="438" r:id="rId21"/>
    <p:sldId id="445" r:id="rId22"/>
    <p:sldId id="441" r:id="rId23"/>
    <p:sldId id="446" r:id="rId24"/>
    <p:sldId id="447" r:id="rId25"/>
    <p:sldId id="448" r:id="rId26"/>
    <p:sldId id="418" r:id="rId27"/>
  </p:sldIdLst>
  <p:sldSz cx="9144000" cy="5143500" type="screen16x9"/>
  <p:notesSz cx="6858000" cy="9144000"/>
  <p:embeddedFontLst>
    <p:embeddedFont>
      <p:font typeface="微软雅黑" panose="020B0503020204020204" pitchFamily="34" charset="-122"/>
      <p:regular r:id="rId31"/>
    </p:embeddedFont>
    <p:embeddedFont>
      <p:font typeface="MingLiU_HKSCS-ExtB" panose="02020500000000000000" pitchFamily="18" charset="-120"/>
      <p:regular r:id="rId32"/>
    </p:embeddedFont>
    <p:embeddedFont>
      <p:font typeface="楷体" panose="02010609060101010101" pitchFamily="49" charset="-122"/>
      <p:regular r:id="rId33"/>
    </p:embeddedFont>
    <p:embeddedFont>
      <p:font typeface="Castellar" panose="020A0402060406010301" pitchFamily="18" charset="0"/>
      <p:regular r:id="rId34"/>
    </p:embeddedFont>
    <p:embeddedFont>
      <p:font typeface="Calibri" panose="020F0502020204030204" charset="0"/>
      <p:regular r:id="rId35"/>
      <p:bold r:id="rId36"/>
      <p:italic r:id="rId37"/>
      <p:boldItalic r:id="rId38"/>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A4DE"/>
    <a:srgbClr val="56DFDF"/>
    <a:srgbClr val="FFFFFF"/>
    <a:srgbClr val="639541"/>
    <a:srgbClr val="FFFF99"/>
    <a:srgbClr val="000000"/>
    <a:srgbClr val="FAC14D"/>
    <a:srgbClr val="FFF4C5"/>
    <a:srgbClr val="E6F4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9" autoAdjust="0"/>
    <p:restoredTop sz="94659" autoAdjust="0"/>
  </p:normalViewPr>
  <p:slideViewPr>
    <p:cSldViewPr>
      <p:cViewPr varScale="1">
        <p:scale>
          <a:sx n="89" d="100"/>
          <a:sy n="89" d="100"/>
        </p:scale>
        <p:origin x="-840" y="-9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47" d="100"/>
        <a:sy n="47"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8" Type="http://schemas.openxmlformats.org/officeDocument/2006/relationships/font" Target="fonts/font8.fntdata"/><Relationship Id="rId37" Type="http://schemas.openxmlformats.org/officeDocument/2006/relationships/font" Target="fonts/font7.fntdata"/><Relationship Id="rId36" Type="http://schemas.openxmlformats.org/officeDocument/2006/relationships/font" Target="fonts/font6.fntdata"/><Relationship Id="rId35" Type="http://schemas.openxmlformats.org/officeDocument/2006/relationships/font" Target="fonts/font5.fntdata"/><Relationship Id="rId34" Type="http://schemas.openxmlformats.org/officeDocument/2006/relationships/font" Target="fonts/font4.fntdata"/><Relationship Id="rId33" Type="http://schemas.openxmlformats.org/officeDocument/2006/relationships/font" Target="fonts/font3.fntdata"/><Relationship Id="rId32" Type="http://schemas.openxmlformats.org/officeDocument/2006/relationships/font" Target="fonts/font2.fntdata"/><Relationship Id="rId31" Type="http://schemas.openxmlformats.org/officeDocument/2006/relationships/font" Target="fonts/font1.fntdata"/><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EE2D05-C832-4A27-95BB-192147E7182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AD18BF-AACD-4437-B6E2-ECE3E76542F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smtClean="0"/>
              <a:t>llo</a:t>
            </a:r>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pic>
        <p:nvPicPr>
          <p:cNvPr id="5125" name="图片 6" descr="logo横版 png"/>
          <p:cNvPicPr>
            <a:picLocks noChangeAspect="1"/>
          </p:cNvPicPr>
          <p:nvPr userDrawn="1"/>
        </p:nvPicPr>
        <p:blipFill>
          <a:blip r:embed="rId2"/>
          <a:stretch>
            <a:fillRect/>
          </a:stretch>
        </p:blipFill>
        <p:spPr>
          <a:xfrm>
            <a:off x="8186420" y="411480"/>
            <a:ext cx="608013" cy="642938"/>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1_标题幻灯片">
    <p:spTree>
      <p:nvGrpSpPr>
        <p:cNvPr id="1" name=""/>
        <p:cNvGrpSpPr/>
        <p:nvPr/>
      </p:nvGrpSpPr>
      <p:grpSpPr>
        <a:xfrm>
          <a:off x="0" y="0"/>
          <a:ext cx="0" cy="0"/>
          <a:chOff x="0" y="0"/>
          <a:chExt cx="0" cy="0"/>
        </a:xfrm>
      </p:grpSpPr>
      <p:sp>
        <p:nvSpPr>
          <p:cNvPr id="52" name="任意多边形 60"/>
          <p:cNvSpPr>
            <a:spLocks noChangeArrowheads="1"/>
          </p:cNvSpPr>
          <p:nvPr userDrawn="1"/>
        </p:nvSpPr>
        <p:spPr bwMode="auto">
          <a:xfrm rot="14226372">
            <a:off x="2829125" y="3777656"/>
            <a:ext cx="772715" cy="2573337"/>
          </a:xfrm>
          <a:custGeom>
            <a:avLst/>
            <a:gdLst>
              <a:gd name="T0" fmla="*/ 515144 w 2015614"/>
              <a:gd name="T1" fmla="*/ 0 h 4367958"/>
              <a:gd name="T2" fmla="*/ 599721 w 2015614"/>
              <a:gd name="T3" fmla="*/ 88598 h 4367958"/>
              <a:gd name="T4" fmla="*/ 1030287 w 2015614"/>
              <a:gd name="T5" fmla="*/ 1286669 h 4367958"/>
              <a:gd name="T6" fmla="*/ 599721 w 2015614"/>
              <a:gd name="T7" fmla="*/ 2484739 h 4367958"/>
              <a:gd name="T8" fmla="*/ 515144 w 2015614"/>
              <a:gd name="T9" fmla="*/ 2573337 h 4367958"/>
              <a:gd name="T10" fmla="*/ 430566 w 2015614"/>
              <a:gd name="T11" fmla="*/ 2484739 h 4367958"/>
              <a:gd name="T12" fmla="*/ 0 w 2015614"/>
              <a:gd name="T13" fmla="*/ 1286668 h 4367958"/>
              <a:gd name="T14" fmla="*/ 430566 w 2015614"/>
              <a:gd name="T15" fmla="*/ 885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D6F4EE">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endParaRPr>
          </a:p>
        </p:txBody>
      </p:sp>
      <p:pic>
        <p:nvPicPr>
          <p:cNvPr id="53" name="图片 52"/>
          <p:cNvPicPr>
            <a:picLocks noChangeAspect="1"/>
          </p:cNvPicPr>
          <p:nvPr userDrawn="1"/>
        </p:nvPicPr>
        <p:blipFill rotWithShape="1">
          <a:blip r:embed="rId2" cstate="print">
            <a:extLst>
              <a:ext uri="{28A0092B-C50C-407E-A947-70E740481C1C}">
                <a14:useLocalDpi xmlns:a14="http://schemas.microsoft.com/office/drawing/2010/main" val="0"/>
              </a:ext>
            </a:extLst>
          </a:blip>
          <a:srcRect b="15797"/>
          <a:stretch>
            <a:fillRect/>
          </a:stretch>
        </p:blipFill>
        <p:spPr>
          <a:xfrm>
            <a:off x="-6630" y="17576"/>
            <a:ext cx="9150629" cy="514646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ll">
    <p:spTree>
      <p:nvGrpSpPr>
        <p:cNvPr id="1" name=""/>
        <p:cNvGrpSpPr/>
        <p:nvPr/>
      </p:nvGrpSpPr>
      <p:grpSpPr>
        <a:xfrm>
          <a:off x="0" y="0"/>
          <a:ext cx="0" cy="0"/>
          <a:chOff x="0" y="0"/>
          <a:chExt cx="0" cy="0"/>
        </a:xfrm>
      </p:grpSpPr>
      <p:sp>
        <p:nvSpPr>
          <p:cNvPr id="20" name="矩形 19"/>
          <p:cNvSpPr/>
          <p:nvPr userDrawn="1"/>
        </p:nvSpPr>
        <p:spPr>
          <a:xfrm>
            <a:off x="2258420" y="133507"/>
            <a:ext cx="1646237" cy="292253"/>
          </a:xfrm>
          <a:prstGeom prst="rect">
            <a:avLst/>
          </a:prstGeom>
          <a:noFill/>
          <a:ln w="12700" cap="flat" cmpd="sng" algn="ctr">
            <a:noFill/>
            <a:prstDash val="solid"/>
            <a:miter lim="800000"/>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请添加标题</a:t>
            </a:r>
            <a:endPar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endParaRPr>
          </a:p>
        </p:txBody>
      </p:sp>
      <p:cxnSp>
        <p:nvCxnSpPr>
          <p:cNvPr id="21" name="直接连接符 20"/>
          <p:cNvCxnSpPr/>
          <p:nvPr userDrawn="1"/>
        </p:nvCxnSpPr>
        <p:spPr>
          <a:xfrm>
            <a:off x="3904656" y="148055"/>
            <a:ext cx="0" cy="243000"/>
          </a:xfrm>
          <a:prstGeom prst="line">
            <a:avLst/>
          </a:prstGeom>
          <a:noFill/>
          <a:ln w="12700" cap="flat" cmpd="sng" algn="ctr">
            <a:solidFill>
              <a:sysClr val="window" lastClr="FFFFFF">
                <a:lumMod val="50000"/>
              </a:sysClr>
            </a:solidFill>
            <a:prstDash val="solid"/>
            <a:miter lim="800000"/>
          </a:ln>
          <a:effectLst/>
        </p:spPr>
      </p:cxnSp>
      <p:cxnSp>
        <p:nvCxnSpPr>
          <p:cNvPr id="22" name="直接连接符 21"/>
          <p:cNvCxnSpPr/>
          <p:nvPr userDrawn="1"/>
        </p:nvCxnSpPr>
        <p:spPr>
          <a:xfrm>
            <a:off x="5550894" y="148055"/>
            <a:ext cx="0" cy="243000"/>
          </a:xfrm>
          <a:prstGeom prst="line">
            <a:avLst/>
          </a:prstGeom>
          <a:noFill/>
          <a:ln w="12700" cap="flat" cmpd="sng" algn="ctr">
            <a:solidFill>
              <a:sysClr val="window" lastClr="FFFFFF">
                <a:lumMod val="50000"/>
              </a:sysClr>
            </a:solidFill>
            <a:prstDash val="solid"/>
            <a:miter lim="800000"/>
          </a:ln>
          <a:effectLst/>
        </p:spPr>
      </p:cxnSp>
      <p:cxnSp>
        <p:nvCxnSpPr>
          <p:cNvPr id="23" name="直接连接符 22"/>
          <p:cNvCxnSpPr/>
          <p:nvPr userDrawn="1"/>
        </p:nvCxnSpPr>
        <p:spPr>
          <a:xfrm>
            <a:off x="7209831" y="148055"/>
            <a:ext cx="0" cy="243000"/>
          </a:xfrm>
          <a:prstGeom prst="line">
            <a:avLst/>
          </a:prstGeom>
          <a:noFill/>
          <a:ln w="12700" cap="flat" cmpd="sng" algn="ctr">
            <a:solidFill>
              <a:sysClr val="window" lastClr="FFFFFF">
                <a:lumMod val="50000"/>
              </a:sysClr>
            </a:solidFill>
            <a:prstDash val="solid"/>
            <a:miter lim="800000"/>
          </a:ln>
          <a:effectLst/>
        </p:spPr>
      </p:cxnSp>
      <p:sp>
        <p:nvSpPr>
          <p:cNvPr id="24" name="矩形 23"/>
          <p:cNvSpPr/>
          <p:nvPr userDrawn="1"/>
        </p:nvSpPr>
        <p:spPr>
          <a:xfrm>
            <a:off x="3904656" y="133507"/>
            <a:ext cx="1646238" cy="292253"/>
          </a:xfrm>
          <a:prstGeom prst="rect">
            <a:avLst/>
          </a:prstGeom>
          <a:noFill/>
          <a:ln w="12700" cap="flat" cmpd="sng" algn="ctr">
            <a:noFill/>
            <a:prstDash val="solid"/>
            <a:miter lim="800000"/>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请添加标题</a:t>
            </a:r>
            <a:endPar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endParaRPr>
          </a:p>
        </p:txBody>
      </p:sp>
      <p:sp>
        <p:nvSpPr>
          <p:cNvPr id="25" name="矩形 24"/>
          <p:cNvSpPr/>
          <p:nvPr userDrawn="1"/>
        </p:nvSpPr>
        <p:spPr>
          <a:xfrm>
            <a:off x="5550895" y="133507"/>
            <a:ext cx="1646237" cy="292253"/>
          </a:xfrm>
          <a:prstGeom prst="rect">
            <a:avLst/>
          </a:prstGeom>
          <a:noFill/>
          <a:ln w="12700" cap="flat" cmpd="sng" algn="ctr">
            <a:noFill/>
            <a:prstDash val="solid"/>
            <a:miter lim="800000"/>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请添加标题</a:t>
            </a:r>
            <a:endPar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endParaRPr>
          </a:p>
        </p:txBody>
      </p:sp>
      <p:sp>
        <p:nvSpPr>
          <p:cNvPr id="26" name="矩形 25"/>
          <p:cNvSpPr/>
          <p:nvPr userDrawn="1"/>
        </p:nvSpPr>
        <p:spPr>
          <a:xfrm>
            <a:off x="7197131" y="133507"/>
            <a:ext cx="1644650" cy="292253"/>
          </a:xfrm>
          <a:prstGeom prst="rect">
            <a:avLst/>
          </a:prstGeom>
          <a:noFill/>
          <a:ln w="12700" cap="flat" cmpd="sng" algn="ctr">
            <a:noFill/>
            <a:prstDash val="solid"/>
            <a:miter lim="800000"/>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请添加标题</a:t>
            </a:r>
            <a:endPar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endParaRPr>
          </a:p>
        </p:txBody>
      </p:sp>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t="33543" b="64101"/>
          <a:stretch>
            <a:fillRect/>
          </a:stretch>
        </p:blipFill>
        <p:spPr>
          <a:xfrm>
            <a:off x="0" y="4999484"/>
            <a:ext cx="9150629" cy="14401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教学分析">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教学设计">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教学过程">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教学反思">
    <p:spTree>
      <p:nvGrpSpPr>
        <p:cNvPr id="1" name=""/>
        <p:cNvGrpSpPr/>
        <p:nvPr/>
      </p:nvGrpSpPr>
      <p:grpSpPr>
        <a:xfrm>
          <a:off x="0" y="0"/>
          <a:ext cx="0" cy="0"/>
          <a:chOff x="0" y="0"/>
          <a:chExt cx="0" cy="0"/>
        </a:xfrm>
      </p:grpSpPr>
      <p:sp>
        <p:nvSpPr>
          <p:cNvPr id="20" name="矩形 19"/>
          <p:cNvSpPr/>
          <p:nvPr userDrawn="1"/>
        </p:nvSpPr>
        <p:spPr>
          <a:xfrm>
            <a:off x="2258420" y="133507"/>
            <a:ext cx="1646237" cy="292253"/>
          </a:xfrm>
          <a:prstGeom prst="rect">
            <a:avLst/>
          </a:prstGeom>
          <a:noFill/>
          <a:ln w="12700" cap="flat" cmpd="sng" algn="ctr">
            <a:noFill/>
            <a:prstDash val="solid"/>
            <a:miter lim="800000"/>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请添加标题</a:t>
            </a:r>
            <a:endPar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endParaRPr>
          </a:p>
        </p:txBody>
      </p:sp>
      <p:cxnSp>
        <p:nvCxnSpPr>
          <p:cNvPr id="21" name="直接连接符 20"/>
          <p:cNvCxnSpPr/>
          <p:nvPr userDrawn="1"/>
        </p:nvCxnSpPr>
        <p:spPr>
          <a:xfrm>
            <a:off x="3904656" y="148055"/>
            <a:ext cx="0" cy="243000"/>
          </a:xfrm>
          <a:prstGeom prst="line">
            <a:avLst/>
          </a:prstGeom>
          <a:noFill/>
          <a:ln w="12700" cap="flat" cmpd="sng" algn="ctr">
            <a:solidFill>
              <a:sysClr val="window" lastClr="FFFFFF">
                <a:lumMod val="50000"/>
              </a:sysClr>
            </a:solidFill>
            <a:prstDash val="solid"/>
            <a:miter lim="800000"/>
          </a:ln>
          <a:effectLst/>
        </p:spPr>
      </p:cxnSp>
      <p:cxnSp>
        <p:nvCxnSpPr>
          <p:cNvPr id="22" name="直接连接符 21"/>
          <p:cNvCxnSpPr/>
          <p:nvPr userDrawn="1"/>
        </p:nvCxnSpPr>
        <p:spPr>
          <a:xfrm>
            <a:off x="5550894" y="148055"/>
            <a:ext cx="0" cy="243000"/>
          </a:xfrm>
          <a:prstGeom prst="line">
            <a:avLst/>
          </a:prstGeom>
          <a:noFill/>
          <a:ln w="12700" cap="flat" cmpd="sng" algn="ctr">
            <a:solidFill>
              <a:sysClr val="window" lastClr="FFFFFF">
                <a:lumMod val="50000"/>
              </a:sysClr>
            </a:solidFill>
            <a:prstDash val="solid"/>
            <a:miter lim="800000"/>
          </a:ln>
          <a:effectLst/>
        </p:spPr>
      </p:cxnSp>
      <p:cxnSp>
        <p:nvCxnSpPr>
          <p:cNvPr id="23" name="直接连接符 22"/>
          <p:cNvCxnSpPr/>
          <p:nvPr userDrawn="1"/>
        </p:nvCxnSpPr>
        <p:spPr>
          <a:xfrm>
            <a:off x="7209831" y="148055"/>
            <a:ext cx="0" cy="243000"/>
          </a:xfrm>
          <a:prstGeom prst="line">
            <a:avLst/>
          </a:prstGeom>
          <a:noFill/>
          <a:ln w="12700" cap="flat" cmpd="sng" algn="ctr">
            <a:solidFill>
              <a:sysClr val="window" lastClr="FFFFFF">
                <a:lumMod val="50000"/>
              </a:sysClr>
            </a:solidFill>
            <a:prstDash val="solid"/>
            <a:miter lim="800000"/>
          </a:ln>
          <a:effectLst/>
        </p:spPr>
      </p:cxnSp>
      <p:sp>
        <p:nvSpPr>
          <p:cNvPr id="24" name="矩形 23"/>
          <p:cNvSpPr/>
          <p:nvPr userDrawn="1"/>
        </p:nvSpPr>
        <p:spPr>
          <a:xfrm>
            <a:off x="3904656" y="133507"/>
            <a:ext cx="1646238" cy="292253"/>
          </a:xfrm>
          <a:prstGeom prst="rect">
            <a:avLst/>
          </a:prstGeom>
          <a:noFill/>
          <a:ln w="12700" cap="flat" cmpd="sng" algn="ctr">
            <a:noFill/>
            <a:prstDash val="solid"/>
            <a:miter lim="800000"/>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请添加标题</a:t>
            </a:r>
            <a:endPar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endParaRPr>
          </a:p>
        </p:txBody>
      </p:sp>
      <p:sp>
        <p:nvSpPr>
          <p:cNvPr id="25" name="矩形 24"/>
          <p:cNvSpPr/>
          <p:nvPr userDrawn="1"/>
        </p:nvSpPr>
        <p:spPr>
          <a:xfrm>
            <a:off x="5550895" y="133507"/>
            <a:ext cx="1646237" cy="292253"/>
          </a:xfrm>
          <a:prstGeom prst="rect">
            <a:avLst/>
          </a:prstGeom>
          <a:noFill/>
          <a:ln w="12700" cap="flat" cmpd="sng" algn="ctr">
            <a:noFill/>
            <a:prstDash val="solid"/>
            <a:miter lim="800000"/>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请添加标题</a:t>
            </a:r>
            <a:endPar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endParaRPr>
          </a:p>
        </p:txBody>
      </p:sp>
      <p:sp>
        <p:nvSpPr>
          <p:cNvPr id="26" name="矩形 25"/>
          <p:cNvSpPr/>
          <p:nvPr userDrawn="1"/>
        </p:nvSpPr>
        <p:spPr>
          <a:xfrm>
            <a:off x="7197131" y="133507"/>
            <a:ext cx="1644650" cy="292253"/>
          </a:xfrm>
          <a:prstGeom prst="rect">
            <a:avLst/>
          </a:prstGeom>
          <a:noFill/>
          <a:ln w="12700" cap="flat" cmpd="sng" algn="ctr">
            <a:noFill/>
            <a:prstDash val="solid"/>
            <a:miter lim="800000"/>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zh-CN" altLang="en-US" sz="1650" b="1" i="0" u="none" strike="noStrike" kern="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mn-cs"/>
              </a:rPr>
              <a:t>请添加标题</a:t>
            </a:r>
            <a:endParaRPr kumimoji="0" lang="zh-CN" altLang="en-US" sz="1650" b="1" i="0" u="none" strike="noStrike" kern="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952C373-83E8-404D-A870-0C99071BEBA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93FFD15-FD4A-41A0-98B0-8A0E50279E3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image" Target="../media/image4.jpeg"/><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image" Target="../media/image1.jpeg"/><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cstate="print">
            <a:alphaModFix amt="42000"/>
            <a:lum/>
          </a:blip>
          <a:srcRect/>
          <a:tile tx="0" ty="0" sx="100000" sy="100000" flip="none" algn="tl"/>
        </a:blipFill>
        <a:effectLst/>
      </p:bgPr>
    </p:bg>
    <p:spTree>
      <p:nvGrpSpPr>
        <p:cNvPr id="1" name=""/>
        <p:cNvGrpSpPr/>
        <p:nvPr/>
      </p:nvGrpSpPr>
      <p:grpSpPr>
        <a:xfrm>
          <a:off x="0" y="0"/>
          <a:ext cx="0" cy="0"/>
          <a:chOff x="0" y="0"/>
          <a:chExt cx="0" cy="0"/>
        </a:xfrm>
      </p:grpSpPr>
      <p:sp>
        <p:nvSpPr>
          <p:cNvPr id="13" name="任意多边形 60"/>
          <p:cNvSpPr>
            <a:spLocks noChangeArrowheads="1"/>
          </p:cNvSpPr>
          <p:nvPr userDrawn="1"/>
        </p:nvSpPr>
        <p:spPr bwMode="auto">
          <a:xfrm rot="7337919" flipH="1">
            <a:off x="-66187" y="-329073"/>
            <a:ext cx="572905" cy="1182146"/>
          </a:xfrm>
          <a:custGeom>
            <a:avLst/>
            <a:gdLst>
              <a:gd name="T0" fmla="*/ 515144 w 2015614"/>
              <a:gd name="T1" fmla="*/ 0 h 4367958"/>
              <a:gd name="T2" fmla="*/ 599721 w 2015614"/>
              <a:gd name="T3" fmla="*/ 88598 h 4367958"/>
              <a:gd name="T4" fmla="*/ 1030287 w 2015614"/>
              <a:gd name="T5" fmla="*/ 1286669 h 4367958"/>
              <a:gd name="T6" fmla="*/ 599721 w 2015614"/>
              <a:gd name="T7" fmla="*/ 2484739 h 4367958"/>
              <a:gd name="T8" fmla="*/ 515144 w 2015614"/>
              <a:gd name="T9" fmla="*/ 2573337 h 4367958"/>
              <a:gd name="T10" fmla="*/ 430566 w 2015614"/>
              <a:gd name="T11" fmla="*/ 2484739 h 4367958"/>
              <a:gd name="T12" fmla="*/ 0 w 2015614"/>
              <a:gd name="T13" fmla="*/ 1286668 h 4367958"/>
              <a:gd name="T14" fmla="*/ 430566 w 2015614"/>
              <a:gd name="T15" fmla="*/ 885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D6F4EE">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endParaRPr>
          </a:p>
        </p:txBody>
      </p:sp>
      <p:cxnSp>
        <p:nvCxnSpPr>
          <p:cNvPr id="8" name="直接连接符 7"/>
          <p:cNvCxnSpPr/>
          <p:nvPr userDrawn="1"/>
        </p:nvCxnSpPr>
        <p:spPr>
          <a:xfrm>
            <a:off x="830092" y="438722"/>
            <a:ext cx="8313909" cy="0"/>
          </a:xfrm>
          <a:prstGeom prst="line">
            <a:avLst/>
          </a:prstGeom>
          <a:noFill/>
          <a:ln w="19050" cap="flat" cmpd="sng" algn="ctr">
            <a:solidFill>
              <a:srgbClr val="319095"/>
            </a:solidFill>
            <a:prstDash val="solid"/>
            <a:miter lim="800000"/>
          </a:ln>
          <a:effectLst/>
        </p:spPr>
      </p:cxnSp>
      <p:grpSp>
        <p:nvGrpSpPr>
          <p:cNvPr id="14" name="组合 7"/>
          <p:cNvGrpSpPr/>
          <p:nvPr userDrawn="1"/>
        </p:nvGrpSpPr>
        <p:grpSpPr bwMode="auto">
          <a:xfrm>
            <a:off x="180976" y="141480"/>
            <a:ext cx="682625" cy="471488"/>
            <a:chOff x="0" y="0"/>
            <a:chExt cx="821284" cy="758537"/>
          </a:xfrm>
        </p:grpSpPr>
        <p:grpSp>
          <p:nvGrpSpPr>
            <p:cNvPr id="15" name="组合 8"/>
            <p:cNvGrpSpPr/>
            <p:nvPr/>
          </p:nvGrpSpPr>
          <p:grpSpPr bwMode="auto">
            <a:xfrm>
              <a:off x="0" y="0"/>
              <a:ext cx="821284" cy="642892"/>
              <a:chOff x="0" y="0"/>
              <a:chExt cx="945409" cy="740056"/>
            </a:xfrm>
          </p:grpSpPr>
          <p:grpSp>
            <p:nvGrpSpPr>
              <p:cNvPr id="17" name="组合 10"/>
              <p:cNvGrpSpPr/>
              <p:nvPr/>
            </p:nvGrpSpPr>
            <p:grpSpPr bwMode="auto">
              <a:xfrm>
                <a:off x="0" y="0"/>
                <a:ext cx="945409" cy="629359"/>
                <a:chOff x="0" y="0"/>
                <a:chExt cx="945409" cy="629359"/>
              </a:xfrm>
            </p:grpSpPr>
            <p:sp>
              <p:nvSpPr>
                <p:cNvPr id="19" name="任意多边形 12"/>
                <p:cNvSpPr>
                  <a:spLocks noChangeArrowheads="1"/>
                </p:cNvSpPr>
                <p:nvPr/>
              </p:nvSpPr>
              <p:spPr bwMode="auto">
                <a:xfrm rot="-3146483">
                  <a:off x="284357" y="-284358"/>
                  <a:ext cx="376696" cy="945409"/>
                </a:xfrm>
                <a:custGeom>
                  <a:avLst/>
                  <a:gdLst>
                    <a:gd name="T0" fmla="*/ 188348 w 2015614"/>
                    <a:gd name="T1" fmla="*/ 0 h 4367958"/>
                    <a:gd name="T2" fmla="*/ 219272 w 2015614"/>
                    <a:gd name="T3" fmla="*/ 32550 h 4367958"/>
                    <a:gd name="T4" fmla="*/ 376696 w 2015614"/>
                    <a:gd name="T5" fmla="*/ 472705 h 4367958"/>
                    <a:gd name="T6" fmla="*/ 219272 w 2015614"/>
                    <a:gd name="T7" fmla="*/ 912859 h 4367958"/>
                    <a:gd name="T8" fmla="*/ 188348 w 2015614"/>
                    <a:gd name="T9" fmla="*/ 945409 h 4367958"/>
                    <a:gd name="T10" fmla="*/ 157424 w 2015614"/>
                    <a:gd name="T11" fmla="*/ 912859 h 4367958"/>
                    <a:gd name="T12" fmla="*/ 0 w 2015614"/>
                    <a:gd name="T13" fmla="*/ 472704 h 4367958"/>
                    <a:gd name="T14" fmla="*/ 157424 w 2015614"/>
                    <a:gd name="T15" fmla="*/ 32549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endParaRPr>
                </a:p>
              </p:txBody>
            </p:sp>
            <p:sp>
              <p:nvSpPr>
                <p:cNvPr id="20" name="任意多边形 13"/>
                <p:cNvSpPr>
                  <a:spLocks noChangeArrowheads="1"/>
                </p:cNvSpPr>
                <p:nvPr/>
              </p:nvSpPr>
              <p:spPr bwMode="auto">
                <a:xfrm rot="-5400000">
                  <a:off x="291714" y="77705"/>
                  <a:ext cx="314355" cy="788949"/>
                </a:xfrm>
                <a:custGeom>
                  <a:avLst/>
                  <a:gdLst>
                    <a:gd name="T0" fmla="*/ 157178 w 2015614"/>
                    <a:gd name="T1" fmla="*/ 0 h 4367958"/>
                    <a:gd name="T2" fmla="*/ 182983 w 2015614"/>
                    <a:gd name="T3" fmla="*/ 27163 h 4367958"/>
                    <a:gd name="T4" fmla="*/ 314355 w 2015614"/>
                    <a:gd name="T5" fmla="*/ 394475 h 4367958"/>
                    <a:gd name="T6" fmla="*/ 182983 w 2015614"/>
                    <a:gd name="T7" fmla="*/ 761786 h 4367958"/>
                    <a:gd name="T8" fmla="*/ 157178 w 2015614"/>
                    <a:gd name="T9" fmla="*/ 788949 h 4367958"/>
                    <a:gd name="T10" fmla="*/ 131372 w 2015614"/>
                    <a:gd name="T11" fmla="*/ 761786 h 4367958"/>
                    <a:gd name="T12" fmla="*/ 0 w 2015614"/>
                    <a:gd name="T13" fmla="*/ 394474 h 4367958"/>
                    <a:gd name="T14" fmla="*/ 131372 w 2015614"/>
                    <a:gd name="T15" fmla="*/ 27163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endParaRPr>
                </a:p>
              </p:txBody>
            </p:sp>
          </p:grpSp>
          <p:sp>
            <p:nvSpPr>
              <p:cNvPr id="18" name="任意多边形 11"/>
              <p:cNvSpPr>
                <a:spLocks noChangeArrowheads="1"/>
              </p:cNvSpPr>
              <p:nvPr/>
            </p:nvSpPr>
            <p:spPr bwMode="auto">
              <a:xfrm rot="-7236193">
                <a:off x="479955" y="339066"/>
                <a:ext cx="228500" cy="573475"/>
              </a:xfrm>
              <a:custGeom>
                <a:avLst/>
                <a:gdLst>
                  <a:gd name="T0" fmla="*/ 114250 w 2015614"/>
                  <a:gd name="T1" fmla="*/ 0 h 4367958"/>
                  <a:gd name="T2" fmla="*/ 133008 w 2015614"/>
                  <a:gd name="T3" fmla="*/ 19744 h 4367958"/>
                  <a:gd name="T4" fmla="*/ 228500 w 2015614"/>
                  <a:gd name="T5" fmla="*/ 286738 h 4367958"/>
                  <a:gd name="T6" fmla="*/ 133008 w 2015614"/>
                  <a:gd name="T7" fmla="*/ 553731 h 4367958"/>
                  <a:gd name="T8" fmla="*/ 114250 w 2015614"/>
                  <a:gd name="T9" fmla="*/ 573475 h 4367958"/>
                  <a:gd name="T10" fmla="*/ 95492 w 2015614"/>
                  <a:gd name="T11" fmla="*/ 553731 h 4367958"/>
                  <a:gd name="T12" fmla="*/ 0 w 2015614"/>
                  <a:gd name="T13" fmla="*/ 286737 h 4367958"/>
                  <a:gd name="T14" fmla="*/ 95492 w 2015614"/>
                  <a:gd name="T15" fmla="*/ 1974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endParaRPr>
              </a:p>
            </p:txBody>
          </p:sp>
        </p:grpSp>
        <p:sp>
          <p:nvSpPr>
            <p:cNvPr id="16" name="任意多边形 9"/>
            <p:cNvSpPr>
              <a:spLocks noChangeArrowheads="1"/>
            </p:cNvSpPr>
            <p:nvPr/>
          </p:nvSpPr>
          <p:spPr bwMode="auto">
            <a:xfrm rot="-9094124">
              <a:off x="570556" y="384703"/>
              <a:ext cx="148954" cy="373834"/>
            </a:xfrm>
            <a:custGeom>
              <a:avLst/>
              <a:gdLst>
                <a:gd name="T0" fmla="*/ 74477 w 2015614"/>
                <a:gd name="T1" fmla="*/ 0 h 4367958"/>
                <a:gd name="T2" fmla="*/ 86705 w 2015614"/>
                <a:gd name="T3" fmla="*/ 12871 h 4367958"/>
                <a:gd name="T4" fmla="*/ 148954 w 2015614"/>
                <a:gd name="T5" fmla="*/ 186917 h 4367958"/>
                <a:gd name="T6" fmla="*/ 86705 w 2015614"/>
                <a:gd name="T7" fmla="*/ 360963 h 4367958"/>
                <a:gd name="T8" fmla="*/ 74477 w 2015614"/>
                <a:gd name="T9" fmla="*/ 373834 h 4367958"/>
                <a:gd name="T10" fmla="*/ 62249 w 2015614"/>
                <a:gd name="T11" fmla="*/ 360963 h 4367958"/>
                <a:gd name="T12" fmla="*/ 0 w 2015614"/>
                <a:gd name="T13" fmla="*/ 186917 h 4367958"/>
                <a:gd name="T14" fmla="*/ 62249 w 2015614"/>
                <a:gd name="T15" fmla="*/ 1287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endParaRPr>
            </a:p>
          </p:txBody>
        </p:sp>
      </p:grpSp>
      <p:grpSp>
        <p:nvGrpSpPr>
          <p:cNvPr id="24" name="组合 331"/>
          <p:cNvGrpSpPr/>
          <p:nvPr userDrawn="1"/>
        </p:nvGrpSpPr>
        <p:grpSpPr bwMode="auto">
          <a:xfrm rot="7870731">
            <a:off x="8911912" y="252560"/>
            <a:ext cx="378687" cy="490675"/>
            <a:chOff x="0" y="0"/>
            <a:chExt cx="1238846" cy="1204002"/>
          </a:xfrm>
        </p:grpSpPr>
        <p:sp>
          <p:nvSpPr>
            <p:cNvPr id="25" name="任意多边形 332"/>
            <p:cNvSpPr>
              <a:spLocks noChangeArrowheads="1"/>
            </p:cNvSpPr>
            <p:nvPr/>
          </p:nvSpPr>
          <p:spPr bwMode="auto">
            <a:xfrm rot="-9659423">
              <a:off x="0" y="0"/>
              <a:ext cx="479732" cy="1204002"/>
            </a:xfrm>
            <a:custGeom>
              <a:avLst/>
              <a:gdLst>
                <a:gd name="T0" fmla="*/ 239866 w 2015614"/>
                <a:gd name="T1" fmla="*/ 0 h 4367958"/>
                <a:gd name="T2" fmla="*/ 279248 w 2015614"/>
                <a:gd name="T3" fmla="*/ 41453 h 4367958"/>
                <a:gd name="T4" fmla="*/ 479732 w 2015614"/>
                <a:gd name="T5" fmla="*/ 602001 h 4367958"/>
                <a:gd name="T6" fmla="*/ 279248 w 2015614"/>
                <a:gd name="T7" fmla="*/ 1162549 h 4367958"/>
                <a:gd name="T8" fmla="*/ 239866 w 2015614"/>
                <a:gd name="T9" fmla="*/ 1204002 h 4367958"/>
                <a:gd name="T10" fmla="*/ 200484 w 2015614"/>
                <a:gd name="T11" fmla="*/ 1162549 h 4367958"/>
                <a:gd name="T12" fmla="*/ 0 w 2015614"/>
                <a:gd name="T13" fmla="*/ 602001 h 4367958"/>
                <a:gd name="T14" fmla="*/ 200484 w 2015614"/>
                <a:gd name="T15" fmla="*/ 4145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endParaRPr>
            </a:p>
          </p:txBody>
        </p:sp>
        <p:sp>
          <p:nvSpPr>
            <p:cNvPr id="26" name="任意多边形 333"/>
            <p:cNvSpPr>
              <a:spLocks noChangeArrowheads="1"/>
            </p:cNvSpPr>
            <p:nvPr/>
          </p:nvSpPr>
          <p:spPr bwMode="auto">
            <a:xfrm rot="7873660">
              <a:off x="396979" y="165848"/>
              <a:ext cx="479732" cy="1204002"/>
            </a:xfrm>
            <a:custGeom>
              <a:avLst/>
              <a:gdLst>
                <a:gd name="T0" fmla="*/ 239866 w 2015614"/>
                <a:gd name="T1" fmla="*/ 0 h 4367958"/>
                <a:gd name="T2" fmla="*/ 279248 w 2015614"/>
                <a:gd name="T3" fmla="*/ 41453 h 4367958"/>
                <a:gd name="T4" fmla="*/ 479732 w 2015614"/>
                <a:gd name="T5" fmla="*/ 602001 h 4367958"/>
                <a:gd name="T6" fmla="*/ 279248 w 2015614"/>
                <a:gd name="T7" fmla="*/ 1162549 h 4367958"/>
                <a:gd name="T8" fmla="*/ 239866 w 2015614"/>
                <a:gd name="T9" fmla="*/ 1204002 h 4367958"/>
                <a:gd name="T10" fmla="*/ 200484 w 2015614"/>
                <a:gd name="T11" fmla="*/ 1162549 h 4367958"/>
                <a:gd name="T12" fmla="*/ 0 w 2015614"/>
                <a:gd name="T13" fmla="*/ 602001 h 4367958"/>
                <a:gd name="T14" fmla="*/ 200484 w 2015614"/>
                <a:gd name="T15" fmla="*/ 4145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endParaRPr>
            </a:p>
          </p:txBody>
        </p:sp>
      </p:grpSp>
      <p:pic>
        <p:nvPicPr>
          <p:cNvPr id="5125" name="图片 6" descr="logo横版 png"/>
          <p:cNvPicPr>
            <a:picLocks noChangeAspect="1"/>
          </p:cNvPicPr>
          <p:nvPr userDrawn="1"/>
        </p:nvPicPr>
        <p:blipFill>
          <a:blip r:embed="rId10"/>
          <a:stretch>
            <a:fillRect/>
          </a:stretch>
        </p:blipFill>
        <p:spPr>
          <a:xfrm>
            <a:off x="8186420" y="41148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530" indent="-214630"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12.jpe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image" Target="../media/image14.jpeg"/><Relationship Id="rId1"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18.jpe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1.xml"/><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image" Target="../media/image12.jpe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1.xml"/><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12.jpeg"/></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1.xml"/><Relationship Id="rId4" Type="http://schemas.openxmlformats.org/officeDocument/2006/relationships/image" Target="../media/image25.jpeg"/><Relationship Id="rId3" Type="http://schemas.openxmlformats.org/officeDocument/2006/relationships/image" Target="../media/image24.jpeg"/><Relationship Id="rId2" Type="http://schemas.openxmlformats.org/officeDocument/2006/relationships/image" Target="../media/image14.jpeg"/><Relationship Id="rId1" Type="http://schemas.openxmlformats.org/officeDocument/2006/relationships/image" Target="../media/image23.jpe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1.xml"/><Relationship Id="rId3" Type="http://schemas.openxmlformats.org/officeDocument/2006/relationships/image" Target="../media/image27.jpeg"/><Relationship Id="rId2" Type="http://schemas.openxmlformats.org/officeDocument/2006/relationships/image" Target="../media/image12.jpeg"/><Relationship Id="rId1"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image" Target="../media/image28.jpe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1.xml"/><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14.jpe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xml"/><Relationship Id="rId2" Type="http://schemas.openxmlformats.org/officeDocument/2006/relationships/image" Target="../media/image14.jpeg"/><Relationship Id="rId1"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media/image32.GIF"/><Relationship Id="rId2" Type="http://schemas.openxmlformats.org/officeDocument/2006/relationships/hyperlink" Target="../Local%20Settings/&#26032;&#35838;&#26631;&#39640;&#19968;&#31532;&#22235;&#20876;/Unit%204/Unit%201/Unit%201/SARA01C.WAV" TargetMode="External"/><Relationship Id="rId1" Type="http://schemas.openxmlformats.org/officeDocument/2006/relationships/image" Target="../media/image31.jpe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12.jpe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image" Target="../media/image16.jpeg"/><Relationship Id="rId1" Type="http://schemas.openxmlformats.org/officeDocument/2006/relationships/image" Target="../media/image15.GIF"/></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xml"/><Relationship Id="rId3" Type="http://schemas.openxmlformats.org/officeDocument/2006/relationships/image" Target="../media/image17.jpeg"/><Relationship Id="rId2" Type="http://schemas.openxmlformats.org/officeDocument/2006/relationships/image" Target="../media/image14.jpeg"/><Relationship Id="rId1"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439420" y="411480"/>
            <a:ext cx="5410200" cy="4523105"/>
          </a:xfrm>
          <a:prstGeom prst="rect">
            <a:avLst/>
          </a:prstGeom>
          <a:noFill/>
          <a:ln w="9525">
            <a:noFill/>
          </a:ln>
        </p:spPr>
        <p:txBody>
          <a:bodyPr wrap="square" anchor="t">
            <a:spAutoFit/>
          </a:bodyPr>
          <a:p>
            <a:r>
              <a:rPr lang="zh-CN" altLang="en-US" sz="36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3600" b="1">
              <a:solidFill>
                <a:srgbClr val="FF0000"/>
              </a:solidFill>
              <a:latin typeface="HelveticaNeue" pitchFamily="2" charset="0"/>
              <a:ea typeface="宋体" panose="02010600030101010101" pitchFamily="2" charset="-122"/>
            </a:endParaRPr>
          </a:p>
          <a:p>
            <a:endParaRPr lang="en-US" altLang="zh-CN" sz="3600" b="1">
              <a:solidFill>
                <a:srgbClr val="FF0000"/>
              </a:solidFill>
              <a:latin typeface="HelveticaNeue" pitchFamily="2" charset="0"/>
              <a:ea typeface="宋体" panose="02010600030101010101" pitchFamily="2" charset="-122"/>
            </a:endParaRPr>
          </a:p>
          <a:p>
            <a:r>
              <a:rPr lang="zh-CN" altLang="en-US" sz="3600" b="1">
                <a:solidFill>
                  <a:srgbClr val="FF0000"/>
                </a:solidFill>
                <a:latin typeface="HelveticaNeue" pitchFamily="2" charset="0"/>
                <a:ea typeface="宋体" panose="02010600030101010101" pitchFamily="2" charset="-122"/>
              </a:rPr>
              <a:t>更多教学资源请关注</a:t>
            </a:r>
            <a:endParaRPr lang="en-US" altLang="zh-CN" sz="3600" b="1">
              <a:solidFill>
                <a:srgbClr val="FF0000"/>
              </a:solidFill>
              <a:latin typeface="HelveticaNeue" pitchFamily="2" charset="0"/>
              <a:ea typeface="宋体" panose="02010600030101010101" pitchFamily="2" charset="-122"/>
            </a:endParaRPr>
          </a:p>
          <a:p>
            <a:r>
              <a:rPr lang="zh-CN" altLang="en-US" sz="3600" b="1">
                <a:solidFill>
                  <a:srgbClr val="FF0000"/>
                </a:solidFill>
                <a:latin typeface="HelveticaNeue" pitchFamily="2" charset="0"/>
                <a:ea typeface="宋体" panose="02010600030101010101" pitchFamily="2" charset="-122"/>
              </a:rPr>
              <a:t>公众号：溯恩高中英语</a:t>
            </a:r>
            <a:endParaRPr lang="zh-CN" altLang="en-US" sz="3600" b="1">
              <a:solidFill>
                <a:srgbClr val="FF0000"/>
              </a:solidFill>
              <a:latin typeface="HelveticaNeue" pitchFamily="2" charset="0"/>
              <a:ea typeface="宋体" panose="02010600030101010101" pitchFamily="2" charset="-122"/>
            </a:endParaRPr>
          </a:p>
        </p:txBody>
      </p:sp>
      <p:pic>
        <p:nvPicPr>
          <p:cNvPr id="5122" name="图片 2"/>
          <p:cNvPicPr>
            <a:picLocks noChangeAspect="1"/>
          </p:cNvPicPr>
          <p:nvPr/>
        </p:nvPicPr>
        <p:blipFill>
          <a:blip r:embed="rId1"/>
          <a:stretch>
            <a:fillRect/>
          </a:stretch>
        </p:blipFill>
        <p:spPr>
          <a:xfrm>
            <a:off x="5990590" y="2030730"/>
            <a:ext cx="2903855" cy="2903855"/>
          </a:xfrm>
          <a:prstGeom prst="rect">
            <a:avLst/>
          </a:prstGeom>
          <a:noFill/>
          <a:ln w="9525">
            <a:noFill/>
          </a:ln>
        </p:spPr>
      </p:pic>
      <p:sp>
        <p:nvSpPr>
          <p:cNvPr id="5123" name="矩形 3"/>
          <p:cNvSpPr/>
          <p:nvPr/>
        </p:nvSpPr>
        <p:spPr>
          <a:xfrm>
            <a:off x="6339840" y="1533525"/>
            <a:ext cx="3603625" cy="583565"/>
          </a:xfrm>
          <a:prstGeom prst="rect">
            <a:avLst/>
          </a:prstGeom>
          <a:noFill/>
          <a:ln w="9525">
            <a:noFill/>
          </a:ln>
        </p:spPr>
        <p:txBody>
          <a:bodyPr wrap="square" anchor="t">
            <a:spAutoFit/>
          </a:bodyPr>
          <a:p>
            <a:r>
              <a:rPr lang="zh-CN" altLang="en-US" sz="3200" b="1">
                <a:latin typeface="华文新魏" pitchFamily="2" charset="-122"/>
                <a:ea typeface="宋体" panose="02010600030101010101" pitchFamily="2" charset="-122"/>
              </a:rPr>
              <a:t>知识产权声明</a:t>
            </a:r>
            <a:endParaRPr lang="zh-CN" altLang="en-US" sz="3200" b="1">
              <a:latin typeface="华文新魏" pitchFamily="2" charset="-122"/>
              <a:ea typeface="宋体" panose="02010600030101010101" pitchFamily="2" charset="-122"/>
            </a:endParaRPr>
          </a:p>
        </p:txBody>
      </p:sp>
      <p:pic>
        <p:nvPicPr>
          <p:cNvPr id="5124" name="图片 11" descr="水印"/>
          <p:cNvPicPr>
            <a:picLocks noChangeAspect="1"/>
          </p:cNvPicPr>
          <p:nvPr/>
        </p:nvPicPr>
        <p:blipFill>
          <a:blip r:embed="rId2"/>
          <a:stretch>
            <a:fillRect/>
          </a:stretch>
        </p:blipFill>
        <p:spPr>
          <a:xfrm>
            <a:off x="5429885" y="411480"/>
            <a:ext cx="3464560" cy="1122045"/>
          </a:xfrm>
          <a:prstGeom prst="rect">
            <a:avLst/>
          </a:prstGeom>
          <a:noFill/>
          <a:ln w="9525">
            <a:noFill/>
          </a:ln>
        </p:spPr>
      </p:pic>
      <p:pic>
        <p:nvPicPr>
          <p:cNvPr id="5125" name="图片 6" descr="logo横版 png"/>
          <p:cNvPicPr>
            <a:picLocks noChangeAspect="1"/>
          </p:cNvPicPr>
          <p:nvPr/>
        </p:nvPicPr>
        <p:blipFill>
          <a:blip r:embed="rId3"/>
          <a:stretch>
            <a:fillRect/>
          </a:stretch>
        </p:blipFill>
        <p:spPr>
          <a:xfrm>
            <a:off x="8186420" y="411480"/>
            <a:ext cx="608013" cy="642938"/>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Picture 14" descr="https://timgsa.baidu.com/timg?image&amp;quality=80&amp;size=b9999_10000&amp;sec=1587379984260&amp;di=e32b2acafa83978dd3d2a1b86aed351c&amp;imgtype=0&amp;src=http%3A%2F%2Fgss0.baidu.com%2F94o3dSag_xI4khGko9WTAnF6hhy%2Fzhidao%2Fpic%2Fitem%2Fd1160924ab18972b3439cb13e4cd7b899f510aec.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317948" y="3884290"/>
            <a:ext cx="2826052" cy="1259210"/>
          </a:xfrm>
          <a:prstGeom prst="rect">
            <a:avLst/>
          </a:prstGeom>
          <a:noFill/>
          <a:extLst>
            <a:ext uri="{909E8E84-426E-40DD-AFC4-6F175D3DCCD1}">
              <a14:hiddenFill xmlns:a14="http://schemas.microsoft.com/office/drawing/2010/main">
                <a:solidFill>
                  <a:srgbClr val="FFFFFF"/>
                </a:solidFill>
              </a14:hiddenFill>
            </a:ext>
          </a:extLst>
        </p:spPr>
      </p:pic>
      <p:sp>
        <p:nvSpPr>
          <p:cNvPr id="22" name="矩形 21"/>
          <p:cNvSpPr/>
          <p:nvPr/>
        </p:nvSpPr>
        <p:spPr>
          <a:xfrm>
            <a:off x="7857492" y="4590682"/>
            <a:ext cx="386916" cy="369332"/>
          </a:xfrm>
          <a:prstGeom prst="rect">
            <a:avLst/>
          </a:prstGeom>
          <a:solidFill>
            <a:schemeClr val="bg1"/>
          </a:solidFill>
        </p:spPr>
        <p:txBody>
          <a:bodyPr wrap="square">
            <a:spAutoFit/>
          </a:bodyPr>
          <a:lstStyle/>
          <a:p>
            <a:endParaRPr lang="zh-CN" altLang="en-US" dirty="0"/>
          </a:p>
        </p:txBody>
      </p:sp>
      <p:sp>
        <p:nvSpPr>
          <p:cNvPr id="85" name="矩形 84"/>
          <p:cNvSpPr/>
          <p:nvPr/>
        </p:nvSpPr>
        <p:spPr>
          <a:xfrm>
            <a:off x="8009892" y="4743082"/>
            <a:ext cx="954596" cy="369332"/>
          </a:xfrm>
          <a:prstGeom prst="rect">
            <a:avLst/>
          </a:prstGeom>
          <a:solidFill>
            <a:schemeClr val="bg1"/>
          </a:solidFill>
        </p:spPr>
        <p:txBody>
          <a:bodyPr wrap="square">
            <a:spAutoFit/>
          </a:bodyPr>
          <a:lstStyle/>
          <a:p>
            <a:endParaRPr lang="zh-CN" altLang="en-US" dirty="0"/>
          </a:p>
        </p:txBody>
      </p:sp>
      <p:sp>
        <p:nvSpPr>
          <p:cNvPr id="39" name="矩形 38"/>
          <p:cNvSpPr/>
          <p:nvPr/>
        </p:nvSpPr>
        <p:spPr>
          <a:xfrm>
            <a:off x="6805178" y="4650381"/>
            <a:ext cx="2015295" cy="523220"/>
          </a:xfrm>
          <a:prstGeom prst="rect">
            <a:avLst/>
          </a:prstGeom>
        </p:spPr>
        <p:txBody>
          <a:bodyPr wrap="none">
            <a:spAutoFit/>
          </a:bodyPr>
          <a:lstStyle/>
          <a:p>
            <a:pPr algn="ctr"/>
            <a:r>
              <a:rPr lang="en-US" altLang="zh-CN" sz="1400" b="1" dirty="0" smtClean="0">
                <a:solidFill>
                  <a:srgbClr val="7030A0"/>
                </a:solidFill>
                <a:latin typeface="Castellar" panose="020A0402060406010301" pitchFamily="18" charset="0"/>
              </a:rPr>
              <a:t>and  the </a:t>
            </a:r>
            <a:endParaRPr lang="en-US" altLang="zh-CN" sz="1400" b="1" dirty="0" smtClean="0">
              <a:solidFill>
                <a:srgbClr val="7030A0"/>
              </a:solidFill>
              <a:latin typeface="Castellar" panose="020A0402060406010301" pitchFamily="18" charset="0"/>
            </a:endParaRPr>
          </a:p>
          <a:p>
            <a:pPr algn="ctr"/>
            <a:r>
              <a:rPr lang="en-US" altLang="zh-CN" sz="1400" b="1" dirty="0" smtClean="0">
                <a:solidFill>
                  <a:srgbClr val="7030A0"/>
                </a:solidFill>
                <a:latin typeface="Castellar" panose="020A0402060406010301" pitchFamily="18" charset="0"/>
              </a:rPr>
              <a:t>Sorcerer’s Stone</a:t>
            </a:r>
            <a:endParaRPr lang="zh-CN" altLang="en-US" sz="1400" b="1" dirty="0">
              <a:solidFill>
                <a:srgbClr val="7030A0"/>
              </a:solidFill>
              <a:latin typeface="Castellar" panose="020A0402060406010301" pitchFamily="18" charset="0"/>
            </a:endParaRPr>
          </a:p>
        </p:txBody>
      </p:sp>
      <p:sp>
        <p:nvSpPr>
          <p:cNvPr id="2" name="AutoShape 4" descr="data:image/jpeg;base64,/9j/4AAQSkZJRgABAQEASABIAAD/2wBDAAgGBgcGBQgHBwcJCQgKDBQNDAsLDBkSEw8UHRofHh0aHBwgJC4nICIsIxwcKDcpLDAxNDQ0Hyc5PTgyPC4zNDL/2wBDAQkJCQwLDBgNDRgyIRwhMjIyMjIyMjIyMjIyMjIyMjIyMjIyMjIyMjIyMjIyMjIyMjIyMjIyMjIyMjIyMjIyMjL/wAARCAEsAhYDASIAAhEBAxEB/8QAHAAAAQUBAQEAAAAAAAAAAAAABQIDBAYHAQAI/8QARxAAAQMCBAMEBwUHAgQGAwEAAQIDEQAEBRIhMQZBURMiYXEUIzKBkaGxBxUzQsEkNENSYnLRFuElU3PwNWOCkrLxFyaig//EABkBAAMBAQEAAAAAAAAAAAAAAAECAwAEBf/EACQRAAICAgMBAAMBAQEBAAAAAAABAhEDIRIxQQQTIlEyFGEz/9oADAMBAAIRAxEAPwC24sJXceEVGwn21+ERrU/F2yFXE6GBUDCUy6qAT1MVx+noFkMFQnTpTmiSDEmPOkBAGXc9DS1KCQYPwFOIIPtQJIPhVQ4keVbFUKKWlrSFnxCpTPvq3Hl3pP8AvVa4gt27px23cEocCkkD6jxFKwoJIheFNqEEKaVqOlCcKZT6cSkwcvxqJgmMHDmUYJjBDawlXotyrRD6Dynkaewu7t18QC2D7anYI7NK0lUTyE06Mwzili89ZBbK0tvNrDzKzqEOIMifCqbwwzaY5xfiFy5glpcNiyaD1mw0MozHvKQCZBkaRrrVr4nxlNjaHDLNXa4tdjsmWkalsHQqV0GvOqjd4C1/qDDcLt1LbVZWp9IfZOVRUSOY13oRdCyVovth9nHCreJJxjJdOIbSFJYvFHI2RsVBQB06E1m3G11aXX2gIucE9HS2sZUP2yQA4smFKJG5nnRBHDtxid43b3mN4i9bKH4S3VK2PiaTxVw03w61b3mGtuG0yFp8E5ikzIX8Y8KPJMRY2ts0vDrJFrY29uhS1qbbErV+dRklR8SSaZxlzJhN04qAGmVrUrNoABNC8P4twj7jt7u9xC2YUoBKs64JI303j3U1iOIN4/c/cthC7clDmIXCT3Ute0Gh/UogSOQHjQY4w2h0YLaF0kOqSHFzvmVqZoOEj0+Y2cTVmxaA0VK0hdVrDZu8ThM5Q4DNKux30aBaIyMD2gYGkaGnzGZScsKI2mmmlEJCUp12mapHGfGrWHPXGHMoK3kQlagTHjJFFgWwpj3GWG4aty2CXbp5MJItwCJ8TVPveLLl14ljD1MkjQvyfkKgWCcQxKLhuz7MqOuf888/CjisJulIU26CQNid00LRVY5fwFI444laSpQVblE+wq3Ee6jeEfamUrDOMWBSkn8W11jzSf0oZcWCjaj1aStIO+kmq27h76EKSsJBIzCFTCv96KcQSxSNwscZw7G2C9hl01cIGqgkwpPmnlTeJj9lSNdjWJYU3fs3zdxYqcYuUahxJjKec9R4HStCd40Y9GZZxBtTT4SQ52eqZ6jnBrNE0qCGHfjE9EVZ7YSAoiZA66aVVsGuGbshxpxDiFJIkGrQ2ciUpBy6CBG1ZBkOqUUFJ0IMaxSNQtKfGfjTyUEwNDGvvqP/ABj1JE0RUVrERC07+0r61PwYAtjXXIr61DxNMkEfznapeC+zoNMitTUxvAylKZEAz16V0nPCQUpVsda60DlSZJTzIpCk5CpUg9KcVEG+lNuR0WkRPjVfP72Z/wCZ0qw3utsSf50/WgC4F4Y/n0pWOiwYcJt4y7OKokoA6QQOoofhplhR1AzqFEEqzA6EUyEfYg5QCADEfOgGLfvD8820eJqwr0SABoKAYuAbh+N+yTr8a0ugx7INgJXOg76IB86tCQSpRBEE6+NVPD0lL6lKUSkqR3eW9W1MZ1Tt50ImkKUdwTEdBNNKJUFyfyKHypxYIIPKkkznMjRBknyNMIim3RCSgmfYA86gXXHdrw7c9k+2HO0bmG1jMkjbyoDxlxGLbsrW3cIIbzKUDv4Vltxch1wqWZJrQjbDOVGk3v2t45cPqFkq3tWkjQBoLVHmaqOIcX4re5w9cklRk5RlHyoApQIEKM02ocydKsoIjzZZbDjHErGAi4cUiZUlRMH/AAfGprfGryn+0fLhTOiAQQkeE86podSkaCuBzWYFHgjLI0bPhn2gW4DSrV29yo0U2+lKpEfzJ1HvEVpGC43b4zaBxp1KjHeCSPpXys0+ESUkpV1Bq08NcT3WEXKVpeWlM7jX5UjjXQ8ZWfSCp2BJEzNVO/T3nJ/56qnYBxRa41bohac58d53qDf95TusAvLikkPEdweDdWx6Ff0qxawSNqr2EaXVtvOZWnuqwjaIPjQRpdnjqIjWh+Ma2BO/fTp76JpAAkiKG4wf+HrjfOn60RSsqn02dAQsVYsKM2emkOK+tV5z99PUqG9WLC9LE8/WKHzpUPImn2d515V4aTqr310jTpXgZkfrTiFcxn98udP5NfdTGGR26OvaCpGMp/bLrfTJ9Kj4YJuEQP4gpX2Ouizk6k66UmJ0H1pakakhOvjXEpMRI1phCNf64dcTuEfHWqrcph/fkKtmICMOuOpQRVVuBD/uFCQ0Sw4RHYuyJ7w+lepWEaMOmJ7/AOleogfY1jJlT4iIEzQ7CVQ855CKm4uVKL0/y1BwnW4XG+WpPsr4WIyoiI0rigoAwDpzpaJSoEyJ+dOhUEiQBzpxCMFKKhPhQHGAfTidefPxqydnqdNaA4yn9sPv/SlkNEe+67XE8Htre+YQ+1Ku6sTB026VV7vg9dgtCLV9LdknvJHYJLqTrJS6dU7+VXawT/w23Pir6VNcSh1sJcAUCNulFMDM6w69w7AlLRY2il3joIU8slbiv/Uf/ujuB4S6zaXmI3gm7uoKv6RyFGvuOybfD4bGblUxxMWjo8NvfTN6MirWaSMTZkaBRHzq1OsocJacbStpUhSVCQRVatx/xJIA2V+tWlX4w0mOVTQWUjG+BylpRwZxy3YWSXGmwnWdCAYnwiktYocAw9mwt7JTaGxBOSSonck8yetX4KGk7kagbVFvcPt7kAuNpPjNPYvpRL3ErrErUgJUJXqIiifDlgm2bKlzmzDWiN9bNNWpS22lIC+QrmGbKnkoUtj1oNLWxZ2rl3cOBCGwVEkxWb4PhzPEXEb1880F2rK1PFJ/irO0joBRzjZu5eaZZbXDZBUpPUyBPu6VHwi9XgWDtt21gp9BSp51wqgyTAn4TQl0PiWxy7Sku5mxlAOgnamvSVE+0qeYHWmU43aYhchAaU04fykbGnwpsZs6gnLzO9czPUVNEZ10rSVDxOu9DrlII5eRoheXFulEtqSpMe1OlA3MRs1K7MvDMecU0UJOSoivtjUJBCvAxQnEHwW05wo6xmzez4UbXqe7rroTQTGA2g9w9xxMkdK6IdHDlSJPC/EK+H8aCHVZrVwQsToQeY8a3e1KHEIWnvJUkFJA5V8xvEEsFSu8ElPwrfuBrxb/AAraKWslaElueYinaOayyIhKthTKk5XExtNPCEqTl0B5b0ypXrII0zaUDFcxIbRtnNSsE0AHVCv0qHihhWn85qVgrkAbeyvek9H8DzRGTz5RSlgKQcwGm3hTCXUzA0kRTiFkICUiFExNOIQL8A2ytvbT9aAOCL1QiCF1Yb2RbOBX8yfrQB2fTVf3/GkYyD2HJJYWNpdJ32oiUlJiZioGGZuxWDOjp3ojuqUwU9By8aZCejT0AlR2G0UBxXV9+B/BTr8asDqZKZBjrFAcXT690g7Mp16b0GNHsG2QlaoAPeT9atiPbIidelVO0EZzuQUnpzq2ASoqkb7VomkKIRsVEz4bVTvtCxFywwBttsqAuXQ0ohWWBE1bnneyStW55RVX4rwZOM4NcWrocU5l7RtQI7hBkHWnQh8/Xz6nCVKPeHdImdqYscKucSfyMInqo6Ae/lRK34bxPEr9dta2zrziIKtAIExJ8K1LBODRh9ghp7KlQHfgaqPOfCRHhvQyZFBaKYsLyO2ZPiPDlxh7CHFLStJ5jrzHnQQ5kGDIre73CLUN9mto66wTqR48jHUb1ReJOG7YNKXbNlC0pkhNLjz3pj5flrcTOyZrgMKpS0FKyk7g0lQhUV1nA1scnLp4Utp8tmOdMKVJmuDU1qBf8LTgfEFxhjwcacWADsFRBrWsJxlOL4Ul8KBUXCTA2kfKsDbcKVCr3wLimTEPRFrIQ6O7rsoVGcS8JeGwYRPpVvuBnV5eyasJAySN6rmEyp+21g9or/41Y8xgjWKmkPLs8JyQRodaH4xH3aqT+dP1ojEA+VD8VH/DVyJGZGnvosCKy5BvTH8wqx4SAbEkf8xf1quvJi8P9wqx4T+6K3HrVUEx5E4HKANDXFcgkATrShJ3Ewa8YJPSdNKYmVzGdLu5E6wkj4VGwv8AeUafxB7ql4ykC6uCJPdQflUXDB64TP4idqV9j+Fp60gSJ08qWqU+Ne2gTrE1QQi32uHv/wDTNVa5Mv6DkKtV6mMPf6lBmqtdCHhHMCaWQ0Q/hIJt3IMd4fSvUrCfwXdPzD6V6smBrZGxTUO/2b0Own8dUfy0QxTRC/7IofhOl0Y2y1P0r4WNKjAME9TTqSNQBqaZQJV5CnZB0zR1FOIKIPOOu9BMbEXxB11MfKjQ1g6zQbG59MnXUn9KSQ0Qjh2uF2437xEe6piCSSANDtUTDIOFsnmHD/8AGp7YVAB25GmQGcDZWhQTG/Wm1/uzo8J+dSiSkSDM0wv93d8qzMirMgjFEf3HWfGrWsKDvd0JqvtuMhLaCR25vFqOmoRAjXpNWNSczqDOnM8hQ6C2eCFZU6a9aS4hIRmB7086kLTKBIJ/qGlMrgpVCe6Y05CiKBcREsKB5KmmcLj1k9QalYkkhhem5HOo2FbO7gSCflS+jro9xEwHLfvgZRseh/3qJauW1thVsu5UlDRtw4rOoJClVZ7i1bu7dxlwSFAjTl40BxKWLVm27JlTaEBIzpCj50s3Rb5029FcscfsbvG2UI7J0dpEoIVE0zi14wX3mAQRmMR0FT12qbaxVdW7bDaySJAAI0qn9tOLoQpQVmkTy8qlVnd0SRZYOADcF1RIlQ7SEieutcKcOcSGrVDYEH2TPPrU96yQQQthpRKYUFoCtKgN4bbWzwdQhpuNg0Mo+FGLBKD/AIMXDara2X1Gwiqvjl6ksthE71ccWu0LbBgAncDmfCqTjFrCUOASFaRV8ZxfQv4A1vLcKe9qnUTWicDceu4fcJtLtOe37INttoTsqRqTzmqG3YqeUsJBnsysRyApnDLtVnetvJCSUHMAdR1q3ZyNOL2fWCHUPMoWkESmQI2pl54FSBrM1CtLo/dlq4SoFbKVEE6iRNNvPBISrZU/mNJQwHxR72gk7OGnMHehaNP5+dRn7G8vnFpYajvk+sUETO0TvXLZp6xW0Blec74KETorpJ0PuPOpPJFMdRbWi1MOiJMzy6UvOoAmRAPOq1b4rdnIVWqAgqykZxmHgATzqQb/ABFhHbP4Wrs4JOVY0HU/4rLJFmeOSC1+qLVyDpKdfeKBPKBv1Ec10v78s7y3caSvI6YORWhOo+FRHlReq8F0z30BKuy04bBt1xqe0Pu0oigKgj4HpQrDCA24JP4n6CiyAAkhIPl1NMhWIdHd13HjQLFJ7dyR/BH60bfhRlI08KC4qPXr0/gD60sgx7BdpA7TQ/l+tWsAKWRBHOqpabuaaQPqKtqAFK5bHehE0iLiaslhcrAlTbRcSBzKRm/Ssbf+0N66w+9dfccF27IYZCQW9dBJ3MDWtrekIUkagpIIjcEQRXzVj2DqsMYVbMlThW4QhoJIUBm0BHU7aVRCs0Tg3CGDw4ziCnlpxa4JuGXgrVIB7qSOigD8avpQS0pRQULICso5aVQ8JxJjh7BGMJezpxBDUOIebKSDMmJ3AJ3mrfiONW1g2E3DgS44lIInbSuTJbZ6GNUkDbxSkFUzB1JKdCf++dUrizEU2uHqDYAW4SkDceJFHFpxFvM/b4gblo69jcJkHXYK5VQOM8Q9Jcb9StlaAQttR1SaOOFyNmyVBlOWrK4SddTUdSpUTS1qKlkzuaRGZM9K9JHjSZzeuprg6V6iAWkSYonhdyq2vGXZIKFAg0NbMLBO1SGiDBGlJLoaOmfRvDNx6UzY3A1StRJJ3nLVrCfjVE+z0lWAYQVHUqV796v0DfQxrUEdDEjLBzK1NQMWJ+7nMu+ZH/yqfsCDAEztULFhGHujopP1rAKw9Ppxk6lQqw4XPoyhM+sVVfen009Mwqx4WSbRZSf4qvdSoeRO2GnePWu5SZ0jrXDOsTyr0aQSZ8acmV7Gtbu4idEI9+lRsN/GSdYDidql41pdPjnkQaiYaYdTMx2ifrS+j+FoOs/pXgAkaknlXYBO/wDtXjmk9CZ3qghFvf3C40/Iaq13o/p/KN6tl8ALG45+rM1VLoy9J/lHOlkNEP4Voy4I/MD8q9SsJA7NfmOfhXqKMyHiROVYAgZZ+VDcK/ez0KaJ4iQUr1/LEe6hOFLi7mI7tSfZRFlSqDJ3p4EKAneogUSqEzFOpVJExHlyphSWlKgQSkgDwoLj2VN7lzAmdiR0FYzf3OJYrjN2FXrwSXSB3yB7UDY6Adai4s/iNncKsnL5VyLeE52nyttUbwfhQewrR9BYYhX3U13SPWfpRJttcDuKmOlfObeP4i9YJYCk2+VtTa30tqKnEEg66+0I3EGNKitX94blCXLpbjZUIzXLiARPWdKyZqs+mEpXJMKgbiKZdSOwd1TsedYH6RcusK7DA3ZUslLjt2+7CegEgHz51Cum+IHFpPo7yURGVprswJ5b0vNPQVBmxJKRiAhadHNRmGmtWouNoWMy0e5Yr5vVh2OOBCXmLoBAyp7pVp0ophNniNqtTj/DCcTQdE9ut1GX/wBqh86HJf0zT/hvy7y2SiHrq3QCdlvJT+tNvXdmEpi7tsn5fWpg/OsMdx/F2FBqywbDMPKtD2OGZ1pP96wrbrQ4DEl5by1ubq7vXMxVDJAanoTz/tGlHmhVF+m3YxeWbDJ7W6ZbCspTmWBmqBh2L4W264hzEbRK52U6BNYYkXjDyy6h5K2VBSgZzJHM6/rpRfGMGasvR8TtLlV7ZPugNvHQqVupKhuFDWeukVrp7GPoNtxt63L7DqHGynMlaFSD5HnVU4huU27gAlSin2epqrcIY5ei/tsNFwfQ5WkNZYGxOx1FFuIllp9Vy6QUpTpPWky90dfy/rbAeJXT7gUly8bSkM5UNZBGeZ33qsZbphlxD92lRdOiTGVPv3qfet37rfbixdyOahSwAI8qD3qbxME27g5g6E1olZcn+1Fzwy/aXZIaec7QoSEhaevSoN64S6VpO3Kd6reH3rrFwkqSpKZ7wIjTr51aH7XIMsyDqDSNUyim5RAlyouKRMxrQfGGSLcrS6cwEyeVG1pJe72wmKE4oUulDZGhUBV46Zy5I2hdqhLGAO3eWCbVSR1lSgKrNg02m7bLxGQKBV5TrVhxW5DeFtWaNSopcXryGyfjrQnCMMfxfGrSwt0Av3DiUIHQk/8A3VI6TZzfRJOkvD6Hwx8Yzh9suxBdDiJQYgaafKKdxK6wzhdrtsVvWUPqTmSg6qI5hA5nz38Ki3+OW3AWA22A4Uk3uLliUgI0SP8AmLHIa6D41l16WLi6uL3GMUXeX6jKkNwuT0n2QB0GlSyu1o2GDnt6RYsa+1S4fcWnBbBKUlWZF1dmVgxHdT7I981VX8U4qxlSvSL28dZXJU02kpbMc8qQE6UlWIZGVJt7VhtKwk5nE516eJ28hTL2I3b4h25eUg/lzFI+G1TSf8OiscOtkZrA8bcYD7gbaQFBOV+4ShZE7hJM5fGpf3Hd25U6jHLVpYWQMtyoz7xypjtUnvqSFlWpJVBIpZWCgwEkxprqBTk7RLQrEGk9/FsOvgWgQlx1SVzOoCoGo8dKt2DXpvUIazpcfSJgLCjA39w61RSBJypZJPJNIBCCNOzMgiNp/wA1l/4K0jdMEeS+y8W3EuesGqDO4HSjiQSMpVAiQa+fGcVxG0WlbN282puFJKVESY3IGhjpV34e+0p1p9NvjQS4iQkXCE5VJ13UOelOmSlH+GkqTEACT1oLi5l8gbdh+tGu0auG2n2iFtrTnSobEHnQbFz6/wA7fT40X0CLBNqCA4ROw5+NWuYJ1+NVW0/iyfyz151bmxBPdzUsRpHUzEAgnLzqu3nD9hcY9bYopoF+2CigxuSIk+WsVYUEhW0iIoVjN793WwcTEqUG0k8utGb0HErkiuYyzbWty3ePS86nVCXNRPKqbii3cRu1PPKUrlMUVx++Vcul1RzZeQ5Cl2Ns1d2SjlBnUGufrbPRaVaImFu2QwdCyv1oWoKVmkmDoDVc4vw9N0EutkFcZZHMHap93wziKLhZtncocMwT3VeJHX60u8wdxm1CXHFKKQOfPyp00naJTXKNNGVvsONE5kmo4ke+rniFgmFBSQKqd22lt8pG1dsJ8jy8uPiM7r8K5sffXgYr3OqERYBPlT9umVxTMxIA1qVbDUaamlYY9m7/AGfEjB8PbnUOTHmDWhpiJ+VZr9nq/wBlYBHdQ4kA9TBmtJTAIgkHxOgrnOhnlSDtpPSoGLR93OnxT9RRBJJSTodOXOoOKj/hj0jp9RWMisv6XZ39oVYcKEWzkE/iq2qvPk+lnTXMIqx4Uf2de2jp5eVKh5E0ApnNM+FdWIME+NdVCnNdz0pKoJnWnJgDGhN1cSZ9WioWHEdpv+cVOxv96e5eqR9KgYee/I3zJ5eND0ddFsG/U8prygoxG46V4KTnO+9JEydaYQZvD+xXAOnqzVUuyC8I/lGlWm6EWVwAP4Z2qq3X4o1E5AaEholiwojs3OZkfSvUjCj3HB5H5V6skYj4gnuq1BkGKD4X++JAHKjN8O5JjUUGwzS9TEbVN9lF0WBJIUQqY8BTja+8mYGwFNEHtCE04AoEdNqPgDFeJrlLeO3zNvbs26kOFGdsHMd8xPiSdTTWC4arEmCpLSnn3HkstNqaUoPLInIlQ0SQBJzGIorxwwwjjZxSZ7xQpxEQFJgfWrXgKmGMLw52yADScdYUFI/LmQUk/pU5SrSD0rF2OMDDrZNs2vgdhCfyC5VoqdlSCfhXPvCySZF3wChQMnVxUn4VmfEy1N8Q4ixlgNXToEDX2zUnBbNu+QE3DhbCxotQ0BBBAnx1FNw4xuyaXJtGnHjBbKghHEXBjTfJKUuK8tY1ppfF76p//Z+ExGwFm8r5VW76zwxvEWkJcRasPhLbpWkKQNDB6j3VI4g4dW2h1QuAt1IQAEK9sdUnmIiOdJxiFR/9D7/HF1bOQviDBLZWUKyKw98mI9qY2pDnHtytlTR4ow0OAzmTg7+0bEER76AXiFKRbKL7DLbrXZJddQpRbSn2gQnXUgCmm7cnDS5dWsK7EoS4uZjaSORIJ32mhUUgqFvsKK4+R27TiuKMOWEQFJThDsq011iRJrzP2iIaYcT/AKksg4opyrRgrgKN58DOm/Sqle8EujM4w4gNJQlSiTO/PyGxqqXljdWDgTcMqbBnISmAsAwSnwp4Y4S9BJtGjXhvOLf2lh5F5b9q1aLdtrLsVrdVJAKTrHjtVID72E4otCQtt1pwApC/YUlQ25HUVfPs4UP9J4lmuTbpbxSzcU7BMDaNNdfZ99B+IA0nizEcTRkcXbXwZQ0pI1USZMHfLvroedZri6DF8ghZ4o1dcanEG0Bpq4ui5kGoTnGvzJq+XOGIxVAWskIaM5R+Yis3wBCLziC3lCsi3cwCoCvDbSfLStGu3ruyv3GGlwUHY8xyoZV0zq+aXaB+NWVutlsLZKUpEJClx76rDtgwoqHZLHiFkg09jWK3y7hZeYdyjmEEgUFOMvqzJaYdMn+WpJP+nb+RJUSzZ25UhCRGUzRBakr73QRQezavH19pcKLaCfZ51Mvbtu3ZhJnSK3oE1QLu3Mqla6A/CgN2pDySVrGUGQZpeIYiAFSdarF3equHIBhI2B0rqxx/pwZ8qXQWQxc37v7JbOvIKsoITMmr3wjbWvByl41iz2W/LRRa2yAStObQrIOm3WgXDt1c8N4Op91x1L91Cra2IgZT/EVI58vKaHPXLtxcFx9anHzqpSiT9a03f6ojGN/swxfYyq8Vc5Abdt9RWqVFTr5J2Wvn9PCoAWE6K7oGoA3mh710hpBlUqI7xMGhb+IuvS2ySEc1czSxxjyycQu/ibTEoSrMomdtabRcXd880kFDSXDAW8qAlI3UfAf/AFRLhjgjEMWbFwsBi3J0W6CSvxA5irgfsrceT/4lbNojvENqUTHMg0bgnQeGSSsyx+5c9KcbYuC42FQlWWMw6xyqwcO4BiuKpVcl829k3JW6U7nokczV+wn7NcCtXgp19eIrTqEKhKPgN/jVlubYJbSFIS2w0BlbAEabaDkN6Esq6iPD53dyZmN5w/i2H2gfS8l2NShYgj3igdtiTalFpUpXqS2REHwPOtVvbu2dQWlLAUoaBWk1kfE9gqzxHOlJGY5kqGmtGH7di5Vx2ieQDIQuJ0ynQHT5U2lYJM7/AJfPpUS2ug9ZDOIV/wBz86dWuXAZVJAOtGiadmpfZbjjy3X8FdVmbCS8wD+Qg94eM7+6rli8G5B3JYP1rKPs1bL/ABxZKSnut9o4qNkgJOv/AH1rVsV0fQBt2B199Z9C+gm12d39idKtYJHUTzqqW38U6/hnWrWORIBkD6UsQyHBAWnoTsKrPF1y2LBFqtKVreXASd4jUj9Ks2XXupJjXWs2+0Z0u3iA2FJLCUSpJ1B1P60J9D4FcytDAWkF3srx4F2QorUVd2dgOvjVgsXW7NkNJV3UjKCelVmyxG4KcjgU4R/FSJ08Rv76JozOsrWvRIMA+6oTt9noxqIXVjbbKciwDGxoDieOM5O6QdKF3aXFLIbUtRO1B7tlxKSVKp4QRLLk1oYv8TCyo8qqr6it4qPOjPo5feS2gSpZAA6k6UvibArjArhu1umS0+EhTiDukkSAfdrXXConm5W5leIr2vWvGToaWlMnrVzlOp3G1E8LtXbm6bQOZAAoehpa3AhIJUTAFXbhDCnDduF9tYcbISGik5p5k9AOdSmy2NbNM4Otw1ASkAKupSkbREaVfdNABVXwhsNOW4SAAl4D5HarSnrAInU9KiikuzoBAIjQneoeKAjDrgTOgM++pkpkkkz0qHiuU4a/EeyJ85FEUrFwR6YoAn2hVgw1U2zqif4iqAXI/azygij+GR6O7zHamfhSoeRPCgU+dcWYA0iBXfGPDakKWYIJn3U4gCxozcOax6pP61Bw9QDhgwSoCpuNGX3P+kn9aH2EBw8tU0PR10WtR1Gu9e1y60nNCiDSCoZtSZphBN0R6I+BH4atemlVW6I7VOs90VZ7tX7K8OXZqn4VU7sw4NtUitIaJZMIOYOQeleprCiSFweQr1ZPQBV5og7bUEwzS+b8qO3oSUHcaaUBw3W+RUn2UXRYCkF05iNaWk93WddtabV+IKXqREGOlHwxnvH2HuXGIquUIILbTSSR1IVp/wDzpSuEFOs8OvnMEhGMWaikqMEZlDL+tEeKsRYRjGH4aEq7V65bcdJ9nIElKR8VGnHbVjDcFxNDKOzQm8s1AJMRDp1gdJqEp06Y3G4WVHFsAYxnj7iC3XeptlN3biwFJlSwVflHM+FHsDwOwsbd60ddcee7RSUrIgIAGgg6a7+FVnjJN0z9pGKvWbikPpvFKQU7gmNqI2dxiuH2F3e3Fi66opCitxIyhJ0Jg+PSnyJtdiQ1skXrFraX1tc9k7cFwS33tG168jvEUnArl1+4cYvLtpWZv0lpKHCpQVmjsyDsecUzb2z91iare8cFm6vvFD/eKjA0GsAc6N4Xhrdk4rFLtnKhLoQtSHAC2rYEkgkpI5DUk0ttRpMLaumSMPsb22xBV6hsusrlGZIExzlI1APXwotillYrsVht0ttPgpOZCgU6zl9w+NVvEH37fGF/dKO2CmlKUUjMG1ETtMQNKaNzimKtLtlrNy662htIYbU0EqMylWbQ9SdqVO0Mo7GbnGLrD71THaNrttEhZTIAOkGo2NYVaY05bF3EPREsIKcq2wVRvsSNzp4UR+67D0R9WZCmFEQ6lQBzBIlOnQihmI4ct5Nsq57UskBRClDMQdjMGPfTVSTQFVtPoIfZqh5OBY8y1bIuXUv2jiGVgnMrMRqB0GvuoZiWGG8+0pVg6spefxIhAiAqcxzfSi3CSbMs8V27Ti7e3Si0lxoqWoAOmVcpPKBQrjG4ft/tEYu7BsouGXkutJKYMpOaCCeg2p27lsVKm6JvA1uP9S4c24kEhshQO8gn/FadxNhxfQi/aGVTYhwAbp6+6s44TdKuNbV9QTDi1qhIhIzEnQchrWmYLjCOIsdvfQ3ArC8N9SpaT3X3juB/SkfEmao48lQPyOD5FLvCAwtRmVDzqtOvttqkgTRHizHrNq4ubXDHUXCG3gwlSSBmJ17o5gHTNtvQhzhDii8cUhVui3AOUqW8D5ju1BYm2d//AERSsg3mMtsewvvRVXxLHStRAVPlXsetLWxujatX6rx1Eh11Aytz/KnmY5nnQJTYUqABXRDEkcuX6ZS0hD1w7cKknSdqN8NYdbKdev8AEGlOWtqnMUpMBbh9hBMHQkEnwBoUGw2Bpryo6qbPhO3TCs13cuLV0UEAJEe9Rp5vVI547ds7eYm5eXT15cEFxwyABlSBGwGwEaAdKhLfyeye+rWQYiozrhK0JmRA+NIzkuLWkDuJJFKoUO52M3jxUvs0klI3NWXg/C7e9xJkPJzpSM2XrVTSmVCTr41oX2cMdria0oBU92fcQBJJmNKOR1HQMO57NGD5aSltpBUomEITp/8AQFN3AdWct1e6HXskaA/5qxt8MPt2hcfc7Jah+T2k+/rVdvuHG7d4rJuHir2s1wRm84+m1cC/V7PWjJTVRO2N+21eoaSgT+UgbjrUniHE02NqtaFZtddNP9/Kg2A4L6PdqUlSgsJLaG8xWY578/GjeOYMlVgtsvJUvLORWx50U9mktb7ATl3hqkZL7sHFkez2iZHumqvxPhjDmHreslhxiMwTM5COnhVtwnDLO6YSEMW5cabSghbSVKSkbCTyE17FbFCbdVt2aEpUCmUiPDlVoz/aiM8TlDZjjQCW0pk60/2udWaKYcbUy+4yQQpKynx0NXLgbgp3iO8Tc3QU1hbSvWObdqR+RJ6nmeVdLPPunRdfsnwJVvZXGM3DZzPDsLcn+UHvq8iQAPfVxxYftDZJ0LKh560WaYZt7Zli3aQ00hACUJEBIGgA/wC/GhWLAG4a5epV9amwx7Atp/E6FB1q2tkyNRqBJjwqp2kAOD/yzVtZKQEmZGUaDypUNIUtWUjmAPLSs9xnvY3etuhMhwiD05Voy250PkJO9VriDhcYy4HWbo2l2kZSvLmSscgrnp1FCceSKYMihK2Uo27NspWQJlW4Bg1HF0HUqaCJaQdSToVdB1obiNhjtg6r0u2WWkkpDjAK0qA8RqJ8aB3ONGS2AWkI/KNCfEip/jZ1PNF7RYrp9pIiQPBNVfF71BBSiDGpjlTSL7tlZVFUnmo0RtsFZvHUh1wpO+QiJFUSUeyUm56QBw60fubhL6ZSls5grxr3Erl5ePpeuVhUCBpB9/WtCbwttLIbbQlDadyBQm/wZkt+lKb7TUIt2ju+4dAT0TPxiqYZPJLRHPjjjhszHKQZinGkyrarpiv2f4gyjPbqS+oJHaAQmV88vh4U9gP2eLxTtkKxS2TdtoKvQkoWXiqNu8An4E6TXVKLj2cKp9Cvs64Z+98VN46pKGbYgpCt1L5aeHOtUuLFuzduspKnFOJzr2zGOnnXeEODf9M2wL9x278EpCfZRI5df8RUzE0+suuXrE/QVyyds6IqhrDPxmBAjthz8DVozZQoCNSOVVnDfxmRP8dJ18jVnCDlK9AQelBBl2dj2lzry0qDif8A4bcEgbD6ip4WezVvtQ/EpOHXABnu8/MURCs3P72RruKPYUqbd0cw6dvKgN1HpR15ijuGfgO96fWfpQQ7CCiop036U2FAJPU0snQFRifnTK4SdCTrTiATGVE3C/8Aop/Wh9io9ptsQKnYwr16/wDpD9aHWaoWrWCSI+NAZdFpJ3IJmKR3jvI6UrTKTJBA2poKIzAzr9aehBFwo+jPDn2ZHyqrXayVI8EirI8oi2dn+Q1WbtUOAb92hIaIfwokBczsOVepvCTGaNO6K9QQCdeE5OR0PuoBYn9uR59asN42UgwnlVesdL5HnvUvSy6LCBDgIAiOdOAJUZidhTS4CpVv4UvQag6UwpQONLI/6vwp4JI7dTaS4TOUBUUbxQKVh2PNIfQgthpecqKQYcTp75j31G44t3F+j3SAItGFvEkxADiB9VCgdtixuLTipDiXlMpsytHJQIWg7xtMmufJG2iif6kTjd52y+0nEg1ALzjckicoKEnfwpbWLKfSbdKFXCADDUElf+1RPtMcKeO7h9IOZTLC5I11bTQmxfes1uPLuUJSqAspmSncpEaidjBFdDX66OeMW5F1wPJcODMohvsg2LZLWdtlAOZRKj7OnvJovNk42uzxBSgvOlwq7QJSFHUAk7jb3xVEtr63trptrObZl9pRzIUVJRmnKI6D41YrS9PEHozSbNtp1ISguIdKgopIgmRMESamoPoaUldhdWFP2lm2tlcuoRLzqVQlWsjKY1H60vD7Vpp24uLy5z+nIDKmhEADvEA89NPfUzF8MbQFpbhTaUjs0OEkJjUx59Kpl7cPYakOkhwNkKbznQCdiKXjJOg8mx/i69bXi5trZktNgoUtBmc0QJB2IHSl4Ypb10Rd3OcIQG0ermUDYDWPOa5h+ON4peC7XZ2r990KNeg0PKOfKKH8ScW2CilOHuhTlrBQtLUJWSTnQrw5g0Um3xo10E+DznxXitGH2naFVu0WrZ4SFqDwgHwJoH9pCXEcUJdIBcIC1oWnQEEEgp6eHn1pHDfFFs1cY/c3yQF31h2SG0AkKcCgQPDrQG/vnrp9y9vXc7io1Omo2gdKo4fsqFxvTF4hjLylqcShLKlSAhsZdCZIjkPCr/aY2jhn7J7LD2F/8RxUKunCD7DajEnzAgDzrLrK3OKXDlzckps2SO0I3M/lHj9BS8UxJdwVAIIAPcAOiREADwp78Q3G9sXd4ggSAoBKtCkakCrdiv2iuv8AC9pZ2RcbvH7cIvXTptpCfMAEn3VnaW1T2jp8Y60okqV1Jp1GkLKVs4olauppwtotGu3eEn8qOZpSXWbUHOc72kIHXzpTeHLu3e2u1yeSEnQeFYBDYLl2/wBpHPQchRe9Uh/B0NpgOMOKUAB3lJVuZ8CPnTa0pZTkQkBI0iktEoVn0PgRIPhWewpUDFEkJXtGh91cEledAmdCnrUu5tQFFy3Om6kGBHl18KjtohUKCknqeVawJB3BOCMaxplN1Z2Dy7YqgOkQknwJ391bF9nXA17w3irt3eJSjKgJRl1zz49BTmH2jAu3X3HFdjhqEMW7YOjaMoIyjaTqSrnV0wS8cvsNZuHWy2pWuUqCiE8pIrmlkcnR0ywuELC76Q60CaqeKuNBS5GxqxX9z2duUg6kVRcYU6m2zNIK3SQY6npUZsr8cGrkM22FXTz9xdWt2bYrGVtQTJB5mo11ww7lDK8UeUko9YpxRUpZ5meXu0qazbYyhlDKr1hlJ3LaCtfxOnyrj/DjM+uxG7WTqpWcyf8AFCJ2/wCnsFYFgi8IxAOelrcytdllV+ZP+an4o429b6DXah1zhDlpcBFviF2lk8lEK+u1FbuyRb4XbhJJKtVKUZk8zTvuxE9Uyg2PD+F4jxmLa+D5D+Z3KlUJcMTlJ3A8RWyWrbTLLTTSAhpCQhISICR0AFZbZMre41w5bMw1nUtQ/lArUrVRB19xNdKbaPNyxSloJEgNDWAelB8UBVcNHQAtKGvnRZIJaSDGknaheKQHmNRBaX+lBoSPYDtZlYiD2Z18qtrUhCVAflBHwFVS19tYn+GdZ8KtbYPZo1nujbnoKVDSHoBcIEx5xNNkjtAc0yeVLjIRmMafGk91OSCes8qcmio3hKQCNO+r2dOdVrivCW7uxt7tthK7ljVzue22TGvkatr7CXO84vKlKlKMazrUS3cRdC/BjLmYaAn8pKvqaLg4xcmPGXKSSM+Yw60KQ42zqrRSVDaiVvbttAIcMomUHmg1IurFVlcqcRJZUrIrwPKkttF1RSQYmuJtzdI9JVFWyS232oKyJbToR/P4eVPW9pnuUXlyJUjVpJ2Sevny8qkIbCG0ojRIp3NmIAiRppXuYMSxQr08XPleWdkPFnslgtS5GdSGwE7kqPLpTWGBy2dNygpU4gFTZI0GXlT19bqukttlWUJeQ4dJPdp2ciAgJCQBG/LnVHsj0WLDuKbfEezD7C7VxY0JOZsnwO499NYoCXrkmfbRpP8ATQHICgoI22ipLd4pTCmXie1JEKPOBFcebBStF8U97CGHgdq0SBo+mNatLZhJGkk6TyqqYcfWtSNnk1Z9ydvfXMuisnseAJEbHeoGJEfdz42GX9RU4eJjSIqDiRAsLgQPY/WmFKxdiLo6nlRzCvw3v+pOnlQG7VNyTGog0cwxXqXhA/E6+FKh2T3DOh3mkOEAQBrypShCZMz5zTajMwNY0npVEIA8YAFws8+yGnxobZe2dY2ohjH4qx/5I1+NCrJXfV4RQrYfC1dplM8o6UjNJAPxpClgg67DTSklfdBMjTnTpCCXlDsXB/SfpVYuyO0SZ/LVjfVDbgB0yn6VWLxR7ROv5aDQ0Q/hJ0Vr+UV6mcLWQgnTVIr1ajB26eS8g6fl5edVu2MX6BsAo/WjjwPZkxrrQG2P7encd/8AWovsqixqntNIOnOlnaUiR0pJEOTGsbzSlFJBI9qsYpX2gXd8xatMWqB2TqIeUWwpISFhWpOwlI0gzQjBl3l6zizr10Fl7B3W2lLIGVKIiTEfGpv2lOP+hsNpdhkLSCnJoTEglX6VV+HHylxbVzdOt2r9s6xCGiogKT+UEiddKlPoddUSvtIPacTtvBJCl2VssZdk+rGgqquXlw7bi3JGRBMGO9r1NaynBsH4iWl7FncUbv7Vhq2eTa23bNgJT3VBSQZkR5HSpLP2acNrfYbUjiBXbAKCjZlKQCD7Rywn31WGSPFJnO7joxXs1wAVEBI7vQeVHMBxp/DLpAL7jbKVSVpQFKHlNak19nXCymHXDY8R+rKU5VMkFU/yiNR1PKnR9nfC5LI+68fl0D2iBkkkd7XuxEnwp/ywZNMp13xYxcoSlWJ3Dv8AfbQR8DVYxrEV3qkoZW4pkHUrTlk/4rWhwHwqkPKOB44exGmd5KS5rHd72vXWNK9/onhJIYI4dxZRd3Bu0js9Y73f066TpQU4LY1mHtvPsKPZOKSojKcpiR0qK9bLy5iDFb2eCuEWVvJ+4LtWT2VLxFA7TWNO/wC/WKr/ABnhHC2G4DNrgjzV6+otsrN8lzsiDMkJUdxrTLLC9A/ZmYW6A0zOgESqoiy/i1+1Z2qSVLUEoSPrXMRuSD2DXXUDmelWLhWwFnauYg4B2iyW2ipOgH51eQ2oTlxVl4R5PicxG3bsbFnD7eOyQmSsj8RfNQ/TwoItKEguOEqJonf3CQ5oQpSZkzOlBHnC6uEyQDoKXGn2x8jS0htRLi9t9AKafdUyosNfin2lfy+FS1/sTAUYNwvutjp41DbbyiVGVK1J5k1UhI4yyEaq1UdyaK2IUhpbpJynQDrUJtovOpbTOv0os4UNIAkZUiBWkzRRHc0BKjB8ajrdA2pm6uwVHmByqOhSnDOwopGciSnvrAJ0palSqTBA0ANNDzrijMArI8E6k0GZOjXOBcbbxiwVh76lenIaDZSCCp5CfZWBzUkaEcxBrQX8WteHLNpTwXCkgEZdco3MDYD6V802rrlq6l1ouNrSQUqSogg+dWrAMbusR4ks14tiD7rOrTpdVMtqGUj6VCWLdo6lnUlxkbzeu9s0Cgggpka7ihTMlQCzpy8Knv2SMPsWGGlKU20gNpKtTAEDX9aCvXot1a6H61yyWzrwyXHQbZsu1lw6J3HjUe6a2n59KinHEt22WYMVXrviNaFqJBPlRUQxbTtkzE0qajXSdIqDiGKdph7LXNIgUJfxtd0TOgHXeoi3i5qZgGNa6IwIznTsM8NsL9OuLp1tbasoaQDG0zI86u9sshG/LfpVOwdwSvX8qffVmtnIQAANpq6jo4pyt2Gu2MAgqOmpodiSsz9v4trH0pTVxlEyQT76hYi7D1vEzlXPlpSSRl2Q7MypQP8AyzVutSezagySgbeVUW3uQ0syCTlIgCj9nj9uENhxKkFIA18vCkTSdFJQk1dB4qGZMgq6UIvb4vPqtm4CEq78c1dPKpab1sWq3wQUobW5vyAn9KpPCt+q9TLi8y5KiT1OprpwxTdnPktIM4ghwNpbCwlEa8taEYYoFWK26VhSgy1cJA37i9fkZo7jCYskODkoAwOtVDD3uy4ouHG3QkN28Ek6KkElJ6ggU/06xg+ZNy0T8USpYukiIMLBFV7EMZZwC3YedbU465q22kwVJH5p6eNFX8WsUNEtW9wSE5im5KezbEdU6rA91VWxbcx7FX8dxMlbSD6pKhoQNoGwAGwri+XE2+R3/VmqNIOMX+N3mDqxBGGW1u126GWkvuqzLUoZtAOQGprivSr1XYuv+1qUtAoShPPbUz1NWbFkItcFwmyIh0Mm5d6hbnX/ANOlV8Hs25T+I8ru+XIV6kW32eWTWG27a2S0yAkAAAEkwP1NIUSVE5ys9TsKbMpahSpJOpp1hEgEiBsDTWChSElQCjpXVlSDqYjWn0IiNBSHtEnkedOt6YrVdBLDHQsIIM+tQfnVpBBPjM1QrS5Nq+hw6oSoEgc6vDa+0GdCpB1BrgzY+DOiEuSJBUNRp5momISMPuNATk2p9SglUgyPHpUW/JNhcafkNSGKzdx6TAmYFHMNV6l4kCM4A+FV+7/GkA7DWjWGEpQ91zJ9+lBdjvoJLPQiYmmlqMSTHIAdK7mmTPypt497WZ2pyYHxg+sI/wDJHv3oXZKhxXkPrRDFz609Oy/zQqyV60jbat6N4WaZEa9dKQtyCR1pE5hBjlTS1AajeqImddMNrEj2T9KrV4fWCP5aPuOShUn8p+lVu9UA4ABsmg0GLD2Gq9XGb8or1MYcuGx/aK9WoNlgejsj4zQBju4ggaQF/rVguJKFTpvVebJ9OA/r1+Ncz7LIsT59ZqJ05U4PZEA7bGuK/GBgzEClBQmN6YxnP2nZ0uYe4FKCFBSSJiY6ik47xJh2N8P4e3b2qU4jZoCfUiElCRqfDqauPEGCMY9h5tnVKQsGW1pg5TvqDuKoP+leI8ALq7S4ti1ctlpzM2FBSM2xCvqKRxtGTBGE4himGPJesxnLqykNKBWCf7Z900dZ4kx2+XFk23dPg/hsYcT9Z+dQ8P4Kx+5uXblq/btlM9/tGTlIPURtvRtHAmK9kWBxFdIt3DLjba1ISY6gEToOdB4kw8iRa3nGLgR2TVmwRIWLkWzZnoAVT8aeu7/jy1aW4u2bW0gZlLYt2XUgRucsmozP2W4RlBeublxZ3VCd/eKkJ+zPBkaouL9PIlDoTPwofhihbdlfPF3ENy0u4F0xlbIEdk3m2kEJyydt9taJsYjxg+z2yrhNuztnuQywNuWaD8qH3nAbNs+tFrf3DYiN9/CRRWz+y/DHMrt7dXFyVgEydfia34YjOTIxdxm+QoO8RYM6FDRBv2kkH4amqPiV8taS86pJXGRMRp1/zVp4x4dwHAnLa1w5p1V2vvuFxzMEJ5adT9BQzDuCcQ4ntDetvN21klwtJUtJJWRuQByFPGEY7MlKWkUu2QXFuXB3Byonmo86u94l61wVnsWylhCEISrMDrHTnTqvs/ubPI2zeNKCVFUuJIk+QmjeOjCzw/bWJtXg8yylBcERPM/GhOSk0Wx4pRTszO4cUVZRqTvT9tbJYb7Z7YCdelRVINvehLplAO4ESOtS7habhYQCCykZ3CD8BVjmeuwY4VvOm4dEZtEjoOVcBBMzSXnS66Y0k6CpVowFKzrjs0ET4npTCdslWzfozXaL0WrXyHKoty+XCRJilXNwVqIB/wB6inXlNZGZFcSSueVPMmE7V1SJSc3SmGVwShR8qcUfW5yT7VTre3DbQJHeOpJ3NR7C37e4zK9lG/jRF4jr8KRjJEReiq60cqwYEc5pKjrTtuBnKjyGlYNWz6W4JsbnEuBsKevblxTy2ZUVgGUyQn5AV3FOF7lIKmUpeRzCdx7qzbgv7WXsAtmMMxO39IsWRkbW3AcbT010UPnWz4FxRg/EbHaYXetvkAFbY0Wj+5J1FK8UJAWbLjejM72wdQFBIIymFCIjzqtXzakAyrXnW+3uGWuINkPNyrktOih76znibgy9YQt+1SbpoDZIhYHlsfdUnilDo6sf1Rnp6ZnFugqWSdhUx9B7E5Ez2Y7RfgJgH406xhzwWYRmUTCUJ1UpXQD31cXeFUYPw6pu6Oa/vGyLhQ1AMd1I/t09808NsGVpIAYS7C16mciffrVit7gpQCpUDYVTsLdKXXEqOqQEq851o6zcynLMzFXo5Ww92qCM6SY2ih+K3Ke2aClQEpVmI3I0ppeI2zKUoddQlRGYBSoNB8ZSrGUtItbxCGHAoKWjvE6bCpTja0WxNJ2wzhi03mZbTISwjQ96SrpJ/wAVNurW3RZC4N6ltZ7otENytSvM8vKqlZ4ldYVhtrZh1KLdgHPA9rxo+y+L1oOgqSYkGYma5WuL2d//ANEqYq3U+WlNJVlDiSlSCdwRBqLg1k3huK9kyVZSBoTselSHrptCFZj3x7PWouFvquMbQtQ1Uat8zfMh9MI8C14u2pzDXUhOZSUhcDw3rN7Rwv4tfhJEqIR5gImtUWhKsOxJ1UAItF948iRH6VlHDlyl/G3FKgBdyUxH9AFdP1O40cvxalZEv0LuUJtUEgvKAWf6Rv8AGjSbRK/RMMZSPWLS2B4E600tDaMYfCTKG1FINHeDrf7w4vZcIOS39Yfd/vFNijwxCfTPnkY7xOvtcfu0A91KwykDkEgJFCilKroHTuQAAal3T/b4k+6TOZxSyPeagrdbZYduXYAQkqJnYDU1aL0QYontHezG41J6VKaGhj51EtEKRZpcdPrXR2rh6E6x7hFSmlJUJQZnppNFBQ/oSI91Nvezr8adTsN/GmndEiVaVWIkmRgQpJMacxVtwR8O2CEAiWu4fGNqqSdtNaMYC+W71bU/iJ+YqeeFxDB7LSFykjLA1qHfGbG4B27M1ISuEkjUmCKi35PoVwFE+wdBXAdBWLokvDT8oo1hpBS9P84+lArww8DH5RRnDVgIdkD2k/Sglsd9BJzTbpUdwmRrPupRcB0nbnTK1wEnfxp6JgnF1d//APyH1oVZK9afL9aI4sSVT/5X60KsVHtTqJy1vQrosRXrrPhTanJUZIpta4AgTSCuAYqiEOrVKVg8warl4qXEz/LtRxSjqDqYqvXh9aNdYrPoKDmHH1IB/lFeprD1eqT/AG16gAtb57qtTImq8kxfT/XR932DB61X4i+Mj89czOhFjWuFpUANqVmSpIBA86S4DmATvE04hUiCOVEx5aSDO4qDjCf2JqfH61OKtAJMVFxcTYNweo+YoMyI+BpUWb0Jy/hGZPKRRESQBynWagYEBlvv+iqflRJA9qdOYFZGZ4AmQdOuvOnEgZtAIFI0nYjwNKTtpvHx1ogK9iAm8Vpy/wA0ZN0zZYWbt8hLLLPaKJ8OVCcQEXSteX+aC8c4slvDLTC0EFS0B1/X8o9lPv3pUMykYpd3WK4mt4967vnsqEdCTAT7tBWv4Tw6vAOGLPDg8l51krLik7FajJjwrBUv3F3jlq3arKXy8hLSv5VZhB+NfUJbOU9oO8AAVR7SuZpprQ2KVSsrjloFIjKG1Tz0FVzEcHDi1d1RB1JGvuq9rt0mO8d4g61HvWm2rc3AU022xLrgUNVpSCogD3VzqOzslmSWz5/4laYt8Uctm0HMwcq1H+bnFCW+egCfCnLy4Vc3Tr6zKnVqWfeZpkK0jnXWlSPPlK3YpYEk5R8KiXDxbGiiBzE6VObAV5VCvWpVHLemQj6IyX1uKgAR1qVcgMWjTwGbMYJqMmAtKE++i3ZoewpttQBAJovsCBaXUOnLMEjnyp66whTKe17UK0kBI1NRnWi2oEGEjmRyqSnEIa7KcyRtPKtRlH+kuydZatQlLjanN1CedeeeB3KRQs3SjtA8hTanSTqTW4jeE0uAAlJmDFJDygd9Kg5lJ9lVeDyhuB7qajWkEe2mNfKiFhfqZdbcaecYfQZS42opI8iNqCIJWmRtSwqOe1JKNjxkltm0cNfbBieGlDGOtHELbYXDcB1Pidgr5GtdwPifB+JbUv4XeofCfbRs4g/1JOor5BaxBbJhRzt7a7ijGH4k9b3CLzDLpy2umzKVtqykEf8Aex0pVJx0zS+eGTePs1j7VcavcM4ptGMGebtLhFoXHnQUIMqUQO8rnAPjrVZwX7Qb5xRwviO6Ltq4crd6shZt1cipSfaR1G435VSeJeJL3H8dGIYwEre7NDZ7JIQCE9KiD0a+QtFnavIeDZUVKelISBJJECaDe7QFD9eL7LVj2JXXDvEzpW0C28Ap1qRGcaEpI6iCORBFHGcT9Nw0XWHOIcB3n2kCPzDlVCvLl7GOHbbOlS7nD/U5vaK2SJTPXKRE9I6UHscTvMOdV6O+tonfKd/PrVd1oknT2XHG8VYebccX6q7SYUk8xHLwquWmJ3Fu8OzdcQJ0yqqDd3bt46XHFCTuAIHwplDqg4lAGx3ocdD8rZpuDXKb5AbuEhagDGarNZpVbWFuEqKikZZJ1EVn2H3K2G23URmA1nnWkWZQ7hIc/N2aSnwNRnG0dWKbjKhCmwpKlqgqNIw0hnG7ffKpeh8xTzau0GVIHQzUS5K2HW3EGFNnMPdU4S4srljyTNEumweHL0q07d1LY6kCP96xDhi7DOLBbh7ouHFE+QrWA+7d4Fg57bMlbylOQd+6ox8TWF2a1Bx8g6hxz/v512zXNI8/C+EnZc8IcD/pl68e6hKlCTuonT61evs7Y7LCsXxUjUJLaNegzH5wPdWZv3BseG22gYU+4ArxFbFwxbpsfs0bS5ot5lTi/Ne3yiqzVJRIXeykIB7KNSpQA15+NCsYUlxNtZAgB99CF/2zJ+Qqw4ja+gqQCdInTnVbXldxVgrmUqUQemlUqgBJSTcuFagewSdEn8xqW0dQSRHTaoiXivusIJQNO0X+lSWUzqAT1KqASUjXQCmnzCT+lOJOkCajvlUeHODVosnIjOOhpgrJjUAVItHSm7bWme6sKnpUG+0YQJgZwY8qdtXO8InMdTRatATpl8CjKsug3qPfK/YnzMy2TSGHO2aS4NikE0xdrm0f6ZFV5jWzqTsr10r1o8hRfD1kNveafpQK6UC8n+0UXw9RDbpGklIOnhSrso3oJFSSJ1A+tMuOCIjy8K8XO6STp4UypWYZjPu1qiJg3FVSJ1/D60KsSO2J8KJYmrYdW9I86FWJ/aD/AG0PQ+B3MZnem1HxpYVABJ5U0rXlpVEIIWZGp1IOlALz8YeVHNCo77HWgd7Hbpk8orPoKC+HGWh/bXq5hxhhOn5a9WS0AuCwFJMgSQZquKP7afFdWJWoM7SYqtOH9uOv5hyrkfZ0ItC1AFPlXSshsQPOmlmS2YjuiaVA1giBvRMKCiUa1GxVROHpMCBm38xT5nNqBTOJg/dw15q/SgzDOAGTdgRJYUflRBKjAMHzodgOrt0NJLCtfdRBAkAidqyMxwxnE66V1MQrnpSdTpShsoCiAr+LPIt1uvOGEIRmNZPj+Lu3D7rzivWOeOw5D3Crp9oeKJtnBZoUMxGZyPPSsiv7krUSTqT1poR2CcqQ7hbqlYzalK8iu2RCuhzCDX1JdYuhMBLgVJKQQdz1r5LtT64GDpWg4ZxrdBpGdoKS02EkhesjSYPWjkX8GwTiuzY38ZQ0ASoSDVd4o4jaXw1ia0rSVlgsog699QBj3Vm2JcePvJPqlBP60BOKO4gXVKKgmRpOk1KON3ZbJmg1SEkgqIJ0ptSo2rucARSCQeVWOWyQw4J1r14iUhQFRgSlQ0qQl0LbgnXpWBYPQId6URYWfRch5KMVCW3DkjaprQytCRqdabsaC2MvgFEEUKdTkUaIvKhRHOojqZ1pkNIZ05V6vJ3g10iBtREOEUk9KVzrxFYw77JgbR8a7NMoXlMGYp4b6VgpniQRrTYUtteZJKVDnTm00lacwJ5ig0G3domIvGrlAauQArkuugXFgh8JSHEOt5M/NIJn9KGVJt71237s5kdDyqUovwvHIpf7Lt9m98wnii3tVqbKX0lolYhJkEFJ8IqjXaAm4dCDIQ4oAjmJNTUoZufW2yy28NYBjWmX7cMWUqPfWR7qKkJLA9vwiJOxildoQQYEimQcpA60oGDVTnTDtri7SGwlxKgYjuitL4fvzdYHbuMrSshGXwkcqxnerBwljisKxMNurPorxCXATt0V7vpQ4oZzemaxhTqXXSHJSufZ2Aoo/YC4T3U+M0O/DX2gAkDXxo9YXKHkJAkrOgCdSo+VcGWPBnoYcinEF4TcLsrxGHXb6bdkLK2VrRISoiI02B61Xh9nN5YOPq+8MNuEuKzAtuFJgmdlCrc7hAvHA/eXJsmEyUOFxLa1qHJM7eevkar2LcQJssMFnhDby1J9py7aywByBkz56V0fPmulI4voxu24A6/4dev7qzt13Vpb27RlSluanWNANzoa1jELi2t8Lw6ztHErZcuA0VgQEwiQD0JrBG+K762xDtLi3a1KAcundSZj3zWjYXxErFsGxD1YQU5bxIGsKCwPoa7m03Zw7Whzim/afuMiT+GMuYaa1XcPaTc3K1LTnSgbTAJ8a7eulxSpJkmZjnUjBkkW7i5Azr+MCnbHSJhLhVAUhAAgACYFLShIklaj50tAOYgR76dCSNezA86yCcAVl0GRPzNR7mAkaaVL0SJWoHpBqLeEryiAARpFWiiTA+JOFDjCRJ3VvpO1OWjwCQeZGtRsQQ65ejKU5EJCdedPMBYICgCR02qiWhbLZhVznt1IjRAkEnenLlRFu8CfyK50GsboouUJSSREEjYUSfX+zuxB7h+lefnhUjoxytAG7X60GB7Iii9gv1bgkjVP0oFdK9amT+UUWsFHI7/6T8q50tl30FMwj60wvumZMTXSvu7R5UhwjmfjVCYPxInrqEULsP3gbezyFEMRXKU6/kNDcPP7RvsnrSh8Dm40pCpjrXQrST0rhVrqNxVEKNGZNA74evEbxRue8NZMUEvp7UcjHxrSMgrhygbdPlXq9h/7snyr1ZMxbFKB1Bka6dKrz374TyzCrAoJQshOutV+4JF4rzFcj7OhFjWBmQNhlFdQpaQCIUDTbphLZzbpA032pSU6ABUp60QDqjGqo15b0xiWuG8tCr9KdKhEDemsQAOGnf2lbeQoMJGwH95f1AHYrn/20RQe4k+AofgGt26OrK+X9Jqc1qhPIwN6yMx1JMEH3GulaW21uL0SlJJPgBJrqUwTGoig/Flyqz4YvVtk5nEhof8AqOvyogMZ4sxRWIYzcXSiQHVFSR0EmB8KpzqytUx5UUxx4KvVJGoTAoWwguOpSBPh1q0VSIZHboJWdjlbS6vnsDzr1xdt26yUGXDpApWJXoYbRaMwFoSAtQ5HmKEobU6qAPM0VvbM5VpDynXbtffPdGsDYU8h4MtAAEDNvSSAhORG/Oplkwl5LjSxKVJ18KzZkiOLoK3NLD461GurJTDhSg5hyM61GCHP5VVkkDk7CnapPSlBzTQ0KIdTyPwrwdWncmtxNyCeclQHU1OcORAHQRQixcLl40k7TJoq8dI51ui2J2myG53lTTBVKY2pbhINMmKKCxKhpPSvTmSDXeRppJ78TRFbHIrsV2vDnWCJUmuoUdjXaSoayKxqHNhTybZ4sF8NLLUwXMpyz51HBO42rT+Abg4hgjmHvozstrIKYlKkqGoNTyT4Ky2HHzdGWuJgzyNJmjXE2FnB8cubAGUJVLZPNJ1FBIkeVMnaslJcXTOhSgQpJgjmKcfuHX0pS4ZCdqaNerVYFKSVISZrusA17Wup3IokzyVa0onKoKipuDYS/jOIJtGClJIKipWwAruM4YvCb9dopwOZdcwET7qHJXQ3CXDkahwZi7eKYSw2pYNwyA24mdxyPwqVwjdXb905cuhCm2lrQjO6pIkEj2U6nymsgwnFLnCL1u6tl5VoOw2I6HwNXjgzH0qu7lkpCA44p1COkmSBU88bjZX5WnOn6aZeOIuLr0h9QdeKYzqjQdEjZI8qD4my1cNrkEpIOg1p5bkgrTpG9cCu0b3GXlXAnvR63CKiZpxHam3cS6EK0MbUY4Qxjs0XNsT+LZOIGvMDN+lXBPD9veJUq9bStB/IvbzNZ/jmEvcMYuh5gKNqVSlRG0/lPur1sWOahyZ4edw51EP29x6U2lWb2tdPKjVmtbVmnIyNyQPaJ8dNqoGG35ZIazEBJgD6VpLCkNWjYUQlRSCRNXjsixKHbqcymwE/9KT8jUhN8ykQ93D1UhQFcaurcmPSGp6ZoqWkSnQiOoMzVEKzjbrL6JYU25G5SQahPgl8ZgIgUu5w+3fSVKaAWNlIORQ94oUt+4tH+xedLyFpIacWBmzRsfGqJiMEPtm6vXnWLojMs6TT7VvdJTrcnpEUHt7R5IKUuFK06jxFEmHbtpQkhxPPnTpMUN2GdKhmczDaIowpcsr735TPwoFbLLkLbXCuYNEkrX2LgXM5TrUc8LVlMbpgq7UO0SP6ABRfD1dxcaezNArlcuJk/lFF7FUtmOeWvPSOpvQRBmSdZriiCDNJCgBFJUscgNKcUhX57gnWUaaUMw4/tI05URvz6sH+k0Mw/W55xlpfTWHtdhtypJkb6VzSd+VeKjGse+qIWxBEEeRoJiH4w99GzoZI8aCX/wCKOutaXQV2FMP1tk6EmOtermHwbVHlXqy6MWuSFjTQnagN1AvFctqOpWSsHLuqaBXel2rXaK432dCLArvIt9Rogb86ckZe6I91MqVDTBBk5BS0GUzmnxG3wogZ0EE5jpp8KRe/+GrnfNHypSiNNa5e64YuJMK0/wDbQYUR+Hz+3qG8tq/+Jqa1+GJG4FQOH4+8wOqD/wDE1PZPq0xvA5RWTMx9Jyp03NU77RLzs8MtLcK9txTh8kjT51bhqPrWW/ahiAF+poFPqWUtgA81amjVg6MpvHC5cuLJ3NKZV6O2Xj7R0T50zBW6E7ya68StYQkQBoBNdJy3bsQkLecjckyamgBlsAb1xpsMok6nnXQCtQMaTNBjRVHWkSZVvNEbFOVpbx8hUSCSANSaJZC1ZhHONaRlEga4c6yTzqTkDFtmPtq+QrzDIK86thSLp3OqBy0rWYjDWSaSppKt0ilp8a6RNMLQqxt0puc43CTTtwqFHzrtoIznnFNPTmJmsisdIaXCtKjqEUsr1NIJmmAzlNfxk07OvWm4HaCsKx2uikzpXgqsNYonWvRNcGtKrGEkRPStd+zCyDeB3F0oz2jpAEaCABWRpGZXLyre+E8P+7uGbS3SYUWwtz+5Wprl+mX60dnyRuTZmv2i5XOKSEicrYCo66/7VWLbCbvELrs7RhbhOpyjbxmtzueFsIvb1V5d2qXn1CJWox8BU+3s7e0a7Fi3bab/AJUpAFJHOlGkWl8jnJts+esQwu7wx8NXbJQo66mQR4EVDrZePMDdxLD1KtLfO8kggDkB0rG1goWpKgQQYIPKujHPkrOLPi/HKhNc1CpmunarPwXwwjiXEXGnXlNtMpC1ZR3laxAp5SSVsjGLm+KJXADrbXEBbc/jtFAPiINe+0DD1sYubiO6sfStKtuAsIsHGnWrdxLzZzJWXyVTXeIuGWMctFNO3BbWB3VhGYAiuT8i/JyPT/DL8PBmAnQaVJw+8XZXjb6DqkzvTmKYc/hd6u2fEKSdCNiOo8Kg7V2do8htwkbbhlycTsW3wYQseynWTRi2bDQGaM3QbCqLwHiNv92rtw4oXCVSrMZEdE1cQ8ANAST7Kevn/mjg+WMXzZfP9kpR4xDKXU5J5eFRb62axG1Vb3DaVNLHfSRoEj9aiIfOqlExMD+o+HhU1t2ACTKzrXfytUcHHdmfYvwk5h92m5sZWwgpU4hR1Rrt46VaLHtrhoPthtttWqVqGZavGNhRlAUQ4oJEiQlRI9o7n3bULVZdiw7csha5V3WM5A31IHU70nGtoyb9JqLZahBfcM84EfCKYNs/bnNbuzzUkiJHlsflXLdDLyc7TixJ9pLhGviOtPFTrMqXLrfMgd5P+aMZILTR1u7RcZkQUrTulQgig+NvN29gp90CULGXXc8qI3KUPJSptQS4RLTnjy91AcXuGr6xaQqEntFZ09FJ0qiEAacTAVIUAoag0Rt8Vtn0BS4bWNyOvlQ77ut4Mtk15FkyyokIBQdVJVqfdTKwaLEw4y6YbfTm3kGp7LriUlKoWkiJHKq6MOaW2F2xbTOqVQZqbarv2AUKbTcN7d1RCh5TWa1TMns7fJW26mU6FOh8KK2DkMk/2xQ54qu7RYZDyy2QotqSStBn5ipVio9grXoK8/JDjLR1Rla2Ew5I5V5S42phCtI1B866SSM3KhQRm+VLSemU0NsD+0CP5am3qoZH9sUOw5U3A22pWthQfCpMV4946GRSUmCSd6UdR4+FOJ6JBJVFBcQ0e11o1EERMzzoNfz2yYHI7UsgoI2Ai1R5V6u2EeionpXqyCWqAlwJ1A0Ou5oHfD9rO21HNe0TICTPLzoLf/vZka865WdCDQALNvJGqRTreUAkcqZJm1tTpojf30slC8yhomsZi1BISVHc1y6I+7XNeYPyNJJMA6Geldfn7vdHiOfhQYCLw+oDFEHqD9DU+3VlbGvLzofw+QnFmCToZqeyfVJkcqyCyS0M0ZiAk7knlXz7xziXp2K3Dkz2jqlDymB8hW3Y5eDD8EvbgHVLSkp8zp+tfOOL3BfvnDqQO6KrBWyc3SIrAhK3NdBpS7dqTmNOJbi3A6mnUJyojnVGySicXKjA2p1por20ArgQdhqanIbDaAkDxNLZRI4yylKgdz16U88dIrydPOkOK3pWP0R1rygioqzrtTjpkmmt+dMibOppUVxI8KUBOlExIttGlmOdRrleTSdaksmGSTtM0OfC1Ok8uVFFPBpSzyps5zvToSqd4pCgkbmiKxIChXie8kxSJVMiPjXs5WQI2rE+S8Hp31rgMmu5SdhXQ0ojkKw9Cga7udK8EADU062ADsKw1BHA8Dv8Yu+ys7R58iCstoJyDqegit9s7dTdq0OiQB00oP8AYM4lVvjVsRzZX7oUKsz6RbvPME95lxTZEbxqPkRXF9KemdnxZP2cRlcFBIVrzjlUY7jmKdWZ1JppYAgaVzxR6LdHJMKMjMnUAVgnFmHOWGOPlacqHlKWiPPX51uqo17yk+IrIvtHDwxVorSOyIOVU7mZNdWBUzh+zcLKYmDWu/Z/w1hyMKtsTLyl3L6TnAcgJE6CPdWQIOta59nL2FDB8ko9Lzku5jJidIFUz/5IfJTns0ZdthyAAQhZP9ZJqDfPNMW6wiUkbJTUtLlgpWVvskLO0pg1BxZwIZIDYmInlXElbPSekZbxrZC6t1XCU+tZ1Om6edZ8dPGtev7cuMrzJEKSRHhzrLL+zNtePNCcqTI05V6GN6PG+mO7OYdfO4fdt3DS8qkGa17Db9rELJD6FAlwDMR16eFYsDrrVn4Tx02FybZ1UMuHQ/ynrXTF0cZqCXAXAoiEoEJHj0qQ26YzT3iYEHnQ5p0KHdVM1JSslQI2AgaVS6GSCalw2lAMfln6mltqEoA0A1AHKNqhIczKkaaZR+tOIcAUYOwjpTpgaELbQzfwEZEPQoKA0CuYPn1qQonJznzph9wKU0D7GaFDrPdHzIriFHs82adI1Oo8Kal2hU/GQ7pfYykGEuzE7BfKq3iNk+7dvFFwhiXCqFNqUJIE6jbUUYxlR+6rlYJkZQnzzCKhOXYtLx0POqBASr8OZBVl08j8Zpm1Qju9A9nD75xRCcSsFlO4K1JI9xG1Tk8P4g5GZ+zUmD3kunpPSo7uJWj+LejO2oWylyA6ltQcjYwPPlVgcwprC7k+jXjyEgBSFJXuDr7JmDSY5qTpGyRnBJsZsOCMUuoctbpvsHAFB4OAIBPmJNWjDeAb1DXaX+M2yWwJUptB0Hvio+A4rdNPvNFBumuyU62EAA5gJKTyk70KuOM7nGFpZcWWbUxDQEa9VdfoKdpvoVO9lmxW2wG1wp+1w+6dub9xISLlCoyQZGogb8hQDDi9iFw+1cpSp4W7i5CAlRWgSMxG+k1xKiDlUoQOVOm49GQ44ylKXlp7MuRqEnQ/Gp5MdKykJeEXcd0iIr2aI6HlSEJBG5FK0iCCTXMXGLwyzO2hih+HfvImNqn3Z9SOWhofh37yPKlfY3gcEalW9K2VBOlIGq9ppwzM/QU/gh7UKGmk++g+IR2w06jWi4PeTA50IxD8cSOsUsuhohCxM2qa9XsPP7KivVkjFqBJUFEACRFBsR/fFacv1osSZHhGs86E4n++qGvMfOuRnQgyZOH2ukd0j511otlOo1GlNJP7HbyNhpTo1gk7DQnWKyMxwZm0ZdMsR5Vxz9xe5kZd/fTeYGSBHvpazNm7ofynT30H0AiYDP3qxBG9T7dJygb8qGYHIxNnz1om1CUSFAQT9ayCyqfaVfiy4aQ0Fd59zUeAH+awhI7V8SfE1pf2vYiXMVtrJJkMtAq81GfpFZvbJ7xMSeVXitWQm7dExCQGT1mvCRAy0+4jKygQRzppIk85rWEfYQB3yNakHWmkJygDanBIpRkKnKKjvL91OrVAqK4qa1GbGlbnWaQkGlKOtcGh0phDoFK2rgMV6fCsEeJCbcDrUUgEyo6VKVHo6SdABNDnHS6CoaIGg8aZFG6QhxyT3R76jq1PeV7hStVCASaeS2hLc/moknchpCI1IqS23oVGIprcyaeCj2aU9KwySQrMeVcKopMmuVhrOz40tBhQ1pvSugwRWNZr/wBh2Ihjit+zJEXVqUgeKTm/zWl8WNiwxxm4OjN63kUejiNj70/SsC+z/GPubi2wvVHuNr72v5ToflNfQHHb9ti3CLq7VxK3GgLlhQ5lOsDxianOHKNCwnwyqSK67dpSCCodKgP4o0iZWAB0NZXiHG92tJbY7vVU6mgLuO4i+ClT6oO+tRjgO6X1pPRqWJ8Y2lkhQU7JA9kGazDiDHncbvA44ISiQkVDC85lequpM1GIAWQavGCicuXNKao8nQCrjwLxGxgN+96QAlt9KU9rElEGfnVPivTWlFSVC45uDtG9o43wm6SkG8ZWeQI1rl3iLWIolpUJAga71hLTikKBBgjY86L2vEL9quHFr92xqSwJOzrf18lTNKvFpQ0QDOkQaz7FLO5usTV6J+I22pbhmAlAGpPKKnt8TtupUpxeiRME6moDOM2XeunLYruUqU4vMo5FJA9WjLzGaCZ6VbHHZy5sia0V522eaKQ42UlR0SRBpBStpZSUlKgdjpSnn3X31PvrUtxasylKOqp51duHrTD+IrYem24W+2oIcWkkKIjQyPKqs5IqxfDGNm6YFs+uHUCErPMdJq1NvAwlOvUzoaaw/hjCbDP2TClKUkpzunMUg9KFW12WL1/D31BD7CiknkoclDzpoyvTG40WVu4EDX4U4HgE7iNzQXtiDm2HLxqQ3cSIJ86qgE9x5Slst7lbqV/PT/NIXdcknRSjAHSSP0pls57tszBBzK8OnwH1qLY+tQy+tUNpbWtSjylRNVj0SfYRDloFMN3riUoKgszzjan8QxzAxckLSwV/iZzESNiPGstxrFHsQxZx850szCE9EjaomUKgamam8vgVE0dnFuHLrGELW42i4cdSUuhCyMw0HlVhu8Ew+wt3nnH31ur7wSp3NqOfWqpwnwoQ61iF6IDffSkj4E03xJxJ6Rib1vb3Kn21hIzBATkIOoJ3Mcq0Wo7YZJy0WLA7k3eKYe5bKQbdThQchgCUnQ++qm0/fsKKHLVCwlRG/Q1beFrFNljDDqRkS8tIU3+VSgQZHjVcdD7WK3qA4cqbl0aiRGdVXWyEeg1hl4i5QG1BSHEDQq6VOygoUk7K1nrQNh0odSspAUkz3aNIcCgCnY6zRatDp0MQSdgD9K9mGozfKlvJyrzclD503olOmutcElTOlO0NXX4AnoRQ7Dzluk6cqIXIHYg+dD8P/e060j7GQeR15ml6ztrTKRqY2p/cE7U4oiRnAnahOIfij30WHtDpO9CcRT65I33oSCidZCbRBHlXqTZH9lRXqCQS1Eaf5oXip/bFEeP1os7BCjuCJHhQnFE/tcedcjOiITbI9AthzANOkEJSSdDsIppmfu63UJJOb9KcClIIK06bVkZnCRlgEg9IpxWtq7M7D60klJAMQNeddIBt3Rt3Rr763gCDgpjE7eB+b9aJtTPSVkHSeZoXg8/eTET7Wmu2tTLl821hdvqj1aHFTPQmgkFmE8d35v8Aie7ezSCsgeQ0/ShFiwVJCyYAr2Kkv4muTJJ186fs1pLSgkeyrfrV/CGnIeeMoANNtJjU604rUUlJABoDDsn3V2dKbzVxSulYOjzi5qOTNLUZNNnXpRQrEwOdcnXavc65mFYAua8N6SDSqwRN4si1bQDqr6VDeMkNJ2SNalOgqU2N96hgEqUo70yCzqQBypQ1JFJBk14HKdKIBUQIpU6U2VSa8VcqwbFlVcmk612sYVM11O9JFdrGJdq6pp9C0xI2rROGuJnnEt2l04osokjv5R5SazMLUkZkmFDY0wu4dWmFurKZ2J0oonPTJ+NW7Nvjd2zbOJdZQ6oNqQqQU7jX5VEO1JbPd13pRNYeKVCRvSHfaCh5Gl0lcFBHSgaXRwGRXjTaTBpdYVO0dSqFxTi0hQpiYUDUgGRWNF2qGW3AhYKkhQnUHp/mpl08w6oejMrbPMrcKyRyHT4UPO56UUwu1FyoALZCp/OvLRukSStjbNhdXyH3koJQy3nWuICU6b/GjvArrjfEbTaD3FpIWOsAkfOgd1drhbCDlaSoyEq0UevjVm4BtSb5y7IgCG0nxJk/L60LKVRpLfsxFUjjtIZxWxuWhkdWycyhoDlVpV2RGUDU1n/2ivAYrZNTIRbyfeo/4rBJOH36rxAKknMBrG9SVPlkzOvSqdhuJG3IhxaCBGZKoMUauniFpIUpTSh3Sdz41T8qS2ZY3J0g8xiCnFFtKe8UkT1moWM4r2DKcNtwZkJeUN/7RTzNmbzA2nLBta30OrFyhoEqSkxkUfDcecVy5YQxdWb9yptN8q2SshwxKpME+MCl/wCjnpDv53D/AEVbErcs3ymtQUmCKuHBfDibln7zuGyppOoBHIc9aAPtm7ujcZUrKlZSQZGnI1oeA4q1f8G3NgzlYvWUZEpXpn8qvjirs5pWRLvErjEsR9FsFhFqxBOmmh9onn5VWLG+t18YoCWWXELUpKnFoKipR3UPfsdhUjF7xrBcFNogpcv7iStaPyeVRuDbdn0x64cWhPYsmAVDNrpoOdNNpySF2k6NOwxpCrm0hI0fbIjl3hWfXLr68Zv0NtKUU3boJiPzqq+4Q4lVxb5LhhQS6g5RuNRVYvEFviDGEgSBfvD/APs1df6IQY1a2by8udSUwIjejDDCW0BJJUUaiehpq2EAaDbnUkAEzsYIqiVDMSoBaFJ6ajSogIze6pg0IO/iedQ3U5FrRroeVc2ePpbGxq4PqPjQ7Dp9KGoiplwr1R99DLK4aZuEKccQkdVKAHzrll2XXRZExmOnjToWFAD40BueJsLs82a6S4r+VsZiaEXHHzSTFvZkgfmdV+grckCmXXulQPX5UHxE+uE7a1Vv9e3eaRb2/wD7T/mu/wCr03jqTcW6Wz1bV/mlckwqLLpZk+iomvU1hjzdxYtqbWDOoHOK9TLoxcVtlCFCeU0LxfS7kc5ogoiVRMRzNDsUUDcJI3j9K42dCCLB/wCGW5nWTt5CnZVBK4ynUa0wyZwy3TAnMfoKeSkBIIIJ2g6VkA4BAGb3Cl/wHBEd0c/GmzJ5xrr1rqY7Nzf2efmKzMQML/8AEWQde9oPfTXFdx6Lw1iCoy5lluPNf+BTuHaYg0ST7VV37Tb30XAUspMF25cPuT/91kaRjb7hW+4sbqUanWbXZMa86HtpzOx00otoEwOQq70iEe7OTvSEnWK4CSojwpSEhIk/CghhfKknaulQVqKQTWCJO9JNdJ0pJMCIrAEEx40mu7bV6iAUOVKpCeVK1rGPGck7kVAUDNEOXhUFzRUUUNYgaV4mklVJJok3NC5rw8abzV7MetYHND0+Ncz+VMySNDXq1A5j4cHXWvdr3SqDA3MaV61u7izL3o7pR2zSmXIA7yFbjUeFM96fPesHnIdL3LWmpmvBB6UsNzvRFfKQtranPGkIRlpdAtFaHGWe0Q4qRKdhO9M3GUAhO+gPnXjSHdEAeNY0uhsb0qm+dOTpRJRehBmnkHuDypk60tvUEVjRexGxpST3h05xT6bC6db7Vu3dU3OXMlBInpROy4WxW7hQtS0g/ndOQVkLWwZbW7t0+hpsEqVoBWm8P2qLFtplEEJWMxjcnc0PtMCZwVpxIUHX1ISVOZdp5J/zRTCz65AmPWJ0pW9lUtWWRHtbDfas2+0UxjzJG3oyI+daOgwCAAYms4+0Qf8AHWfG3T9TTIEuiqIcyqHSjds6q8tgkLyqQQO8YEVXvHpUu3fWAEz3SRQktGxyaejZ/s9wi8tlvuuPN26nk5EyjMQJ3GoE6VJ4n4EFy4y7aOpSoT2pdJUVkmc2nPw2oBwXxI+h9tsh06icuoMdela6+8w/h/pi0lpvIVqC0wQANSahilGT4nRm5r9jH0cMLw1am0gvZ9Myu7l/zSPSW8HuXH1lKglOUJI1nrVkxjiDDVIYSw8S4+gOIQ2iVpSdZUPyz8arV5hD18tD60FZXASAIIBruUlFUjkacnbKi0y9iuJqIQe8omAmfgKt+Gv2jC3LWzcdcQUJJXkSADuQTuQOVWHh/hq3w1ldy8CrMk6pVl0PRXLzoe5hDNu+PRrUozFRhbiVLCSdEkDRJ08+fOhTtGuKi7CvD1r22LWcstKJfR3iRKdR4UOdWl/GMTcGue+fIjX85q2cJ2izjNiVIgJV2isydRAnesoVxTcsvvJYZbzKfcXmWSZlRO3vrojNKWzliv1Lww2omNqcun7exbzXNw20QM3rFgT5dazy54jxFZKHLtQJHsNwkfKoBC3Vds4JWoQZ1PxqjyeINFyv+LbNrSyBfcOqTBCR5n/FAXuMHLd0ofYDh3zpMEz4UGCu0LY95050Oxj97SY/IK587bRXEthy84zedbKLe3Sj+pSsxqtv3Ltw4XHHCpR8Kjg61yTPzrlOnQ8nOo5RJJ5CithgTl2QXXUsg+8/CnMPwtbdsm4WnvLEp02FTG3FNq0VrNANks8ClxALGIJJ/rQQKA4rgl7hDoD6QUnZxGqTV4wi9UpSUKNP4uhD6i2sZkKBBBpvBU2U3AeJH8KQttTbVwwoSG3QYSrqI1FeoPfW6rK+dY1hJ0jpXq1sx9DqM89YiaH4p+OmY2/QVOPskkiTyofig76JAn/YVys6ET7Yj7uZMa5iPlT4VJPdCQQJkb1GtQPu5rqFfpT6EwSNRPOigM6TEkxvvNKCu4vf2OniKQUgKJHsilJAyqHLKf0rMwOsTF+0Z/PO9Ub7WLqH7e2kwkrVE9Vf7VdrTS+RBjvmsz+1R8q4suWp/DVFGHYs3oplrq5PjRCdDQ+10WmpsiNKqyUej2gWk7zXSZplSyBAEmRThMkkCsMdmNK4SK5Ou1eO1AxwnSknauzXDrRAIMV4V4xEUoCaxjo+NLikUrWgE4QOlRX0g9al1GdooDIZTrXgkE60o715CMywmJmnJVs6pIAACdabyk7Cp/Y6kxSSkJ2rFPx2REtnypYbA3p1QikmgFQSEhIrsDpXq7NYY9yrwrsV4DSsY9NdrkV2sY8d9qYeOo6U8TTLu4rCz6GxS6RSpokUcOhrrZ74rldTooGsZdmjcG5jgqgJA7Ux7wKsIJOpmRzNVvg12MJeQDJS9t0kVY84UkAGKYoQ8RI7Vz/pppvDT64a7LFdxFRCl6H8NO5prDVHtxzhQNTfYy6LM2RqJNZ/9oiR95Wa57yrfX3KNX1skSRrrt1rNOOLj0jiF4A91oJaA6QNfmaZCy6KxUm0aW84ltAJUowBUY71YOFbVN1duIIJKE5xB5g6Ca0hYVZov2dWDaFB10erbcVmUojL3d5nlvVo4h4hCLlxpy/ZThd1ZJ7NbaS4rMVEEpAEkqG3LQ0H4dxC1tmhavJDbTkr1TlTkUdUk8yNZ60RwS2wC2cYctsecQy0FLXh7aUqSUqJgaCdJHOlSS36Vk23sYwXApuyFPZ0BCC2z2CWw2mNJIGpjrVms8IbVaLu32lISjMCCJIAMT76Jsp9aE27KVtxCl5oIkaQOf6Vam3lDDkurtXAvIJaABV0jz50yfpGTKqMPtbazS2Et9mUZUpUNCDy169KAXGGWlrcpZtUMoaQkAJYjLJ1Oo3NWji96ys8IeNzcModWnM02+gLS5H5Snpr4EUJtLq1urZpxDjbwDaQoobCMqiJjKBA8Ip4ZE58SeTHL8fJLR3Dwm3av7gKIUzZvOCDoBlNfN61wcjYKlkDvc53r6Rxl1FpwfxBcJSUlOHrSD56V89ItwhIzAhYA251RRcpaJx1AjMMqBzrIK+YnWppWUqQuRm2I3pKlJa9Ypz1w123FR1PhSyoncHYVVbVI3Ry1Wo3KoAIB1B86g4xK7wax3Bzogw0plkuLACl6jrFDcUM3YjYIAqWX/NFMS/YghGu9OMNp7dGfVOYTrypG1LSY5x1rnOniacq3a7BKUgBAQAkdBGlVy+Z7J8mIB2o1g1+nEMKQSoB1pIQsfQ0MxckKA21pn1YELwtwh9OuxFH8RVK0HqKreHfjJEc6sN/oW+sfpQXQSk8RNZ8XOXctpJr1ScaTOMpkxNuk/OvUDG1leZGuuhgxQ/EzKm9p0+lTzqmdvKh+Ij8I/8Ae1c7LolWiv8AhrQP/M/SpCQSRCtfOolqT6Agf1j9akJEiZIMxpWAOZsqQTrHLrXUmQqDIyn9K42kFRTypI5joFVjEG0H/EWwf+ZHzrGuO7wXnF2JOggpLygCPDStktSfvBB5hyfrWCYwtTmK3SlGSXVfU00OyeXojsqgT41MSqdJ3qE17FSG9Y86s1smuhwe0ZpydjTcd6ljlSjI4TrXJFeVvXI0oGFSNhXDXCda8raiYSaUmIFJ5UpIrGFV6ZPhXq9QMeO1RnRrUo7VGc50UZkVW9SbFA7Rbitkio696k25hCvP9KYEeySXE5YBqOs972TTsSJk00r2jWLMbV5Uida6okmkc6wosnu0nWd6V+WuDlWAd1869Hia6dK4awT0edKCR0rw2rw2rGOZUjlTLsZoHSpHKoqtVKJrE8mkJrtcr00SJ2vCvV6iYu/Bjh7O9QNu4qOm9WzeTyFVDgk+svE6QW0/WrYrSY0oroqRMR1UrX+Gk6UzhqoeH9yfrS78mT/0hTOH63AB/mH1qfoy6LKlzKgrMAIlXw1rIr91Vy89cLMqWorJ6zrWl4u4prA8QWjRQaMHprFZW+ok5TsDEUyJy6GIq0cNNIS+HC6hrImYWIz+VVcak1beGUC4ae7XvhEBIOw3rSsONWXp3CbZ3h5WMtti8UkpKkqCoWJg7HcToatS7pzD3rW5YsezVhz77ZRbsqWFgtICVOZQTElWngPGqe1dPWXD5XbLU3nfSCEkgDXlVu4StLfih7028aLFxbXAXntXFt9qqJleveqPp00uIf4atcRWq5vry8curi4aQtGdHYoRMkIDf5dIkmrsldwbNtSUNF4hOZObujrBqu4PcuPM4gpeXMhIcmNSVSTPwptvGb1GF2r6XAFuOICu7pBMVRHJPs9x3hNviOGI7e5UyltRyyglGY7ZiASBp+lBsOsfuphbLSluoWQoJW3kMQOW499XrE7MX1ipHbv26x3ku268i0nwPyquXbaW8QfaEkNqCQpRlR0G55mnxY4/k5ei5c0/wqF6AHF7pb+zzGytBSp7smYPivb5VihQVggBWedFSIrZftGWf/x65/VfsgnyFYtJCPHqavG7ZKP+UIcaShU5lZx7QUkRSFLbERGQcgOfSm3VEZYO+9IO5HICqSddCjtwvOocgelCsT/fFgRpA+VEQStxIPI0LuzN08TvmNQysvh7I1LSkq0rgGgp9sbVF9HQXPhyzRa4Wl0klb3eJHIDYVGxZRKxpUzh5al4SEqM5SQPKoOLav0z/wAi+i8M/GSeU0fxH2kAwaB4SB2yB40cxPRxEdKC6D6VDiRfZ4gwrmWAPnXq5xWPXWR/8o/WvVjM/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6" name="矩形 15"/>
          <p:cNvSpPr/>
          <p:nvPr/>
        </p:nvSpPr>
        <p:spPr>
          <a:xfrm>
            <a:off x="179512" y="1419622"/>
            <a:ext cx="8784976" cy="646331"/>
          </a:xfrm>
          <a:prstGeom prst="rect">
            <a:avLst/>
          </a:prstGeom>
        </p:spPr>
        <p:txBody>
          <a:bodyPr wrap="square">
            <a:spAutoFit/>
          </a:bodyPr>
          <a:lstStyle/>
          <a:p>
            <a:r>
              <a:rPr lang="zh-CN" altLang="en-US" b="1" dirty="0" smtClean="0"/>
              <a:t>就叫我海格吧，”他说，“大伙都这么叫我。我刚才对你说过，我是霍格沃茨的钥匙保管员</a:t>
            </a:r>
            <a:r>
              <a:rPr lang="en-US" altLang="zh-CN" b="1" dirty="0" smtClean="0"/>
              <a:t>——</a:t>
            </a:r>
            <a:r>
              <a:rPr lang="zh-CN" altLang="en-US" b="1" dirty="0" smtClean="0"/>
              <a:t>当然，霍格沃茨你总该知道吧？”</a:t>
            </a:r>
            <a:endParaRPr lang="zh-CN" altLang="en-US" b="1" dirty="0"/>
          </a:p>
        </p:txBody>
      </p:sp>
      <p:sp>
        <p:nvSpPr>
          <p:cNvPr id="17" name="矩形 16"/>
          <p:cNvSpPr/>
          <p:nvPr/>
        </p:nvSpPr>
        <p:spPr>
          <a:xfrm>
            <a:off x="107504" y="0"/>
            <a:ext cx="8928992" cy="1384995"/>
          </a:xfrm>
          <a:prstGeom prst="rect">
            <a:avLst/>
          </a:prstGeom>
          <a:pattFill prst="pct20">
            <a:fgClr>
              <a:srgbClr val="FFC000"/>
            </a:fgClr>
            <a:bgClr>
              <a:schemeClr val="bg1"/>
            </a:bgClr>
          </a:pattFill>
        </p:spPr>
        <p:txBody>
          <a:bodyPr wrap="square">
            <a:spAutoFit/>
          </a:bodyPr>
          <a:lstStyle/>
          <a:p>
            <a:pPr algn="just"/>
            <a:r>
              <a:rPr lang="zh-CN" altLang="en-US" sz="2800" b="1" dirty="0" smtClean="0">
                <a:solidFill>
                  <a:srgbClr val="002060"/>
                </a:solidFill>
                <a:latin typeface="楷体" panose="02010609060101010101" pitchFamily="49" charset="-122"/>
                <a:ea typeface="楷体" panose="02010609060101010101" pitchFamily="49" charset="-122"/>
              </a:rPr>
              <a:t>素材摘录</a:t>
            </a:r>
            <a:r>
              <a:rPr lang="en-US" altLang="zh-CN" sz="2800" b="1" dirty="0" smtClean="0">
                <a:solidFill>
                  <a:srgbClr val="002060"/>
                </a:solidFill>
                <a:latin typeface="楷体" panose="02010609060101010101" pitchFamily="49" charset="-122"/>
                <a:ea typeface="楷体" panose="02010609060101010101" pitchFamily="49" charset="-122"/>
              </a:rPr>
              <a:t>2</a:t>
            </a:r>
            <a:r>
              <a:rPr lang="zh-CN" altLang="en-US" sz="2800" b="1" dirty="0" smtClean="0">
                <a:solidFill>
                  <a:srgbClr val="002060"/>
                </a:solidFill>
                <a:latin typeface="楷体" panose="02010609060101010101" pitchFamily="49" charset="-122"/>
                <a:ea typeface="楷体" panose="02010609060101010101" pitchFamily="49" charset="-122"/>
              </a:rPr>
              <a:t>：</a:t>
            </a:r>
            <a:r>
              <a:rPr lang="en-US" altLang="zh-CN" sz="2800" b="1" dirty="0" smtClean="0"/>
              <a:t> "Call me </a:t>
            </a:r>
            <a:r>
              <a:rPr lang="en-US" altLang="zh-CN" sz="2800" b="1" dirty="0" err="1" smtClean="0"/>
              <a:t>Hagrid</a:t>
            </a:r>
            <a:r>
              <a:rPr lang="en-US" altLang="zh-CN" sz="2800" b="1" dirty="0" smtClean="0"/>
              <a:t>," he said, "everyone does. </a:t>
            </a:r>
            <a:r>
              <a:rPr lang="en-US" altLang="zh-CN" sz="2800" b="1" dirty="0" smtClean="0">
                <a:solidFill>
                  <a:srgbClr val="FF0000"/>
                </a:solidFill>
              </a:rPr>
              <a:t>An' </a:t>
            </a:r>
            <a:r>
              <a:rPr lang="en-US" altLang="zh-CN" sz="2800" b="1" dirty="0" smtClean="0"/>
              <a:t>like I told </a:t>
            </a:r>
            <a:r>
              <a:rPr lang="en-US" altLang="zh-CN" sz="2800" b="1" dirty="0" err="1" smtClean="0">
                <a:solidFill>
                  <a:srgbClr val="FF0000"/>
                </a:solidFill>
              </a:rPr>
              <a:t>yeh</a:t>
            </a:r>
            <a:r>
              <a:rPr lang="en-US" altLang="zh-CN" sz="2800" b="1" dirty="0" smtClean="0"/>
              <a:t>, I'm Keeper of Keys at Hogwarts -- </a:t>
            </a:r>
            <a:r>
              <a:rPr lang="en-US" altLang="zh-CN" sz="2800" b="1" dirty="0" err="1" smtClean="0">
                <a:solidFill>
                  <a:srgbClr val="FF0000"/>
                </a:solidFill>
              </a:rPr>
              <a:t>yeh'll</a:t>
            </a:r>
            <a:r>
              <a:rPr lang="en-US" altLang="zh-CN" sz="2800" b="1" dirty="0" smtClean="0"/>
              <a:t> know all about Hogwarts, </a:t>
            </a:r>
            <a:r>
              <a:rPr lang="en-US" altLang="zh-CN" sz="2800" b="1" dirty="0" smtClean="0">
                <a:solidFill>
                  <a:srgbClr val="FF0000"/>
                </a:solidFill>
              </a:rPr>
              <a:t>o' course</a:t>
            </a:r>
            <a:r>
              <a:rPr lang="en-US" altLang="zh-CN" sz="2800" b="1" dirty="0" smtClean="0"/>
              <a:t>.</a:t>
            </a:r>
            <a:endParaRPr lang="zh-CN" altLang="zh-CN" sz="2800" b="1" dirty="0"/>
          </a:p>
        </p:txBody>
      </p:sp>
      <p:sp>
        <p:nvSpPr>
          <p:cNvPr id="18" name="矩形 17"/>
          <p:cNvSpPr/>
          <p:nvPr/>
        </p:nvSpPr>
        <p:spPr>
          <a:xfrm>
            <a:off x="0" y="2067694"/>
            <a:ext cx="8964488" cy="892552"/>
          </a:xfrm>
          <a:prstGeom prst="rect">
            <a:avLst/>
          </a:prstGeom>
        </p:spPr>
        <p:txBody>
          <a:bodyPr wrap="square">
            <a:spAutoFit/>
          </a:bodyPr>
          <a:lstStyle/>
          <a:p>
            <a:pPr algn="just"/>
            <a:r>
              <a:rPr lang="zh-CN" altLang="en-US" sz="2800" b="1" dirty="0" smtClean="0">
                <a:latin typeface="Times New Roman" panose="02020603050405020304" pitchFamily="18" charset="0"/>
                <a:ea typeface="楷体" panose="02010609060101010101" pitchFamily="49" charset="-122"/>
                <a:cs typeface="Times New Roman" panose="02020603050405020304" pitchFamily="18" charset="0"/>
              </a:rPr>
              <a:t>素材背景：</a:t>
            </a:r>
            <a:r>
              <a:rPr lang="en-US" altLang="zh-CN" sz="2400" b="1" dirty="0" err="1" smtClean="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Hagrid</a:t>
            </a:r>
            <a:r>
              <a:rPr lang="en-US" altLang="zh-CN" sz="2400" b="1" dirty="0" smtClean="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 keeps on following Harry until he succeeds. Here he introduces himself to Harry.</a:t>
            </a:r>
            <a:endParaRPr lang="zh-CN" altLang="en-US" sz="24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9" name="矩形 18"/>
          <p:cNvSpPr/>
          <p:nvPr/>
        </p:nvSpPr>
        <p:spPr>
          <a:xfrm>
            <a:off x="179512" y="3003798"/>
            <a:ext cx="6120680" cy="1938992"/>
          </a:xfrm>
          <a:prstGeom prst="rect">
            <a:avLst/>
          </a:prstGeom>
        </p:spPr>
        <p:txBody>
          <a:bodyPr wrap="square">
            <a:spAutoFit/>
          </a:bodyPr>
          <a:lstStyle/>
          <a:p>
            <a:pPr algn="just"/>
            <a:r>
              <a:rPr lang="zh-CN" altLang="en-US" sz="2400" b="1" dirty="0" smtClean="0">
                <a:ea typeface="楷体" panose="02010609060101010101" pitchFamily="49" charset="-122"/>
                <a:cs typeface="Times New Roman" panose="02020603050405020304" pitchFamily="18" charset="0"/>
              </a:rPr>
              <a:t>素材解读：</a:t>
            </a:r>
            <a:r>
              <a:rPr lang="en-US" altLang="zh-CN" sz="2400" b="1" dirty="0" err="1" smtClean="0">
                <a:solidFill>
                  <a:srgbClr val="00B0F0"/>
                </a:solidFill>
                <a:ea typeface="楷体" panose="02010609060101010101" pitchFamily="49" charset="-122"/>
                <a:cs typeface="Times New Roman" panose="02020603050405020304" pitchFamily="18" charset="0"/>
              </a:rPr>
              <a:t>Hagrid</a:t>
            </a:r>
            <a:r>
              <a:rPr lang="en-US" altLang="zh-CN" sz="2400" b="1" dirty="0" smtClean="0">
                <a:solidFill>
                  <a:srgbClr val="00B0F0"/>
                </a:solidFill>
                <a:ea typeface="楷体" panose="02010609060101010101" pitchFamily="49" charset="-122"/>
                <a:cs typeface="Times New Roman" panose="02020603050405020304" pitchFamily="18" charset="0"/>
              </a:rPr>
              <a:t> speaks modern English with west country </a:t>
            </a:r>
            <a:r>
              <a:rPr lang="en-US" altLang="zh-CN" sz="2400" b="1" dirty="0" smtClean="0">
                <a:solidFill>
                  <a:srgbClr val="FF0000"/>
                </a:solidFill>
                <a:ea typeface="楷体" panose="02010609060101010101" pitchFamily="49" charset="-122"/>
                <a:cs typeface="Times New Roman" panose="02020603050405020304" pitchFamily="18" charset="0"/>
              </a:rPr>
              <a:t>accent</a:t>
            </a:r>
            <a:r>
              <a:rPr lang="en-US" altLang="zh-CN" sz="2400" b="1" dirty="0" smtClean="0">
                <a:solidFill>
                  <a:srgbClr val="00B0F0"/>
                </a:solidFill>
                <a:ea typeface="楷体" panose="02010609060101010101" pitchFamily="49" charset="-122"/>
                <a:cs typeface="Times New Roman" panose="02020603050405020304" pitchFamily="18" charset="0"/>
              </a:rPr>
              <a:t>. The author emphasizes his accent, to show a rural, kind, and somewhat rough image of a hunting ground guard with </a:t>
            </a:r>
            <a:r>
              <a:rPr lang="en-US" altLang="zh-CN" sz="2400" b="1" dirty="0" smtClean="0">
                <a:solidFill>
                  <a:srgbClr val="FF0000"/>
                </a:solidFill>
                <a:ea typeface="楷体" panose="02010609060101010101" pitchFamily="49" charset="-122"/>
                <a:cs typeface="Times New Roman" panose="02020603050405020304" pitchFamily="18" charset="0"/>
              </a:rPr>
              <a:t>a low level of education</a:t>
            </a:r>
            <a:r>
              <a:rPr lang="en-US" altLang="zh-CN" sz="2400" b="1" dirty="0" smtClean="0">
                <a:solidFill>
                  <a:srgbClr val="00B0F0"/>
                </a:solidFill>
                <a:ea typeface="楷体" panose="02010609060101010101" pitchFamily="49" charset="-122"/>
                <a:cs typeface="Times New Roman" panose="02020603050405020304" pitchFamily="18" charset="0"/>
              </a:rPr>
              <a:t>. </a:t>
            </a:r>
            <a:endParaRPr lang="en-US" altLang="zh-CN" sz="2400" b="1" dirty="0" smtClean="0">
              <a:solidFill>
                <a:srgbClr val="00B0F0"/>
              </a:solidFill>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Picture 14" descr="https://timgsa.baidu.com/timg?image&amp;quality=80&amp;size=b9999_10000&amp;sec=1587379984260&amp;di=e32b2acafa83978dd3d2a1b86aed351c&amp;imgtype=0&amp;src=http%3A%2F%2Fgss0.baidu.com%2F94o3dSag_xI4khGko9WTAnF6hhy%2Fzhidao%2Fpic%2Fitem%2Fd1160924ab18972b3439cb13e4cd7b899f510aec.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317948" y="3884290"/>
            <a:ext cx="2826052" cy="1259210"/>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251520" y="679129"/>
            <a:ext cx="8712967" cy="2677656"/>
          </a:xfrm>
          <a:prstGeom prst="rect">
            <a:avLst/>
          </a:prstGeom>
        </p:spPr>
        <p:txBody>
          <a:bodyPr wrap="square">
            <a:spAutoFit/>
          </a:bodyPr>
          <a:lstStyle/>
          <a:p>
            <a:pPr algn="just"/>
            <a:r>
              <a:rPr lang="zh-CN" altLang="en-US" sz="2800" b="1" dirty="0" smtClean="0">
                <a:latin typeface="楷体" panose="02010609060101010101" pitchFamily="49" charset="-122"/>
                <a:ea typeface="楷体" panose="02010609060101010101" pitchFamily="49" charset="-122"/>
              </a:rPr>
              <a:t>素材摘录</a:t>
            </a:r>
            <a:r>
              <a:rPr lang="en-US" altLang="zh-CN" sz="2800" b="1" dirty="0" smtClean="0">
                <a:latin typeface="楷体" panose="02010609060101010101" pitchFamily="49" charset="-122"/>
                <a:ea typeface="楷体" panose="02010609060101010101" pitchFamily="49" charset="-122"/>
              </a:rPr>
              <a:t>1</a:t>
            </a:r>
            <a:r>
              <a:rPr lang="zh-CN" altLang="en-US" sz="2800" b="1" dirty="0" smtClean="0">
                <a:latin typeface="楷体" panose="02010609060101010101" pitchFamily="49" charset="-122"/>
                <a:ea typeface="楷体" panose="02010609060101010101" pitchFamily="49" charset="-122"/>
              </a:rPr>
              <a:t>：</a:t>
            </a:r>
            <a:r>
              <a:rPr lang="en-US" altLang="zh-CN" sz="2800" dirty="0" smtClean="0"/>
              <a:t> </a:t>
            </a:r>
            <a:r>
              <a:rPr lang="en-US" altLang="zh-CN" sz="2800" b="1" dirty="0" smtClean="0"/>
              <a:t>"I really don't think they should </a:t>
            </a:r>
            <a:r>
              <a:rPr lang="en-US" altLang="zh-CN" sz="2800" b="1" dirty="0" smtClean="0">
                <a:solidFill>
                  <a:srgbClr val="FF0000"/>
                </a:solidFill>
              </a:rPr>
              <a:t>let the other sort </a:t>
            </a:r>
            <a:r>
              <a:rPr lang="en-US" altLang="zh-CN" sz="2800" b="1" dirty="0" smtClean="0"/>
              <a:t>in, do you? They're </a:t>
            </a:r>
            <a:r>
              <a:rPr lang="en-US" altLang="zh-CN" sz="2800" b="1" dirty="0" smtClean="0">
                <a:solidFill>
                  <a:srgbClr val="FF0000"/>
                </a:solidFill>
              </a:rPr>
              <a:t>just not the same</a:t>
            </a:r>
            <a:r>
              <a:rPr lang="en-US" altLang="zh-CN" sz="2800" b="1" dirty="0" smtClean="0"/>
              <a:t>, they've never been brought up to know our ways. Some of them have </a:t>
            </a:r>
            <a:r>
              <a:rPr lang="en-US" altLang="zh-CN" sz="2800" b="1" dirty="0" smtClean="0">
                <a:solidFill>
                  <a:srgbClr val="FF0000"/>
                </a:solidFill>
              </a:rPr>
              <a:t>never even </a:t>
            </a:r>
            <a:r>
              <a:rPr lang="en-US" altLang="zh-CN" sz="2800" b="1" dirty="0" smtClean="0"/>
              <a:t>heard of Hogwarts until they get the letter, imagine. I think they should </a:t>
            </a:r>
            <a:r>
              <a:rPr lang="en-US" altLang="zh-CN" sz="2800" b="1" dirty="0" smtClean="0">
                <a:solidFill>
                  <a:srgbClr val="FF0000"/>
                </a:solidFill>
              </a:rPr>
              <a:t>keep it in the old </a:t>
            </a:r>
            <a:r>
              <a:rPr lang="en-US" altLang="zh-CN" sz="2800" b="1" dirty="0" err="1" smtClean="0">
                <a:solidFill>
                  <a:srgbClr val="FF0000"/>
                </a:solidFill>
              </a:rPr>
              <a:t>wizarding</a:t>
            </a:r>
            <a:r>
              <a:rPr lang="en-US" altLang="zh-CN" sz="2800" b="1" dirty="0" smtClean="0">
                <a:solidFill>
                  <a:srgbClr val="FF0000"/>
                </a:solidFill>
              </a:rPr>
              <a:t> families</a:t>
            </a:r>
            <a:r>
              <a:rPr lang="en-US" altLang="zh-CN" sz="2800" b="1" dirty="0" smtClean="0"/>
              <a:t>.”</a:t>
            </a:r>
            <a:endParaRPr lang="zh-CN" altLang="en-US" sz="2800" b="1" dirty="0"/>
          </a:p>
        </p:txBody>
      </p:sp>
      <p:sp>
        <p:nvSpPr>
          <p:cNvPr id="22" name="矩形 21"/>
          <p:cNvSpPr/>
          <p:nvPr/>
        </p:nvSpPr>
        <p:spPr>
          <a:xfrm>
            <a:off x="7857492" y="4590682"/>
            <a:ext cx="386916" cy="369332"/>
          </a:xfrm>
          <a:prstGeom prst="rect">
            <a:avLst/>
          </a:prstGeom>
          <a:solidFill>
            <a:schemeClr val="bg1"/>
          </a:solidFill>
        </p:spPr>
        <p:txBody>
          <a:bodyPr wrap="square">
            <a:spAutoFit/>
          </a:bodyPr>
          <a:lstStyle/>
          <a:p>
            <a:endParaRPr lang="zh-CN" altLang="en-US" dirty="0"/>
          </a:p>
        </p:txBody>
      </p:sp>
      <p:sp>
        <p:nvSpPr>
          <p:cNvPr id="85" name="矩形 84"/>
          <p:cNvSpPr/>
          <p:nvPr/>
        </p:nvSpPr>
        <p:spPr>
          <a:xfrm>
            <a:off x="8009892" y="4743082"/>
            <a:ext cx="954596" cy="369332"/>
          </a:xfrm>
          <a:prstGeom prst="rect">
            <a:avLst/>
          </a:prstGeom>
          <a:solidFill>
            <a:schemeClr val="bg1"/>
          </a:solidFill>
        </p:spPr>
        <p:txBody>
          <a:bodyPr wrap="square">
            <a:spAutoFit/>
          </a:bodyPr>
          <a:lstStyle/>
          <a:p>
            <a:endParaRPr lang="zh-CN" altLang="en-US" dirty="0"/>
          </a:p>
        </p:txBody>
      </p:sp>
      <p:sp>
        <p:nvSpPr>
          <p:cNvPr id="39" name="矩形 38"/>
          <p:cNvSpPr/>
          <p:nvPr/>
        </p:nvSpPr>
        <p:spPr>
          <a:xfrm>
            <a:off x="6805178" y="4650381"/>
            <a:ext cx="2015295" cy="523220"/>
          </a:xfrm>
          <a:prstGeom prst="rect">
            <a:avLst/>
          </a:prstGeom>
        </p:spPr>
        <p:txBody>
          <a:bodyPr wrap="none">
            <a:spAutoFit/>
          </a:bodyPr>
          <a:lstStyle/>
          <a:p>
            <a:pPr algn="ctr"/>
            <a:r>
              <a:rPr lang="en-US" altLang="zh-CN" sz="1400" b="1" dirty="0" smtClean="0">
                <a:solidFill>
                  <a:srgbClr val="7030A0"/>
                </a:solidFill>
                <a:latin typeface="Castellar" panose="020A0402060406010301" pitchFamily="18" charset="0"/>
              </a:rPr>
              <a:t>and  the </a:t>
            </a:r>
            <a:endParaRPr lang="en-US" altLang="zh-CN" sz="1400" b="1" dirty="0" smtClean="0">
              <a:solidFill>
                <a:srgbClr val="7030A0"/>
              </a:solidFill>
              <a:latin typeface="Castellar" panose="020A0402060406010301" pitchFamily="18" charset="0"/>
            </a:endParaRPr>
          </a:p>
          <a:p>
            <a:pPr algn="ctr"/>
            <a:r>
              <a:rPr lang="en-US" altLang="zh-CN" sz="1400" b="1" dirty="0" smtClean="0">
                <a:solidFill>
                  <a:srgbClr val="7030A0"/>
                </a:solidFill>
                <a:latin typeface="Castellar" panose="020A0402060406010301" pitchFamily="18" charset="0"/>
              </a:rPr>
              <a:t>Sorcerer’s Stone</a:t>
            </a:r>
            <a:endParaRPr lang="zh-CN" altLang="en-US" sz="1400" b="1" dirty="0">
              <a:solidFill>
                <a:srgbClr val="7030A0"/>
              </a:solidFill>
              <a:latin typeface="Castellar" panose="020A0402060406010301" pitchFamily="18" charset="0"/>
            </a:endParaRPr>
          </a:p>
        </p:txBody>
      </p:sp>
      <p:sp>
        <p:nvSpPr>
          <p:cNvPr id="2" name="AutoShape 4" descr="data:image/jpeg;base64,/9j/4AAQSkZJRgABAQEASABIAAD/2wBDAAgGBgcGBQgHBwcJCQgKDBQNDAsLDBkSEw8UHRofHh0aHBwgJC4nICIsIxwcKDcpLDAxNDQ0Hyc5PTgyPC4zNDL/2wBDAQkJCQwLDBgNDRgyIRwhMjIyMjIyMjIyMjIyMjIyMjIyMjIyMjIyMjIyMjIyMjIyMjIyMjIyMjIyMjIyMjIyMjL/wAARCAEsAhYDASIAAhEBAxEB/8QAHAAAAQUBAQEAAAAAAAAAAAAABQIDBAYHAQAI/8QARxAAAQMCBAMEBwUHAgQGAwEAAQIDEQAEBRIhMQZBURMiYXEUIzKBkaGxBxUzQsEkNENSYnLRFuElU3PwNWOCkrLxFyaig//EABkBAAMBAQEAAAAAAAAAAAAAAAECAwAEBf/EACQRAAICAgMBAAMBAQEBAAAAAAABAhEDIRIxQQQTIlEyFGEz/9oADAMBAAIRAxEAPwC24sJXceEVGwn21+ERrU/F2yFXE6GBUDCUy6qAT1MVx+noFkMFQnTpTmiSDEmPOkBAGXc9DS1KCQYPwFOIIPtQJIPhVQ4keVbFUKKWlrSFnxCpTPvq3Hl3pP8AvVa4gt27px23cEocCkkD6jxFKwoJIheFNqEEKaVqOlCcKZT6cSkwcvxqJgmMHDmUYJjBDawlXotyrRD6Dynkaewu7t18QC2D7anYI7NK0lUTyE06Mwzili89ZBbK0tvNrDzKzqEOIMifCqbwwzaY5xfiFy5glpcNiyaD1mw0MozHvKQCZBkaRrrVr4nxlNjaHDLNXa4tdjsmWkalsHQqV0GvOqjd4C1/qDDcLt1LbVZWp9IfZOVRUSOY13oRdCyVovth9nHCreJJxjJdOIbSFJYvFHI2RsVBQB06E1m3G11aXX2gIucE9HS2sZUP2yQA4smFKJG5nnRBHDtxid43b3mN4i9bKH4S3VK2PiaTxVw03w61b3mGtuG0yFp8E5ikzIX8Y8KPJMRY2ts0vDrJFrY29uhS1qbbErV+dRklR8SSaZxlzJhN04qAGmVrUrNoABNC8P4twj7jt7u9xC2YUoBKs64JI303j3U1iOIN4/c/cthC7clDmIXCT3Ute0Gh/UogSOQHjQY4w2h0YLaF0kOqSHFzvmVqZoOEj0+Y2cTVmxaA0VK0hdVrDZu8ThM5Q4DNKux30aBaIyMD2gYGkaGnzGZScsKI2mmmlEJCUp12mapHGfGrWHPXGHMoK3kQlagTHjJFFgWwpj3GWG4aty2CXbp5MJItwCJ8TVPveLLl14ljD1MkjQvyfkKgWCcQxKLhuz7MqOuf888/CjisJulIU26CQNid00LRVY5fwFI444laSpQVblE+wq3Ee6jeEfamUrDOMWBSkn8W11jzSf0oZcWCjaj1aStIO+kmq27h76EKSsJBIzCFTCv96KcQSxSNwscZw7G2C9hl01cIGqgkwpPmnlTeJj9lSNdjWJYU3fs3zdxYqcYuUahxJjKec9R4HStCd40Y9GZZxBtTT4SQ52eqZ6jnBrNE0qCGHfjE9EVZ7YSAoiZA66aVVsGuGbshxpxDiFJIkGrQ2ciUpBy6CBG1ZBkOqUUFJ0IMaxSNQtKfGfjTyUEwNDGvvqP/ABj1JE0RUVrERC07+0r61PwYAtjXXIr61DxNMkEfznapeC+zoNMitTUxvAylKZEAz16V0nPCQUpVsda60DlSZJTzIpCk5CpUg9KcVEG+lNuR0WkRPjVfP72Z/wCZ0qw3utsSf50/WgC4F4Y/n0pWOiwYcJt4y7OKokoA6QQOoofhplhR1AzqFEEqzA6EUyEfYg5QCADEfOgGLfvD8820eJqwr0SABoKAYuAbh+N+yTr8a0ugx7INgJXOg76IB86tCQSpRBEE6+NVPD0lL6lKUSkqR3eW9W1MZ1Tt50ImkKUdwTEdBNNKJUFyfyKHypxYIIPKkkznMjRBknyNMIim3RCSgmfYA86gXXHdrw7c9k+2HO0bmG1jMkjbyoDxlxGLbsrW3cIIbzKUDv4Vltxch1wqWZJrQjbDOVGk3v2t45cPqFkq3tWkjQBoLVHmaqOIcX4re5w9cklRk5RlHyoApQIEKM02ocydKsoIjzZZbDjHErGAi4cUiZUlRMH/AAfGprfGryn+0fLhTOiAQQkeE86podSkaCuBzWYFHgjLI0bPhn2gW4DSrV29yo0U2+lKpEfzJ1HvEVpGC43b4zaBxp1KjHeCSPpXys0+ESUkpV1Bq08NcT3WEXKVpeWlM7jX5UjjXQ8ZWfSCp2BJEzNVO/T3nJ/56qnYBxRa41bohac58d53qDf95TusAvLikkPEdweDdWx6Ff0qxawSNqr2EaXVtvOZWnuqwjaIPjQRpdnjqIjWh+Ma2BO/fTp76JpAAkiKG4wf+HrjfOn60RSsqn02dAQsVYsKM2emkOK+tV5z99PUqG9WLC9LE8/WKHzpUPImn2d515V4aTqr310jTpXgZkfrTiFcxn98udP5NfdTGGR26OvaCpGMp/bLrfTJ9Kj4YJuEQP4gpX2Ouizk6k66UmJ0H1pakakhOvjXEpMRI1phCNf64dcTuEfHWqrcph/fkKtmICMOuOpQRVVuBD/uFCQ0Sw4RHYuyJ7w+lepWEaMOmJ7/AOleogfY1jJlT4iIEzQ7CVQ855CKm4uVKL0/y1BwnW4XG+WpPsr4WIyoiI0rigoAwDpzpaJSoEyJ+dOhUEiQBzpxCMFKKhPhQHGAfTidefPxqydnqdNaA4yn9sPv/SlkNEe+67XE8Htre+YQ+1Ku6sTB026VV7vg9dgtCLV9LdknvJHYJLqTrJS6dU7+VXawT/w23Pir6VNcSh1sJcAUCNulFMDM6w69w7AlLRY2il3joIU8slbiv/Uf/ujuB4S6zaXmI3gm7uoKv6RyFGvuOybfD4bGblUxxMWjo8NvfTN6MirWaSMTZkaBRHzq1OsocJacbStpUhSVCQRVatx/xJIA2V+tWlX4w0mOVTQWUjG+BylpRwZxy3YWSXGmwnWdCAYnwiktYocAw9mwt7JTaGxBOSSonck8yetX4KGk7kagbVFvcPt7kAuNpPjNPYvpRL3ErrErUgJUJXqIiifDlgm2bKlzmzDWiN9bNNWpS22lIC+QrmGbKnkoUtj1oNLWxZ2rl3cOBCGwVEkxWb4PhzPEXEb1880F2rK1PFJ/irO0joBRzjZu5eaZZbXDZBUpPUyBPu6VHwi9XgWDtt21gp9BSp51wqgyTAn4TQl0PiWxy7Sku5mxlAOgnamvSVE+0qeYHWmU43aYhchAaU04fykbGnwpsZs6gnLzO9czPUVNEZ10rSVDxOu9DrlII5eRoheXFulEtqSpMe1OlA3MRs1K7MvDMecU0UJOSoivtjUJBCvAxQnEHwW05wo6xmzez4UbXqe7rroTQTGA2g9w9xxMkdK6IdHDlSJPC/EK+H8aCHVZrVwQsToQeY8a3e1KHEIWnvJUkFJA5V8xvEEsFSu8ElPwrfuBrxb/AAraKWslaElueYinaOayyIhKthTKk5XExtNPCEqTl0B5b0ypXrII0zaUDFcxIbRtnNSsE0AHVCv0qHihhWn85qVgrkAbeyvek9H8DzRGTz5RSlgKQcwGm3hTCXUzA0kRTiFkICUiFExNOIQL8A2ytvbT9aAOCL1QiCF1Yb2RbOBX8yfrQB2fTVf3/GkYyD2HJJYWNpdJ32oiUlJiZioGGZuxWDOjp3ojuqUwU9By8aZCejT0AlR2G0UBxXV9+B/BTr8asDqZKZBjrFAcXT690g7Mp16b0GNHsG2QlaoAPeT9atiPbIidelVO0EZzuQUnpzq2ASoqkb7VomkKIRsVEz4bVTvtCxFywwBttsqAuXQ0ohWWBE1bnneyStW55RVX4rwZOM4NcWrocU5l7RtQI7hBkHWnQh8/Xz6nCVKPeHdImdqYscKucSfyMInqo6Ae/lRK34bxPEr9dta2zrziIKtAIExJ8K1LBODRh9ghp7KlQHfgaqPOfCRHhvQyZFBaKYsLyO2ZPiPDlxh7CHFLStJ5jrzHnQQ5kGDIre73CLUN9mto66wTqR48jHUb1ReJOG7YNKXbNlC0pkhNLjz3pj5flrcTOyZrgMKpS0FKyk7g0lQhUV1nA1scnLp4Utp8tmOdMKVJmuDU1qBf8LTgfEFxhjwcacWADsFRBrWsJxlOL4Ul8KBUXCTA2kfKsDbcKVCr3wLimTEPRFrIQ6O7rsoVGcS8JeGwYRPpVvuBnV5eyasJAySN6rmEyp+21g9or/41Y8xgjWKmkPLs8JyQRodaH4xH3aqT+dP1ojEA+VD8VH/DVyJGZGnvosCKy5BvTH8wqx4SAbEkf8xf1quvJi8P9wqx4T+6K3HrVUEx5E4HKANDXFcgkATrShJ3Ewa8YJPSdNKYmVzGdLu5E6wkj4VGwv8AeUafxB7ql4ykC6uCJPdQflUXDB64TP4idqV9j+Fp60gSJ08qWqU+Ne2gTrE1QQi32uHv/wDTNVa5Mv6DkKtV6mMPf6lBmqtdCHhHMCaWQ0Q/hIJt3IMd4fSvUrCfwXdPzD6V6smBrZGxTUO/2b0Own8dUfy0QxTRC/7IofhOl0Y2y1P0r4WNKjAME9TTqSNQBqaZQJV5CnZB0zR1FOIKIPOOu9BMbEXxB11MfKjQ1g6zQbG59MnXUn9KSQ0Qjh2uF2437xEe6piCSSANDtUTDIOFsnmHD/8AGp7YVAB25GmQGcDZWhQTG/Wm1/uzo8J+dSiSkSDM0wv93d8qzMirMgjFEf3HWfGrWsKDvd0JqvtuMhLaCR25vFqOmoRAjXpNWNSczqDOnM8hQ6C2eCFZU6a9aS4hIRmB7086kLTKBIJ/qGlMrgpVCe6Y05CiKBcREsKB5KmmcLj1k9QalYkkhhem5HOo2FbO7gSCflS+jro9xEwHLfvgZRseh/3qJauW1thVsu5UlDRtw4rOoJClVZ7i1bu7dxlwSFAjTl40BxKWLVm27JlTaEBIzpCj50s3Rb5029FcscfsbvG2UI7J0dpEoIVE0zi14wX3mAQRmMR0FT12qbaxVdW7bDaySJAAI0qn9tOLoQpQVmkTy8qlVnd0SRZYOADcF1RIlQ7SEieutcKcOcSGrVDYEH2TPPrU96yQQQthpRKYUFoCtKgN4bbWzwdQhpuNg0Mo+FGLBKD/AIMXDara2X1Gwiqvjl6ksthE71ccWu0LbBgAncDmfCqTjFrCUOASFaRV8ZxfQv4A1vLcKe9qnUTWicDceu4fcJtLtOe37INttoTsqRqTzmqG3YqeUsJBnsysRyApnDLtVnetvJCSUHMAdR1q3ZyNOL2fWCHUPMoWkESmQI2pl54FSBrM1CtLo/dlq4SoFbKVEE6iRNNvPBISrZU/mNJQwHxR72gk7OGnMHehaNP5+dRn7G8vnFpYajvk+sUETO0TvXLZp6xW0Blec74KETorpJ0PuPOpPJFMdRbWi1MOiJMzy6UvOoAmRAPOq1b4rdnIVWqAgqykZxmHgATzqQb/ABFhHbP4Wrs4JOVY0HU/4rLJFmeOSC1+qLVyDpKdfeKBPKBv1Ec10v78s7y3caSvI6YORWhOo+FRHlReq8F0z30BKuy04bBt1xqe0Pu0oigKgj4HpQrDCA24JP4n6CiyAAkhIPl1NMhWIdHd13HjQLFJ7dyR/BH60bfhRlI08KC4qPXr0/gD60sgx7BdpA7TQ/l+tWsAKWRBHOqpabuaaQPqKtqAFK5bHehE0iLiaslhcrAlTbRcSBzKRm/Ssbf+0N66w+9dfccF27IYZCQW9dBJ3MDWtrekIUkagpIIjcEQRXzVj2DqsMYVbMlThW4QhoJIUBm0BHU7aVRCs0Tg3CGDw4ziCnlpxa4JuGXgrVIB7qSOigD8avpQS0pRQULICso5aVQ8JxJjh7BGMJezpxBDUOIebKSDMmJ3AJ3mrfiONW1g2E3DgS44lIInbSuTJbZ6GNUkDbxSkFUzB1JKdCf++dUrizEU2uHqDYAW4SkDceJFHFpxFvM/b4gblo69jcJkHXYK5VQOM8Q9Jcb9StlaAQttR1SaOOFyNmyVBlOWrK4SddTUdSpUTS1qKlkzuaRGZM9K9JHjSZzeuprg6V6iAWkSYonhdyq2vGXZIKFAg0NbMLBO1SGiDBGlJLoaOmfRvDNx6UzY3A1StRJJ3nLVrCfjVE+z0lWAYQVHUqV796v0DfQxrUEdDEjLBzK1NQMWJ+7nMu+ZH/yqfsCDAEztULFhGHujopP1rAKw9Ppxk6lQqw4XPoyhM+sVVfen009Mwqx4WSbRZSf4qvdSoeRO2GnePWu5SZ0jrXDOsTyr0aQSZ8acmV7Gtbu4idEI9+lRsN/GSdYDidql41pdPjnkQaiYaYdTMx2ifrS+j+FoOs/pXgAkaknlXYBO/wDtXjmk9CZ3qghFvf3C40/Iaq13o/p/KN6tl8ALG45+rM1VLoy9J/lHOlkNEP4Voy4I/MD8q9SsJA7NfmOfhXqKMyHiROVYAgZZ+VDcK/ez0KaJ4iQUr1/LEe6hOFLi7mI7tSfZRFlSqDJ3p4EKAneogUSqEzFOpVJExHlyphSWlKgQSkgDwoLj2VN7lzAmdiR0FYzf3OJYrjN2FXrwSXSB3yB7UDY6Adai4s/iNncKsnL5VyLeE52nyttUbwfhQewrR9BYYhX3U13SPWfpRJttcDuKmOlfObeP4i9YJYCk2+VtTa30tqKnEEg66+0I3EGNKitX94blCXLpbjZUIzXLiARPWdKyZqs+mEpXJMKgbiKZdSOwd1TsedYH6RcusK7DA3ZUslLjt2+7CegEgHz51Cum+IHFpPo7yURGVprswJ5b0vNPQVBmxJKRiAhadHNRmGmtWouNoWMy0e5Yr5vVh2OOBCXmLoBAyp7pVp0ophNniNqtTj/DCcTQdE9ut1GX/wBqh86HJf0zT/hvy7y2SiHrq3QCdlvJT+tNvXdmEpi7tsn5fWpg/OsMdx/F2FBqywbDMPKtD2OGZ1pP96wrbrQ4DEl5by1ubq7vXMxVDJAanoTz/tGlHmhVF+m3YxeWbDJ7W6ZbCspTmWBmqBh2L4W264hzEbRK52U6BNYYkXjDyy6h5K2VBSgZzJHM6/rpRfGMGasvR8TtLlV7ZPugNvHQqVupKhuFDWeukVrp7GPoNtxt63L7DqHGynMlaFSD5HnVU4huU27gAlSin2epqrcIY5ei/tsNFwfQ5WkNZYGxOx1FFuIllp9Vy6QUpTpPWky90dfy/rbAeJXT7gUly8bSkM5UNZBGeZ33qsZbphlxD92lRdOiTGVPv3qfet37rfbixdyOahSwAI8qD3qbxME27g5g6E1olZcn+1Fzwy/aXZIaec7QoSEhaevSoN64S6VpO3Kd6reH3rrFwkqSpKZ7wIjTr51aH7XIMsyDqDSNUyim5RAlyouKRMxrQfGGSLcrS6cwEyeVG1pJe72wmKE4oUulDZGhUBV46Zy5I2hdqhLGAO3eWCbVSR1lSgKrNg02m7bLxGQKBV5TrVhxW5DeFtWaNSopcXryGyfjrQnCMMfxfGrSwt0Av3DiUIHQk/8A3VI6TZzfRJOkvD6Hwx8Yzh9suxBdDiJQYgaafKKdxK6wzhdrtsVvWUPqTmSg6qI5hA5nz38Ki3+OW3AWA22A4Uk3uLliUgI0SP8AmLHIa6D41l16WLi6uL3GMUXeX6jKkNwuT0n2QB0GlSyu1o2GDnt6RYsa+1S4fcWnBbBKUlWZF1dmVgxHdT7I981VX8U4qxlSvSL28dZXJU02kpbMc8qQE6UlWIZGVJt7VhtKwk5nE516eJ28hTL2I3b4h25eUg/lzFI+G1TSf8OiscOtkZrA8bcYD7gbaQFBOV+4ShZE7hJM5fGpf3Hd25U6jHLVpYWQMtyoz7xypjtUnvqSFlWpJVBIpZWCgwEkxprqBTk7RLQrEGk9/FsOvgWgQlx1SVzOoCoGo8dKt2DXpvUIazpcfSJgLCjA39w61RSBJypZJPJNIBCCNOzMgiNp/wA1l/4K0jdMEeS+y8W3EuesGqDO4HSjiQSMpVAiQa+fGcVxG0WlbN282puFJKVESY3IGhjpV34e+0p1p9NvjQS4iQkXCE5VJ13UOelOmSlH+GkqTEACT1oLi5l8gbdh+tGu0auG2n2iFtrTnSobEHnQbFz6/wA7fT40X0CLBNqCA4ROw5+NWuYJ1+NVW0/iyfyz151bmxBPdzUsRpHUzEAgnLzqu3nD9hcY9bYopoF+2CigxuSIk+WsVYUEhW0iIoVjN793WwcTEqUG0k8utGb0HErkiuYyzbWty3ePS86nVCXNRPKqbii3cRu1PPKUrlMUVx++Vcul1RzZeQ5Cl2Ns1d2SjlBnUGufrbPRaVaImFu2QwdCyv1oWoKVmkmDoDVc4vw9N0EutkFcZZHMHap93wziKLhZtncocMwT3VeJHX60u8wdxm1CXHFKKQOfPyp00naJTXKNNGVvsONE5kmo4ke+rniFgmFBSQKqd22lt8pG1dsJ8jy8uPiM7r8K5sffXgYr3OqERYBPlT9umVxTMxIA1qVbDUaamlYY9m7/AGfEjB8PbnUOTHmDWhpiJ+VZr9nq/wBlYBHdQ4kA9TBmtJTAIgkHxOgrnOhnlSDtpPSoGLR93OnxT9RRBJJSTodOXOoOKj/hj0jp9RWMisv6XZ39oVYcKEWzkE/iq2qvPk+lnTXMIqx4Uf2de2jp5eVKh5E0ApnNM+FdWIME+NdVCnNdz0pKoJnWnJgDGhN1cSZ9WioWHEdpv+cVOxv96e5eqR9KgYee/I3zJ5eND0ddFsG/U8prygoxG46V4KTnO+9JEydaYQZvD+xXAOnqzVUuyC8I/lGlWm6EWVwAP4Z2qq3X4o1E5AaEholiwojs3OZkfSvUjCj3HB5H5V6skYj4gnuq1BkGKD4X++JAHKjN8O5JjUUGwzS9TEbVN9lF0WBJIUQqY8BTja+8mYGwFNEHtCE04AoEdNqPgDFeJrlLeO3zNvbs26kOFGdsHMd8xPiSdTTWC4arEmCpLSnn3HkstNqaUoPLInIlQ0SQBJzGIorxwwwjjZxSZ7xQpxEQFJgfWrXgKmGMLw52yADScdYUFI/LmQUk/pU5SrSD0rF2OMDDrZNs2vgdhCfyC5VoqdlSCfhXPvCySZF3wChQMnVxUn4VmfEy1N8Q4ixlgNXToEDX2zUnBbNu+QE3DhbCxotQ0BBBAnx1FNw4xuyaXJtGnHjBbKghHEXBjTfJKUuK8tY1ppfF76p//Z+ExGwFm8r5VW76zwxvEWkJcRasPhLbpWkKQNDB6j3VI4g4dW2h1QuAt1IQAEK9sdUnmIiOdJxiFR/9D7/HF1bOQviDBLZWUKyKw98mI9qY2pDnHtytlTR4ow0OAzmTg7+0bEER76AXiFKRbKL7DLbrXZJddQpRbSn2gQnXUgCmm7cnDS5dWsK7EoS4uZjaSORIJ32mhUUgqFvsKK4+R27TiuKMOWEQFJThDsq011iRJrzP2iIaYcT/AKksg4opyrRgrgKN58DOm/Sqle8EujM4w4gNJQlSiTO/PyGxqqXljdWDgTcMqbBnISmAsAwSnwp4Y4S9BJtGjXhvOLf2lh5F5b9q1aLdtrLsVrdVJAKTrHjtVID72E4otCQtt1pwApC/YUlQ25HUVfPs4UP9J4lmuTbpbxSzcU7BMDaNNdfZ99B+IA0nizEcTRkcXbXwZQ0pI1USZMHfLvroedZri6DF8ghZ4o1dcanEG0Bpq4ui5kGoTnGvzJq+XOGIxVAWskIaM5R+Yis3wBCLziC3lCsi3cwCoCvDbSfLStGu3ruyv3GGlwUHY8xyoZV0zq+aXaB+NWVutlsLZKUpEJClx76rDtgwoqHZLHiFkg09jWK3y7hZeYdyjmEEgUFOMvqzJaYdMn+WpJP+nb+RJUSzZ25UhCRGUzRBakr73QRQezavH19pcKLaCfZ51Mvbtu3ZhJnSK3oE1QLu3Mqla6A/CgN2pDySVrGUGQZpeIYiAFSdarF3equHIBhI2B0rqxx/pwZ8qXQWQxc37v7JbOvIKsoITMmr3wjbWvByl41iz2W/LRRa2yAStObQrIOm3WgXDt1c8N4Op91x1L91Cra2IgZT/EVI58vKaHPXLtxcFx9anHzqpSiT9a03f6ojGN/swxfYyq8Vc5Abdt9RWqVFTr5J2Wvn9PCoAWE6K7oGoA3mh710hpBlUqI7xMGhb+IuvS2ySEc1czSxxjyycQu/ibTEoSrMomdtabRcXd880kFDSXDAW8qAlI3UfAf/AFRLhjgjEMWbFwsBi3J0W6CSvxA5irgfsrceT/4lbNojvENqUTHMg0bgnQeGSSsyx+5c9KcbYuC42FQlWWMw6xyqwcO4BiuKpVcl829k3JW6U7nokczV+wn7NcCtXgp19eIrTqEKhKPgN/jVlubYJbSFIS2w0BlbAEabaDkN6Esq6iPD53dyZmN5w/i2H2gfS8l2NShYgj3igdtiTalFpUpXqS2REHwPOtVvbu2dQWlLAUoaBWk1kfE9gqzxHOlJGY5kqGmtGH7di5Vx2ieQDIQuJ0ynQHT5U2lYJM7/AJfPpUS2ug9ZDOIV/wBz86dWuXAZVJAOtGiadmpfZbjjy3X8FdVmbCS8wD+Qg94eM7+6rli8G5B3JYP1rKPs1bL/ABxZKSnut9o4qNkgJOv/AH1rVsV0fQBt2B199Z9C+gm12d39idKtYJHUTzqqW38U6/hnWrWORIBkD6UsQyHBAWnoTsKrPF1y2LBFqtKVreXASd4jUj9Ks2XXupJjXWs2+0Z0u3iA2FJLCUSpJ1B1P60J9D4FcytDAWkF3srx4F2QorUVd2dgOvjVgsXW7NkNJV3UjKCelVmyxG4KcjgU4R/FSJ08Rv76JozOsrWvRIMA+6oTt9noxqIXVjbbKciwDGxoDieOM5O6QdKF3aXFLIbUtRO1B7tlxKSVKp4QRLLk1oYv8TCyo8qqr6it4qPOjPo5feS2gSpZAA6k6UvibArjArhu1umS0+EhTiDukkSAfdrXXConm5W5leIr2vWvGToaWlMnrVzlOp3G1E8LtXbm6bQOZAAoehpa3AhIJUTAFXbhDCnDduF9tYcbISGik5p5k9AOdSmy2NbNM4Otw1ASkAKupSkbREaVfdNABVXwhsNOW4SAAl4D5HarSnrAInU9KiikuzoBAIjQneoeKAjDrgTOgM++pkpkkkz0qHiuU4a/EeyJ85FEUrFwR6YoAn2hVgw1U2zqif4iqAXI/azygij+GR6O7zHamfhSoeRPCgU+dcWYA0iBXfGPDakKWYIJn3U4gCxozcOax6pP61Bw9QDhgwSoCpuNGX3P+kn9aH2EBw8tU0PR10WtR1Gu9e1y60nNCiDSCoZtSZphBN0R6I+BH4atemlVW6I7VOs90VZ7tX7K8OXZqn4VU7sw4NtUitIaJZMIOYOQeleprCiSFweQr1ZPQBV5og7bUEwzS+b8qO3oSUHcaaUBw3W+RUn2UXRYCkF05iNaWk93WddtabV+IKXqREGOlHwxnvH2HuXGIquUIILbTSSR1IVp/wDzpSuEFOs8OvnMEhGMWaikqMEZlDL+tEeKsRYRjGH4aEq7V65bcdJ9nIElKR8VGnHbVjDcFxNDKOzQm8s1AJMRDp1gdJqEp06Y3G4WVHFsAYxnj7iC3XeptlN3biwFJlSwVflHM+FHsDwOwsbd60ddcee7RSUrIgIAGgg6a7+FVnjJN0z9pGKvWbikPpvFKQU7gmNqI2dxiuH2F3e3Fi66opCitxIyhJ0Jg+PSnyJtdiQ1skXrFraX1tc9k7cFwS33tG168jvEUnArl1+4cYvLtpWZv0lpKHCpQVmjsyDsecUzb2z91iare8cFm6vvFD/eKjA0GsAc6N4Xhrdk4rFLtnKhLoQtSHAC2rYEkgkpI5DUk0ttRpMLaumSMPsb22xBV6hsusrlGZIExzlI1APXwotillYrsVht0ttPgpOZCgU6zl9w+NVvEH37fGF/dKO2CmlKUUjMG1ETtMQNKaNzimKtLtlrNy662htIYbU0EqMylWbQ9SdqVO0Mo7GbnGLrD71THaNrttEhZTIAOkGo2NYVaY05bF3EPREsIKcq2wVRvsSNzp4UR+67D0R9WZCmFEQ6lQBzBIlOnQihmI4ct5Nsq57UskBRClDMQdjMGPfTVSTQFVtPoIfZqh5OBY8y1bIuXUv2jiGVgnMrMRqB0GvuoZiWGG8+0pVg6spefxIhAiAqcxzfSi3CSbMs8V27Ti7e3Si0lxoqWoAOmVcpPKBQrjG4ft/tEYu7BsouGXkutJKYMpOaCCeg2p27lsVKm6JvA1uP9S4c24kEhshQO8gn/FadxNhxfQi/aGVTYhwAbp6+6s44TdKuNbV9QTDi1qhIhIzEnQchrWmYLjCOIsdvfQ3ArC8N9SpaT3X3juB/SkfEmao48lQPyOD5FLvCAwtRmVDzqtOvttqkgTRHizHrNq4ubXDHUXCG3gwlSSBmJ17o5gHTNtvQhzhDii8cUhVui3AOUqW8D5ju1BYm2d//AERSsg3mMtsewvvRVXxLHStRAVPlXsetLWxujatX6rx1Eh11Aytz/KnmY5nnQJTYUqABXRDEkcuX6ZS0hD1w7cKknSdqN8NYdbKdev8AEGlOWtqnMUpMBbh9hBMHQkEnwBoUGw2Bpryo6qbPhO3TCs13cuLV0UEAJEe9Rp5vVI547ds7eYm5eXT15cEFxwyABlSBGwGwEaAdKhLfyeye+rWQYiozrhK0JmRA+NIzkuLWkDuJJFKoUO52M3jxUvs0klI3NWXg/C7e9xJkPJzpSM2XrVTSmVCTr41oX2cMdria0oBU92fcQBJJmNKOR1HQMO57NGD5aSltpBUomEITp/8AQFN3AdWct1e6HXskaA/5qxt8MPt2hcfc7Jah+T2k+/rVdvuHG7d4rJuHir2s1wRm84+m1cC/V7PWjJTVRO2N+21eoaSgT+UgbjrUniHE02NqtaFZtddNP9/Kg2A4L6PdqUlSgsJLaG8xWY578/GjeOYMlVgtsvJUvLORWx50U9mktb7ATl3hqkZL7sHFkez2iZHumqvxPhjDmHreslhxiMwTM5COnhVtwnDLO6YSEMW5cabSghbSVKSkbCTyE17FbFCbdVt2aEpUCmUiPDlVoz/aiM8TlDZjjQCW0pk60/2udWaKYcbUy+4yQQpKynx0NXLgbgp3iO8Tc3QU1hbSvWObdqR+RJ6nmeVdLPPunRdfsnwJVvZXGM3DZzPDsLcn+UHvq8iQAPfVxxYftDZJ0LKh560WaYZt7Zli3aQ00hACUJEBIGgA/wC/GhWLAG4a5epV9amwx7Atp/E6FB1q2tkyNRqBJjwqp2kAOD/yzVtZKQEmZGUaDypUNIUtWUjmAPLSs9xnvY3etuhMhwiD05Voy250PkJO9VriDhcYy4HWbo2l2kZSvLmSscgrnp1FCceSKYMihK2Uo27NspWQJlW4Bg1HF0HUqaCJaQdSToVdB1obiNhjtg6r0u2WWkkpDjAK0qA8RqJ8aB3ONGS2AWkI/KNCfEip/jZ1PNF7RYrp9pIiQPBNVfF71BBSiDGpjlTSL7tlZVFUnmo0RtsFZvHUh1wpO+QiJFUSUeyUm56QBw60fubhL6ZSls5grxr3Erl5ePpeuVhUCBpB9/WtCbwttLIbbQlDadyBQm/wZkt+lKb7TUIt2ju+4dAT0TPxiqYZPJLRHPjjjhszHKQZinGkyrarpiv2f4gyjPbqS+oJHaAQmV88vh4U9gP2eLxTtkKxS2TdtoKvQkoWXiqNu8An4E6TXVKLj2cKp9Cvs64Z+98VN46pKGbYgpCt1L5aeHOtUuLFuzduspKnFOJzr2zGOnnXeEODf9M2wL9x278EpCfZRI5df8RUzE0+suuXrE/QVyyds6IqhrDPxmBAjthz8DVozZQoCNSOVVnDfxmRP8dJ18jVnCDlK9AQelBBl2dj2lzry0qDif8A4bcEgbD6ip4WezVvtQ/EpOHXABnu8/MURCs3P72RruKPYUqbd0cw6dvKgN1HpR15ijuGfgO96fWfpQQ7CCiop036U2FAJPU0snQFRifnTK4SdCTrTiATGVE3C/8Aop/Wh9io9ptsQKnYwr16/wDpD9aHWaoWrWCSI+NAZdFpJ3IJmKR3jvI6UrTKTJBA2poKIzAzr9aehBFwo+jPDn2ZHyqrXayVI8EirI8oi2dn+Q1WbtUOAb92hIaIfwokBczsOVepvCTGaNO6K9QQCdeE5OR0PuoBYn9uR59asN42UgwnlVesdL5HnvUvSy6LCBDgIAiOdOAJUZidhTS4CpVv4UvQag6UwpQONLI/6vwp4JI7dTaS4TOUBUUbxQKVh2PNIfQgthpecqKQYcTp75j31G44t3F+j3SAItGFvEkxADiB9VCgdtixuLTipDiXlMpsytHJQIWg7xtMmufJG2iif6kTjd52y+0nEg1ALzjckicoKEnfwpbWLKfSbdKFXCADDUElf+1RPtMcKeO7h9IOZTLC5I11bTQmxfes1uPLuUJSqAspmSncpEaidjBFdDX66OeMW5F1wPJcODMohvsg2LZLWdtlAOZRKj7OnvJovNk42uzxBSgvOlwq7QJSFHUAk7jb3xVEtr63trptrObZl9pRzIUVJRmnKI6D41YrS9PEHozSbNtp1ISguIdKgopIgmRMESamoPoaUldhdWFP2lm2tlcuoRLzqVQlWsjKY1H60vD7Vpp24uLy5z+nIDKmhEADvEA89NPfUzF8MbQFpbhTaUjs0OEkJjUx59Kpl7cPYakOkhwNkKbznQCdiKXjJOg8mx/i69bXi5trZktNgoUtBmc0QJB2IHSl4Ypb10Rd3OcIQG0ermUDYDWPOa5h+ON4peC7XZ2r990KNeg0PKOfKKH8ScW2CilOHuhTlrBQtLUJWSTnQrw5g0Um3xo10E+DznxXitGH2naFVu0WrZ4SFqDwgHwJoH9pCXEcUJdIBcIC1oWnQEEEgp6eHn1pHDfFFs1cY/c3yQF31h2SG0AkKcCgQPDrQG/vnrp9y9vXc7io1Omo2gdKo4fsqFxvTF4hjLylqcShLKlSAhsZdCZIjkPCr/aY2jhn7J7LD2F/8RxUKunCD7DajEnzAgDzrLrK3OKXDlzckps2SO0I3M/lHj9BS8UxJdwVAIIAPcAOiREADwp78Q3G9sXd4ggSAoBKtCkakCrdiv2iuv8AC9pZ2RcbvH7cIvXTptpCfMAEn3VnaW1T2jp8Y60okqV1Jp1GkLKVs4olauppwtotGu3eEn8qOZpSXWbUHOc72kIHXzpTeHLu3e2u1yeSEnQeFYBDYLl2/wBpHPQchRe9Uh/B0NpgOMOKUAB3lJVuZ8CPnTa0pZTkQkBI0iktEoVn0PgRIPhWewpUDFEkJXtGh91cEledAmdCnrUu5tQFFy3Om6kGBHl18KjtohUKCknqeVawJB3BOCMaxplN1Z2Dy7YqgOkQknwJ391bF9nXA17w3irt3eJSjKgJRl1zz49BTmH2jAu3X3HFdjhqEMW7YOjaMoIyjaTqSrnV0wS8cvsNZuHWy2pWuUqCiE8pIrmlkcnR0ywuELC76Q60CaqeKuNBS5GxqxX9z2duUg6kVRcYU6m2zNIK3SQY6npUZsr8cGrkM22FXTz9xdWt2bYrGVtQTJB5mo11ww7lDK8UeUko9YpxRUpZ5meXu0qazbYyhlDKr1hlJ3LaCtfxOnyrj/DjM+uxG7WTqpWcyf8AFCJ2/wCnsFYFgi8IxAOelrcytdllV+ZP+an4o429b6DXah1zhDlpcBFviF2lk8lEK+u1FbuyRb4XbhJJKtVKUZk8zTvuxE9Uyg2PD+F4jxmLa+D5D+Z3KlUJcMTlJ3A8RWyWrbTLLTTSAhpCQhISICR0AFZbZMre41w5bMw1nUtQ/lArUrVRB19xNdKbaPNyxSloJEgNDWAelB8UBVcNHQAtKGvnRZIJaSDGknaheKQHmNRBaX+lBoSPYDtZlYiD2Z18qtrUhCVAflBHwFVS19tYn+GdZ8KtbYPZo1nujbnoKVDSHoBcIEx5xNNkjtAc0yeVLjIRmMafGk91OSCes8qcmio3hKQCNO+r2dOdVrivCW7uxt7tthK7ljVzue22TGvkatr7CXO84vKlKlKMazrUS3cRdC/BjLmYaAn8pKvqaLg4xcmPGXKSSM+Yw60KQ42zqrRSVDaiVvbttAIcMomUHmg1IurFVlcqcRJZUrIrwPKkttF1RSQYmuJtzdI9JVFWyS232oKyJbToR/P4eVPW9pnuUXlyJUjVpJ2Sevny8qkIbCG0ojRIp3NmIAiRppXuYMSxQr08XPleWdkPFnslgtS5GdSGwE7kqPLpTWGBy2dNygpU4gFTZI0GXlT19bqukttlWUJeQ4dJPdp2ciAgJCQBG/LnVHsj0WLDuKbfEezD7C7VxY0JOZsnwO499NYoCXrkmfbRpP8ATQHICgoI22ipLd4pTCmXie1JEKPOBFcebBStF8U97CGHgdq0SBo+mNatLZhJGkk6TyqqYcfWtSNnk1Z9ydvfXMuisnseAJEbHeoGJEfdz42GX9RU4eJjSIqDiRAsLgQPY/WmFKxdiLo6nlRzCvw3v+pOnlQG7VNyTGog0cwxXqXhA/E6+FKh2T3DOh3mkOEAQBrypShCZMz5zTajMwNY0npVEIA8YAFws8+yGnxobZe2dY2ohjH4qx/5I1+NCrJXfV4RQrYfC1dplM8o6UjNJAPxpClgg67DTSklfdBMjTnTpCCXlDsXB/SfpVYuyO0SZ/LVjfVDbgB0yn6VWLxR7ROv5aDQ0Q/hJ0Vr+UV6mcLWQgnTVIr1ajB26eS8g6fl5edVu2MX6BsAo/WjjwPZkxrrQG2P7encd/8AWovsqixqntNIOnOlnaUiR0pJEOTGsbzSlFJBI9qsYpX2gXd8xatMWqB2TqIeUWwpISFhWpOwlI0gzQjBl3l6zizr10Fl7B3W2lLIGVKIiTEfGpv2lOP+hsNpdhkLSCnJoTEglX6VV+HHylxbVzdOt2r9s6xCGiogKT+UEiddKlPoddUSvtIPacTtvBJCl2VssZdk+rGgqquXlw7bi3JGRBMGO9r1NaynBsH4iWl7FncUbv7Vhq2eTa23bNgJT3VBSQZkR5HSpLP2acNrfYbUjiBXbAKCjZlKQCD7Rywn31WGSPFJnO7joxXs1wAVEBI7vQeVHMBxp/DLpAL7jbKVSVpQFKHlNak19nXCymHXDY8R+rKU5VMkFU/yiNR1PKnR9nfC5LI+68fl0D2iBkkkd7XuxEnwp/ywZNMp13xYxcoSlWJ3Dv8AfbQR8DVYxrEV3qkoZW4pkHUrTlk/4rWhwHwqkPKOB44exGmd5KS5rHd72vXWNK9/onhJIYI4dxZRd3Bu0js9Y73f066TpQU4LY1mHtvPsKPZOKSojKcpiR0qK9bLy5iDFb2eCuEWVvJ+4LtWT2VLxFA7TWNO/wC/WKr/ABnhHC2G4DNrgjzV6+otsrN8lzsiDMkJUdxrTLLC9A/ZmYW6A0zOgESqoiy/i1+1Z2qSVLUEoSPrXMRuSD2DXXUDmelWLhWwFnauYg4B2iyW2ipOgH51eQ2oTlxVl4R5PicxG3bsbFnD7eOyQmSsj8RfNQ/TwoItKEguOEqJonf3CQ5oQpSZkzOlBHnC6uEyQDoKXGn2x8jS0htRLi9t9AKafdUyosNfin2lfy+FS1/sTAUYNwvutjp41DbbyiVGVK1J5k1UhI4yyEaq1UdyaK2IUhpbpJynQDrUJtovOpbTOv0os4UNIAkZUiBWkzRRHc0BKjB8ajrdA2pm6uwVHmByqOhSnDOwopGciSnvrAJ0palSqTBA0ANNDzrijMArI8E6k0GZOjXOBcbbxiwVh76lenIaDZSCCp5CfZWBzUkaEcxBrQX8WteHLNpTwXCkgEZdco3MDYD6V802rrlq6l1ouNrSQUqSogg+dWrAMbusR4ks14tiD7rOrTpdVMtqGUj6VCWLdo6lnUlxkbzeu9s0Cgggpka7ihTMlQCzpy8Knv2SMPsWGGlKU20gNpKtTAEDX9aCvXot1a6H61yyWzrwyXHQbZsu1lw6J3HjUe6a2n59KinHEt22WYMVXrviNaFqJBPlRUQxbTtkzE0qajXSdIqDiGKdph7LXNIgUJfxtd0TOgHXeoi3i5qZgGNa6IwIznTsM8NsL9OuLp1tbasoaQDG0zI86u9sshG/LfpVOwdwSvX8qffVmtnIQAANpq6jo4pyt2Gu2MAgqOmpodiSsz9v4trH0pTVxlEyQT76hYi7D1vEzlXPlpSSRl2Q7MypQP8AyzVutSezagySgbeVUW3uQ0syCTlIgCj9nj9uENhxKkFIA18vCkTSdFJQk1dB4qGZMgq6UIvb4vPqtm4CEq78c1dPKpab1sWq3wQUobW5vyAn9KpPCt+q9TLi8y5KiT1OprpwxTdnPktIM4ghwNpbCwlEa8taEYYoFWK26VhSgy1cJA37i9fkZo7jCYskODkoAwOtVDD3uy4ouHG3QkN28Ek6KkElJ6ggU/06xg+ZNy0T8USpYukiIMLBFV7EMZZwC3YedbU465q22kwVJH5p6eNFX8WsUNEtW9wSE5im5KezbEdU6rA91VWxbcx7FX8dxMlbSD6pKhoQNoGwAGwri+XE2+R3/VmqNIOMX+N3mDqxBGGW1u126GWkvuqzLUoZtAOQGprivSr1XYuv+1qUtAoShPPbUz1NWbFkItcFwmyIh0Mm5d6hbnX/ANOlV8Hs25T+I8ru+XIV6kW32eWTWG27a2S0yAkAAAEkwP1NIUSVE5ys9TsKbMpahSpJOpp1hEgEiBsDTWChSElQCjpXVlSDqYjWn0IiNBSHtEnkedOt6YrVdBLDHQsIIM+tQfnVpBBPjM1QrS5Nq+hw6oSoEgc6vDa+0GdCpB1BrgzY+DOiEuSJBUNRp5momISMPuNATk2p9SglUgyPHpUW/JNhcafkNSGKzdx6TAmYFHMNV6l4kCM4A+FV+7/GkA7DWjWGEpQ91zJ9+lBdjvoJLPQiYmmlqMSTHIAdK7mmTPypt497WZ2pyYHxg+sI/wDJHv3oXZKhxXkPrRDFz609Oy/zQqyV60jbat6N4WaZEa9dKQtyCR1pE5hBjlTS1AajeqImddMNrEj2T9KrV4fWCP5aPuOShUn8p+lVu9UA4ABsmg0GLD2Gq9XGb8or1MYcuGx/aK9WoNlgejsj4zQBju4ggaQF/rVguJKFTpvVebJ9OA/r1+Ncz7LIsT59ZqJ05U4PZEA7bGuK/GBgzEClBQmN6YxnP2nZ0uYe4FKCFBSSJiY6ik47xJh2N8P4e3b2qU4jZoCfUiElCRqfDqauPEGCMY9h5tnVKQsGW1pg5TvqDuKoP+leI8ALq7S4ti1ctlpzM2FBSM2xCvqKRxtGTBGE4himGPJesxnLqykNKBWCf7Z900dZ4kx2+XFk23dPg/hsYcT9Z+dQ8P4Kx+5uXblq/btlM9/tGTlIPURtvRtHAmK9kWBxFdIt3DLjba1ISY6gEToOdB4kw8iRa3nGLgR2TVmwRIWLkWzZnoAVT8aeu7/jy1aW4u2bW0gZlLYt2XUgRucsmozP2W4RlBeublxZ3VCd/eKkJ+zPBkaouL9PIlDoTPwofhihbdlfPF3ENy0u4F0xlbIEdk3m2kEJyydt9taJsYjxg+z2yrhNuztnuQywNuWaD8qH3nAbNs+tFrf3DYiN9/CRRWz+y/DHMrt7dXFyVgEydfia34YjOTIxdxm+QoO8RYM6FDRBv2kkH4amqPiV8taS86pJXGRMRp1/zVp4x4dwHAnLa1w5p1V2vvuFxzMEJ5adT9BQzDuCcQ4ntDetvN21klwtJUtJJWRuQByFPGEY7MlKWkUu2QXFuXB3Byonmo86u94l61wVnsWylhCEISrMDrHTnTqvs/ubPI2zeNKCVFUuJIk+QmjeOjCzw/bWJtXg8yylBcERPM/GhOSk0Wx4pRTszO4cUVZRqTvT9tbJYb7Z7YCdelRVINvehLplAO4ESOtS7habhYQCCykZ3CD8BVjmeuwY4VvOm4dEZtEjoOVcBBMzSXnS66Y0k6CpVowFKzrjs0ET4npTCdslWzfozXaL0WrXyHKoty+XCRJilXNwVqIB/wB6inXlNZGZFcSSueVPMmE7V1SJSc3SmGVwShR8qcUfW5yT7VTre3DbQJHeOpJ3NR7C37e4zK9lG/jRF4jr8KRjJEReiq60cqwYEc5pKjrTtuBnKjyGlYNWz6W4JsbnEuBsKevblxTy2ZUVgGUyQn5AV3FOF7lIKmUpeRzCdx7qzbgv7WXsAtmMMxO39IsWRkbW3AcbT010UPnWz4FxRg/EbHaYXetvkAFbY0Wj+5J1FK8UJAWbLjejM72wdQFBIIymFCIjzqtXzakAyrXnW+3uGWuINkPNyrktOih76znibgy9YQt+1SbpoDZIhYHlsfdUnilDo6sf1Rnp6ZnFugqWSdhUx9B7E5Ez2Y7RfgJgH406xhzwWYRmUTCUJ1UpXQD31cXeFUYPw6pu6Oa/vGyLhQ1AMd1I/t09808NsGVpIAYS7C16mciffrVit7gpQCpUDYVTsLdKXXEqOqQEq851o6zcynLMzFXo5Ww92qCM6SY2ih+K3Ke2aClQEpVmI3I0ppeI2zKUoddQlRGYBSoNB8ZSrGUtItbxCGHAoKWjvE6bCpTja0WxNJ2wzhi03mZbTISwjQ96SrpJ/wAVNurW3RZC4N6ltZ7otENytSvM8vKqlZ4ldYVhtrZh1KLdgHPA9rxo+y+L1oOgqSYkGYma5WuL2d//ANEqYq3U+WlNJVlDiSlSCdwRBqLg1k3huK9kyVZSBoTselSHrptCFZj3x7PWouFvquMbQtQ1Uat8zfMh9MI8C14u2pzDXUhOZSUhcDw3rN7Rwv4tfhJEqIR5gImtUWhKsOxJ1UAItF948iRH6VlHDlyl/G3FKgBdyUxH9AFdP1O40cvxalZEv0LuUJtUEgvKAWf6Rv8AGjSbRK/RMMZSPWLS2B4E600tDaMYfCTKG1FINHeDrf7w4vZcIOS39Yfd/vFNijwxCfTPnkY7xOvtcfu0A91KwykDkEgJFCilKroHTuQAAal3T/b4k+6TOZxSyPeagrdbZYduXYAQkqJnYDU1aL0QYontHezG41J6VKaGhj51EtEKRZpcdPrXR2rh6E6x7hFSmlJUJQZnppNFBQ/oSI91Nvezr8adTsN/GmndEiVaVWIkmRgQpJMacxVtwR8O2CEAiWu4fGNqqSdtNaMYC+W71bU/iJ+YqeeFxDB7LSFykjLA1qHfGbG4B27M1ISuEkjUmCKi35PoVwFE+wdBXAdBWLokvDT8oo1hpBS9P84+lArww8DH5RRnDVgIdkD2k/Sglsd9BJzTbpUdwmRrPupRcB0nbnTK1wEnfxp6JgnF1d//APyH1oVZK9afL9aI4sSVT/5X60KsVHtTqJy1vQrosRXrrPhTanJUZIpta4AgTSCuAYqiEOrVKVg8warl4qXEz/LtRxSjqDqYqvXh9aNdYrPoKDmHH1IB/lFeprD1eqT/AG16gAtb57qtTImq8kxfT/XR932DB61X4i+Mj89czOhFjWuFpUANqVmSpIBA86S4DmATvE04hUiCOVEx5aSDO4qDjCf2JqfH61OKtAJMVFxcTYNweo+YoMyI+BpUWb0Jy/hGZPKRRESQBynWagYEBlvv+iqflRJA9qdOYFZGZ4AmQdOuvOnEgZtAIFI0nYjwNKTtpvHx1ogK9iAm8Vpy/wA0ZN0zZYWbt8hLLLPaKJ8OVCcQEXSteX+aC8c4slvDLTC0EFS0B1/X8o9lPv3pUMykYpd3WK4mt4967vnsqEdCTAT7tBWv4Tw6vAOGLPDg8l51krLik7FajJjwrBUv3F3jlq3arKXy8hLSv5VZhB+NfUJbOU9oO8AAVR7SuZpprQ2KVSsrjloFIjKG1Tz0FVzEcHDi1d1RB1JGvuq9rt0mO8d4g61HvWm2rc3AU022xLrgUNVpSCogD3VzqOzslmSWz5/4laYt8Uctm0HMwcq1H+bnFCW+egCfCnLy4Vc3Tr6zKnVqWfeZpkK0jnXWlSPPlK3YpYEk5R8KiXDxbGiiBzE6VObAV5VCvWpVHLemQj6IyX1uKgAR1qVcgMWjTwGbMYJqMmAtKE++i3ZoewpttQBAJovsCBaXUOnLMEjnyp66whTKe17UK0kBI1NRnWi2oEGEjmRyqSnEIa7KcyRtPKtRlH+kuydZatQlLjanN1CedeeeB3KRQs3SjtA8hTanSTqTW4jeE0uAAlJmDFJDygd9Kg5lJ9lVeDyhuB7qajWkEe2mNfKiFhfqZdbcaecYfQZS42opI8iNqCIJWmRtSwqOe1JKNjxkltm0cNfbBieGlDGOtHELbYXDcB1Pidgr5GtdwPifB+JbUv4XeofCfbRs4g/1JOor5BaxBbJhRzt7a7ijGH4k9b3CLzDLpy2umzKVtqykEf8Aex0pVJx0zS+eGTePs1j7VcavcM4ptGMGebtLhFoXHnQUIMqUQO8rnAPjrVZwX7Qb5xRwviO6Ltq4crd6shZt1cipSfaR1G435VSeJeJL3H8dGIYwEre7NDZ7JIQCE9KiD0a+QtFnavIeDZUVKelISBJJECaDe7QFD9eL7LVj2JXXDvEzpW0C28Ap1qRGcaEpI6iCORBFHGcT9Nw0XWHOIcB3n2kCPzDlVCvLl7GOHbbOlS7nD/U5vaK2SJTPXKRE9I6UHscTvMOdV6O+tonfKd/PrVd1oknT2XHG8VYebccX6q7SYUk8xHLwquWmJ3Fu8OzdcQJ0yqqDd3bt46XHFCTuAIHwplDqg4lAGx3ocdD8rZpuDXKb5AbuEhagDGarNZpVbWFuEqKikZZJ1EVn2H3K2G23URmA1nnWkWZQ7hIc/N2aSnwNRnG0dWKbjKhCmwpKlqgqNIw0hnG7ffKpeh8xTzau0GVIHQzUS5K2HW3EGFNnMPdU4S4srljyTNEumweHL0q07d1LY6kCP96xDhi7DOLBbh7ouHFE+QrWA+7d4Fg57bMlbylOQd+6ox8TWF2a1Bx8g6hxz/v512zXNI8/C+EnZc8IcD/pl68e6hKlCTuonT61evs7Y7LCsXxUjUJLaNegzH5wPdWZv3BseG22gYU+4ArxFbFwxbpsfs0bS5ot5lTi/Ne3yiqzVJRIXeykIB7KNSpQA15+NCsYUlxNtZAgB99CF/2zJ+Qqw4ja+gqQCdInTnVbXldxVgrmUqUQemlUqgBJSTcuFagewSdEn8xqW0dQSRHTaoiXivusIJQNO0X+lSWUzqAT1KqASUjXQCmnzCT+lOJOkCajvlUeHODVosnIjOOhpgrJjUAVItHSm7bWme6sKnpUG+0YQJgZwY8qdtXO8InMdTRatATpl8CjKsug3qPfK/YnzMy2TSGHO2aS4NikE0xdrm0f6ZFV5jWzqTsr10r1o8hRfD1kNveafpQK6UC8n+0UXw9RDbpGklIOnhSrso3oJFSSJ1A+tMuOCIjy8K8XO6STp4UypWYZjPu1qiJg3FVSJ1/D60KsSO2J8KJYmrYdW9I86FWJ/aD/AG0PQ+B3MZnem1HxpYVABJ5U0rXlpVEIIWZGp1IOlALz8YeVHNCo77HWgd7Hbpk8orPoKC+HGWh/bXq5hxhhOn5a9WS0AuCwFJMgSQZquKP7afFdWJWoM7SYqtOH9uOv5hyrkfZ0ItC1AFPlXSshsQPOmlmS2YjuiaVA1giBvRMKCiUa1GxVROHpMCBm38xT5nNqBTOJg/dw15q/SgzDOAGTdgRJYUflRBKjAMHzodgOrt0NJLCtfdRBAkAidqyMxwxnE66V1MQrnpSdTpShsoCiAr+LPIt1uvOGEIRmNZPj+Lu3D7rzivWOeOw5D3Crp9oeKJtnBZoUMxGZyPPSsiv7krUSTqT1poR2CcqQ7hbqlYzalK8iu2RCuhzCDX1JdYuhMBLgVJKQQdz1r5LtT64GDpWg4ZxrdBpGdoKS02EkhesjSYPWjkX8GwTiuzY38ZQ0ASoSDVd4o4jaXw1ia0rSVlgsog699QBj3Vm2JcePvJPqlBP60BOKO4gXVKKgmRpOk1KON3ZbJmg1SEkgqIJ0ptSo2rucARSCQeVWOWyQw4J1r14iUhQFRgSlQ0qQl0LbgnXpWBYPQId6URYWfRch5KMVCW3DkjaprQytCRqdabsaC2MvgFEEUKdTkUaIvKhRHOojqZ1pkNIZ05V6vJ3g10iBtREOEUk9KVzrxFYw77JgbR8a7NMoXlMGYp4b6VgpniQRrTYUtteZJKVDnTm00lacwJ5ig0G3domIvGrlAauQArkuugXFgh8JSHEOt5M/NIJn9KGVJt71237s5kdDyqUovwvHIpf7Lt9m98wnii3tVqbKX0lolYhJkEFJ8IqjXaAm4dCDIQ4oAjmJNTUoZufW2yy28NYBjWmX7cMWUqPfWR7qKkJLA9vwiJOxildoQQYEimQcpA60oGDVTnTDtri7SGwlxKgYjuitL4fvzdYHbuMrSshGXwkcqxnerBwljisKxMNurPorxCXATt0V7vpQ4oZzemaxhTqXXSHJSufZ2Aoo/YC4T3U+M0O/DX2gAkDXxo9YXKHkJAkrOgCdSo+VcGWPBnoYcinEF4TcLsrxGHXb6bdkLK2VrRISoiI02B61Xh9nN5YOPq+8MNuEuKzAtuFJgmdlCrc7hAvHA/eXJsmEyUOFxLa1qHJM7eevkar2LcQJssMFnhDby1J9py7aywByBkz56V0fPmulI4voxu24A6/4dev7qzt13Vpb27RlSluanWNANzoa1jELi2t8Lw6ztHErZcuA0VgQEwiQD0JrBG+K762xDtLi3a1KAcundSZj3zWjYXxErFsGxD1YQU5bxIGsKCwPoa7m03Zw7Whzim/afuMiT+GMuYaa1XcPaTc3K1LTnSgbTAJ8a7eulxSpJkmZjnUjBkkW7i5Azr+MCnbHSJhLhVAUhAAgACYFLShIklaj50tAOYgR76dCSNezA86yCcAVl0GRPzNR7mAkaaVL0SJWoHpBqLeEryiAARpFWiiTA+JOFDjCRJ3VvpO1OWjwCQeZGtRsQQ65ejKU5EJCdedPMBYICgCR02qiWhbLZhVznt1IjRAkEnenLlRFu8CfyK50GsboouUJSSREEjYUSfX+zuxB7h+lefnhUjoxytAG7X60GB7Iii9gv1bgkjVP0oFdK9amT+UUWsFHI7/6T8q50tl30FMwj60wvumZMTXSvu7R5UhwjmfjVCYPxInrqEULsP3gbezyFEMRXKU6/kNDcPP7RvsnrSh8Dm40pCpjrXQrST0rhVrqNxVEKNGZNA74evEbxRue8NZMUEvp7UcjHxrSMgrhygbdPlXq9h/7snyr1ZMxbFKB1Bka6dKrz374TyzCrAoJQshOutV+4JF4rzFcj7OhFjWBmQNhlFdQpaQCIUDTbphLZzbpA032pSU6ABUp60QDqjGqo15b0xiWuG8tCr9KdKhEDemsQAOGnf2lbeQoMJGwH95f1AHYrn/20RQe4k+AofgGt26OrK+X9Jqc1qhPIwN6yMx1JMEH3GulaW21uL0SlJJPgBJrqUwTGoig/Flyqz4YvVtk5nEhof8AqOvyogMZ4sxRWIYzcXSiQHVFSR0EmB8KpzqytUx5UUxx4KvVJGoTAoWwguOpSBPh1q0VSIZHboJWdjlbS6vnsDzr1xdt26yUGXDpApWJXoYbRaMwFoSAtQ5HmKEobU6qAPM0VvbM5VpDynXbtffPdGsDYU8h4MtAAEDNvSSAhORG/Oplkwl5LjSxKVJ18KzZkiOLoK3NLD461GurJTDhSg5hyM61GCHP5VVkkDk7CnapPSlBzTQ0KIdTyPwrwdWncmtxNyCeclQHU1OcORAHQRQixcLl40k7TJoq8dI51ui2J2myG53lTTBVKY2pbhINMmKKCxKhpPSvTmSDXeRppJ78TRFbHIrsV2vDnWCJUmuoUdjXaSoayKxqHNhTybZ4sF8NLLUwXMpyz51HBO42rT+Abg4hgjmHvozstrIKYlKkqGoNTyT4Ky2HHzdGWuJgzyNJmjXE2FnB8cubAGUJVLZPNJ1FBIkeVMnaslJcXTOhSgQpJgjmKcfuHX0pS4ZCdqaNerVYFKSVISZrusA17Wup3IokzyVa0onKoKipuDYS/jOIJtGClJIKipWwAruM4YvCb9dopwOZdcwET7qHJXQ3CXDkahwZi7eKYSw2pYNwyA24mdxyPwqVwjdXb905cuhCm2lrQjO6pIkEj2U6nymsgwnFLnCL1u6tl5VoOw2I6HwNXjgzH0qu7lkpCA44p1COkmSBU88bjZX5WnOn6aZeOIuLr0h9QdeKYzqjQdEjZI8qD4my1cNrkEpIOg1p5bkgrTpG9cCu0b3GXlXAnvR63CKiZpxHam3cS6EK0MbUY4Qxjs0XNsT+LZOIGvMDN+lXBPD9veJUq9bStB/IvbzNZ/jmEvcMYuh5gKNqVSlRG0/lPur1sWOahyZ4edw51EP29x6U2lWb2tdPKjVmtbVmnIyNyQPaJ8dNqoGG35ZIazEBJgD6VpLCkNWjYUQlRSCRNXjsixKHbqcymwE/9KT8jUhN8ykQ93D1UhQFcaurcmPSGp6ZoqWkSnQiOoMzVEKzjbrL6JYU25G5SQahPgl8ZgIgUu5w+3fSVKaAWNlIORQ94oUt+4tH+xedLyFpIacWBmzRsfGqJiMEPtm6vXnWLojMs6TT7VvdJTrcnpEUHt7R5IKUuFK06jxFEmHbtpQkhxPPnTpMUN2GdKhmczDaIowpcsr735TPwoFbLLkLbXCuYNEkrX2LgXM5TrUc8LVlMbpgq7UO0SP6ABRfD1dxcaezNArlcuJk/lFF7FUtmOeWvPSOpvQRBmSdZriiCDNJCgBFJUscgNKcUhX57gnWUaaUMw4/tI05URvz6sH+k0Mw/W55xlpfTWHtdhtypJkb6VzSd+VeKjGse+qIWxBEEeRoJiH4w99GzoZI8aCX/wCKOutaXQV2FMP1tk6EmOtermHwbVHlXqy6MWuSFjTQnagN1AvFctqOpWSsHLuqaBXel2rXaK432dCLArvIt9Rogb86ckZe6I91MqVDTBBk5BS0GUzmnxG3wogZ0EE5jpp8KRe/+GrnfNHypSiNNa5e64YuJMK0/wDbQYUR+Hz+3qG8tq/+Jqa1+GJG4FQOH4+8wOqD/wDE1PZPq0xvA5RWTMx9Jyp03NU77RLzs8MtLcK9txTh8kjT51bhqPrWW/ahiAF+poFPqWUtgA81amjVg6MpvHC5cuLJ3NKZV6O2Xj7R0T50zBW6E7ya68StYQkQBoBNdJy3bsQkLecjckyamgBlsAb1xpsMok6nnXQCtQMaTNBjRVHWkSZVvNEbFOVpbx8hUSCSANSaJZC1ZhHONaRlEga4c6yTzqTkDFtmPtq+QrzDIK86thSLp3OqBy0rWYjDWSaSppKt0ilp8a6RNMLQqxt0puc43CTTtwqFHzrtoIznnFNPTmJmsisdIaXCtKjqEUsr1NIJmmAzlNfxk07OvWm4HaCsKx2uikzpXgqsNYonWvRNcGtKrGEkRPStd+zCyDeB3F0oz2jpAEaCABWRpGZXLyre+E8P+7uGbS3SYUWwtz+5Wprl+mX60dnyRuTZmv2i5XOKSEicrYCo66/7VWLbCbvELrs7RhbhOpyjbxmtzueFsIvb1V5d2qXn1CJWox8BU+3s7e0a7Fi3bab/AJUpAFJHOlGkWl8jnJts+esQwu7wx8NXbJQo66mQR4EVDrZePMDdxLD1KtLfO8kggDkB0rG1goWpKgQQYIPKujHPkrOLPi/HKhNc1CpmunarPwXwwjiXEXGnXlNtMpC1ZR3laxAp5SSVsjGLm+KJXADrbXEBbc/jtFAPiINe+0DD1sYubiO6sfStKtuAsIsHGnWrdxLzZzJWXyVTXeIuGWMctFNO3BbWB3VhGYAiuT8i/JyPT/DL8PBmAnQaVJw+8XZXjb6DqkzvTmKYc/hd6u2fEKSdCNiOo8Kg7V2do8htwkbbhlycTsW3wYQseynWTRi2bDQGaM3QbCqLwHiNv92rtw4oXCVSrMZEdE1cQ8ANAST7Kevn/mjg+WMXzZfP9kpR4xDKXU5J5eFRb62axG1Vb3DaVNLHfSRoEj9aiIfOqlExMD+o+HhU1t2ACTKzrXfytUcHHdmfYvwk5h92m5sZWwgpU4hR1Rrt46VaLHtrhoPthtttWqVqGZavGNhRlAUQ4oJEiQlRI9o7n3bULVZdiw7csha5V3WM5A31IHU70nGtoyb9JqLZahBfcM84EfCKYNs/bnNbuzzUkiJHlsflXLdDLyc7TixJ9pLhGviOtPFTrMqXLrfMgd5P+aMZILTR1u7RcZkQUrTulQgig+NvN29gp90CULGXXc8qI3KUPJSptQS4RLTnjy91AcXuGr6xaQqEntFZ09FJ0qiEAacTAVIUAoag0Rt8Vtn0BS4bWNyOvlQ77ut4Mtk15FkyyokIBQdVJVqfdTKwaLEw4y6YbfTm3kGp7LriUlKoWkiJHKq6MOaW2F2xbTOqVQZqbarv2AUKbTcN7d1RCh5TWa1TMns7fJW26mU6FOh8KK2DkMk/2xQ54qu7RYZDyy2QotqSStBn5ipVio9grXoK8/JDjLR1Rla2Ew5I5V5S42phCtI1B866SSM3KhQRm+VLSemU0NsD+0CP5am3qoZH9sUOw5U3A22pWthQfCpMV4946GRSUmCSd6UdR4+FOJ6JBJVFBcQ0e11o1EERMzzoNfz2yYHI7UsgoI2Ai1R5V6u2EeionpXqyCWqAlwJ1A0Ou5oHfD9rO21HNe0TICTPLzoLf/vZka865WdCDQALNvJGqRTreUAkcqZJm1tTpojf30slC8yhomsZi1BISVHc1y6I+7XNeYPyNJJMA6Geldfn7vdHiOfhQYCLw+oDFEHqD9DU+3VlbGvLzofw+QnFmCToZqeyfVJkcqyCyS0M0ZiAk7knlXz7xziXp2K3Dkz2jqlDymB8hW3Y5eDD8EvbgHVLSkp8zp+tfOOL3BfvnDqQO6KrBWyc3SIrAhK3NdBpS7dqTmNOJbi3A6mnUJyojnVGySicXKjA2p1por20ArgQdhqanIbDaAkDxNLZRI4yylKgdz16U88dIrydPOkOK3pWP0R1rygioqzrtTjpkmmt+dMibOppUVxI8KUBOlExIttGlmOdRrleTSdaksmGSTtM0OfC1Ok8uVFFPBpSzyps5zvToSqd4pCgkbmiKxIChXie8kxSJVMiPjXs5WQI2rE+S8Hp31rgMmu5SdhXQ0ojkKw9Cga7udK8EADU062ADsKw1BHA8Dv8Yu+ys7R58iCstoJyDqegit9s7dTdq0OiQB00oP8AYM4lVvjVsRzZX7oUKsz6RbvPME95lxTZEbxqPkRXF9KemdnxZP2cRlcFBIVrzjlUY7jmKdWZ1JppYAgaVzxR6LdHJMKMjMnUAVgnFmHOWGOPlacqHlKWiPPX51uqo17yk+IrIvtHDwxVorSOyIOVU7mZNdWBUzh+zcLKYmDWu/Z/w1hyMKtsTLyl3L6TnAcgJE6CPdWQIOta59nL2FDB8ko9Lzku5jJidIFUz/5IfJTns0ZdthyAAQhZP9ZJqDfPNMW6wiUkbJTUtLlgpWVvskLO0pg1BxZwIZIDYmInlXElbPSekZbxrZC6t1XCU+tZ1Om6edZ8dPGtev7cuMrzJEKSRHhzrLL+zNtePNCcqTI05V6GN6PG+mO7OYdfO4fdt3DS8qkGa17Db9rELJD6FAlwDMR16eFYsDrrVn4Tx02FybZ1UMuHQ/ynrXTF0cZqCXAXAoiEoEJHj0qQ26YzT3iYEHnQ5p0KHdVM1JSslQI2AgaVS6GSCalw2lAMfln6mltqEoA0A1AHKNqhIczKkaaZR+tOIcAUYOwjpTpgaELbQzfwEZEPQoKA0CuYPn1qQonJznzph9wKU0D7GaFDrPdHzIriFHs82adI1Oo8Kal2hU/GQ7pfYykGEuzE7BfKq3iNk+7dvFFwhiXCqFNqUJIE6jbUUYxlR+6rlYJkZQnzzCKhOXYtLx0POqBASr8OZBVl08j8Zpm1Qju9A9nD75xRCcSsFlO4K1JI9xG1Tk8P4g5GZ+zUmD3kunpPSo7uJWj+LejO2oWylyA6ltQcjYwPPlVgcwprC7k+jXjyEgBSFJXuDr7JmDSY5qTpGyRnBJsZsOCMUuoctbpvsHAFB4OAIBPmJNWjDeAb1DXaX+M2yWwJUptB0Hvio+A4rdNPvNFBumuyU62EAA5gJKTyk70KuOM7nGFpZcWWbUxDQEa9VdfoKdpvoVO9lmxW2wG1wp+1w+6dub9xISLlCoyQZGogb8hQDDi9iFw+1cpSp4W7i5CAlRWgSMxG+k1xKiDlUoQOVOm49GQ44ylKXlp7MuRqEnQ/Gp5MdKykJeEXcd0iIr2aI6HlSEJBG5FK0iCCTXMXGLwyzO2hih+HfvImNqn3Z9SOWhofh37yPKlfY3gcEalW9K2VBOlIGq9ppwzM/QU/gh7UKGmk++g+IR2w06jWi4PeTA50IxD8cSOsUsuhohCxM2qa9XsPP7KivVkjFqBJUFEACRFBsR/fFacv1osSZHhGs86E4n++qGvMfOuRnQgyZOH2ukd0j511otlOo1GlNJP7HbyNhpTo1gk7DQnWKyMxwZm0ZdMsR5Vxz9xe5kZd/fTeYGSBHvpazNm7ofynT30H0AiYDP3qxBG9T7dJygb8qGYHIxNnz1om1CUSFAQT9ayCyqfaVfiy4aQ0Fd59zUeAH+awhI7V8SfE1pf2vYiXMVtrJJkMtAq81GfpFZvbJ7xMSeVXitWQm7dExCQGT1mvCRAy0+4jKygQRzppIk85rWEfYQB3yNakHWmkJygDanBIpRkKnKKjvL91OrVAqK4qa1GbGlbnWaQkGlKOtcGh0phDoFK2rgMV6fCsEeJCbcDrUUgEyo6VKVHo6SdABNDnHS6CoaIGg8aZFG6QhxyT3R76jq1PeV7hStVCASaeS2hLc/moknchpCI1IqS23oVGIprcyaeCj2aU9KwySQrMeVcKopMmuVhrOz40tBhQ1pvSugwRWNZr/wBh2Ihjit+zJEXVqUgeKTm/zWl8WNiwxxm4OjN63kUejiNj70/SsC+z/GPubi2wvVHuNr72v5ToflNfQHHb9ti3CLq7VxK3GgLlhQ5lOsDxianOHKNCwnwyqSK67dpSCCodKgP4o0iZWAB0NZXiHG92tJbY7vVU6mgLuO4i+ClT6oO+tRjgO6X1pPRqWJ8Y2lkhQU7JA9kGazDiDHncbvA44ISiQkVDC85lequpM1GIAWQavGCicuXNKao8nQCrjwLxGxgN+96QAlt9KU9rElEGfnVPivTWlFSVC45uDtG9o43wm6SkG8ZWeQI1rl3iLWIolpUJAga71hLTikKBBgjY86L2vEL9quHFr92xqSwJOzrf18lTNKvFpQ0QDOkQaz7FLO5usTV6J+I22pbhmAlAGpPKKnt8TtupUpxeiRME6moDOM2XeunLYruUqU4vMo5FJA9WjLzGaCZ6VbHHZy5sia0V522eaKQ42UlR0SRBpBStpZSUlKgdjpSnn3X31PvrUtxasylKOqp51duHrTD+IrYem24W+2oIcWkkKIjQyPKqs5IqxfDGNm6YFs+uHUCErPMdJq1NvAwlOvUzoaaw/hjCbDP2TClKUkpzunMUg9KFW12WL1/D31BD7CiknkoclDzpoyvTG40WVu4EDX4U4HgE7iNzQXtiDm2HLxqQ3cSIJ86qgE9x5Slst7lbqV/PT/NIXdcknRSjAHSSP0pls57tszBBzK8OnwH1qLY+tQy+tUNpbWtSjylRNVj0SfYRDloFMN3riUoKgszzjan8QxzAxckLSwV/iZzESNiPGstxrFHsQxZx850szCE9EjaomUKgamam8vgVE0dnFuHLrGELW42i4cdSUuhCyMw0HlVhu8Ew+wt3nnH31ur7wSp3NqOfWqpwnwoQ61iF6IDffSkj4E03xJxJ6Rib1vb3Kn21hIzBATkIOoJ3Mcq0Wo7YZJy0WLA7k3eKYe5bKQbdThQchgCUnQ++qm0/fsKKHLVCwlRG/Q1beFrFNljDDqRkS8tIU3+VSgQZHjVcdD7WK3qA4cqbl0aiRGdVXWyEeg1hl4i5QG1BSHEDQq6VOygoUk7K1nrQNh0odSspAUkz3aNIcCgCnY6zRatDp0MQSdgD9K9mGozfKlvJyrzclD503olOmutcElTOlO0NXX4AnoRQ7Dzluk6cqIXIHYg+dD8P/e060j7GQeR15ml6ztrTKRqY2p/cE7U4oiRnAnahOIfij30WHtDpO9CcRT65I33oSCidZCbRBHlXqTZH9lRXqCQS1Eaf5oXip/bFEeP1os7BCjuCJHhQnFE/tcedcjOiITbI9AthzANOkEJSSdDsIppmfu63UJJOb9KcClIIK06bVkZnCRlgEg9IpxWtq7M7D60klJAMQNeddIBt3Rt3Rr763gCDgpjE7eB+b9aJtTPSVkHSeZoXg8/eTET7Wmu2tTLl821hdvqj1aHFTPQmgkFmE8d35v8Aie7ezSCsgeQ0/ShFiwVJCyYAr2Kkv4muTJJ186fs1pLSgkeyrfrV/CGnIeeMoANNtJjU604rUUlJABoDDsn3V2dKbzVxSulYOjzi5qOTNLUZNNnXpRQrEwOdcnXavc65mFYAua8N6SDSqwRN4si1bQDqr6VDeMkNJ2SNalOgqU2N96hgEqUo70yCzqQBypQ1JFJBk14HKdKIBUQIpU6U2VSa8VcqwbFlVcmk612sYVM11O9JFdrGJdq6pp9C0xI2rROGuJnnEt2l04osokjv5R5SazMLUkZkmFDY0wu4dWmFurKZ2J0oonPTJ+NW7Nvjd2zbOJdZQ6oNqQqQU7jX5VEO1JbPd13pRNYeKVCRvSHfaCh5Gl0lcFBHSgaXRwGRXjTaTBpdYVO0dSqFxTi0hQpiYUDUgGRWNF2qGW3AhYKkhQnUHp/mpl08w6oejMrbPMrcKyRyHT4UPO56UUwu1FyoALZCp/OvLRukSStjbNhdXyH3koJQy3nWuICU6b/GjvArrjfEbTaD3FpIWOsAkfOgd1drhbCDlaSoyEq0UevjVm4BtSb5y7IgCG0nxJk/L60LKVRpLfsxFUjjtIZxWxuWhkdWycyhoDlVpV2RGUDU1n/2ivAYrZNTIRbyfeo/4rBJOH36rxAKknMBrG9SVPlkzOvSqdhuJG3IhxaCBGZKoMUauniFpIUpTSh3Sdz41T8qS2ZY3J0g8xiCnFFtKe8UkT1moWM4r2DKcNtwZkJeUN/7RTzNmbzA2nLBta30OrFyhoEqSkxkUfDcecVy5YQxdWb9yptN8q2SshwxKpME+MCl/wCjnpDv53D/AEVbErcs3ymtQUmCKuHBfDibln7zuGyppOoBHIc9aAPtm7ujcZUrKlZSQZGnI1oeA4q1f8G3NgzlYvWUZEpXpn8qvjirs5pWRLvErjEsR9FsFhFqxBOmmh9onn5VWLG+t18YoCWWXELUpKnFoKipR3UPfsdhUjF7xrBcFNogpcv7iStaPyeVRuDbdn0x64cWhPYsmAVDNrpoOdNNpySF2k6NOwxpCrm0hI0fbIjl3hWfXLr68Zv0NtKUU3boJiPzqq+4Q4lVxb5LhhQS6g5RuNRVYvEFviDGEgSBfvD/APs1df6IQY1a2by8udSUwIjejDDCW0BJJUUaiehpq2EAaDbnUkAEzsYIqiVDMSoBaFJ6ajSogIze6pg0IO/iedQ3U5FrRroeVc2ePpbGxq4PqPjQ7Dp9KGoiplwr1R99DLK4aZuEKccQkdVKAHzrll2XXRZExmOnjToWFAD40BueJsLs82a6S4r+VsZiaEXHHzSTFvZkgfmdV+grckCmXXulQPX5UHxE+uE7a1Vv9e3eaRb2/wD7T/mu/wCr03jqTcW6Wz1bV/mlckwqLLpZk+iomvU1hjzdxYtqbWDOoHOK9TLoxcVtlCFCeU0LxfS7kc5ogoiVRMRzNDsUUDcJI3j9K42dCCLB/wCGW5nWTt5CnZVBK4ynUa0wyZwy3TAnMfoKeSkBIIIJ2g6VkA4BAGb3Cl/wHBEd0c/GmzJ5xrr1rqY7Nzf2efmKzMQML/8AEWQde9oPfTXFdx6Lw1iCoy5lluPNf+BTuHaYg0ST7VV37Tb30XAUspMF25cPuT/91kaRjb7hW+4sbqUanWbXZMa86HtpzOx00otoEwOQq70iEe7OTvSEnWK4CSojwpSEhIk/CghhfKknaulQVqKQTWCJO9JNdJ0pJMCIrAEEx40mu7bV6iAUOVKpCeVK1rGPGck7kVAUDNEOXhUFzRUUUNYgaV4mklVJJok3NC5rw8abzV7MetYHND0+Ncz+VMySNDXq1A5j4cHXWvdr3SqDA3MaV61u7izL3o7pR2zSmXIA7yFbjUeFM96fPesHnIdL3LWmpmvBB6UsNzvRFfKQtranPGkIRlpdAtFaHGWe0Q4qRKdhO9M3GUAhO+gPnXjSHdEAeNY0uhsb0qm+dOTpRJRehBmnkHuDypk60tvUEVjRexGxpST3h05xT6bC6db7Vu3dU3OXMlBInpROy4WxW7hQtS0g/ndOQVkLWwZbW7t0+hpsEqVoBWm8P2qLFtplEEJWMxjcnc0PtMCZwVpxIUHX1ISVOZdp5J/zRTCz65AmPWJ0pW9lUtWWRHtbDfas2+0UxjzJG3oyI+daOgwCAAYms4+0Qf8AHWfG3T9TTIEuiqIcyqHSjds6q8tgkLyqQQO8YEVXvHpUu3fWAEz3SRQktGxyaejZ/s9wi8tlvuuPN26nk5EyjMQJ3GoE6VJ4n4EFy4y7aOpSoT2pdJUVkmc2nPw2oBwXxI+h9tsh06icuoMdela6+8w/h/pi0lpvIVqC0wQANSahilGT4nRm5r9jH0cMLw1am0gvZ9Myu7l/zSPSW8HuXH1lKglOUJI1nrVkxjiDDVIYSw8S4+gOIQ2iVpSdZUPyz8arV5hD18tD60FZXASAIIBruUlFUjkacnbKi0y9iuJqIQe8omAmfgKt+Gv2jC3LWzcdcQUJJXkSADuQTuQOVWHh/hq3w1ldy8CrMk6pVl0PRXLzoe5hDNu+PRrUozFRhbiVLCSdEkDRJ08+fOhTtGuKi7CvD1r22LWcstKJfR3iRKdR4UOdWl/GMTcGue+fIjX85q2cJ2izjNiVIgJV2isydRAnesoVxTcsvvJYZbzKfcXmWSZlRO3vrojNKWzliv1Lww2omNqcun7exbzXNw20QM3rFgT5dazy54jxFZKHLtQJHsNwkfKoBC3Vds4JWoQZ1PxqjyeINFyv+LbNrSyBfcOqTBCR5n/FAXuMHLd0ofYDh3zpMEz4UGCu0LY95050Oxj97SY/IK587bRXEthy84zedbKLe3Sj+pSsxqtv3Ltw4XHHCpR8Kjg61yTPzrlOnQ8nOo5RJJ5CithgTl2QXXUsg+8/CnMPwtbdsm4WnvLEp02FTG3FNq0VrNANks8ClxALGIJJ/rQQKA4rgl7hDoD6QUnZxGqTV4wi9UpSUKNP4uhD6i2sZkKBBBpvBU2U3AeJH8KQttTbVwwoSG3QYSrqI1FeoPfW6rK+dY1hJ0jpXq1sx9DqM89YiaH4p+OmY2/QVOPskkiTyofig76JAn/YVys6ET7Yj7uZMa5iPlT4VJPdCQQJkb1GtQPu5rqFfpT6EwSNRPOigM6TEkxvvNKCu4vf2OniKQUgKJHsilJAyqHLKf0rMwOsTF+0Z/PO9Ub7WLqH7e2kwkrVE9Vf7VdrTS+RBjvmsz+1R8q4suWp/DVFGHYs3oplrq5PjRCdDQ+10WmpsiNKqyUej2gWk7zXSZplSyBAEmRThMkkCsMdmNK4SK5Ou1eO1AxwnSknauzXDrRAIMV4V4xEUoCaxjo+NLikUrWgE4QOlRX0g9al1GdooDIZTrXgkE60o715CMywmJmnJVs6pIAACdabyk7Cp/Y6kxSSkJ2rFPx2REtnypYbA3p1QikmgFQSEhIrsDpXq7NYY9yrwrsV4DSsY9NdrkV2sY8d9qYeOo6U8TTLu4rCz6GxS6RSpokUcOhrrZ74rldTooGsZdmjcG5jgqgJA7Ux7wKsIJOpmRzNVvg12MJeQDJS9t0kVY84UkAGKYoQ8RI7Vz/pppvDT64a7LFdxFRCl6H8NO5prDVHtxzhQNTfYy6LM2RqJNZ/9oiR95Wa57yrfX3KNX1skSRrrt1rNOOLj0jiF4A91oJaA6QNfmaZCy6KxUm0aW84ltAJUowBUY71YOFbVN1duIIJKE5xB5g6Ca0hYVZov2dWDaFB10erbcVmUojL3d5nlvVo4h4hCLlxpy/ZThd1ZJ7NbaS4rMVEEpAEkqG3LQ0H4dxC1tmhavJDbTkr1TlTkUdUk8yNZ60RwS2wC2cYctsecQy0FLXh7aUqSUqJgaCdJHOlSS36Vk23sYwXApuyFPZ0BCC2z2CWw2mNJIGpjrVms8IbVaLu32lISjMCCJIAMT76Jsp9aE27KVtxCl5oIkaQOf6Vam3lDDkurtXAvIJaABV0jz50yfpGTKqMPtbazS2Et9mUZUpUNCDy169KAXGGWlrcpZtUMoaQkAJYjLJ1Oo3NWji96ys8IeNzcModWnM02+gLS5H5Snpr4EUJtLq1urZpxDjbwDaQoobCMqiJjKBA8Ip4ZE58SeTHL8fJLR3Dwm3av7gKIUzZvOCDoBlNfN61wcjYKlkDvc53r6Rxl1FpwfxBcJSUlOHrSD56V89ItwhIzAhYA251RRcpaJx1AjMMqBzrIK+YnWppWUqQuRm2I3pKlJa9Ypz1w123FR1PhSyoncHYVVbVI3Ry1Wo3KoAIB1B86g4xK7wax3Bzogw0plkuLACl6jrFDcUM3YjYIAqWX/NFMS/YghGu9OMNp7dGfVOYTrypG1LSY5x1rnOniacq3a7BKUgBAQAkdBGlVy+Z7J8mIB2o1g1+nEMKQSoB1pIQsfQ0MxckKA21pn1YELwtwh9OuxFH8RVK0HqKreHfjJEc6sN/oW+sfpQXQSk8RNZ8XOXctpJr1ScaTOMpkxNuk/OvUDG1leZGuuhgxQ/EzKm9p0+lTzqmdvKh+Ij8I/8Ae1c7LolWiv8AhrQP/M/SpCQSRCtfOolqT6Agf1j9akJEiZIMxpWAOZsqQTrHLrXUmQqDIyn9K42kFRTypI5joFVjEG0H/EWwf+ZHzrGuO7wXnF2JOggpLygCPDStktSfvBB5hyfrWCYwtTmK3SlGSXVfU00OyeXojsqgT41MSqdJ3qE17FSG9Y86s1smuhwe0ZpydjTcd6ljlSjI4TrXJFeVvXI0oGFSNhXDXCda8raiYSaUmIFJ5UpIrGFV6ZPhXq9QMeO1RnRrUo7VGc50UZkVW9SbFA7Rbitkio696k25hCvP9KYEeySXE5YBqOs972TTsSJk00r2jWLMbV5Uida6okmkc6wosnu0nWd6V+WuDlWAd1869Hia6dK4awT0edKCR0rw2rw2rGOZUjlTLsZoHSpHKoqtVKJrE8mkJrtcr00SJ2vCvV6iYu/Bjh7O9QNu4qOm9WzeTyFVDgk+svE6QW0/WrYrSY0oroqRMR1UrX+Gk6UzhqoeH9yfrS78mT/0hTOH63AB/mH1qfoy6LKlzKgrMAIlXw1rIr91Vy89cLMqWorJ6zrWl4u4prA8QWjRQaMHprFZW+ok5TsDEUyJy6GIq0cNNIS+HC6hrImYWIz+VVcak1beGUC4ae7XvhEBIOw3rSsONWXp3CbZ3h5WMtti8UkpKkqCoWJg7HcToatS7pzD3rW5YsezVhz77ZRbsqWFgtICVOZQTElWngPGqe1dPWXD5XbLU3nfSCEkgDXlVu4StLfih7028aLFxbXAXntXFt9qqJleveqPp00uIf4atcRWq5vry8curi4aQtGdHYoRMkIDf5dIkmrsldwbNtSUNF4hOZObujrBqu4PcuPM4gpeXMhIcmNSVSTPwptvGb1GF2r6XAFuOICu7pBMVRHJPs9x3hNviOGI7e5UyltRyyglGY7ZiASBp+lBsOsfuphbLSluoWQoJW3kMQOW499XrE7MX1ipHbv26x3ku268i0nwPyquXbaW8QfaEkNqCQpRlR0G55mnxY4/k5ei5c0/wqF6AHF7pb+zzGytBSp7smYPivb5VihQVggBWedFSIrZftGWf/x65/VfsgnyFYtJCPHqavG7ZKP+UIcaShU5lZx7QUkRSFLbERGQcgOfSm3VEZYO+9IO5HICqSddCjtwvOocgelCsT/fFgRpA+VEQStxIPI0LuzN08TvmNQysvh7I1LSkq0rgGgp9sbVF9HQXPhyzRa4Wl0klb3eJHIDYVGxZRKxpUzh5al4SEqM5SQPKoOLav0z/wAi+i8M/GSeU0fxH2kAwaB4SB2yB40cxPRxEdKC6D6VDiRfZ4gwrmWAPnXq5xWPXWR/8o/WvVjM/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 name="矩形 13"/>
          <p:cNvSpPr/>
          <p:nvPr/>
        </p:nvSpPr>
        <p:spPr>
          <a:xfrm>
            <a:off x="1187624" y="0"/>
            <a:ext cx="7560840" cy="523220"/>
          </a:xfrm>
          <a:prstGeom prst="rect">
            <a:avLst/>
          </a:prstGeom>
        </p:spPr>
        <p:txBody>
          <a:bodyPr wrap="square">
            <a:spAutoFit/>
          </a:bodyPr>
          <a:lstStyle/>
          <a:p>
            <a:r>
              <a:rPr lang="zh-CN" altLang="zh-CN" sz="2800" b="1" dirty="0" smtClean="0">
                <a:latin typeface="楷体" panose="02010609060101010101" pitchFamily="49" charset="-122"/>
                <a:ea typeface="楷体" panose="02010609060101010101" pitchFamily="49" charset="-122"/>
              </a:rPr>
              <a:t>取胜第</a:t>
            </a:r>
            <a:r>
              <a:rPr lang="zh-CN" altLang="en-US" sz="2800" b="1" dirty="0" smtClean="0">
                <a:latin typeface="楷体" panose="02010609060101010101" pitchFamily="49" charset="-122"/>
                <a:ea typeface="楷体" panose="02010609060101010101" pitchFamily="49" charset="-122"/>
              </a:rPr>
              <a:t>三</a:t>
            </a:r>
            <a:r>
              <a:rPr lang="zh-CN" altLang="zh-CN" sz="2800" b="1" dirty="0" smtClean="0">
                <a:latin typeface="楷体" panose="02010609060101010101" pitchFamily="49" charset="-122"/>
                <a:ea typeface="楷体" panose="02010609060101010101" pitchFamily="49" charset="-122"/>
              </a:rPr>
              <a:t>招</a:t>
            </a:r>
            <a:r>
              <a:rPr lang="zh-CN" altLang="en-US" sz="2800" b="1" dirty="0" smtClean="0">
                <a:latin typeface="楷体" panose="02010609060101010101" pitchFamily="49" charset="-122"/>
                <a:ea typeface="楷体" panose="02010609060101010101" pitchFamily="49" charset="-122"/>
              </a:rPr>
              <a:t>：语言描写</a:t>
            </a:r>
            <a:r>
              <a:rPr lang="zh-CN" altLang="en-US" sz="2800" b="1" dirty="0" smtClean="0">
                <a:solidFill>
                  <a:srgbClr val="FF0000"/>
                </a:solidFill>
                <a:latin typeface="楷体" panose="02010609060101010101" pitchFamily="49" charset="-122"/>
                <a:ea typeface="楷体" panose="02010609060101010101" pitchFamily="49" charset="-122"/>
              </a:rPr>
              <a:t>体现人物情感、态度</a:t>
            </a:r>
            <a:endParaRPr lang="zh-CN" altLang="en-US" sz="2800" b="1" dirty="0">
              <a:solidFill>
                <a:srgbClr val="FF0000"/>
              </a:solidFill>
              <a:latin typeface="楷体" panose="02010609060101010101" pitchFamily="49" charset="-122"/>
              <a:ea typeface="楷体" panose="02010609060101010101" pitchFamily="49" charset="-122"/>
            </a:endParaRPr>
          </a:p>
        </p:txBody>
      </p:sp>
      <p:pic>
        <p:nvPicPr>
          <p:cNvPr id="15" name="Picture 2" descr="https://ss1.bdstatic.com/70cFvXSh_Q1YnxGkpoWK1HF6hhy/it/u=3441067162,3601670191&amp;fm=26&amp;gp=0.jpg"/>
          <p:cNvPicPr>
            <a:picLocks noChangeAspect="1" noChangeArrowheads="1"/>
          </p:cNvPicPr>
          <p:nvPr/>
        </p:nvPicPr>
        <p:blipFill>
          <a:blip r:embed="rId2" cstate="print"/>
          <a:srcRect/>
          <a:stretch>
            <a:fillRect/>
          </a:stretch>
        </p:blipFill>
        <p:spPr bwMode="auto">
          <a:xfrm>
            <a:off x="0" y="0"/>
            <a:ext cx="827584" cy="774167"/>
          </a:xfrm>
          <a:prstGeom prst="rect">
            <a:avLst/>
          </a:prstGeom>
          <a:noFill/>
        </p:spPr>
      </p:pic>
      <p:sp>
        <p:nvSpPr>
          <p:cNvPr id="16" name="矩形 15"/>
          <p:cNvSpPr/>
          <p:nvPr/>
        </p:nvSpPr>
        <p:spPr>
          <a:xfrm>
            <a:off x="251520" y="3389174"/>
            <a:ext cx="5976664" cy="1477328"/>
          </a:xfrm>
          <a:prstGeom prst="rect">
            <a:avLst/>
          </a:prstGeom>
        </p:spPr>
        <p:txBody>
          <a:bodyPr wrap="square">
            <a:spAutoFit/>
          </a:bodyPr>
          <a:lstStyle/>
          <a:p>
            <a:r>
              <a:rPr lang="zh-CN" altLang="en-US" b="1" dirty="0" smtClean="0"/>
              <a:t>我真的认为他们不应该让其他的种类进入学校学习，你呢？他们就是与我们不一样。成长的环境不一样，所以他们不会理解我们生活的方式的。可能他们其中的一些从没听说霍格沃茨，直到有一天他们收到了一封信。我想他们应该把这仅限于古老的魔法师家族才对。</a:t>
            </a:r>
            <a:endParaRPr lang="zh-CN" altLang="en-US" b="1"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linds(horizontal)">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07504" y="123478"/>
            <a:ext cx="8856984" cy="1384995"/>
          </a:xfrm>
          <a:prstGeom prst="rect">
            <a:avLst/>
          </a:prstGeom>
        </p:spPr>
        <p:txBody>
          <a:bodyPr wrap="square">
            <a:spAutoFit/>
          </a:bodyPr>
          <a:lstStyle/>
          <a:p>
            <a:pPr algn="just"/>
            <a:r>
              <a:rPr lang="zh-CN" altLang="en-US" sz="2800" b="1" dirty="0" smtClean="0">
                <a:latin typeface="Times New Roman" panose="02020603050405020304" pitchFamily="18" charset="0"/>
                <a:ea typeface="楷体" panose="02010609060101010101" pitchFamily="49" charset="-122"/>
                <a:cs typeface="Times New Roman" panose="02020603050405020304" pitchFamily="18" charset="0"/>
              </a:rPr>
              <a:t>素材背景：</a:t>
            </a:r>
            <a:r>
              <a:rPr lang="en-US" altLang="zh-CN" sz="2800" b="1" dirty="0" smtClean="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When Harry goes into Madam </a:t>
            </a:r>
            <a:r>
              <a:rPr lang="en-US" altLang="zh-CN" sz="2800" b="1" dirty="0" err="1" smtClean="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Malkin’s</a:t>
            </a:r>
            <a:r>
              <a:rPr lang="en-US" altLang="zh-CN" sz="2800" b="1" dirty="0" smtClean="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 shop to get his school uniform, he comes across </a:t>
            </a:r>
            <a:r>
              <a:rPr lang="en-US" altLang="zh-CN" sz="2800" b="1" dirty="0" err="1" smtClean="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Malfoy</a:t>
            </a:r>
            <a:r>
              <a:rPr lang="en-US" altLang="zh-CN" sz="2800" b="1" dirty="0" smtClean="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 They have an interesting conversation.</a:t>
            </a:r>
            <a:endParaRPr lang="zh-CN" altLang="en-US" sz="28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0" name="矩形 19"/>
          <p:cNvSpPr/>
          <p:nvPr/>
        </p:nvSpPr>
        <p:spPr>
          <a:xfrm>
            <a:off x="179512" y="1635646"/>
            <a:ext cx="8784976" cy="1200329"/>
          </a:xfrm>
          <a:prstGeom prst="rect">
            <a:avLst/>
          </a:prstGeom>
        </p:spPr>
        <p:txBody>
          <a:bodyPr wrap="square">
            <a:spAutoFit/>
          </a:bodyPr>
          <a:lstStyle/>
          <a:p>
            <a:pPr algn="just"/>
            <a:r>
              <a:rPr lang="zh-CN" altLang="en-US" sz="2400" b="1" dirty="0" smtClean="0">
                <a:ea typeface="楷体" panose="02010609060101010101" pitchFamily="49" charset="-122"/>
                <a:cs typeface="Times New Roman" panose="02020603050405020304" pitchFamily="18" charset="0"/>
              </a:rPr>
              <a:t>素材解读：</a:t>
            </a:r>
            <a:r>
              <a:rPr lang="en-US" altLang="zh-CN" sz="2400" b="1" dirty="0" smtClean="0">
                <a:solidFill>
                  <a:srgbClr val="00B0F0"/>
                </a:solidFill>
                <a:ea typeface="楷体" panose="02010609060101010101" pitchFamily="49" charset="-122"/>
                <a:cs typeface="Times New Roman" panose="02020603050405020304" pitchFamily="18" charset="0"/>
              </a:rPr>
              <a:t>From what </a:t>
            </a:r>
            <a:r>
              <a:rPr lang="en-US" altLang="zh-CN" sz="2400" b="1" dirty="0" err="1" smtClean="0">
                <a:solidFill>
                  <a:srgbClr val="00B0F0"/>
                </a:solidFill>
                <a:ea typeface="楷体" panose="02010609060101010101" pitchFamily="49" charset="-122"/>
                <a:cs typeface="Times New Roman" panose="02020603050405020304" pitchFamily="18" charset="0"/>
              </a:rPr>
              <a:t>Malfoy</a:t>
            </a:r>
            <a:r>
              <a:rPr lang="en-US" altLang="zh-CN" sz="2400" b="1" dirty="0" smtClean="0">
                <a:solidFill>
                  <a:srgbClr val="00B0F0"/>
                </a:solidFill>
                <a:ea typeface="楷体" panose="02010609060101010101" pitchFamily="49" charset="-122"/>
                <a:cs typeface="Times New Roman" panose="02020603050405020304" pitchFamily="18" charset="0"/>
              </a:rPr>
              <a:t> says, the readers easily get a conclusion that </a:t>
            </a:r>
            <a:r>
              <a:rPr lang="en-US" altLang="zh-CN" sz="2400" b="1" dirty="0" err="1" smtClean="0">
                <a:solidFill>
                  <a:srgbClr val="00B0F0"/>
                </a:solidFill>
                <a:ea typeface="楷体" panose="02010609060101010101" pitchFamily="49" charset="-122"/>
                <a:cs typeface="Times New Roman" panose="02020603050405020304" pitchFamily="18" charset="0"/>
              </a:rPr>
              <a:t>Malfoy</a:t>
            </a:r>
            <a:r>
              <a:rPr lang="en-US" altLang="zh-CN" sz="2400" b="1" dirty="0" smtClean="0">
                <a:solidFill>
                  <a:srgbClr val="00B0F0"/>
                </a:solidFill>
                <a:ea typeface="楷体" panose="02010609060101010101" pitchFamily="49" charset="-122"/>
                <a:cs typeface="Times New Roman" panose="02020603050405020304" pitchFamily="18" charset="0"/>
              </a:rPr>
              <a:t> is </a:t>
            </a:r>
            <a:r>
              <a:rPr lang="en-US" altLang="zh-CN" sz="2400" b="1" dirty="0" smtClean="0">
                <a:solidFill>
                  <a:srgbClr val="FF0000"/>
                </a:solidFill>
                <a:ea typeface="楷体" panose="02010609060101010101" pitchFamily="49" charset="-122"/>
                <a:cs typeface="Times New Roman" panose="02020603050405020304" pitchFamily="18" charset="0"/>
              </a:rPr>
              <a:t>arrogant</a:t>
            </a:r>
            <a:r>
              <a:rPr lang="en-US" altLang="zh-CN" sz="2400" b="1" dirty="0" smtClean="0">
                <a:solidFill>
                  <a:srgbClr val="00B0F0"/>
                </a:solidFill>
                <a:ea typeface="楷体" panose="02010609060101010101" pitchFamily="49" charset="-122"/>
                <a:cs typeface="Times New Roman" panose="02020603050405020304" pitchFamily="18" charset="0"/>
              </a:rPr>
              <a:t> and </a:t>
            </a:r>
            <a:r>
              <a:rPr lang="en-US" altLang="zh-CN" sz="2400" b="1" dirty="0" smtClean="0">
                <a:solidFill>
                  <a:srgbClr val="FF0000"/>
                </a:solidFill>
                <a:ea typeface="楷体" panose="02010609060101010101" pitchFamily="49" charset="-122"/>
                <a:cs typeface="Times New Roman" panose="02020603050405020304" pitchFamily="18" charset="0"/>
              </a:rPr>
              <a:t>looks down upon </a:t>
            </a:r>
            <a:r>
              <a:rPr lang="en-US" altLang="zh-CN" sz="2400" b="1" dirty="0" smtClean="0">
                <a:solidFill>
                  <a:srgbClr val="00B0F0"/>
                </a:solidFill>
                <a:ea typeface="楷体" panose="02010609060101010101" pitchFamily="49" charset="-122"/>
                <a:cs typeface="Times New Roman" panose="02020603050405020304" pitchFamily="18" charset="0"/>
              </a:rPr>
              <a:t>all non-pure blood wizards, </a:t>
            </a:r>
            <a:r>
              <a:rPr lang="en-US" altLang="zh-CN" sz="2400" b="1" dirty="0" err="1" smtClean="0">
                <a:solidFill>
                  <a:srgbClr val="00B0F0"/>
                </a:solidFill>
                <a:ea typeface="楷体" panose="02010609060101010101" pitchFamily="49" charset="-122"/>
                <a:cs typeface="Times New Roman" panose="02020603050405020304" pitchFamily="18" charset="0"/>
              </a:rPr>
              <a:t>Muggles</a:t>
            </a:r>
            <a:r>
              <a:rPr lang="en-US" altLang="zh-CN" sz="2400" b="1" dirty="0" smtClean="0">
                <a:solidFill>
                  <a:srgbClr val="00B0F0"/>
                </a:solidFill>
                <a:ea typeface="楷体" panose="02010609060101010101" pitchFamily="49" charset="-122"/>
                <a:cs typeface="Times New Roman" panose="02020603050405020304" pitchFamily="18" charset="0"/>
              </a:rPr>
              <a:t>. </a:t>
            </a:r>
            <a:endParaRPr lang="en-US" altLang="zh-CN" sz="2400" b="1" dirty="0" smtClean="0">
              <a:solidFill>
                <a:srgbClr val="00B0F0"/>
              </a:solidFill>
              <a:ea typeface="楷体" panose="02010609060101010101" pitchFamily="49" charset="-122"/>
              <a:cs typeface="Times New Roman" panose="02020603050405020304" pitchFamily="18" charset="0"/>
            </a:endParaRPr>
          </a:p>
        </p:txBody>
      </p:sp>
      <p:sp>
        <p:nvSpPr>
          <p:cNvPr id="6" name="矩形 5"/>
          <p:cNvSpPr/>
          <p:nvPr/>
        </p:nvSpPr>
        <p:spPr>
          <a:xfrm>
            <a:off x="179512" y="3147814"/>
            <a:ext cx="6120680" cy="1569660"/>
          </a:xfrm>
          <a:prstGeom prst="rect">
            <a:avLst/>
          </a:prstGeom>
        </p:spPr>
        <p:txBody>
          <a:bodyPr wrap="square">
            <a:spAutoFit/>
          </a:bodyPr>
          <a:lstStyle/>
          <a:p>
            <a:pPr algn="just"/>
            <a:r>
              <a:rPr lang="en-US" altLang="zh-CN" sz="2400" b="1" dirty="0" smtClean="0">
                <a:ea typeface="楷体" panose="02010609060101010101" pitchFamily="49" charset="-122"/>
                <a:cs typeface="Times New Roman" panose="02020603050405020304" pitchFamily="18" charset="0"/>
              </a:rPr>
              <a:t>Tips</a:t>
            </a:r>
            <a:r>
              <a:rPr lang="zh-CN" altLang="en-US" sz="2400" b="1" dirty="0" smtClean="0">
                <a:ea typeface="楷体" panose="02010609060101010101" pitchFamily="49" charset="-122"/>
                <a:cs typeface="Times New Roman" panose="02020603050405020304" pitchFamily="18" charset="0"/>
              </a:rPr>
              <a:t>：</a:t>
            </a:r>
            <a:r>
              <a:rPr lang="en-US" altLang="zh-CN" sz="2400" b="1" dirty="0" smtClean="0">
                <a:solidFill>
                  <a:srgbClr val="7030A0"/>
                </a:solidFill>
                <a:ea typeface="楷体" panose="02010609060101010101" pitchFamily="49" charset="-122"/>
                <a:cs typeface="Times New Roman" panose="02020603050405020304" pitchFamily="18" charset="0"/>
              </a:rPr>
              <a:t>The dialogue should reflect a character’s emotions and attitudes. Sometimes, the same character may express different emotions as the plot progresses.</a:t>
            </a:r>
            <a:endParaRPr lang="en-US" altLang="zh-CN" sz="2400" b="1" dirty="0" smtClean="0">
              <a:solidFill>
                <a:srgbClr val="7030A0"/>
              </a:solidFill>
              <a:ea typeface="楷体" panose="02010609060101010101" pitchFamily="49" charset="-122"/>
              <a:cs typeface="Times New Roman" panose="02020603050405020304" pitchFamily="18" charset="0"/>
            </a:endParaRPr>
          </a:p>
        </p:txBody>
      </p:sp>
      <p:pic>
        <p:nvPicPr>
          <p:cNvPr id="5" name="Picture 2" descr="https://img1.baidu.com/it/u=725385272,1924655592&amp;fm=253&amp;app=138&amp;size=w931&amp;n=0&amp;f=JPEG&amp;fmt=auto?sec=1704387600&amp;t=2d0a346474c7fe8e730438097657dfaf"/>
          <p:cNvPicPr>
            <a:picLocks noChangeAspect="1" noChangeArrowheads="1"/>
          </p:cNvPicPr>
          <p:nvPr/>
        </p:nvPicPr>
        <p:blipFill>
          <a:blip r:embed="rId1" cstate="print"/>
          <a:srcRect/>
          <a:stretch>
            <a:fillRect/>
          </a:stretch>
        </p:blipFill>
        <p:spPr bwMode="auto">
          <a:xfrm>
            <a:off x="6516216" y="3172662"/>
            <a:ext cx="2627783" cy="1970837"/>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Picture 14" descr="https://timgsa.baidu.com/timg?image&amp;quality=80&amp;size=b9999_10000&amp;sec=1587379984260&amp;di=e32b2acafa83978dd3d2a1b86aed351c&amp;imgtype=0&amp;src=http%3A%2F%2Fgss0.baidu.com%2F94o3dSag_xI4khGko9WTAnF6hhy%2Fzhidao%2Fpic%2Fitem%2Fd1160924ab18972b3439cb13e4cd7b899f510aec.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317948" y="3884290"/>
            <a:ext cx="2826052" cy="1259210"/>
          </a:xfrm>
          <a:prstGeom prst="rect">
            <a:avLst/>
          </a:prstGeom>
          <a:noFill/>
          <a:extLst>
            <a:ext uri="{909E8E84-426E-40DD-AFC4-6F175D3DCCD1}">
              <a14:hiddenFill xmlns:a14="http://schemas.microsoft.com/office/drawing/2010/main">
                <a:solidFill>
                  <a:srgbClr val="FFFFFF"/>
                </a:solidFill>
              </a14:hiddenFill>
            </a:ext>
          </a:extLst>
        </p:spPr>
      </p:pic>
      <p:sp>
        <p:nvSpPr>
          <p:cNvPr id="22" name="矩形 21"/>
          <p:cNvSpPr/>
          <p:nvPr/>
        </p:nvSpPr>
        <p:spPr>
          <a:xfrm>
            <a:off x="7857492" y="4590682"/>
            <a:ext cx="386916" cy="369332"/>
          </a:xfrm>
          <a:prstGeom prst="rect">
            <a:avLst/>
          </a:prstGeom>
          <a:solidFill>
            <a:schemeClr val="bg1"/>
          </a:solidFill>
        </p:spPr>
        <p:txBody>
          <a:bodyPr wrap="square">
            <a:spAutoFit/>
          </a:bodyPr>
          <a:lstStyle/>
          <a:p>
            <a:endParaRPr lang="zh-CN" altLang="en-US" dirty="0"/>
          </a:p>
        </p:txBody>
      </p:sp>
      <p:sp>
        <p:nvSpPr>
          <p:cNvPr id="85" name="矩形 84"/>
          <p:cNvSpPr/>
          <p:nvPr/>
        </p:nvSpPr>
        <p:spPr>
          <a:xfrm>
            <a:off x="8009892" y="4743082"/>
            <a:ext cx="954596" cy="369332"/>
          </a:xfrm>
          <a:prstGeom prst="rect">
            <a:avLst/>
          </a:prstGeom>
          <a:solidFill>
            <a:schemeClr val="bg1"/>
          </a:solidFill>
        </p:spPr>
        <p:txBody>
          <a:bodyPr wrap="square">
            <a:spAutoFit/>
          </a:bodyPr>
          <a:lstStyle/>
          <a:p>
            <a:endParaRPr lang="zh-CN" altLang="en-US" dirty="0"/>
          </a:p>
        </p:txBody>
      </p:sp>
      <p:sp>
        <p:nvSpPr>
          <p:cNvPr id="39" name="矩形 38"/>
          <p:cNvSpPr/>
          <p:nvPr/>
        </p:nvSpPr>
        <p:spPr>
          <a:xfrm>
            <a:off x="6805178" y="4650381"/>
            <a:ext cx="2015295" cy="523220"/>
          </a:xfrm>
          <a:prstGeom prst="rect">
            <a:avLst/>
          </a:prstGeom>
        </p:spPr>
        <p:txBody>
          <a:bodyPr wrap="none">
            <a:spAutoFit/>
          </a:bodyPr>
          <a:lstStyle/>
          <a:p>
            <a:pPr algn="ctr"/>
            <a:r>
              <a:rPr lang="en-US" altLang="zh-CN" sz="1400" b="1" dirty="0" smtClean="0">
                <a:solidFill>
                  <a:srgbClr val="7030A0"/>
                </a:solidFill>
                <a:latin typeface="Castellar" panose="020A0402060406010301" pitchFamily="18" charset="0"/>
              </a:rPr>
              <a:t>and  the </a:t>
            </a:r>
            <a:endParaRPr lang="en-US" altLang="zh-CN" sz="1400" b="1" dirty="0" smtClean="0">
              <a:solidFill>
                <a:srgbClr val="7030A0"/>
              </a:solidFill>
              <a:latin typeface="Castellar" panose="020A0402060406010301" pitchFamily="18" charset="0"/>
            </a:endParaRPr>
          </a:p>
          <a:p>
            <a:pPr algn="ctr"/>
            <a:r>
              <a:rPr lang="en-US" altLang="zh-CN" sz="1400" b="1" dirty="0" smtClean="0">
                <a:solidFill>
                  <a:srgbClr val="7030A0"/>
                </a:solidFill>
                <a:latin typeface="Castellar" panose="020A0402060406010301" pitchFamily="18" charset="0"/>
              </a:rPr>
              <a:t>Sorcerer’s Stone</a:t>
            </a:r>
            <a:endParaRPr lang="zh-CN" altLang="en-US" sz="1400" b="1" dirty="0">
              <a:solidFill>
                <a:srgbClr val="7030A0"/>
              </a:solidFill>
              <a:latin typeface="Castellar" panose="020A0402060406010301" pitchFamily="18" charset="0"/>
            </a:endParaRPr>
          </a:p>
        </p:txBody>
      </p:sp>
      <p:sp>
        <p:nvSpPr>
          <p:cNvPr id="2" name="AutoShape 4" descr="data:image/jpeg;base64,/9j/4AAQSkZJRgABAQEASABIAAD/2wBDAAgGBgcGBQgHBwcJCQgKDBQNDAsLDBkSEw8UHRofHh0aHBwgJC4nICIsIxwcKDcpLDAxNDQ0Hyc5PTgyPC4zNDL/2wBDAQkJCQwLDBgNDRgyIRwhMjIyMjIyMjIyMjIyMjIyMjIyMjIyMjIyMjIyMjIyMjIyMjIyMjIyMjIyMjIyMjIyMjL/wAARCAEsAhYDASIAAhEBAxEB/8QAHAAAAQUBAQEAAAAAAAAAAAAABQIDBAYHAQAI/8QARxAAAQMCBAMEBwUHAgQGAwEAAQIDEQAEBRIhMQZBURMiYXEUIzKBkaGxBxUzQsEkNENSYnLRFuElU3PwNWOCkrLxFyaig//EABkBAAMBAQEAAAAAAAAAAAAAAAECAwAEBf/EACQRAAICAgMBAAMBAQEBAAAAAAABAhEDIRIxQQQTIlEyFGEz/9oADAMBAAIRAxEAPwC24sJXceEVGwn21+ERrU/F2yFXE6GBUDCUy6qAT1MVx+noFkMFQnTpTmiSDEmPOkBAGXc9DS1KCQYPwFOIIPtQJIPhVQ4keVbFUKKWlrSFnxCpTPvq3Hl3pP8AvVa4gt27px23cEocCkkD6jxFKwoJIheFNqEEKaVqOlCcKZT6cSkwcvxqJgmMHDmUYJjBDawlXotyrRD6Dynkaewu7t18QC2D7anYI7NK0lUTyE06Mwzili89ZBbK0tvNrDzKzqEOIMifCqbwwzaY5xfiFy5glpcNiyaD1mw0MozHvKQCZBkaRrrVr4nxlNjaHDLNXa4tdjsmWkalsHQqV0GvOqjd4C1/qDDcLt1LbVZWp9IfZOVRUSOY13oRdCyVovth9nHCreJJxjJdOIbSFJYvFHI2RsVBQB06E1m3G11aXX2gIucE9HS2sZUP2yQA4smFKJG5nnRBHDtxid43b3mN4i9bKH4S3VK2PiaTxVw03w61b3mGtuG0yFp8E5ikzIX8Y8KPJMRY2ts0vDrJFrY29uhS1qbbErV+dRklR8SSaZxlzJhN04qAGmVrUrNoABNC8P4twj7jt7u9xC2YUoBKs64JI303j3U1iOIN4/c/cthC7clDmIXCT3Ute0Gh/UogSOQHjQY4w2h0YLaF0kOqSHFzvmVqZoOEj0+Y2cTVmxaA0VK0hdVrDZu8ThM5Q4DNKux30aBaIyMD2gYGkaGnzGZScsKI2mmmlEJCUp12mapHGfGrWHPXGHMoK3kQlagTHjJFFgWwpj3GWG4aty2CXbp5MJItwCJ8TVPveLLl14ljD1MkjQvyfkKgWCcQxKLhuz7MqOuf888/CjisJulIU26CQNid00LRVY5fwFI444laSpQVblE+wq3Ee6jeEfamUrDOMWBSkn8W11jzSf0oZcWCjaj1aStIO+kmq27h76EKSsJBIzCFTCv96KcQSxSNwscZw7G2C9hl01cIGqgkwpPmnlTeJj9lSNdjWJYU3fs3zdxYqcYuUahxJjKec9R4HStCd40Y9GZZxBtTT4SQ52eqZ6jnBrNE0qCGHfjE9EVZ7YSAoiZA66aVVsGuGbshxpxDiFJIkGrQ2ciUpBy6CBG1ZBkOqUUFJ0IMaxSNQtKfGfjTyUEwNDGvvqP/ABj1JE0RUVrERC07+0r61PwYAtjXXIr61DxNMkEfznapeC+zoNMitTUxvAylKZEAz16V0nPCQUpVsda60DlSZJTzIpCk5CpUg9KcVEG+lNuR0WkRPjVfP72Z/wCZ0qw3utsSf50/WgC4F4Y/n0pWOiwYcJt4y7OKokoA6QQOoofhplhR1AzqFEEqzA6EUyEfYg5QCADEfOgGLfvD8820eJqwr0SABoKAYuAbh+N+yTr8a0ugx7INgJXOg76IB86tCQSpRBEE6+NVPD0lL6lKUSkqR3eW9W1MZ1Tt50ImkKUdwTEdBNNKJUFyfyKHypxYIIPKkkznMjRBknyNMIim3RCSgmfYA86gXXHdrw7c9k+2HO0bmG1jMkjbyoDxlxGLbsrW3cIIbzKUDv4Vltxch1wqWZJrQjbDOVGk3v2t45cPqFkq3tWkjQBoLVHmaqOIcX4re5w9cklRk5RlHyoApQIEKM02ocydKsoIjzZZbDjHErGAi4cUiZUlRMH/AAfGprfGryn+0fLhTOiAQQkeE86podSkaCuBzWYFHgjLI0bPhn2gW4DSrV29yo0U2+lKpEfzJ1HvEVpGC43b4zaBxp1KjHeCSPpXys0+ESUkpV1Bq08NcT3WEXKVpeWlM7jX5UjjXQ8ZWfSCp2BJEzNVO/T3nJ/56qnYBxRa41bohac58d53qDf95TusAvLikkPEdweDdWx6Ff0qxawSNqr2EaXVtvOZWnuqwjaIPjQRpdnjqIjWh+Ma2BO/fTp76JpAAkiKG4wf+HrjfOn60RSsqn02dAQsVYsKM2emkOK+tV5z99PUqG9WLC9LE8/WKHzpUPImn2d515V4aTqr310jTpXgZkfrTiFcxn98udP5NfdTGGR26OvaCpGMp/bLrfTJ9Kj4YJuEQP4gpX2Ouizk6k66UmJ0H1pakakhOvjXEpMRI1phCNf64dcTuEfHWqrcph/fkKtmICMOuOpQRVVuBD/uFCQ0Sw4RHYuyJ7w+lepWEaMOmJ7/AOleogfY1jJlT4iIEzQ7CVQ855CKm4uVKL0/y1BwnW4XG+WpPsr4WIyoiI0rigoAwDpzpaJSoEyJ+dOhUEiQBzpxCMFKKhPhQHGAfTidefPxqydnqdNaA4yn9sPv/SlkNEe+67XE8Htre+YQ+1Ku6sTB026VV7vg9dgtCLV9LdknvJHYJLqTrJS6dU7+VXawT/w23Pir6VNcSh1sJcAUCNulFMDM6w69w7AlLRY2il3joIU8slbiv/Uf/ujuB4S6zaXmI3gm7uoKv6RyFGvuOybfD4bGblUxxMWjo8NvfTN6MirWaSMTZkaBRHzq1OsocJacbStpUhSVCQRVatx/xJIA2V+tWlX4w0mOVTQWUjG+BylpRwZxy3YWSXGmwnWdCAYnwiktYocAw9mwt7JTaGxBOSSonck8yetX4KGk7kagbVFvcPt7kAuNpPjNPYvpRL3ErrErUgJUJXqIiifDlgm2bKlzmzDWiN9bNNWpS22lIC+QrmGbKnkoUtj1oNLWxZ2rl3cOBCGwVEkxWb4PhzPEXEb1880F2rK1PFJ/irO0joBRzjZu5eaZZbXDZBUpPUyBPu6VHwi9XgWDtt21gp9BSp51wqgyTAn4TQl0PiWxy7Sku5mxlAOgnamvSVE+0qeYHWmU43aYhchAaU04fykbGnwpsZs6gnLzO9czPUVNEZ10rSVDxOu9DrlII5eRoheXFulEtqSpMe1OlA3MRs1K7MvDMecU0UJOSoivtjUJBCvAxQnEHwW05wo6xmzez4UbXqe7rroTQTGA2g9w9xxMkdK6IdHDlSJPC/EK+H8aCHVZrVwQsToQeY8a3e1KHEIWnvJUkFJA5V8xvEEsFSu8ElPwrfuBrxb/AAraKWslaElueYinaOayyIhKthTKk5XExtNPCEqTl0B5b0ypXrII0zaUDFcxIbRtnNSsE0AHVCv0qHihhWn85qVgrkAbeyvek9H8DzRGTz5RSlgKQcwGm3hTCXUzA0kRTiFkICUiFExNOIQL8A2ytvbT9aAOCL1QiCF1Yb2RbOBX8yfrQB2fTVf3/GkYyD2HJJYWNpdJ32oiUlJiZioGGZuxWDOjp3ojuqUwU9By8aZCejT0AlR2G0UBxXV9+B/BTr8asDqZKZBjrFAcXT690g7Mp16b0GNHsG2QlaoAPeT9atiPbIidelVO0EZzuQUnpzq2ASoqkb7VomkKIRsVEz4bVTvtCxFywwBttsqAuXQ0ohWWBE1bnneyStW55RVX4rwZOM4NcWrocU5l7RtQI7hBkHWnQh8/Xz6nCVKPeHdImdqYscKucSfyMInqo6Ae/lRK34bxPEr9dta2zrziIKtAIExJ8K1LBODRh9ghp7KlQHfgaqPOfCRHhvQyZFBaKYsLyO2ZPiPDlxh7CHFLStJ5jrzHnQQ5kGDIre73CLUN9mto66wTqR48jHUb1ReJOG7YNKXbNlC0pkhNLjz3pj5flrcTOyZrgMKpS0FKyk7g0lQhUV1nA1scnLp4Utp8tmOdMKVJmuDU1qBf8LTgfEFxhjwcacWADsFRBrWsJxlOL4Ul8KBUXCTA2kfKsDbcKVCr3wLimTEPRFrIQ6O7rsoVGcS8JeGwYRPpVvuBnV5eyasJAySN6rmEyp+21g9or/41Y8xgjWKmkPLs8JyQRodaH4xH3aqT+dP1ojEA+VD8VH/DVyJGZGnvosCKy5BvTH8wqx4SAbEkf8xf1quvJi8P9wqx4T+6K3HrVUEx5E4HKANDXFcgkATrShJ3Ewa8YJPSdNKYmVzGdLu5E6wkj4VGwv8AeUafxB7ql4ykC6uCJPdQflUXDB64TP4idqV9j+Fp60gSJ08qWqU+Ne2gTrE1QQi32uHv/wDTNVa5Mv6DkKtV6mMPf6lBmqtdCHhHMCaWQ0Q/hIJt3IMd4fSvUrCfwXdPzD6V6smBrZGxTUO/2b0Own8dUfy0QxTRC/7IofhOl0Y2y1P0r4WNKjAME9TTqSNQBqaZQJV5CnZB0zR1FOIKIPOOu9BMbEXxB11MfKjQ1g6zQbG59MnXUn9KSQ0Qjh2uF2437xEe6piCSSANDtUTDIOFsnmHD/8AGp7YVAB25GmQGcDZWhQTG/Wm1/uzo8J+dSiSkSDM0wv93d8qzMirMgjFEf3HWfGrWsKDvd0JqvtuMhLaCR25vFqOmoRAjXpNWNSczqDOnM8hQ6C2eCFZU6a9aS4hIRmB7086kLTKBIJ/qGlMrgpVCe6Y05CiKBcREsKB5KmmcLj1k9QalYkkhhem5HOo2FbO7gSCflS+jro9xEwHLfvgZRseh/3qJauW1thVsu5UlDRtw4rOoJClVZ7i1bu7dxlwSFAjTl40BxKWLVm27JlTaEBIzpCj50s3Rb5029FcscfsbvG2UI7J0dpEoIVE0zi14wX3mAQRmMR0FT12qbaxVdW7bDaySJAAI0qn9tOLoQpQVmkTy8qlVnd0SRZYOADcF1RIlQ7SEieutcKcOcSGrVDYEH2TPPrU96yQQQthpRKYUFoCtKgN4bbWzwdQhpuNg0Mo+FGLBKD/AIMXDara2X1Gwiqvjl6ksthE71ccWu0LbBgAncDmfCqTjFrCUOASFaRV8ZxfQv4A1vLcKe9qnUTWicDceu4fcJtLtOe37INttoTsqRqTzmqG3YqeUsJBnsysRyApnDLtVnetvJCSUHMAdR1q3ZyNOL2fWCHUPMoWkESmQI2pl54FSBrM1CtLo/dlq4SoFbKVEE6iRNNvPBISrZU/mNJQwHxR72gk7OGnMHehaNP5+dRn7G8vnFpYajvk+sUETO0TvXLZp6xW0Blec74KETorpJ0PuPOpPJFMdRbWi1MOiJMzy6UvOoAmRAPOq1b4rdnIVWqAgqykZxmHgATzqQb/ABFhHbP4Wrs4JOVY0HU/4rLJFmeOSC1+qLVyDpKdfeKBPKBv1Ec10v78s7y3caSvI6YORWhOo+FRHlReq8F0z30BKuy04bBt1xqe0Pu0oigKgj4HpQrDCA24JP4n6CiyAAkhIPl1NMhWIdHd13HjQLFJ7dyR/BH60bfhRlI08KC4qPXr0/gD60sgx7BdpA7TQ/l+tWsAKWRBHOqpabuaaQPqKtqAFK5bHehE0iLiaslhcrAlTbRcSBzKRm/Ssbf+0N66w+9dfccF27IYZCQW9dBJ3MDWtrekIUkagpIIjcEQRXzVj2DqsMYVbMlThW4QhoJIUBm0BHU7aVRCs0Tg3CGDw4ziCnlpxa4JuGXgrVIB7qSOigD8avpQS0pRQULICso5aVQ8JxJjh7BGMJezpxBDUOIebKSDMmJ3AJ3mrfiONW1g2E3DgS44lIInbSuTJbZ6GNUkDbxSkFUzB1JKdCf++dUrizEU2uHqDYAW4SkDceJFHFpxFvM/b4gblo69jcJkHXYK5VQOM8Q9Jcb9StlaAQttR1SaOOFyNmyVBlOWrK4SddTUdSpUTS1qKlkzuaRGZM9K9JHjSZzeuprg6V6iAWkSYonhdyq2vGXZIKFAg0NbMLBO1SGiDBGlJLoaOmfRvDNx6UzY3A1StRJJ3nLVrCfjVE+z0lWAYQVHUqV796v0DfQxrUEdDEjLBzK1NQMWJ+7nMu+ZH/yqfsCDAEztULFhGHujopP1rAKw9Ppxk6lQqw4XPoyhM+sVVfen009Mwqx4WSbRZSf4qvdSoeRO2GnePWu5SZ0jrXDOsTyr0aQSZ8acmV7Gtbu4idEI9+lRsN/GSdYDidql41pdPjnkQaiYaYdTMx2ifrS+j+FoOs/pXgAkaknlXYBO/wDtXjmk9CZ3qghFvf3C40/Iaq13o/p/KN6tl8ALG45+rM1VLoy9J/lHOlkNEP4Voy4I/MD8q9SsJA7NfmOfhXqKMyHiROVYAgZZ+VDcK/ez0KaJ4iQUr1/LEe6hOFLi7mI7tSfZRFlSqDJ3p4EKAneogUSqEzFOpVJExHlyphSWlKgQSkgDwoLj2VN7lzAmdiR0FYzf3OJYrjN2FXrwSXSB3yB7UDY6Adai4s/iNncKsnL5VyLeE52nyttUbwfhQewrR9BYYhX3U13SPWfpRJttcDuKmOlfObeP4i9YJYCk2+VtTa30tqKnEEg66+0I3EGNKitX94blCXLpbjZUIzXLiARPWdKyZqs+mEpXJMKgbiKZdSOwd1TsedYH6RcusK7DA3ZUslLjt2+7CegEgHz51Cum+IHFpPo7yURGVprswJ5b0vNPQVBmxJKRiAhadHNRmGmtWouNoWMy0e5Yr5vVh2OOBCXmLoBAyp7pVp0ophNniNqtTj/DCcTQdE9ut1GX/wBqh86HJf0zT/hvy7y2SiHrq3QCdlvJT+tNvXdmEpi7tsn5fWpg/OsMdx/F2FBqywbDMPKtD2OGZ1pP96wrbrQ4DEl5by1ubq7vXMxVDJAanoTz/tGlHmhVF+m3YxeWbDJ7W6ZbCspTmWBmqBh2L4W264hzEbRK52U6BNYYkXjDyy6h5K2VBSgZzJHM6/rpRfGMGasvR8TtLlV7ZPugNvHQqVupKhuFDWeukVrp7GPoNtxt63L7DqHGynMlaFSD5HnVU4huU27gAlSin2epqrcIY5ei/tsNFwfQ5WkNZYGxOx1FFuIllp9Vy6QUpTpPWky90dfy/rbAeJXT7gUly8bSkM5UNZBGeZ33qsZbphlxD92lRdOiTGVPv3qfet37rfbixdyOahSwAI8qD3qbxME27g5g6E1olZcn+1Fzwy/aXZIaec7QoSEhaevSoN64S6VpO3Kd6reH3rrFwkqSpKZ7wIjTr51aH7XIMsyDqDSNUyim5RAlyouKRMxrQfGGSLcrS6cwEyeVG1pJe72wmKE4oUulDZGhUBV46Zy5I2hdqhLGAO3eWCbVSR1lSgKrNg02m7bLxGQKBV5TrVhxW5DeFtWaNSopcXryGyfjrQnCMMfxfGrSwt0Av3DiUIHQk/8A3VI6TZzfRJOkvD6Hwx8Yzh9suxBdDiJQYgaafKKdxK6wzhdrtsVvWUPqTmSg6qI5hA5nz38Ki3+OW3AWA22A4Uk3uLliUgI0SP8AmLHIa6D41l16WLi6uL3GMUXeX6jKkNwuT0n2QB0GlSyu1o2GDnt6RYsa+1S4fcWnBbBKUlWZF1dmVgxHdT7I981VX8U4qxlSvSL28dZXJU02kpbMc8qQE6UlWIZGVJt7VhtKwk5nE516eJ28hTL2I3b4h25eUg/lzFI+G1TSf8OiscOtkZrA8bcYD7gbaQFBOV+4ShZE7hJM5fGpf3Hd25U6jHLVpYWQMtyoz7xypjtUnvqSFlWpJVBIpZWCgwEkxprqBTk7RLQrEGk9/FsOvgWgQlx1SVzOoCoGo8dKt2DXpvUIazpcfSJgLCjA39w61RSBJypZJPJNIBCCNOzMgiNp/wA1l/4K0jdMEeS+y8W3EuesGqDO4HSjiQSMpVAiQa+fGcVxG0WlbN282puFJKVESY3IGhjpV34e+0p1p9NvjQS4iQkXCE5VJ13UOelOmSlH+GkqTEACT1oLi5l8gbdh+tGu0auG2n2iFtrTnSobEHnQbFz6/wA7fT40X0CLBNqCA4ROw5+NWuYJ1+NVW0/iyfyz151bmxBPdzUsRpHUzEAgnLzqu3nD9hcY9bYopoF+2CigxuSIk+WsVYUEhW0iIoVjN793WwcTEqUG0k8utGb0HErkiuYyzbWty3ePS86nVCXNRPKqbii3cRu1PPKUrlMUVx++Vcul1RzZeQ5Cl2Ns1d2SjlBnUGufrbPRaVaImFu2QwdCyv1oWoKVmkmDoDVc4vw9N0EutkFcZZHMHap93wziKLhZtncocMwT3VeJHX60u8wdxm1CXHFKKQOfPyp00naJTXKNNGVvsONE5kmo4ke+rniFgmFBSQKqd22lt8pG1dsJ8jy8uPiM7r8K5sffXgYr3OqERYBPlT9umVxTMxIA1qVbDUaamlYY9m7/AGfEjB8PbnUOTHmDWhpiJ+VZr9nq/wBlYBHdQ4kA9TBmtJTAIgkHxOgrnOhnlSDtpPSoGLR93OnxT9RRBJJSTodOXOoOKj/hj0jp9RWMisv6XZ39oVYcKEWzkE/iq2qvPk+lnTXMIqx4Uf2de2jp5eVKh5E0ApnNM+FdWIME+NdVCnNdz0pKoJnWnJgDGhN1cSZ9WioWHEdpv+cVOxv96e5eqR9KgYee/I3zJ5eND0ddFsG/U8prygoxG46V4KTnO+9JEydaYQZvD+xXAOnqzVUuyC8I/lGlWm6EWVwAP4Z2qq3X4o1E5AaEholiwojs3OZkfSvUjCj3HB5H5V6skYj4gnuq1BkGKD4X++JAHKjN8O5JjUUGwzS9TEbVN9lF0WBJIUQqY8BTja+8mYGwFNEHtCE04AoEdNqPgDFeJrlLeO3zNvbs26kOFGdsHMd8xPiSdTTWC4arEmCpLSnn3HkstNqaUoPLInIlQ0SQBJzGIorxwwwjjZxSZ7xQpxEQFJgfWrXgKmGMLw52yADScdYUFI/LmQUk/pU5SrSD0rF2OMDDrZNs2vgdhCfyC5VoqdlSCfhXPvCySZF3wChQMnVxUn4VmfEy1N8Q4ixlgNXToEDX2zUnBbNu+QE3DhbCxotQ0BBBAnx1FNw4xuyaXJtGnHjBbKghHEXBjTfJKUuK8tY1ppfF76p//Z+ExGwFm8r5VW76zwxvEWkJcRasPhLbpWkKQNDB6j3VI4g4dW2h1QuAt1IQAEK9sdUnmIiOdJxiFR/9D7/HF1bOQviDBLZWUKyKw98mI9qY2pDnHtytlTR4ow0OAzmTg7+0bEER76AXiFKRbKL7DLbrXZJddQpRbSn2gQnXUgCmm7cnDS5dWsK7EoS4uZjaSORIJ32mhUUgqFvsKK4+R27TiuKMOWEQFJThDsq011iRJrzP2iIaYcT/AKksg4opyrRgrgKN58DOm/Sqle8EujM4w4gNJQlSiTO/PyGxqqXljdWDgTcMqbBnISmAsAwSnwp4Y4S9BJtGjXhvOLf2lh5F5b9q1aLdtrLsVrdVJAKTrHjtVID72E4otCQtt1pwApC/YUlQ25HUVfPs4UP9J4lmuTbpbxSzcU7BMDaNNdfZ99B+IA0nizEcTRkcXbXwZQ0pI1USZMHfLvroedZri6DF8ghZ4o1dcanEG0Bpq4ui5kGoTnGvzJq+XOGIxVAWskIaM5R+Yis3wBCLziC3lCsi3cwCoCvDbSfLStGu3ruyv3GGlwUHY8xyoZV0zq+aXaB+NWVutlsLZKUpEJClx76rDtgwoqHZLHiFkg09jWK3y7hZeYdyjmEEgUFOMvqzJaYdMn+WpJP+nb+RJUSzZ25UhCRGUzRBakr73QRQezavH19pcKLaCfZ51Mvbtu3ZhJnSK3oE1QLu3Mqla6A/CgN2pDySVrGUGQZpeIYiAFSdarF3equHIBhI2B0rqxx/pwZ8qXQWQxc37v7JbOvIKsoITMmr3wjbWvByl41iz2W/LRRa2yAStObQrIOm3WgXDt1c8N4Op91x1L91Cra2IgZT/EVI58vKaHPXLtxcFx9anHzqpSiT9a03f6ojGN/swxfYyq8Vc5Abdt9RWqVFTr5J2Wvn9PCoAWE6K7oGoA3mh710hpBlUqI7xMGhb+IuvS2ySEc1czSxxjyycQu/ibTEoSrMomdtabRcXd880kFDSXDAW8qAlI3UfAf/AFRLhjgjEMWbFwsBi3J0W6CSvxA5irgfsrceT/4lbNojvENqUTHMg0bgnQeGSSsyx+5c9KcbYuC42FQlWWMw6xyqwcO4BiuKpVcl829k3JW6U7nokczV+wn7NcCtXgp19eIrTqEKhKPgN/jVlubYJbSFIS2w0BlbAEabaDkN6Esq6iPD53dyZmN5w/i2H2gfS8l2NShYgj3igdtiTalFpUpXqS2REHwPOtVvbu2dQWlLAUoaBWk1kfE9gqzxHOlJGY5kqGmtGH7di5Vx2ieQDIQuJ0ynQHT5U2lYJM7/AJfPpUS2ug9ZDOIV/wBz86dWuXAZVJAOtGiadmpfZbjjy3X8FdVmbCS8wD+Qg94eM7+6rli8G5B3JYP1rKPs1bL/ABxZKSnut9o4qNkgJOv/AH1rVsV0fQBt2B199Z9C+gm12d39idKtYJHUTzqqW38U6/hnWrWORIBkD6UsQyHBAWnoTsKrPF1y2LBFqtKVreXASd4jUj9Ks2XXupJjXWs2+0Z0u3iA2FJLCUSpJ1B1P60J9D4FcytDAWkF3srx4F2QorUVd2dgOvjVgsXW7NkNJV3UjKCelVmyxG4KcjgU4R/FSJ08Rv76JozOsrWvRIMA+6oTt9noxqIXVjbbKciwDGxoDieOM5O6QdKF3aXFLIbUtRO1B7tlxKSVKp4QRLLk1oYv8TCyo8qqr6it4qPOjPo5feS2gSpZAA6k6UvibArjArhu1umS0+EhTiDukkSAfdrXXConm5W5leIr2vWvGToaWlMnrVzlOp3G1E8LtXbm6bQOZAAoehpa3AhIJUTAFXbhDCnDduF9tYcbISGik5p5k9AOdSmy2NbNM4Otw1ASkAKupSkbREaVfdNABVXwhsNOW4SAAl4D5HarSnrAInU9KiikuzoBAIjQneoeKAjDrgTOgM++pkpkkkz0qHiuU4a/EeyJ85FEUrFwR6YoAn2hVgw1U2zqif4iqAXI/azygij+GR6O7zHamfhSoeRPCgU+dcWYA0iBXfGPDakKWYIJn3U4gCxozcOax6pP61Bw9QDhgwSoCpuNGX3P+kn9aH2EBw8tU0PR10WtR1Gu9e1y60nNCiDSCoZtSZphBN0R6I+BH4atemlVW6I7VOs90VZ7tX7K8OXZqn4VU7sw4NtUitIaJZMIOYOQeleprCiSFweQr1ZPQBV5og7bUEwzS+b8qO3oSUHcaaUBw3W+RUn2UXRYCkF05iNaWk93WddtabV+IKXqREGOlHwxnvH2HuXGIquUIILbTSSR1IVp/wDzpSuEFOs8OvnMEhGMWaikqMEZlDL+tEeKsRYRjGH4aEq7V65bcdJ9nIElKR8VGnHbVjDcFxNDKOzQm8s1AJMRDp1gdJqEp06Y3G4WVHFsAYxnj7iC3XeptlN3biwFJlSwVflHM+FHsDwOwsbd60ddcee7RSUrIgIAGgg6a7+FVnjJN0z9pGKvWbikPpvFKQU7gmNqI2dxiuH2F3e3Fi66opCitxIyhJ0Jg+PSnyJtdiQ1skXrFraX1tc9k7cFwS33tG168jvEUnArl1+4cYvLtpWZv0lpKHCpQVmjsyDsecUzb2z91iare8cFm6vvFD/eKjA0GsAc6N4Xhrdk4rFLtnKhLoQtSHAC2rYEkgkpI5DUk0ttRpMLaumSMPsb22xBV6hsusrlGZIExzlI1APXwotillYrsVht0ttPgpOZCgU6zl9w+NVvEH37fGF/dKO2CmlKUUjMG1ETtMQNKaNzimKtLtlrNy662htIYbU0EqMylWbQ9SdqVO0Mo7GbnGLrD71THaNrttEhZTIAOkGo2NYVaY05bF3EPREsIKcq2wVRvsSNzp4UR+67D0R9WZCmFEQ6lQBzBIlOnQihmI4ct5Nsq57UskBRClDMQdjMGPfTVSTQFVtPoIfZqh5OBY8y1bIuXUv2jiGVgnMrMRqB0GvuoZiWGG8+0pVg6spefxIhAiAqcxzfSi3CSbMs8V27Ti7e3Si0lxoqWoAOmVcpPKBQrjG4ft/tEYu7BsouGXkutJKYMpOaCCeg2p27lsVKm6JvA1uP9S4c24kEhshQO8gn/FadxNhxfQi/aGVTYhwAbp6+6s44TdKuNbV9QTDi1qhIhIzEnQchrWmYLjCOIsdvfQ3ArC8N9SpaT3X3juB/SkfEmao48lQPyOD5FLvCAwtRmVDzqtOvttqkgTRHizHrNq4ubXDHUXCG3gwlSSBmJ17o5gHTNtvQhzhDii8cUhVui3AOUqW8D5ju1BYm2d//AERSsg3mMtsewvvRVXxLHStRAVPlXsetLWxujatX6rx1Eh11Aytz/KnmY5nnQJTYUqABXRDEkcuX6ZS0hD1w7cKknSdqN8NYdbKdev8AEGlOWtqnMUpMBbh9hBMHQkEnwBoUGw2Bpryo6qbPhO3TCs13cuLV0UEAJEe9Rp5vVI547ds7eYm5eXT15cEFxwyABlSBGwGwEaAdKhLfyeye+rWQYiozrhK0JmRA+NIzkuLWkDuJJFKoUO52M3jxUvs0klI3NWXg/C7e9xJkPJzpSM2XrVTSmVCTr41oX2cMdria0oBU92fcQBJJmNKOR1HQMO57NGD5aSltpBUomEITp/8AQFN3AdWct1e6HXskaA/5qxt8MPt2hcfc7Jah+T2k+/rVdvuHG7d4rJuHir2s1wRm84+m1cC/V7PWjJTVRO2N+21eoaSgT+UgbjrUniHE02NqtaFZtddNP9/Kg2A4L6PdqUlSgsJLaG8xWY578/GjeOYMlVgtsvJUvLORWx50U9mktb7ATl3hqkZL7sHFkez2iZHumqvxPhjDmHreslhxiMwTM5COnhVtwnDLO6YSEMW5cabSghbSVKSkbCTyE17FbFCbdVt2aEpUCmUiPDlVoz/aiM8TlDZjjQCW0pk60/2udWaKYcbUy+4yQQpKynx0NXLgbgp3iO8Tc3QU1hbSvWObdqR+RJ6nmeVdLPPunRdfsnwJVvZXGM3DZzPDsLcn+UHvq8iQAPfVxxYftDZJ0LKh560WaYZt7Zli3aQ00hACUJEBIGgA/wC/GhWLAG4a5epV9amwx7Atp/E6FB1q2tkyNRqBJjwqp2kAOD/yzVtZKQEmZGUaDypUNIUtWUjmAPLSs9xnvY3etuhMhwiD05Voy250PkJO9VriDhcYy4HWbo2l2kZSvLmSscgrnp1FCceSKYMihK2Uo27NspWQJlW4Bg1HF0HUqaCJaQdSToVdB1obiNhjtg6r0u2WWkkpDjAK0qA8RqJ8aB3ONGS2AWkI/KNCfEip/jZ1PNF7RYrp9pIiQPBNVfF71BBSiDGpjlTSL7tlZVFUnmo0RtsFZvHUh1wpO+QiJFUSUeyUm56QBw60fubhL6ZSls5grxr3Erl5ePpeuVhUCBpB9/WtCbwttLIbbQlDadyBQm/wZkt+lKb7TUIt2ju+4dAT0TPxiqYZPJLRHPjjjhszHKQZinGkyrarpiv2f4gyjPbqS+oJHaAQmV88vh4U9gP2eLxTtkKxS2TdtoKvQkoWXiqNu8An4E6TXVKLj2cKp9Cvs64Z+98VN46pKGbYgpCt1L5aeHOtUuLFuzduspKnFOJzr2zGOnnXeEODf9M2wL9x278EpCfZRI5df8RUzE0+suuXrE/QVyyds6IqhrDPxmBAjthz8DVozZQoCNSOVVnDfxmRP8dJ18jVnCDlK9AQelBBl2dj2lzry0qDif8A4bcEgbD6ip4WezVvtQ/EpOHXABnu8/MURCs3P72RruKPYUqbd0cw6dvKgN1HpR15ijuGfgO96fWfpQQ7CCiop036U2FAJPU0snQFRifnTK4SdCTrTiATGVE3C/8Aop/Wh9io9ptsQKnYwr16/wDpD9aHWaoWrWCSI+NAZdFpJ3IJmKR3jvI6UrTKTJBA2poKIzAzr9aehBFwo+jPDn2ZHyqrXayVI8EirI8oi2dn+Q1WbtUOAb92hIaIfwokBczsOVepvCTGaNO6K9QQCdeE5OR0PuoBYn9uR59asN42UgwnlVesdL5HnvUvSy6LCBDgIAiOdOAJUZidhTS4CpVv4UvQag6UwpQONLI/6vwp4JI7dTaS4TOUBUUbxQKVh2PNIfQgthpecqKQYcTp75j31G44t3F+j3SAItGFvEkxADiB9VCgdtixuLTipDiXlMpsytHJQIWg7xtMmufJG2iif6kTjd52y+0nEg1ALzjckicoKEnfwpbWLKfSbdKFXCADDUElf+1RPtMcKeO7h9IOZTLC5I11bTQmxfes1uPLuUJSqAspmSncpEaidjBFdDX66OeMW5F1wPJcODMohvsg2LZLWdtlAOZRKj7OnvJovNk42uzxBSgvOlwq7QJSFHUAk7jb3xVEtr63trptrObZl9pRzIUVJRmnKI6D41YrS9PEHozSbNtp1ISguIdKgopIgmRMESamoPoaUldhdWFP2lm2tlcuoRLzqVQlWsjKY1H60vD7Vpp24uLy5z+nIDKmhEADvEA89NPfUzF8MbQFpbhTaUjs0OEkJjUx59Kpl7cPYakOkhwNkKbznQCdiKXjJOg8mx/i69bXi5trZktNgoUtBmc0QJB2IHSl4Ypb10Rd3OcIQG0ermUDYDWPOa5h+ON4peC7XZ2r990KNeg0PKOfKKH8ScW2CilOHuhTlrBQtLUJWSTnQrw5g0Um3xo10E+DznxXitGH2naFVu0WrZ4SFqDwgHwJoH9pCXEcUJdIBcIC1oWnQEEEgp6eHn1pHDfFFs1cY/c3yQF31h2SG0AkKcCgQPDrQG/vnrp9y9vXc7io1Omo2gdKo4fsqFxvTF4hjLylqcShLKlSAhsZdCZIjkPCr/aY2jhn7J7LD2F/8RxUKunCD7DajEnzAgDzrLrK3OKXDlzckps2SO0I3M/lHj9BS8UxJdwVAIIAPcAOiREADwp78Q3G9sXd4ggSAoBKtCkakCrdiv2iuv8AC9pZ2RcbvH7cIvXTptpCfMAEn3VnaW1T2jp8Y60okqV1Jp1GkLKVs4olauppwtotGu3eEn8qOZpSXWbUHOc72kIHXzpTeHLu3e2u1yeSEnQeFYBDYLl2/wBpHPQchRe9Uh/B0NpgOMOKUAB3lJVuZ8CPnTa0pZTkQkBI0iktEoVn0PgRIPhWewpUDFEkJXtGh91cEledAmdCnrUu5tQFFy3Om6kGBHl18KjtohUKCknqeVawJB3BOCMaxplN1Z2Dy7YqgOkQknwJ391bF9nXA17w3irt3eJSjKgJRl1zz49BTmH2jAu3X3HFdjhqEMW7YOjaMoIyjaTqSrnV0wS8cvsNZuHWy2pWuUqCiE8pIrmlkcnR0ywuELC76Q60CaqeKuNBS5GxqxX9z2duUg6kVRcYU6m2zNIK3SQY6npUZsr8cGrkM22FXTz9xdWt2bYrGVtQTJB5mo11ww7lDK8UeUko9YpxRUpZ5meXu0qazbYyhlDKr1hlJ3LaCtfxOnyrj/DjM+uxG7WTqpWcyf8AFCJ2/wCnsFYFgi8IxAOelrcytdllV+ZP+an4o429b6DXah1zhDlpcBFviF2lk8lEK+u1FbuyRb4XbhJJKtVKUZk8zTvuxE9Uyg2PD+F4jxmLa+D5D+Z3KlUJcMTlJ3A8RWyWrbTLLTTSAhpCQhISICR0AFZbZMre41w5bMw1nUtQ/lArUrVRB19xNdKbaPNyxSloJEgNDWAelB8UBVcNHQAtKGvnRZIJaSDGknaheKQHmNRBaX+lBoSPYDtZlYiD2Z18qtrUhCVAflBHwFVS19tYn+GdZ8KtbYPZo1nujbnoKVDSHoBcIEx5xNNkjtAc0yeVLjIRmMafGk91OSCes8qcmio3hKQCNO+r2dOdVrivCW7uxt7tthK7ljVzue22TGvkatr7CXO84vKlKlKMazrUS3cRdC/BjLmYaAn8pKvqaLg4xcmPGXKSSM+Yw60KQ42zqrRSVDaiVvbttAIcMomUHmg1IurFVlcqcRJZUrIrwPKkttF1RSQYmuJtzdI9JVFWyS232oKyJbToR/P4eVPW9pnuUXlyJUjVpJ2Sevny8qkIbCG0ojRIp3NmIAiRppXuYMSxQr08XPleWdkPFnslgtS5GdSGwE7kqPLpTWGBy2dNygpU4gFTZI0GXlT19bqukttlWUJeQ4dJPdp2ciAgJCQBG/LnVHsj0WLDuKbfEezD7C7VxY0JOZsnwO499NYoCXrkmfbRpP8ATQHICgoI22ipLd4pTCmXie1JEKPOBFcebBStF8U97CGHgdq0SBo+mNatLZhJGkk6TyqqYcfWtSNnk1Z9ydvfXMuisnseAJEbHeoGJEfdz42GX9RU4eJjSIqDiRAsLgQPY/WmFKxdiLo6nlRzCvw3v+pOnlQG7VNyTGog0cwxXqXhA/E6+FKh2T3DOh3mkOEAQBrypShCZMz5zTajMwNY0npVEIA8YAFws8+yGnxobZe2dY2ohjH4qx/5I1+NCrJXfV4RQrYfC1dplM8o6UjNJAPxpClgg67DTSklfdBMjTnTpCCXlDsXB/SfpVYuyO0SZ/LVjfVDbgB0yn6VWLxR7ROv5aDQ0Q/hJ0Vr+UV6mcLWQgnTVIr1ajB26eS8g6fl5edVu2MX6BsAo/WjjwPZkxrrQG2P7encd/8AWovsqixqntNIOnOlnaUiR0pJEOTGsbzSlFJBI9qsYpX2gXd8xatMWqB2TqIeUWwpISFhWpOwlI0gzQjBl3l6zizr10Fl7B3W2lLIGVKIiTEfGpv2lOP+hsNpdhkLSCnJoTEglX6VV+HHylxbVzdOt2r9s6xCGiogKT+UEiddKlPoddUSvtIPacTtvBJCl2VssZdk+rGgqquXlw7bi3JGRBMGO9r1NaynBsH4iWl7FncUbv7Vhq2eTa23bNgJT3VBSQZkR5HSpLP2acNrfYbUjiBXbAKCjZlKQCD7Rywn31WGSPFJnO7joxXs1wAVEBI7vQeVHMBxp/DLpAL7jbKVSVpQFKHlNak19nXCymHXDY8R+rKU5VMkFU/yiNR1PKnR9nfC5LI+68fl0D2iBkkkd7XuxEnwp/ywZNMp13xYxcoSlWJ3Dv8AfbQR8DVYxrEV3qkoZW4pkHUrTlk/4rWhwHwqkPKOB44exGmd5KS5rHd72vXWNK9/onhJIYI4dxZRd3Bu0js9Y73f066TpQU4LY1mHtvPsKPZOKSojKcpiR0qK9bLy5iDFb2eCuEWVvJ+4LtWT2VLxFA7TWNO/wC/WKr/ABnhHC2G4DNrgjzV6+otsrN8lzsiDMkJUdxrTLLC9A/ZmYW6A0zOgESqoiy/i1+1Z2qSVLUEoSPrXMRuSD2DXXUDmelWLhWwFnauYg4B2iyW2ipOgH51eQ2oTlxVl4R5PicxG3bsbFnD7eOyQmSsj8RfNQ/TwoItKEguOEqJonf3CQ5oQpSZkzOlBHnC6uEyQDoKXGn2x8jS0htRLi9t9AKafdUyosNfin2lfy+FS1/sTAUYNwvutjp41DbbyiVGVK1J5k1UhI4yyEaq1UdyaK2IUhpbpJynQDrUJtovOpbTOv0os4UNIAkZUiBWkzRRHc0BKjB8ajrdA2pm6uwVHmByqOhSnDOwopGciSnvrAJ0palSqTBA0ANNDzrijMArI8E6k0GZOjXOBcbbxiwVh76lenIaDZSCCp5CfZWBzUkaEcxBrQX8WteHLNpTwXCkgEZdco3MDYD6V802rrlq6l1ouNrSQUqSogg+dWrAMbusR4ks14tiD7rOrTpdVMtqGUj6VCWLdo6lnUlxkbzeu9s0Cgggpka7ihTMlQCzpy8Knv2SMPsWGGlKU20gNpKtTAEDX9aCvXot1a6H61yyWzrwyXHQbZsu1lw6J3HjUe6a2n59KinHEt22WYMVXrviNaFqJBPlRUQxbTtkzE0qajXSdIqDiGKdph7LXNIgUJfxtd0TOgHXeoi3i5qZgGNa6IwIznTsM8NsL9OuLp1tbasoaQDG0zI86u9sshG/LfpVOwdwSvX8qffVmtnIQAANpq6jo4pyt2Gu2MAgqOmpodiSsz9v4trH0pTVxlEyQT76hYi7D1vEzlXPlpSSRl2Q7MypQP8AyzVutSezagySgbeVUW3uQ0syCTlIgCj9nj9uENhxKkFIA18vCkTSdFJQk1dB4qGZMgq6UIvb4vPqtm4CEq78c1dPKpab1sWq3wQUobW5vyAn9KpPCt+q9TLi8y5KiT1OprpwxTdnPktIM4ghwNpbCwlEa8taEYYoFWK26VhSgy1cJA37i9fkZo7jCYskODkoAwOtVDD3uy4ouHG3QkN28Ek6KkElJ6ggU/06xg+ZNy0T8USpYukiIMLBFV7EMZZwC3YedbU465q22kwVJH5p6eNFX8WsUNEtW9wSE5im5KezbEdU6rA91VWxbcx7FX8dxMlbSD6pKhoQNoGwAGwri+XE2+R3/VmqNIOMX+N3mDqxBGGW1u126GWkvuqzLUoZtAOQGprivSr1XYuv+1qUtAoShPPbUz1NWbFkItcFwmyIh0Mm5d6hbnX/ANOlV8Hs25T+I8ru+XIV6kW32eWTWG27a2S0yAkAAAEkwP1NIUSVE5ys9TsKbMpahSpJOpp1hEgEiBsDTWChSElQCjpXVlSDqYjWn0IiNBSHtEnkedOt6YrVdBLDHQsIIM+tQfnVpBBPjM1QrS5Nq+hw6oSoEgc6vDa+0GdCpB1BrgzY+DOiEuSJBUNRp5momISMPuNATk2p9SglUgyPHpUW/JNhcafkNSGKzdx6TAmYFHMNV6l4kCM4A+FV+7/GkA7DWjWGEpQ91zJ9+lBdjvoJLPQiYmmlqMSTHIAdK7mmTPypt497WZ2pyYHxg+sI/wDJHv3oXZKhxXkPrRDFz609Oy/zQqyV60jbat6N4WaZEa9dKQtyCR1pE5hBjlTS1AajeqImddMNrEj2T9KrV4fWCP5aPuOShUn8p+lVu9UA4ABsmg0GLD2Gq9XGb8or1MYcuGx/aK9WoNlgejsj4zQBju4ggaQF/rVguJKFTpvVebJ9OA/r1+Ncz7LIsT59ZqJ05U4PZEA7bGuK/GBgzEClBQmN6YxnP2nZ0uYe4FKCFBSSJiY6ik47xJh2N8P4e3b2qU4jZoCfUiElCRqfDqauPEGCMY9h5tnVKQsGW1pg5TvqDuKoP+leI8ALq7S4ti1ctlpzM2FBSM2xCvqKRxtGTBGE4himGPJesxnLqykNKBWCf7Z900dZ4kx2+XFk23dPg/hsYcT9Z+dQ8P4Kx+5uXblq/btlM9/tGTlIPURtvRtHAmK9kWBxFdIt3DLjba1ISY6gEToOdB4kw8iRa3nGLgR2TVmwRIWLkWzZnoAVT8aeu7/jy1aW4u2bW0gZlLYt2XUgRucsmozP2W4RlBeublxZ3VCd/eKkJ+zPBkaouL9PIlDoTPwofhihbdlfPF3ENy0u4F0xlbIEdk3m2kEJyydt9taJsYjxg+z2yrhNuztnuQywNuWaD8qH3nAbNs+tFrf3DYiN9/CRRWz+y/DHMrt7dXFyVgEydfia34YjOTIxdxm+QoO8RYM6FDRBv2kkH4amqPiV8taS86pJXGRMRp1/zVp4x4dwHAnLa1w5p1V2vvuFxzMEJ5adT9BQzDuCcQ4ntDetvN21klwtJUtJJWRuQByFPGEY7MlKWkUu2QXFuXB3Byonmo86u94l61wVnsWylhCEISrMDrHTnTqvs/ubPI2zeNKCVFUuJIk+QmjeOjCzw/bWJtXg8yylBcERPM/GhOSk0Wx4pRTszO4cUVZRqTvT9tbJYb7Z7YCdelRVINvehLplAO4ESOtS7habhYQCCykZ3CD8BVjmeuwY4VvOm4dEZtEjoOVcBBMzSXnS66Y0k6CpVowFKzrjs0ET4npTCdslWzfozXaL0WrXyHKoty+XCRJilXNwVqIB/wB6inXlNZGZFcSSueVPMmE7V1SJSc3SmGVwShR8qcUfW5yT7VTre3DbQJHeOpJ3NR7C37e4zK9lG/jRF4jr8KRjJEReiq60cqwYEc5pKjrTtuBnKjyGlYNWz6W4JsbnEuBsKevblxTy2ZUVgGUyQn5AV3FOF7lIKmUpeRzCdx7qzbgv7WXsAtmMMxO39IsWRkbW3AcbT010UPnWz4FxRg/EbHaYXetvkAFbY0Wj+5J1FK8UJAWbLjejM72wdQFBIIymFCIjzqtXzakAyrXnW+3uGWuINkPNyrktOih76znibgy9YQt+1SbpoDZIhYHlsfdUnilDo6sf1Rnp6ZnFugqWSdhUx9B7E5Ez2Y7RfgJgH406xhzwWYRmUTCUJ1UpXQD31cXeFUYPw6pu6Oa/vGyLhQ1AMd1I/t09808NsGVpIAYS7C16mciffrVit7gpQCpUDYVTsLdKXXEqOqQEq851o6zcynLMzFXo5Ww92qCM6SY2ih+K3Ke2aClQEpVmI3I0ppeI2zKUoddQlRGYBSoNB8ZSrGUtItbxCGHAoKWjvE6bCpTja0WxNJ2wzhi03mZbTISwjQ96SrpJ/wAVNurW3RZC4N6ltZ7otENytSvM8vKqlZ4ldYVhtrZh1KLdgHPA9rxo+y+L1oOgqSYkGYma5WuL2d//ANEqYq3U+WlNJVlDiSlSCdwRBqLg1k3huK9kyVZSBoTselSHrptCFZj3x7PWouFvquMbQtQ1Uat8zfMh9MI8C14u2pzDXUhOZSUhcDw3rN7Rwv4tfhJEqIR5gImtUWhKsOxJ1UAItF948iRH6VlHDlyl/G3FKgBdyUxH9AFdP1O40cvxalZEv0LuUJtUEgvKAWf6Rv8AGjSbRK/RMMZSPWLS2B4E600tDaMYfCTKG1FINHeDrf7w4vZcIOS39Yfd/vFNijwxCfTPnkY7xOvtcfu0A91KwykDkEgJFCilKroHTuQAAal3T/b4k+6TOZxSyPeagrdbZYduXYAQkqJnYDU1aL0QYontHezG41J6VKaGhj51EtEKRZpcdPrXR2rh6E6x7hFSmlJUJQZnppNFBQ/oSI91Nvezr8adTsN/GmndEiVaVWIkmRgQpJMacxVtwR8O2CEAiWu4fGNqqSdtNaMYC+W71bU/iJ+YqeeFxDB7LSFykjLA1qHfGbG4B27M1ISuEkjUmCKi35PoVwFE+wdBXAdBWLokvDT8oo1hpBS9P84+lArww8DH5RRnDVgIdkD2k/Sglsd9BJzTbpUdwmRrPupRcB0nbnTK1wEnfxp6JgnF1d//APyH1oVZK9afL9aI4sSVT/5X60KsVHtTqJy1vQrosRXrrPhTanJUZIpta4AgTSCuAYqiEOrVKVg8warl4qXEz/LtRxSjqDqYqvXh9aNdYrPoKDmHH1IB/lFeprD1eqT/AG16gAtb57qtTImq8kxfT/XR932DB61X4i+Mj89czOhFjWuFpUANqVmSpIBA86S4DmATvE04hUiCOVEx5aSDO4qDjCf2JqfH61OKtAJMVFxcTYNweo+YoMyI+BpUWb0Jy/hGZPKRRESQBynWagYEBlvv+iqflRJA9qdOYFZGZ4AmQdOuvOnEgZtAIFI0nYjwNKTtpvHx1ogK9iAm8Vpy/wA0ZN0zZYWbt8hLLLPaKJ8OVCcQEXSteX+aC8c4slvDLTC0EFS0B1/X8o9lPv3pUMykYpd3WK4mt4967vnsqEdCTAT7tBWv4Tw6vAOGLPDg8l51krLik7FajJjwrBUv3F3jlq3arKXy8hLSv5VZhB+NfUJbOU9oO8AAVR7SuZpprQ2KVSsrjloFIjKG1Tz0FVzEcHDi1d1RB1JGvuq9rt0mO8d4g61HvWm2rc3AU022xLrgUNVpSCogD3VzqOzslmSWz5/4laYt8Uctm0HMwcq1H+bnFCW+egCfCnLy4Vc3Tr6zKnVqWfeZpkK0jnXWlSPPlK3YpYEk5R8KiXDxbGiiBzE6VObAV5VCvWpVHLemQj6IyX1uKgAR1qVcgMWjTwGbMYJqMmAtKE++i3ZoewpttQBAJovsCBaXUOnLMEjnyp66whTKe17UK0kBI1NRnWi2oEGEjmRyqSnEIa7KcyRtPKtRlH+kuydZatQlLjanN1CedeeeB3KRQs3SjtA8hTanSTqTW4jeE0uAAlJmDFJDygd9Kg5lJ9lVeDyhuB7qajWkEe2mNfKiFhfqZdbcaecYfQZS42opI8iNqCIJWmRtSwqOe1JKNjxkltm0cNfbBieGlDGOtHELbYXDcB1Pidgr5GtdwPifB+JbUv4XeofCfbRs4g/1JOor5BaxBbJhRzt7a7ijGH4k9b3CLzDLpy2umzKVtqykEf8Aex0pVJx0zS+eGTePs1j7VcavcM4ptGMGebtLhFoXHnQUIMqUQO8rnAPjrVZwX7Qb5xRwviO6Ltq4crd6shZt1cipSfaR1G435VSeJeJL3H8dGIYwEre7NDZ7JIQCE9KiD0a+QtFnavIeDZUVKelISBJJECaDe7QFD9eL7LVj2JXXDvEzpW0C28Ap1qRGcaEpI6iCORBFHGcT9Nw0XWHOIcB3n2kCPzDlVCvLl7GOHbbOlS7nD/U5vaK2SJTPXKRE9I6UHscTvMOdV6O+tonfKd/PrVd1oknT2XHG8VYebccX6q7SYUk8xHLwquWmJ3Fu8OzdcQJ0yqqDd3bt46XHFCTuAIHwplDqg4lAGx3ocdD8rZpuDXKb5AbuEhagDGarNZpVbWFuEqKikZZJ1EVn2H3K2G23URmA1nnWkWZQ7hIc/N2aSnwNRnG0dWKbjKhCmwpKlqgqNIw0hnG7ffKpeh8xTzau0GVIHQzUS5K2HW3EGFNnMPdU4S4srljyTNEumweHL0q07d1LY6kCP96xDhi7DOLBbh7ouHFE+QrWA+7d4Fg57bMlbylOQd+6ox8TWF2a1Bx8g6hxz/v512zXNI8/C+EnZc8IcD/pl68e6hKlCTuonT61evs7Y7LCsXxUjUJLaNegzH5wPdWZv3BseG22gYU+4ArxFbFwxbpsfs0bS5ot5lTi/Ne3yiqzVJRIXeykIB7KNSpQA15+NCsYUlxNtZAgB99CF/2zJ+Qqw4ja+gqQCdInTnVbXldxVgrmUqUQemlUqgBJSTcuFagewSdEn8xqW0dQSRHTaoiXivusIJQNO0X+lSWUzqAT1KqASUjXQCmnzCT+lOJOkCajvlUeHODVosnIjOOhpgrJjUAVItHSm7bWme6sKnpUG+0YQJgZwY8qdtXO8InMdTRatATpl8CjKsug3qPfK/YnzMy2TSGHO2aS4NikE0xdrm0f6ZFV5jWzqTsr10r1o8hRfD1kNveafpQK6UC8n+0UXw9RDbpGklIOnhSrso3oJFSSJ1A+tMuOCIjy8K8XO6STp4UypWYZjPu1qiJg3FVSJ1/D60KsSO2J8KJYmrYdW9I86FWJ/aD/AG0PQ+B3MZnem1HxpYVABJ5U0rXlpVEIIWZGp1IOlALz8YeVHNCo77HWgd7Hbpk8orPoKC+HGWh/bXq5hxhhOn5a9WS0AuCwFJMgSQZquKP7afFdWJWoM7SYqtOH9uOv5hyrkfZ0ItC1AFPlXSshsQPOmlmS2YjuiaVA1giBvRMKCiUa1GxVROHpMCBm38xT5nNqBTOJg/dw15q/SgzDOAGTdgRJYUflRBKjAMHzodgOrt0NJLCtfdRBAkAidqyMxwxnE66V1MQrnpSdTpShsoCiAr+LPIt1uvOGEIRmNZPj+Lu3D7rzivWOeOw5D3Crp9oeKJtnBZoUMxGZyPPSsiv7krUSTqT1poR2CcqQ7hbqlYzalK8iu2RCuhzCDX1JdYuhMBLgVJKQQdz1r5LtT64GDpWg4ZxrdBpGdoKS02EkhesjSYPWjkX8GwTiuzY38ZQ0ASoSDVd4o4jaXw1ia0rSVlgsog699QBj3Vm2JcePvJPqlBP60BOKO4gXVKKgmRpOk1KON3ZbJmg1SEkgqIJ0ptSo2rucARSCQeVWOWyQw4J1r14iUhQFRgSlQ0qQl0LbgnXpWBYPQId6URYWfRch5KMVCW3DkjaprQytCRqdabsaC2MvgFEEUKdTkUaIvKhRHOojqZ1pkNIZ05V6vJ3g10iBtREOEUk9KVzrxFYw77JgbR8a7NMoXlMGYp4b6VgpniQRrTYUtteZJKVDnTm00lacwJ5ig0G3domIvGrlAauQArkuugXFgh8JSHEOt5M/NIJn9KGVJt71237s5kdDyqUovwvHIpf7Lt9m98wnii3tVqbKX0lolYhJkEFJ8IqjXaAm4dCDIQ4oAjmJNTUoZufW2yy28NYBjWmX7cMWUqPfWR7qKkJLA9vwiJOxildoQQYEimQcpA60oGDVTnTDtri7SGwlxKgYjuitL4fvzdYHbuMrSshGXwkcqxnerBwljisKxMNurPorxCXATt0V7vpQ4oZzemaxhTqXXSHJSufZ2Aoo/YC4T3U+M0O/DX2gAkDXxo9YXKHkJAkrOgCdSo+VcGWPBnoYcinEF4TcLsrxGHXb6bdkLK2VrRISoiI02B61Xh9nN5YOPq+8MNuEuKzAtuFJgmdlCrc7hAvHA/eXJsmEyUOFxLa1qHJM7eevkar2LcQJssMFnhDby1J9py7aywByBkz56V0fPmulI4voxu24A6/4dev7qzt13Vpb27RlSluanWNANzoa1jELi2t8Lw6ztHErZcuA0VgQEwiQD0JrBG+K762xDtLi3a1KAcundSZj3zWjYXxErFsGxD1YQU5bxIGsKCwPoa7m03Zw7Whzim/afuMiT+GMuYaa1XcPaTc3K1LTnSgbTAJ8a7eulxSpJkmZjnUjBkkW7i5Azr+MCnbHSJhLhVAUhAAgACYFLShIklaj50tAOYgR76dCSNezA86yCcAVl0GRPzNR7mAkaaVL0SJWoHpBqLeEryiAARpFWiiTA+JOFDjCRJ3VvpO1OWjwCQeZGtRsQQ65ejKU5EJCdedPMBYICgCR02qiWhbLZhVznt1IjRAkEnenLlRFu8CfyK50GsboouUJSSREEjYUSfX+zuxB7h+lefnhUjoxytAG7X60GB7Iii9gv1bgkjVP0oFdK9amT+UUWsFHI7/6T8q50tl30FMwj60wvumZMTXSvu7R5UhwjmfjVCYPxInrqEULsP3gbezyFEMRXKU6/kNDcPP7RvsnrSh8Dm40pCpjrXQrST0rhVrqNxVEKNGZNA74evEbxRue8NZMUEvp7UcjHxrSMgrhygbdPlXq9h/7snyr1ZMxbFKB1Bka6dKrz374TyzCrAoJQshOutV+4JF4rzFcj7OhFjWBmQNhlFdQpaQCIUDTbphLZzbpA032pSU6ABUp60QDqjGqo15b0xiWuG8tCr9KdKhEDemsQAOGnf2lbeQoMJGwH95f1AHYrn/20RQe4k+AofgGt26OrK+X9Jqc1qhPIwN6yMx1JMEH3GulaW21uL0SlJJPgBJrqUwTGoig/Flyqz4YvVtk5nEhof8AqOvyogMZ4sxRWIYzcXSiQHVFSR0EmB8KpzqytUx5UUxx4KvVJGoTAoWwguOpSBPh1q0VSIZHboJWdjlbS6vnsDzr1xdt26yUGXDpApWJXoYbRaMwFoSAtQ5HmKEobU6qAPM0VvbM5VpDynXbtffPdGsDYU8h4MtAAEDNvSSAhORG/Oplkwl5LjSxKVJ18KzZkiOLoK3NLD461GurJTDhSg5hyM61GCHP5VVkkDk7CnapPSlBzTQ0KIdTyPwrwdWncmtxNyCeclQHU1OcORAHQRQixcLl40k7TJoq8dI51ui2J2myG53lTTBVKY2pbhINMmKKCxKhpPSvTmSDXeRppJ78TRFbHIrsV2vDnWCJUmuoUdjXaSoayKxqHNhTybZ4sF8NLLUwXMpyz51HBO42rT+Abg4hgjmHvozstrIKYlKkqGoNTyT4Ky2HHzdGWuJgzyNJmjXE2FnB8cubAGUJVLZPNJ1FBIkeVMnaslJcXTOhSgQpJgjmKcfuHX0pS4ZCdqaNerVYFKSVISZrusA17Wup3IokzyVa0onKoKipuDYS/jOIJtGClJIKipWwAruM4YvCb9dopwOZdcwET7qHJXQ3CXDkahwZi7eKYSw2pYNwyA24mdxyPwqVwjdXb905cuhCm2lrQjO6pIkEj2U6nymsgwnFLnCL1u6tl5VoOw2I6HwNXjgzH0qu7lkpCA44p1COkmSBU88bjZX5WnOn6aZeOIuLr0h9QdeKYzqjQdEjZI8qD4my1cNrkEpIOg1p5bkgrTpG9cCu0b3GXlXAnvR63CKiZpxHam3cS6EK0MbUY4Qxjs0XNsT+LZOIGvMDN+lXBPD9veJUq9bStB/IvbzNZ/jmEvcMYuh5gKNqVSlRG0/lPur1sWOahyZ4edw51EP29x6U2lWb2tdPKjVmtbVmnIyNyQPaJ8dNqoGG35ZIazEBJgD6VpLCkNWjYUQlRSCRNXjsixKHbqcymwE/9KT8jUhN8ykQ93D1UhQFcaurcmPSGp6ZoqWkSnQiOoMzVEKzjbrL6JYU25G5SQahPgl8ZgIgUu5w+3fSVKaAWNlIORQ94oUt+4tH+xedLyFpIacWBmzRsfGqJiMEPtm6vXnWLojMs6TT7VvdJTrcnpEUHt7R5IKUuFK06jxFEmHbtpQkhxPPnTpMUN2GdKhmczDaIowpcsr735TPwoFbLLkLbXCuYNEkrX2LgXM5TrUc8LVlMbpgq7UO0SP6ABRfD1dxcaezNArlcuJk/lFF7FUtmOeWvPSOpvQRBmSdZriiCDNJCgBFJUscgNKcUhX57gnWUaaUMw4/tI05URvz6sH+k0Mw/W55xlpfTWHtdhtypJkb6VzSd+VeKjGse+qIWxBEEeRoJiH4w99GzoZI8aCX/wCKOutaXQV2FMP1tk6EmOtermHwbVHlXqy6MWuSFjTQnagN1AvFctqOpWSsHLuqaBXel2rXaK432dCLArvIt9Rogb86ckZe6I91MqVDTBBk5BS0GUzmnxG3wogZ0EE5jpp8KRe/+GrnfNHypSiNNa5e64YuJMK0/wDbQYUR+Hz+3qG8tq/+Jqa1+GJG4FQOH4+8wOqD/wDE1PZPq0xvA5RWTMx9Jyp03NU77RLzs8MtLcK9txTh8kjT51bhqPrWW/ahiAF+poFPqWUtgA81amjVg6MpvHC5cuLJ3NKZV6O2Xj7R0T50zBW6E7ya68StYQkQBoBNdJy3bsQkLecjckyamgBlsAb1xpsMok6nnXQCtQMaTNBjRVHWkSZVvNEbFOVpbx8hUSCSANSaJZC1ZhHONaRlEga4c6yTzqTkDFtmPtq+QrzDIK86thSLp3OqBy0rWYjDWSaSppKt0ilp8a6RNMLQqxt0puc43CTTtwqFHzrtoIznnFNPTmJmsisdIaXCtKjqEUsr1NIJmmAzlNfxk07OvWm4HaCsKx2uikzpXgqsNYonWvRNcGtKrGEkRPStd+zCyDeB3F0oz2jpAEaCABWRpGZXLyre+E8P+7uGbS3SYUWwtz+5Wprl+mX60dnyRuTZmv2i5XOKSEicrYCo66/7VWLbCbvELrs7RhbhOpyjbxmtzueFsIvb1V5d2qXn1CJWox8BU+3s7e0a7Fi3bab/AJUpAFJHOlGkWl8jnJts+esQwu7wx8NXbJQo66mQR4EVDrZePMDdxLD1KtLfO8kggDkB0rG1goWpKgQQYIPKujHPkrOLPi/HKhNc1CpmunarPwXwwjiXEXGnXlNtMpC1ZR3laxAp5SSVsjGLm+KJXADrbXEBbc/jtFAPiINe+0DD1sYubiO6sfStKtuAsIsHGnWrdxLzZzJWXyVTXeIuGWMctFNO3BbWB3VhGYAiuT8i/JyPT/DL8PBmAnQaVJw+8XZXjb6DqkzvTmKYc/hd6u2fEKSdCNiOo8Kg7V2do8htwkbbhlycTsW3wYQseynWTRi2bDQGaM3QbCqLwHiNv92rtw4oXCVSrMZEdE1cQ8ANAST7Kevn/mjg+WMXzZfP9kpR4xDKXU5J5eFRb62axG1Vb3DaVNLHfSRoEj9aiIfOqlExMD+o+HhU1t2ACTKzrXfytUcHHdmfYvwk5h92m5sZWwgpU4hR1Rrt46VaLHtrhoPthtttWqVqGZavGNhRlAUQ4oJEiQlRI9o7n3bULVZdiw7csha5V3WM5A31IHU70nGtoyb9JqLZahBfcM84EfCKYNs/bnNbuzzUkiJHlsflXLdDLyc7TixJ9pLhGviOtPFTrMqXLrfMgd5P+aMZILTR1u7RcZkQUrTulQgig+NvN29gp90CULGXXc8qI3KUPJSptQS4RLTnjy91AcXuGr6xaQqEntFZ09FJ0qiEAacTAVIUAoag0Rt8Vtn0BS4bWNyOvlQ77ut4Mtk15FkyyokIBQdVJVqfdTKwaLEw4y6YbfTm3kGp7LriUlKoWkiJHKq6MOaW2F2xbTOqVQZqbarv2AUKbTcN7d1RCh5TWa1TMns7fJW26mU6FOh8KK2DkMk/2xQ54qu7RYZDyy2QotqSStBn5ipVio9grXoK8/JDjLR1Rla2Ew5I5V5S42phCtI1B866SSM3KhQRm+VLSemU0NsD+0CP5am3qoZH9sUOw5U3A22pWthQfCpMV4946GRSUmCSd6UdR4+FOJ6JBJVFBcQ0e11o1EERMzzoNfz2yYHI7UsgoI2Ai1R5V6u2EeionpXqyCWqAlwJ1A0Ou5oHfD9rO21HNe0TICTPLzoLf/vZka865WdCDQALNvJGqRTreUAkcqZJm1tTpojf30slC8yhomsZi1BISVHc1y6I+7XNeYPyNJJMA6Geldfn7vdHiOfhQYCLw+oDFEHqD9DU+3VlbGvLzofw+QnFmCToZqeyfVJkcqyCyS0M0ZiAk7knlXz7xziXp2K3Dkz2jqlDymB8hW3Y5eDD8EvbgHVLSkp8zp+tfOOL3BfvnDqQO6KrBWyc3SIrAhK3NdBpS7dqTmNOJbi3A6mnUJyojnVGySicXKjA2p1por20ArgQdhqanIbDaAkDxNLZRI4yylKgdz16U88dIrydPOkOK3pWP0R1rygioqzrtTjpkmmt+dMibOppUVxI8KUBOlExIttGlmOdRrleTSdaksmGSTtM0OfC1Ok8uVFFPBpSzyps5zvToSqd4pCgkbmiKxIChXie8kxSJVMiPjXs5WQI2rE+S8Hp31rgMmu5SdhXQ0ojkKw9Cga7udK8EADU062ADsKw1BHA8Dv8Yu+ys7R58iCstoJyDqegit9s7dTdq0OiQB00oP8AYM4lVvjVsRzZX7oUKsz6RbvPME95lxTZEbxqPkRXF9KemdnxZP2cRlcFBIVrzjlUY7jmKdWZ1JppYAgaVzxR6LdHJMKMjMnUAVgnFmHOWGOPlacqHlKWiPPX51uqo17yk+IrIvtHDwxVorSOyIOVU7mZNdWBUzh+zcLKYmDWu/Z/w1hyMKtsTLyl3L6TnAcgJE6CPdWQIOta59nL2FDB8ko9Lzku5jJidIFUz/5IfJTns0ZdthyAAQhZP9ZJqDfPNMW6wiUkbJTUtLlgpWVvskLO0pg1BxZwIZIDYmInlXElbPSekZbxrZC6t1XCU+tZ1Om6edZ8dPGtev7cuMrzJEKSRHhzrLL+zNtePNCcqTI05V6GN6PG+mO7OYdfO4fdt3DS8qkGa17Db9rELJD6FAlwDMR16eFYsDrrVn4Tx02FybZ1UMuHQ/ynrXTF0cZqCXAXAoiEoEJHj0qQ26YzT3iYEHnQ5p0KHdVM1JSslQI2AgaVS6GSCalw2lAMfln6mltqEoA0A1AHKNqhIczKkaaZR+tOIcAUYOwjpTpgaELbQzfwEZEPQoKA0CuYPn1qQonJznzph9wKU0D7GaFDrPdHzIriFHs82adI1Oo8Kal2hU/GQ7pfYykGEuzE7BfKq3iNk+7dvFFwhiXCqFNqUJIE6jbUUYxlR+6rlYJkZQnzzCKhOXYtLx0POqBASr8OZBVl08j8Zpm1Qju9A9nD75xRCcSsFlO4K1JI9xG1Tk8P4g5GZ+zUmD3kunpPSo7uJWj+LejO2oWylyA6ltQcjYwPPlVgcwprC7k+jXjyEgBSFJXuDr7JmDSY5qTpGyRnBJsZsOCMUuoctbpvsHAFB4OAIBPmJNWjDeAb1DXaX+M2yWwJUptB0Hvio+A4rdNPvNFBumuyU62EAA5gJKTyk70KuOM7nGFpZcWWbUxDQEa9VdfoKdpvoVO9lmxW2wG1wp+1w+6dub9xISLlCoyQZGogb8hQDDi9iFw+1cpSp4W7i5CAlRWgSMxG+k1xKiDlUoQOVOm49GQ44ylKXlp7MuRqEnQ/Gp5MdKykJeEXcd0iIr2aI6HlSEJBG5FK0iCCTXMXGLwyzO2hih+HfvImNqn3Z9SOWhofh37yPKlfY3gcEalW9K2VBOlIGq9ppwzM/QU/gh7UKGmk++g+IR2w06jWi4PeTA50IxD8cSOsUsuhohCxM2qa9XsPP7KivVkjFqBJUFEACRFBsR/fFacv1osSZHhGs86E4n++qGvMfOuRnQgyZOH2ukd0j511otlOo1GlNJP7HbyNhpTo1gk7DQnWKyMxwZm0ZdMsR5Vxz9xe5kZd/fTeYGSBHvpazNm7ofynT30H0AiYDP3qxBG9T7dJygb8qGYHIxNnz1om1CUSFAQT9ayCyqfaVfiy4aQ0Fd59zUeAH+awhI7V8SfE1pf2vYiXMVtrJJkMtAq81GfpFZvbJ7xMSeVXitWQm7dExCQGT1mvCRAy0+4jKygQRzppIk85rWEfYQB3yNakHWmkJygDanBIpRkKnKKjvL91OrVAqK4qa1GbGlbnWaQkGlKOtcGh0phDoFK2rgMV6fCsEeJCbcDrUUgEyo6VKVHo6SdABNDnHS6CoaIGg8aZFG6QhxyT3R76jq1PeV7hStVCASaeS2hLc/moknchpCI1IqS23oVGIprcyaeCj2aU9KwySQrMeVcKopMmuVhrOz40tBhQ1pvSugwRWNZr/wBh2Ihjit+zJEXVqUgeKTm/zWl8WNiwxxm4OjN63kUejiNj70/SsC+z/GPubi2wvVHuNr72v5ToflNfQHHb9ti3CLq7VxK3GgLlhQ5lOsDxianOHKNCwnwyqSK67dpSCCodKgP4o0iZWAB0NZXiHG92tJbY7vVU6mgLuO4i+ClT6oO+tRjgO6X1pPRqWJ8Y2lkhQU7JA9kGazDiDHncbvA44ISiQkVDC85lequpM1GIAWQavGCicuXNKao8nQCrjwLxGxgN+96QAlt9KU9rElEGfnVPivTWlFSVC45uDtG9o43wm6SkG8ZWeQI1rl3iLWIolpUJAga71hLTikKBBgjY86L2vEL9quHFr92xqSwJOzrf18lTNKvFpQ0QDOkQaz7FLO5usTV6J+I22pbhmAlAGpPKKnt8TtupUpxeiRME6moDOM2XeunLYruUqU4vMo5FJA9WjLzGaCZ6VbHHZy5sia0V522eaKQ42UlR0SRBpBStpZSUlKgdjpSnn3X31PvrUtxasylKOqp51duHrTD+IrYem24W+2oIcWkkKIjQyPKqs5IqxfDGNm6YFs+uHUCErPMdJq1NvAwlOvUzoaaw/hjCbDP2TClKUkpzunMUg9KFW12WL1/D31BD7CiknkoclDzpoyvTG40WVu4EDX4U4HgE7iNzQXtiDm2HLxqQ3cSIJ86qgE9x5Slst7lbqV/PT/NIXdcknRSjAHSSP0pls57tszBBzK8OnwH1qLY+tQy+tUNpbWtSjylRNVj0SfYRDloFMN3riUoKgszzjan8QxzAxckLSwV/iZzESNiPGstxrFHsQxZx850szCE9EjaomUKgamam8vgVE0dnFuHLrGELW42i4cdSUuhCyMw0HlVhu8Ew+wt3nnH31ur7wSp3NqOfWqpwnwoQ61iF6IDffSkj4E03xJxJ6Rib1vb3Kn21hIzBATkIOoJ3Mcq0Wo7YZJy0WLA7k3eKYe5bKQbdThQchgCUnQ++qm0/fsKKHLVCwlRG/Q1beFrFNljDDqRkS8tIU3+VSgQZHjVcdD7WK3qA4cqbl0aiRGdVXWyEeg1hl4i5QG1BSHEDQq6VOygoUk7K1nrQNh0odSspAUkz3aNIcCgCnY6zRatDp0MQSdgD9K9mGozfKlvJyrzclD503olOmutcElTOlO0NXX4AnoRQ7Dzluk6cqIXIHYg+dD8P/e060j7GQeR15ml6ztrTKRqY2p/cE7U4oiRnAnahOIfij30WHtDpO9CcRT65I33oSCidZCbRBHlXqTZH9lRXqCQS1Eaf5oXip/bFEeP1os7BCjuCJHhQnFE/tcedcjOiITbI9AthzANOkEJSSdDsIppmfu63UJJOb9KcClIIK06bVkZnCRlgEg9IpxWtq7M7D60klJAMQNeddIBt3Rt3Rr763gCDgpjE7eB+b9aJtTPSVkHSeZoXg8/eTET7Wmu2tTLl821hdvqj1aHFTPQmgkFmE8d35v8Aie7ezSCsgeQ0/ShFiwVJCyYAr2Kkv4muTJJ186fs1pLSgkeyrfrV/CGnIeeMoANNtJjU604rUUlJABoDDsn3V2dKbzVxSulYOjzi5qOTNLUZNNnXpRQrEwOdcnXavc65mFYAua8N6SDSqwRN4si1bQDqr6VDeMkNJ2SNalOgqU2N96hgEqUo70yCzqQBypQ1JFJBk14HKdKIBUQIpU6U2VSa8VcqwbFlVcmk612sYVM11O9JFdrGJdq6pp9C0xI2rROGuJnnEt2l04osokjv5R5SazMLUkZkmFDY0wu4dWmFurKZ2J0oonPTJ+NW7Nvjd2zbOJdZQ6oNqQqQU7jX5VEO1JbPd13pRNYeKVCRvSHfaCh5Gl0lcFBHSgaXRwGRXjTaTBpdYVO0dSqFxTi0hQpiYUDUgGRWNF2qGW3AhYKkhQnUHp/mpl08w6oejMrbPMrcKyRyHT4UPO56UUwu1FyoALZCp/OvLRukSStjbNhdXyH3koJQy3nWuICU6b/GjvArrjfEbTaD3FpIWOsAkfOgd1drhbCDlaSoyEq0UevjVm4BtSb5y7IgCG0nxJk/L60LKVRpLfsxFUjjtIZxWxuWhkdWycyhoDlVpV2RGUDU1n/2ivAYrZNTIRbyfeo/4rBJOH36rxAKknMBrG9SVPlkzOvSqdhuJG3IhxaCBGZKoMUauniFpIUpTSh3Sdz41T8qS2ZY3J0g8xiCnFFtKe8UkT1moWM4r2DKcNtwZkJeUN/7RTzNmbzA2nLBta30OrFyhoEqSkxkUfDcecVy5YQxdWb9yptN8q2SshwxKpME+MCl/wCjnpDv53D/AEVbErcs3ymtQUmCKuHBfDibln7zuGyppOoBHIc9aAPtm7ujcZUrKlZSQZGnI1oeA4q1f8G3NgzlYvWUZEpXpn8qvjirs5pWRLvErjEsR9FsFhFqxBOmmh9onn5VWLG+t18YoCWWXELUpKnFoKipR3UPfsdhUjF7xrBcFNogpcv7iStaPyeVRuDbdn0x64cWhPYsmAVDNrpoOdNNpySF2k6NOwxpCrm0hI0fbIjl3hWfXLr68Zv0NtKUU3boJiPzqq+4Q4lVxb5LhhQS6g5RuNRVYvEFviDGEgSBfvD/APs1df6IQY1a2by8udSUwIjejDDCW0BJJUUaiehpq2EAaDbnUkAEzsYIqiVDMSoBaFJ6ajSogIze6pg0IO/iedQ3U5FrRroeVc2ePpbGxq4PqPjQ7Dp9KGoiplwr1R99DLK4aZuEKccQkdVKAHzrll2XXRZExmOnjToWFAD40BueJsLs82a6S4r+VsZiaEXHHzSTFvZkgfmdV+grckCmXXulQPX5UHxE+uE7a1Vv9e3eaRb2/wD7T/mu/wCr03jqTcW6Wz1bV/mlckwqLLpZk+iomvU1hjzdxYtqbWDOoHOK9TLoxcVtlCFCeU0LxfS7kc5ogoiVRMRzNDsUUDcJI3j9K42dCCLB/wCGW5nWTt5CnZVBK4ynUa0wyZwy3TAnMfoKeSkBIIIJ2g6VkA4BAGb3Cl/wHBEd0c/GmzJ5xrr1rqY7Nzf2efmKzMQML/8AEWQde9oPfTXFdx6Lw1iCoy5lluPNf+BTuHaYg0ST7VV37Tb30XAUspMF25cPuT/91kaRjb7hW+4sbqUanWbXZMa86HtpzOx00otoEwOQq70iEe7OTvSEnWK4CSojwpSEhIk/CghhfKknaulQVqKQTWCJO9JNdJ0pJMCIrAEEx40mu7bV6iAUOVKpCeVK1rGPGck7kVAUDNEOXhUFzRUUUNYgaV4mklVJJok3NC5rw8abzV7MetYHND0+Ncz+VMySNDXq1A5j4cHXWvdr3SqDA3MaV61u7izL3o7pR2zSmXIA7yFbjUeFM96fPesHnIdL3LWmpmvBB6UsNzvRFfKQtranPGkIRlpdAtFaHGWe0Q4qRKdhO9M3GUAhO+gPnXjSHdEAeNY0uhsb0qm+dOTpRJRehBmnkHuDypk60tvUEVjRexGxpST3h05xT6bC6db7Vu3dU3OXMlBInpROy4WxW7hQtS0g/ndOQVkLWwZbW7t0+hpsEqVoBWm8P2qLFtplEEJWMxjcnc0PtMCZwVpxIUHX1ISVOZdp5J/zRTCz65AmPWJ0pW9lUtWWRHtbDfas2+0UxjzJG3oyI+daOgwCAAYms4+0Qf8AHWfG3T9TTIEuiqIcyqHSjds6q8tgkLyqQQO8YEVXvHpUu3fWAEz3SRQktGxyaejZ/s9wi8tlvuuPN26nk5EyjMQJ3GoE6VJ4n4EFy4y7aOpSoT2pdJUVkmc2nPw2oBwXxI+h9tsh06icuoMdela6+8w/h/pi0lpvIVqC0wQANSahilGT4nRm5r9jH0cMLw1am0gvZ9Myu7l/zSPSW8HuXH1lKglOUJI1nrVkxjiDDVIYSw8S4+gOIQ2iVpSdZUPyz8arV5hD18tD60FZXASAIIBruUlFUjkacnbKi0y9iuJqIQe8omAmfgKt+Gv2jC3LWzcdcQUJJXkSADuQTuQOVWHh/hq3w1ldy8CrMk6pVl0PRXLzoe5hDNu+PRrUozFRhbiVLCSdEkDRJ08+fOhTtGuKi7CvD1r22LWcstKJfR3iRKdR4UOdWl/GMTcGue+fIjX85q2cJ2izjNiVIgJV2isydRAnesoVxTcsvvJYZbzKfcXmWSZlRO3vrojNKWzliv1Lww2omNqcun7exbzXNw20QM3rFgT5dazy54jxFZKHLtQJHsNwkfKoBC3Vds4JWoQZ1PxqjyeINFyv+LbNrSyBfcOqTBCR5n/FAXuMHLd0ofYDh3zpMEz4UGCu0LY95050Oxj97SY/IK587bRXEthy84zedbKLe3Sj+pSsxqtv3Ltw4XHHCpR8Kjg61yTPzrlOnQ8nOo5RJJ5CithgTl2QXXUsg+8/CnMPwtbdsm4WnvLEp02FTG3FNq0VrNANks8ClxALGIJJ/rQQKA4rgl7hDoD6QUnZxGqTV4wi9UpSUKNP4uhD6i2sZkKBBBpvBU2U3AeJH8KQttTbVwwoSG3QYSrqI1FeoPfW6rK+dY1hJ0jpXq1sx9DqM89YiaH4p+OmY2/QVOPskkiTyofig76JAn/YVys6ET7Yj7uZMa5iPlT4VJPdCQQJkb1GtQPu5rqFfpT6EwSNRPOigM6TEkxvvNKCu4vf2OniKQUgKJHsilJAyqHLKf0rMwOsTF+0Z/PO9Ub7WLqH7e2kwkrVE9Vf7VdrTS+RBjvmsz+1R8q4suWp/DVFGHYs3oplrq5PjRCdDQ+10WmpsiNKqyUej2gWk7zXSZplSyBAEmRThMkkCsMdmNK4SK5Ou1eO1AxwnSknauzXDrRAIMV4V4xEUoCaxjo+NLikUrWgE4QOlRX0g9al1GdooDIZTrXgkE60o715CMywmJmnJVs6pIAACdabyk7Cp/Y6kxSSkJ2rFPx2REtnypYbA3p1QikmgFQSEhIrsDpXq7NYY9yrwrsV4DSsY9NdrkV2sY8d9qYeOo6U8TTLu4rCz6GxS6RSpokUcOhrrZ74rldTooGsZdmjcG5jgqgJA7Ux7wKsIJOpmRzNVvg12MJeQDJS9t0kVY84UkAGKYoQ8RI7Vz/pppvDT64a7LFdxFRCl6H8NO5prDVHtxzhQNTfYy6LM2RqJNZ/9oiR95Wa57yrfX3KNX1skSRrrt1rNOOLj0jiF4A91oJaA6QNfmaZCy6KxUm0aW84ltAJUowBUY71YOFbVN1duIIJKE5xB5g6Ca0hYVZov2dWDaFB10erbcVmUojL3d5nlvVo4h4hCLlxpy/ZThd1ZJ7NbaS4rMVEEpAEkqG3LQ0H4dxC1tmhavJDbTkr1TlTkUdUk8yNZ60RwS2wC2cYctsecQy0FLXh7aUqSUqJgaCdJHOlSS36Vk23sYwXApuyFPZ0BCC2z2CWw2mNJIGpjrVms8IbVaLu32lISjMCCJIAMT76Jsp9aE27KVtxCl5oIkaQOf6Vam3lDDkurtXAvIJaABV0jz50yfpGTKqMPtbazS2Et9mUZUpUNCDy169KAXGGWlrcpZtUMoaQkAJYjLJ1Oo3NWji96ys8IeNzcModWnM02+gLS5H5Snpr4EUJtLq1urZpxDjbwDaQoobCMqiJjKBA8Ip4ZE58SeTHL8fJLR3Dwm3av7gKIUzZvOCDoBlNfN61wcjYKlkDvc53r6Rxl1FpwfxBcJSUlOHrSD56V89ItwhIzAhYA251RRcpaJx1AjMMqBzrIK+YnWppWUqQuRm2I3pKlJa9Ypz1w123FR1PhSyoncHYVVbVI3Ry1Wo3KoAIB1B86g4xK7wax3Bzogw0plkuLACl6jrFDcUM3YjYIAqWX/NFMS/YghGu9OMNp7dGfVOYTrypG1LSY5x1rnOniacq3a7BKUgBAQAkdBGlVy+Z7J8mIB2o1g1+nEMKQSoB1pIQsfQ0MxckKA21pn1YELwtwh9OuxFH8RVK0HqKreHfjJEc6sN/oW+sfpQXQSk8RNZ8XOXctpJr1ScaTOMpkxNuk/OvUDG1leZGuuhgxQ/EzKm9p0+lTzqmdvKh+Ij8I/8Ae1c7LolWiv8AhrQP/M/SpCQSRCtfOolqT6Agf1j9akJEiZIMxpWAOZsqQTrHLrXUmQqDIyn9K42kFRTypI5joFVjEG0H/EWwf+ZHzrGuO7wXnF2JOggpLygCPDStktSfvBB5hyfrWCYwtTmK3SlGSXVfU00OyeXojsqgT41MSqdJ3qE17FSG9Y86s1smuhwe0ZpydjTcd6ljlSjI4TrXJFeVvXI0oGFSNhXDXCda8raiYSaUmIFJ5UpIrGFV6ZPhXq9QMeO1RnRrUo7VGc50UZkVW9SbFA7Rbitkio696k25hCvP9KYEeySXE5YBqOs972TTsSJk00r2jWLMbV5Uida6okmkc6wosnu0nWd6V+WuDlWAd1869Hia6dK4awT0edKCR0rw2rw2rGOZUjlTLsZoHSpHKoqtVKJrE8mkJrtcr00SJ2vCvV6iYu/Bjh7O9QNu4qOm9WzeTyFVDgk+svE6QW0/WrYrSY0oroqRMR1UrX+Gk6UzhqoeH9yfrS78mT/0hTOH63AB/mH1qfoy6LKlzKgrMAIlXw1rIr91Vy89cLMqWorJ6zrWl4u4prA8QWjRQaMHprFZW+ok5TsDEUyJy6GIq0cNNIS+HC6hrImYWIz+VVcak1beGUC4ae7XvhEBIOw3rSsONWXp3CbZ3h5WMtti8UkpKkqCoWJg7HcToatS7pzD3rW5YsezVhz77ZRbsqWFgtICVOZQTElWngPGqe1dPWXD5XbLU3nfSCEkgDXlVu4StLfih7028aLFxbXAXntXFt9qqJleveqPp00uIf4atcRWq5vry8curi4aQtGdHYoRMkIDf5dIkmrsldwbNtSUNF4hOZObujrBqu4PcuPM4gpeXMhIcmNSVSTPwptvGb1GF2r6XAFuOICu7pBMVRHJPs9x3hNviOGI7e5UyltRyyglGY7ZiASBp+lBsOsfuphbLSluoWQoJW3kMQOW499XrE7MX1ipHbv26x3ku268i0nwPyquXbaW8QfaEkNqCQpRlR0G55mnxY4/k5ei5c0/wqF6AHF7pb+zzGytBSp7smYPivb5VihQVggBWedFSIrZftGWf/x65/VfsgnyFYtJCPHqavG7ZKP+UIcaShU5lZx7QUkRSFLbERGQcgOfSm3VEZYO+9IO5HICqSddCjtwvOocgelCsT/fFgRpA+VEQStxIPI0LuzN08TvmNQysvh7I1LSkq0rgGgp9sbVF9HQXPhyzRa4Wl0klb3eJHIDYVGxZRKxpUzh5al4SEqM5SQPKoOLav0z/wAi+i8M/GSeU0fxH2kAwaB4SB2yB40cxPRxEdKC6D6VDiRfZ4gwrmWAPnXq5xWPXWR/8o/WvVjM/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6" name="矩形 15"/>
          <p:cNvSpPr/>
          <p:nvPr/>
        </p:nvSpPr>
        <p:spPr>
          <a:xfrm>
            <a:off x="179512" y="2211710"/>
            <a:ext cx="5724128" cy="923330"/>
          </a:xfrm>
          <a:prstGeom prst="rect">
            <a:avLst/>
          </a:prstGeom>
        </p:spPr>
        <p:txBody>
          <a:bodyPr wrap="square">
            <a:spAutoFit/>
          </a:bodyPr>
          <a:lstStyle/>
          <a:p>
            <a:r>
              <a:rPr lang="en-US" altLang="zh-CN" b="1" dirty="0" smtClean="0"/>
              <a:t>“</a:t>
            </a:r>
            <a:r>
              <a:rPr lang="zh-CN" altLang="en-US" b="1" dirty="0" smtClean="0"/>
              <a:t>哦</a:t>
            </a:r>
            <a:r>
              <a:rPr lang="en-US" altLang="zh-CN" b="1" dirty="0" smtClean="0"/>
              <a:t>, </a:t>
            </a:r>
            <a:r>
              <a:rPr lang="zh-CN" altLang="en-US" b="1" dirty="0" smtClean="0"/>
              <a:t>妈</a:t>
            </a:r>
            <a:r>
              <a:rPr lang="en-US" altLang="zh-CN" b="1" dirty="0" smtClean="0"/>
              <a:t>, </a:t>
            </a:r>
            <a:r>
              <a:rPr lang="zh-CN" altLang="en-US" b="1" dirty="0" smtClean="0"/>
              <a:t>我能上车去看看他吗？妈，求求你</a:t>
            </a:r>
            <a:r>
              <a:rPr lang="en-US" altLang="zh-CN" b="1" dirty="0" smtClean="0"/>
              <a:t>……”</a:t>
            </a:r>
            <a:endParaRPr lang="en-US" altLang="zh-CN" b="1" dirty="0" smtClean="0"/>
          </a:p>
          <a:p>
            <a:r>
              <a:rPr lang="en-US" altLang="zh-CN" b="1" dirty="0" smtClean="0"/>
              <a:t>“</a:t>
            </a:r>
            <a:r>
              <a:rPr lang="zh-CN" altLang="en-US" b="1" dirty="0" smtClean="0"/>
              <a:t>你不是已经见过他了吗</a:t>
            </a:r>
            <a:r>
              <a:rPr lang="en-US" altLang="zh-CN" b="1" dirty="0" smtClean="0"/>
              <a:t>, </a:t>
            </a:r>
            <a:r>
              <a:rPr lang="zh-CN" altLang="en-US" b="1" dirty="0" smtClean="0"/>
              <a:t>金妮。那可怜的孩子可不是动物园里让你看的动物呀。</a:t>
            </a:r>
            <a:r>
              <a:rPr lang="en-US" altLang="zh-CN" b="1" dirty="0" smtClean="0"/>
              <a:t>”</a:t>
            </a:r>
            <a:endParaRPr lang="en-US" altLang="zh-CN" b="1" dirty="0" smtClean="0"/>
          </a:p>
        </p:txBody>
      </p:sp>
      <p:sp>
        <p:nvSpPr>
          <p:cNvPr id="17" name="矩形 16"/>
          <p:cNvSpPr/>
          <p:nvPr/>
        </p:nvSpPr>
        <p:spPr>
          <a:xfrm>
            <a:off x="107504" y="195486"/>
            <a:ext cx="8856984" cy="1815882"/>
          </a:xfrm>
          <a:prstGeom prst="rect">
            <a:avLst/>
          </a:prstGeom>
          <a:pattFill prst="pct20">
            <a:fgClr>
              <a:srgbClr val="FFC000"/>
            </a:fgClr>
            <a:bgClr>
              <a:schemeClr val="bg1"/>
            </a:bgClr>
          </a:pattFill>
        </p:spPr>
        <p:txBody>
          <a:bodyPr wrap="square">
            <a:spAutoFit/>
          </a:bodyPr>
          <a:lstStyle/>
          <a:p>
            <a:pPr algn="just"/>
            <a:r>
              <a:rPr lang="zh-CN" altLang="en-US" sz="2800" b="1" dirty="0" smtClean="0">
                <a:solidFill>
                  <a:srgbClr val="002060"/>
                </a:solidFill>
                <a:latin typeface="楷体" panose="02010609060101010101" pitchFamily="49" charset="-122"/>
                <a:ea typeface="楷体" panose="02010609060101010101" pitchFamily="49" charset="-122"/>
              </a:rPr>
              <a:t>素材摘录</a:t>
            </a:r>
            <a:r>
              <a:rPr lang="en-US" altLang="zh-CN" sz="2800" b="1" dirty="0" smtClean="0">
                <a:solidFill>
                  <a:srgbClr val="002060"/>
                </a:solidFill>
                <a:latin typeface="楷体" panose="02010609060101010101" pitchFamily="49" charset="-122"/>
                <a:ea typeface="楷体" panose="02010609060101010101" pitchFamily="49" charset="-122"/>
              </a:rPr>
              <a:t>2</a:t>
            </a:r>
            <a:r>
              <a:rPr lang="zh-CN" altLang="en-US" sz="2800" b="1" dirty="0" smtClean="0">
                <a:solidFill>
                  <a:srgbClr val="002060"/>
                </a:solidFill>
                <a:latin typeface="楷体" panose="02010609060101010101" pitchFamily="49" charset="-122"/>
                <a:ea typeface="楷体" panose="02010609060101010101" pitchFamily="49" charset="-122"/>
              </a:rPr>
              <a:t>：</a:t>
            </a:r>
            <a:r>
              <a:rPr lang="en-US" altLang="zh-CN" sz="2800" b="1" dirty="0" smtClean="0"/>
              <a:t> "Oh, Mom, can I go on the train and see him, Mom, eh </a:t>
            </a:r>
            <a:r>
              <a:rPr lang="en-US" altLang="zh-CN" sz="2800" b="1" dirty="0" smtClean="0">
                <a:solidFill>
                  <a:srgbClr val="FF0000"/>
                </a:solidFill>
              </a:rPr>
              <a:t>please</a:t>
            </a:r>
            <a:r>
              <a:rPr lang="en-US" altLang="zh-CN" sz="2800" b="1" dirty="0" smtClean="0"/>
              <a:t>...."</a:t>
            </a:r>
            <a:endParaRPr lang="zh-CN" altLang="zh-CN" sz="2800" b="1" dirty="0" smtClean="0"/>
          </a:p>
          <a:p>
            <a:pPr algn="just"/>
            <a:r>
              <a:rPr lang="zh-CN" altLang="zh-CN" sz="2800" b="1" dirty="0" smtClean="0"/>
              <a:t>　　</a:t>
            </a:r>
            <a:r>
              <a:rPr lang="en-US" altLang="zh-CN" sz="2800" b="1" dirty="0" smtClean="0"/>
              <a:t>"You've already seen him, Ginny, and the </a:t>
            </a:r>
            <a:r>
              <a:rPr lang="en-US" altLang="zh-CN" sz="2800" b="1" dirty="0" smtClean="0">
                <a:solidFill>
                  <a:srgbClr val="FF0000"/>
                </a:solidFill>
              </a:rPr>
              <a:t>poor</a:t>
            </a:r>
            <a:r>
              <a:rPr lang="en-US" altLang="zh-CN" sz="2800" b="1" dirty="0" smtClean="0"/>
              <a:t> boy isn't something you </a:t>
            </a:r>
            <a:r>
              <a:rPr lang="en-US" altLang="zh-CN" sz="2800" b="1" dirty="0" smtClean="0">
                <a:solidFill>
                  <a:srgbClr val="FF0000"/>
                </a:solidFill>
              </a:rPr>
              <a:t>goggle</a:t>
            </a:r>
            <a:r>
              <a:rPr lang="en-US" altLang="zh-CN" sz="2800" b="1" dirty="0" smtClean="0"/>
              <a:t> at </a:t>
            </a:r>
            <a:r>
              <a:rPr lang="en-US" altLang="zh-CN" sz="2800" b="1" dirty="0" smtClean="0">
                <a:solidFill>
                  <a:srgbClr val="FF0000"/>
                </a:solidFill>
              </a:rPr>
              <a:t>in a zoo</a:t>
            </a:r>
            <a:r>
              <a:rPr lang="en-US" altLang="zh-CN" sz="2800" b="1" dirty="0" smtClean="0"/>
              <a:t>.".</a:t>
            </a:r>
            <a:endParaRPr lang="zh-CN" altLang="zh-CN" sz="2800" b="1" dirty="0"/>
          </a:p>
        </p:txBody>
      </p:sp>
      <p:sp>
        <p:nvSpPr>
          <p:cNvPr id="11" name="矩形 10"/>
          <p:cNvSpPr/>
          <p:nvPr/>
        </p:nvSpPr>
        <p:spPr>
          <a:xfrm>
            <a:off x="5777880" y="1995686"/>
            <a:ext cx="3366120" cy="400110"/>
          </a:xfrm>
          <a:prstGeom prst="rect">
            <a:avLst/>
          </a:prstGeom>
          <a:solidFill>
            <a:schemeClr val="accent4">
              <a:lumMod val="60000"/>
              <a:lumOff val="40000"/>
            </a:schemeClr>
          </a:solidFill>
        </p:spPr>
        <p:txBody>
          <a:bodyPr wrap="square">
            <a:spAutoFit/>
          </a:bodyPr>
          <a:lstStyle/>
          <a:p>
            <a:r>
              <a:rPr lang="en-US" altLang="zh-CN" sz="2000" b="1" dirty="0" smtClean="0"/>
              <a:t>goggle /ˈ</a:t>
            </a:r>
            <a:r>
              <a:rPr lang="en-US" altLang="zh-CN" sz="2000" b="1" dirty="0" err="1" smtClean="0"/>
              <a:t>ɡɒɡl</a:t>
            </a:r>
            <a:r>
              <a:rPr lang="en-US" altLang="zh-CN" sz="2000" b="1" dirty="0" smtClean="0"/>
              <a:t>/ v. </a:t>
            </a:r>
            <a:r>
              <a:rPr lang="zh-CN" altLang="en-US" sz="2000" b="1" dirty="0" smtClean="0"/>
              <a:t>瞪大眼睛看</a:t>
            </a:r>
            <a:endParaRPr lang="zh-CN" altLang="en-US" sz="2000" b="1" dirty="0"/>
          </a:p>
        </p:txBody>
      </p:sp>
      <p:pic>
        <p:nvPicPr>
          <p:cNvPr id="51202" name="Picture 2"/>
          <p:cNvPicPr>
            <a:picLocks noChangeAspect="1" noChangeArrowheads="1"/>
          </p:cNvPicPr>
          <p:nvPr/>
        </p:nvPicPr>
        <p:blipFill>
          <a:blip r:embed="rId2" cstate="print"/>
          <a:srcRect/>
          <a:stretch>
            <a:fillRect/>
          </a:stretch>
        </p:blipFill>
        <p:spPr bwMode="auto">
          <a:xfrm>
            <a:off x="3275856" y="3310791"/>
            <a:ext cx="2592288" cy="1832709"/>
          </a:xfrm>
          <a:prstGeom prst="rect">
            <a:avLst/>
          </a:prstGeom>
          <a:noFill/>
          <a:ln w="9525">
            <a:noFill/>
            <a:miter lim="800000"/>
            <a:headEnd/>
            <a:tailEnd/>
          </a:ln>
          <a:effectLst/>
        </p:spPr>
      </p:pic>
      <p:pic>
        <p:nvPicPr>
          <p:cNvPr id="51204" name="Picture 4" descr="https://img2.baidu.com/it/u=2389991723,4264114801&amp;fm=253&amp;fmt=auto&amp;app=138&amp;f=JPEG?w=499&amp;h=333"/>
          <p:cNvPicPr>
            <a:picLocks noChangeAspect="1" noChangeArrowheads="1"/>
          </p:cNvPicPr>
          <p:nvPr/>
        </p:nvPicPr>
        <p:blipFill>
          <a:blip r:embed="rId3" cstate="print"/>
          <a:srcRect/>
          <a:stretch>
            <a:fillRect/>
          </a:stretch>
        </p:blipFill>
        <p:spPr bwMode="auto">
          <a:xfrm>
            <a:off x="0" y="3341834"/>
            <a:ext cx="2699792" cy="1801665"/>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linds(horizontal)">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Picture 14" descr="https://timgsa.baidu.com/timg?image&amp;quality=80&amp;size=b9999_10000&amp;sec=1587379984260&amp;di=e32b2acafa83978dd3d2a1b86aed351c&amp;imgtype=0&amp;src=http%3A%2F%2Fgss0.baidu.com%2F94o3dSag_xI4khGko9WTAnF6hhy%2Fzhidao%2Fpic%2Fitem%2Fd1160924ab18972b3439cb13e4cd7b899f510aec.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317948" y="3884290"/>
            <a:ext cx="2826052" cy="1259210"/>
          </a:xfrm>
          <a:prstGeom prst="rect">
            <a:avLst/>
          </a:prstGeom>
          <a:noFill/>
          <a:extLst>
            <a:ext uri="{909E8E84-426E-40DD-AFC4-6F175D3DCCD1}">
              <a14:hiddenFill xmlns:a14="http://schemas.microsoft.com/office/drawing/2010/main">
                <a:solidFill>
                  <a:srgbClr val="FFFFFF"/>
                </a:solidFill>
              </a14:hiddenFill>
            </a:ext>
          </a:extLst>
        </p:spPr>
      </p:pic>
      <p:sp>
        <p:nvSpPr>
          <p:cNvPr id="22" name="矩形 21"/>
          <p:cNvSpPr/>
          <p:nvPr/>
        </p:nvSpPr>
        <p:spPr>
          <a:xfrm>
            <a:off x="7857492" y="4590682"/>
            <a:ext cx="386916" cy="369332"/>
          </a:xfrm>
          <a:prstGeom prst="rect">
            <a:avLst/>
          </a:prstGeom>
          <a:solidFill>
            <a:schemeClr val="bg1"/>
          </a:solidFill>
        </p:spPr>
        <p:txBody>
          <a:bodyPr wrap="square">
            <a:spAutoFit/>
          </a:bodyPr>
          <a:lstStyle/>
          <a:p>
            <a:endParaRPr lang="zh-CN" altLang="en-US" dirty="0"/>
          </a:p>
        </p:txBody>
      </p:sp>
      <p:sp>
        <p:nvSpPr>
          <p:cNvPr id="85" name="矩形 84"/>
          <p:cNvSpPr/>
          <p:nvPr/>
        </p:nvSpPr>
        <p:spPr>
          <a:xfrm>
            <a:off x="8009892" y="4743082"/>
            <a:ext cx="954596" cy="369332"/>
          </a:xfrm>
          <a:prstGeom prst="rect">
            <a:avLst/>
          </a:prstGeom>
          <a:solidFill>
            <a:schemeClr val="bg1"/>
          </a:solidFill>
        </p:spPr>
        <p:txBody>
          <a:bodyPr wrap="square">
            <a:spAutoFit/>
          </a:bodyPr>
          <a:lstStyle/>
          <a:p>
            <a:endParaRPr lang="zh-CN" altLang="en-US" dirty="0"/>
          </a:p>
        </p:txBody>
      </p:sp>
      <p:sp>
        <p:nvSpPr>
          <p:cNvPr id="39" name="矩形 38"/>
          <p:cNvSpPr/>
          <p:nvPr/>
        </p:nvSpPr>
        <p:spPr>
          <a:xfrm>
            <a:off x="6805178" y="4650381"/>
            <a:ext cx="2015295" cy="523220"/>
          </a:xfrm>
          <a:prstGeom prst="rect">
            <a:avLst/>
          </a:prstGeom>
        </p:spPr>
        <p:txBody>
          <a:bodyPr wrap="none">
            <a:spAutoFit/>
          </a:bodyPr>
          <a:lstStyle/>
          <a:p>
            <a:pPr algn="ctr"/>
            <a:r>
              <a:rPr lang="en-US" altLang="zh-CN" sz="1400" b="1" dirty="0" smtClean="0">
                <a:solidFill>
                  <a:srgbClr val="7030A0"/>
                </a:solidFill>
                <a:latin typeface="Castellar" panose="020A0402060406010301" pitchFamily="18" charset="0"/>
              </a:rPr>
              <a:t>and  the </a:t>
            </a:r>
            <a:endParaRPr lang="en-US" altLang="zh-CN" sz="1400" b="1" dirty="0" smtClean="0">
              <a:solidFill>
                <a:srgbClr val="7030A0"/>
              </a:solidFill>
              <a:latin typeface="Castellar" panose="020A0402060406010301" pitchFamily="18" charset="0"/>
            </a:endParaRPr>
          </a:p>
          <a:p>
            <a:pPr algn="ctr"/>
            <a:r>
              <a:rPr lang="en-US" altLang="zh-CN" sz="1400" b="1" dirty="0" smtClean="0">
                <a:solidFill>
                  <a:srgbClr val="7030A0"/>
                </a:solidFill>
                <a:latin typeface="Castellar" panose="020A0402060406010301" pitchFamily="18" charset="0"/>
              </a:rPr>
              <a:t>Sorcerer’s Stone</a:t>
            </a:r>
            <a:endParaRPr lang="zh-CN" altLang="en-US" sz="1400" b="1" dirty="0">
              <a:solidFill>
                <a:srgbClr val="7030A0"/>
              </a:solidFill>
              <a:latin typeface="Castellar" panose="020A0402060406010301" pitchFamily="18" charset="0"/>
            </a:endParaRPr>
          </a:p>
        </p:txBody>
      </p:sp>
      <p:sp>
        <p:nvSpPr>
          <p:cNvPr id="2" name="AutoShape 4" descr="data:image/jpeg;base64,/9j/4AAQSkZJRgABAQEASABIAAD/2wBDAAgGBgcGBQgHBwcJCQgKDBQNDAsLDBkSEw8UHRofHh0aHBwgJC4nICIsIxwcKDcpLDAxNDQ0Hyc5PTgyPC4zNDL/2wBDAQkJCQwLDBgNDRgyIRwhMjIyMjIyMjIyMjIyMjIyMjIyMjIyMjIyMjIyMjIyMjIyMjIyMjIyMjIyMjIyMjIyMjL/wAARCAEsAhYDASIAAhEBAxEB/8QAHAAAAQUBAQEAAAAAAAAAAAAABQIDBAYHAQAI/8QARxAAAQMCBAMEBwUHAgQGAwEAAQIDEQAEBRIhMQZBURMiYXEUIzKBkaGxBxUzQsEkNENSYnLRFuElU3PwNWOCkrLxFyaig//EABkBAAMBAQEAAAAAAAAAAAAAAAECAwAEBf/EACQRAAICAgMBAAMBAQEBAAAAAAABAhEDIRIxQQQTIlEyFGEz/9oADAMBAAIRAxEAPwC24sJXceEVGwn21+ERrU/F2yFXE6GBUDCUy6qAT1MVx+noFkMFQnTpTmiSDEmPOkBAGXc9DS1KCQYPwFOIIPtQJIPhVQ4keVbFUKKWlrSFnxCpTPvq3Hl3pP8AvVa4gt27px23cEocCkkD6jxFKwoJIheFNqEEKaVqOlCcKZT6cSkwcvxqJgmMHDmUYJjBDawlXotyrRD6Dynkaewu7t18QC2D7anYI7NK0lUTyE06Mwzili89ZBbK0tvNrDzKzqEOIMifCqbwwzaY5xfiFy5glpcNiyaD1mw0MozHvKQCZBkaRrrVr4nxlNjaHDLNXa4tdjsmWkalsHQqV0GvOqjd4C1/qDDcLt1LbVZWp9IfZOVRUSOY13oRdCyVovth9nHCreJJxjJdOIbSFJYvFHI2RsVBQB06E1m3G11aXX2gIucE9HS2sZUP2yQA4smFKJG5nnRBHDtxid43b3mN4i9bKH4S3VK2PiaTxVw03w61b3mGtuG0yFp8E5ikzIX8Y8KPJMRY2ts0vDrJFrY29uhS1qbbErV+dRklR8SSaZxlzJhN04qAGmVrUrNoABNC8P4twj7jt7u9xC2YUoBKs64JI303j3U1iOIN4/c/cthC7clDmIXCT3Ute0Gh/UogSOQHjQY4w2h0YLaF0kOqSHFzvmVqZoOEj0+Y2cTVmxaA0VK0hdVrDZu8ThM5Q4DNKux30aBaIyMD2gYGkaGnzGZScsKI2mmmlEJCUp12mapHGfGrWHPXGHMoK3kQlagTHjJFFgWwpj3GWG4aty2CXbp5MJItwCJ8TVPveLLl14ljD1MkjQvyfkKgWCcQxKLhuz7MqOuf888/CjisJulIU26CQNid00LRVY5fwFI444laSpQVblE+wq3Ee6jeEfamUrDOMWBSkn8W11jzSf0oZcWCjaj1aStIO+kmq27h76EKSsJBIzCFTCv96KcQSxSNwscZw7G2C9hl01cIGqgkwpPmnlTeJj9lSNdjWJYU3fs3zdxYqcYuUahxJjKec9R4HStCd40Y9GZZxBtTT4SQ52eqZ6jnBrNE0qCGHfjE9EVZ7YSAoiZA66aVVsGuGbshxpxDiFJIkGrQ2ciUpBy6CBG1ZBkOqUUFJ0IMaxSNQtKfGfjTyUEwNDGvvqP/ABj1JE0RUVrERC07+0r61PwYAtjXXIr61DxNMkEfznapeC+zoNMitTUxvAylKZEAz16V0nPCQUpVsda60DlSZJTzIpCk5CpUg9KcVEG+lNuR0WkRPjVfP72Z/wCZ0qw3utsSf50/WgC4F4Y/n0pWOiwYcJt4y7OKokoA6QQOoofhplhR1AzqFEEqzA6EUyEfYg5QCADEfOgGLfvD8820eJqwr0SABoKAYuAbh+N+yTr8a0ugx7INgJXOg76IB86tCQSpRBEE6+NVPD0lL6lKUSkqR3eW9W1MZ1Tt50ImkKUdwTEdBNNKJUFyfyKHypxYIIPKkkznMjRBknyNMIim3RCSgmfYA86gXXHdrw7c9k+2HO0bmG1jMkjbyoDxlxGLbsrW3cIIbzKUDv4Vltxch1wqWZJrQjbDOVGk3v2t45cPqFkq3tWkjQBoLVHmaqOIcX4re5w9cklRk5RlHyoApQIEKM02ocydKsoIjzZZbDjHErGAi4cUiZUlRMH/AAfGprfGryn+0fLhTOiAQQkeE86podSkaCuBzWYFHgjLI0bPhn2gW4DSrV29yo0U2+lKpEfzJ1HvEVpGC43b4zaBxp1KjHeCSPpXys0+ESUkpV1Bq08NcT3WEXKVpeWlM7jX5UjjXQ8ZWfSCp2BJEzNVO/T3nJ/56qnYBxRa41bohac58d53qDf95TusAvLikkPEdweDdWx6Ff0qxawSNqr2EaXVtvOZWnuqwjaIPjQRpdnjqIjWh+Ma2BO/fTp76JpAAkiKG4wf+HrjfOn60RSsqn02dAQsVYsKM2emkOK+tV5z99PUqG9WLC9LE8/WKHzpUPImn2d515V4aTqr310jTpXgZkfrTiFcxn98udP5NfdTGGR26OvaCpGMp/bLrfTJ9Kj4YJuEQP4gpX2Ouizk6k66UmJ0H1pakakhOvjXEpMRI1phCNf64dcTuEfHWqrcph/fkKtmICMOuOpQRVVuBD/uFCQ0Sw4RHYuyJ7w+lepWEaMOmJ7/AOleogfY1jJlT4iIEzQ7CVQ855CKm4uVKL0/y1BwnW4XG+WpPsr4WIyoiI0rigoAwDpzpaJSoEyJ+dOhUEiQBzpxCMFKKhPhQHGAfTidefPxqydnqdNaA4yn9sPv/SlkNEe+67XE8Htre+YQ+1Ku6sTB026VV7vg9dgtCLV9LdknvJHYJLqTrJS6dU7+VXawT/w23Pir6VNcSh1sJcAUCNulFMDM6w69w7AlLRY2il3joIU8slbiv/Uf/ujuB4S6zaXmI3gm7uoKv6RyFGvuOybfD4bGblUxxMWjo8NvfTN6MirWaSMTZkaBRHzq1OsocJacbStpUhSVCQRVatx/xJIA2V+tWlX4w0mOVTQWUjG+BylpRwZxy3YWSXGmwnWdCAYnwiktYocAw9mwt7JTaGxBOSSonck8yetX4KGk7kagbVFvcPt7kAuNpPjNPYvpRL3ErrErUgJUJXqIiifDlgm2bKlzmzDWiN9bNNWpS22lIC+QrmGbKnkoUtj1oNLWxZ2rl3cOBCGwVEkxWb4PhzPEXEb1880F2rK1PFJ/irO0joBRzjZu5eaZZbXDZBUpPUyBPu6VHwi9XgWDtt21gp9BSp51wqgyTAn4TQl0PiWxy7Sku5mxlAOgnamvSVE+0qeYHWmU43aYhchAaU04fykbGnwpsZs6gnLzO9czPUVNEZ10rSVDxOu9DrlII5eRoheXFulEtqSpMe1OlA3MRs1K7MvDMecU0UJOSoivtjUJBCvAxQnEHwW05wo6xmzez4UbXqe7rroTQTGA2g9w9xxMkdK6IdHDlSJPC/EK+H8aCHVZrVwQsToQeY8a3e1KHEIWnvJUkFJA5V8xvEEsFSu8ElPwrfuBrxb/AAraKWslaElueYinaOayyIhKthTKk5XExtNPCEqTl0B5b0ypXrII0zaUDFcxIbRtnNSsE0AHVCv0qHihhWn85qVgrkAbeyvek9H8DzRGTz5RSlgKQcwGm3hTCXUzA0kRTiFkICUiFExNOIQL8A2ytvbT9aAOCL1QiCF1Yb2RbOBX8yfrQB2fTVf3/GkYyD2HJJYWNpdJ32oiUlJiZioGGZuxWDOjp3ojuqUwU9By8aZCejT0AlR2G0UBxXV9+B/BTr8asDqZKZBjrFAcXT690g7Mp16b0GNHsG2QlaoAPeT9atiPbIidelVO0EZzuQUnpzq2ASoqkb7VomkKIRsVEz4bVTvtCxFywwBttsqAuXQ0ohWWBE1bnneyStW55RVX4rwZOM4NcWrocU5l7RtQI7hBkHWnQh8/Xz6nCVKPeHdImdqYscKucSfyMInqo6Ae/lRK34bxPEr9dta2zrziIKtAIExJ8K1LBODRh9ghp7KlQHfgaqPOfCRHhvQyZFBaKYsLyO2ZPiPDlxh7CHFLStJ5jrzHnQQ5kGDIre73CLUN9mto66wTqR48jHUb1ReJOG7YNKXbNlC0pkhNLjz3pj5flrcTOyZrgMKpS0FKyk7g0lQhUV1nA1scnLp4Utp8tmOdMKVJmuDU1qBf8LTgfEFxhjwcacWADsFRBrWsJxlOL4Ul8KBUXCTA2kfKsDbcKVCr3wLimTEPRFrIQ6O7rsoVGcS8JeGwYRPpVvuBnV5eyasJAySN6rmEyp+21g9or/41Y8xgjWKmkPLs8JyQRodaH4xH3aqT+dP1ojEA+VD8VH/DVyJGZGnvosCKy5BvTH8wqx4SAbEkf8xf1quvJi8P9wqx4T+6K3HrVUEx5E4HKANDXFcgkATrShJ3Ewa8YJPSdNKYmVzGdLu5E6wkj4VGwv8AeUafxB7ql4ykC6uCJPdQflUXDB64TP4idqV9j+Fp60gSJ08qWqU+Ne2gTrE1QQi32uHv/wDTNVa5Mv6DkKtV6mMPf6lBmqtdCHhHMCaWQ0Q/hIJt3IMd4fSvUrCfwXdPzD6V6smBrZGxTUO/2b0Own8dUfy0QxTRC/7IofhOl0Y2y1P0r4WNKjAME9TTqSNQBqaZQJV5CnZB0zR1FOIKIPOOu9BMbEXxB11MfKjQ1g6zQbG59MnXUn9KSQ0Qjh2uF2437xEe6piCSSANDtUTDIOFsnmHD/8AGp7YVAB25GmQGcDZWhQTG/Wm1/uzo8J+dSiSkSDM0wv93d8qzMirMgjFEf3HWfGrWsKDvd0JqvtuMhLaCR25vFqOmoRAjXpNWNSczqDOnM8hQ6C2eCFZU6a9aS4hIRmB7086kLTKBIJ/qGlMrgpVCe6Y05CiKBcREsKB5KmmcLj1k9QalYkkhhem5HOo2FbO7gSCflS+jro9xEwHLfvgZRseh/3qJauW1thVsu5UlDRtw4rOoJClVZ7i1bu7dxlwSFAjTl40BxKWLVm27JlTaEBIzpCj50s3Rb5029FcscfsbvG2UI7J0dpEoIVE0zi14wX3mAQRmMR0FT12qbaxVdW7bDaySJAAI0qn9tOLoQpQVmkTy8qlVnd0SRZYOADcF1RIlQ7SEieutcKcOcSGrVDYEH2TPPrU96yQQQthpRKYUFoCtKgN4bbWzwdQhpuNg0Mo+FGLBKD/AIMXDara2X1Gwiqvjl6ksthE71ccWu0LbBgAncDmfCqTjFrCUOASFaRV8ZxfQv4A1vLcKe9qnUTWicDceu4fcJtLtOe37INttoTsqRqTzmqG3YqeUsJBnsysRyApnDLtVnetvJCSUHMAdR1q3ZyNOL2fWCHUPMoWkESmQI2pl54FSBrM1CtLo/dlq4SoFbKVEE6iRNNvPBISrZU/mNJQwHxR72gk7OGnMHehaNP5+dRn7G8vnFpYajvk+sUETO0TvXLZp6xW0Blec74KETorpJ0PuPOpPJFMdRbWi1MOiJMzy6UvOoAmRAPOq1b4rdnIVWqAgqykZxmHgATzqQb/ABFhHbP4Wrs4JOVY0HU/4rLJFmeOSC1+qLVyDpKdfeKBPKBv1Ec10v78s7y3caSvI6YORWhOo+FRHlReq8F0z30BKuy04bBt1xqe0Pu0oigKgj4HpQrDCA24JP4n6CiyAAkhIPl1NMhWIdHd13HjQLFJ7dyR/BH60bfhRlI08KC4qPXr0/gD60sgx7BdpA7TQ/l+tWsAKWRBHOqpabuaaQPqKtqAFK5bHehE0iLiaslhcrAlTbRcSBzKRm/Ssbf+0N66w+9dfccF27IYZCQW9dBJ3MDWtrekIUkagpIIjcEQRXzVj2DqsMYVbMlThW4QhoJIUBm0BHU7aVRCs0Tg3CGDw4ziCnlpxa4JuGXgrVIB7qSOigD8avpQS0pRQULICso5aVQ8JxJjh7BGMJezpxBDUOIebKSDMmJ3AJ3mrfiONW1g2E3DgS44lIInbSuTJbZ6GNUkDbxSkFUzB1JKdCf++dUrizEU2uHqDYAW4SkDceJFHFpxFvM/b4gblo69jcJkHXYK5VQOM8Q9Jcb9StlaAQttR1SaOOFyNmyVBlOWrK4SddTUdSpUTS1qKlkzuaRGZM9K9JHjSZzeuprg6V6iAWkSYonhdyq2vGXZIKFAg0NbMLBO1SGiDBGlJLoaOmfRvDNx6UzY3A1StRJJ3nLVrCfjVE+z0lWAYQVHUqV796v0DfQxrUEdDEjLBzK1NQMWJ+7nMu+ZH/yqfsCDAEztULFhGHujopP1rAKw9Ppxk6lQqw4XPoyhM+sVVfen009Mwqx4WSbRZSf4qvdSoeRO2GnePWu5SZ0jrXDOsTyr0aQSZ8acmV7Gtbu4idEI9+lRsN/GSdYDidql41pdPjnkQaiYaYdTMx2ifrS+j+FoOs/pXgAkaknlXYBO/wDtXjmk9CZ3qghFvf3C40/Iaq13o/p/KN6tl8ALG45+rM1VLoy9J/lHOlkNEP4Voy4I/MD8q9SsJA7NfmOfhXqKMyHiROVYAgZZ+VDcK/ez0KaJ4iQUr1/LEe6hOFLi7mI7tSfZRFlSqDJ3p4EKAneogUSqEzFOpVJExHlyphSWlKgQSkgDwoLj2VN7lzAmdiR0FYzf3OJYrjN2FXrwSXSB3yB7UDY6Adai4s/iNncKsnL5VyLeE52nyttUbwfhQewrR9BYYhX3U13SPWfpRJttcDuKmOlfObeP4i9YJYCk2+VtTa30tqKnEEg66+0I3EGNKitX94blCXLpbjZUIzXLiARPWdKyZqs+mEpXJMKgbiKZdSOwd1TsedYH6RcusK7DA3ZUslLjt2+7CegEgHz51Cum+IHFpPo7yURGVprswJ5b0vNPQVBmxJKRiAhadHNRmGmtWouNoWMy0e5Yr5vVh2OOBCXmLoBAyp7pVp0ophNniNqtTj/DCcTQdE9ut1GX/wBqh86HJf0zT/hvy7y2SiHrq3QCdlvJT+tNvXdmEpi7tsn5fWpg/OsMdx/F2FBqywbDMPKtD2OGZ1pP96wrbrQ4DEl5by1ubq7vXMxVDJAanoTz/tGlHmhVF+m3YxeWbDJ7W6ZbCspTmWBmqBh2L4W264hzEbRK52U6BNYYkXjDyy6h5K2VBSgZzJHM6/rpRfGMGasvR8TtLlV7ZPugNvHQqVupKhuFDWeukVrp7GPoNtxt63L7DqHGynMlaFSD5HnVU4huU27gAlSin2epqrcIY5ei/tsNFwfQ5WkNZYGxOx1FFuIllp9Vy6QUpTpPWky90dfy/rbAeJXT7gUly8bSkM5UNZBGeZ33qsZbphlxD92lRdOiTGVPv3qfet37rfbixdyOahSwAI8qD3qbxME27g5g6E1olZcn+1Fzwy/aXZIaec7QoSEhaevSoN64S6VpO3Kd6reH3rrFwkqSpKZ7wIjTr51aH7XIMsyDqDSNUyim5RAlyouKRMxrQfGGSLcrS6cwEyeVG1pJe72wmKE4oUulDZGhUBV46Zy5I2hdqhLGAO3eWCbVSR1lSgKrNg02m7bLxGQKBV5TrVhxW5DeFtWaNSopcXryGyfjrQnCMMfxfGrSwt0Av3DiUIHQk/8A3VI6TZzfRJOkvD6Hwx8Yzh9suxBdDiJQYgaafKKdxK6wzhdrtsVvWUPqTmSg6qI5hA5nz38Ki3+OW3AWA22A4Uk3uLliUgI0SP8AmLHIa6D41l16WLi6uL3GMUXeX6jKkNwuT0n2QB0GlSyu1o2GDnt6RYsa+1S4fcWnBbBKUlWZF1dmVgxHdT7I981VX8U4qxlSvSL28dZXJU02kpbMc8qQE6UlWIZGVJt7VhtKwk5nE516eJ28hTL2I3b4h25eUg/lzFI+G1TSf8OiscOtkZrA8bcYD7gbaQFBOV+4ShZE7hJM5fGpf3Hd25U6jHLVpYWQMtyoz7xypjtUnvqSFlWpJVBIpZWCgwEkxprqBTk7RLQrEGk9/FsOvgWgQlx1SVzOoCoGo8dKt2DXpvUIazpcfSJgLCjA39w61RSBJypZJPJNIBCCNOzMgiNp/wA1l/4K0jdMEeS+y8W3EuesGqDO4HSjiQSMpVAiQa+fGcVxG0WlbN282puFJKVESY3IGhjpV34e+0p1p9NvjQS4iQkXCE5VJ13UOelOmSlH+GkqTEACT1oLi5l8gbdh+tGu0auG2n2iFtrTnSobEHnQbFz6/wA7fT40X0CLBNqCA4ROw5+NWuYJ1+NVW0/iyfyz151bmxBPdzUsRpHUzEAgnLzqu3nD9hcY9bYopoF+2CigxuSIk+WsVYUEhW0iIoVjN793WwcTEqUG0k8utGb0HErkiuYyzbWty3ePS86nVCXNRPKqbii3cRu1PPKUrlMUVx++Vcul1RzZeQ5Cl2Ns1d2SjlBnUGufrbPRaVaImFu2QwdCyv1oWoKVmkmDoDVc4vw9N0EutkFcZZHMHap93wziKLhZtncocMwT3VeJHX60u8wdxm1CXHFKKQOfPyp00naJTXKNNGVvsONE5kmo4ke+rniFgmFBSQKqd22lt8pG1dsJ8jy8uPiM7r8K5sffXgYr3OqERYBPlT9umVxTMxIA1qVbDUaamlYY9m7/AGfEjB8PbnUOTHmDWhpiJ+VZr9nq/wBlYBHdQ4kA9TBmtJTAIgkHxOgrnOhnlSDtpPSoGLR93OnxT9RRBJJSTodOXOoOKj/hj0jp9RWMisv6XZ39oVYcKEWzkE/iq2qvPk+lnTXMIqx4Uf2de2jp5eVKh5E0ApnNM+FdWIME+NdVCnNdz0pKoJnWnJgDGhN1cSZ9WioWHEdpv+cVOxv96e5eqR9KgYee/I3zJ5eND0ddFsG/U8prygoxG46V4KTnO+9JEydaYQZvD+xXAOnqzVUuyC8I/lGlWm6EWVwAP4Z2qq3X4o1E5AaEholiwojs3OZkfSvUjCj3HB5H5V6skYj4gnuq1BkGKD4X++JAHKjN8O5JjUUGwzS9TEbVN9lF0WBJIUQqY8BTja+8mYGwFNEHtCE04AoEdNqPgDFeJrlLeO3zNvbs26kOFGdsHMd8xPiSdTTWC4arEmCpLSnn3HkstNqaUoPLInIlQ0SQBJzGIorxwwwjjZxSZ7xQpxEQFJgfWrXgKmGMLw52yADScdYUFI/LmQUk/pU5SrSD0rF2OMDDrZNs2vgdhCfyC5VoqdlSCfhXPvCySZF3wChQMnVxUn4VmfEy1N8Q4ixlgNXToEDX2zUnBbNu+QE3DhbCxotQ0BBBAnx1FNw4xuyaXJtGnHjBbKghHEXBjTfJKUuK8tY1ppfF76p//Z+ExGwFm8r5VW76zwxvEWkJcRasPhLbpWkKQNDB6j3VI4g4dW2h1QuAt1IQAEK9sdUnmIiOdJxiFR/9D7/HF1bOQviDBLZWUKyKw98mI9qY2pDnHtytlTR4ow0OAzmTg7+0bEER76AXiFKRbKL7DLbrXZJddQpRbSn2gQnXUgCmm7cnDS5dWsK7EoS4uZjaSORIJ32mhUUgqFvsKK4+R27TiuKMOWEQFJThDsq011iRJrzP2iIaYcT/AKksg4opyrRgrgKN58DOm/Sqle8EujM4w4gNJQlSiTO/PyGxqqXljdWDgTcMqbBnISmAsAwSnwp4Y4S9BJtGjXhvOLf2lh5F5b9q1aLdtrLsVrdVJAKTrHjtVID72E4otCQtt1pwApC/YUlQ25HUVfPs4UP9J4lmuTbpbxSzcU7BMDaNNdfZ99B+IA0nizEcTRkcXbXwZQ0pI1USZMHfLvroedZri6DF8ghZ4o1dcanEG0Bpq4ui5kGoTnGvzJq+XOGIxVAWskIaM5R+Yis3wBCLziC3lCsi3cwCoCvDbSfLStGu3ruyv3GGlwUHY8xyoZV0zq+aXaB+NWVutlsLZKUpEJClx76rDtgwoqHZLHiFkg09jWK3y7hZeYdyjmEEgUFOMvqzJaYdMn+WpJP+nb+RJUSzZ25UhCRGUzRBakr73QRQezavH19pcKLaCfZ51Mvbtu3ZhJnSK3oE1QLu3Mqla6A/CgN2pDySVrGUGQZpeIYiAFSdarF3equHIBhI2B0rqxx/pwZ8qXQWQxc37v7JbOvIKsoITMmr3wjbWvByl41iz2W/LRRa2yAStObQrIOm3WgXDt1c8N4Op91x1L91Cra2IgZT/EVI58vKaHPXLtxcFx9anHzqpSiT9a03f6ojGN/swxfYyq8Vc5Abdt9RWqVFTr5J2Wvn9PCoAWE6K7oGoA3mh710hpBlUqI7xMGhb+IuvS2ySEc1czSxxjyycQu/ibTEoSrMomdtabRcXd880kFDSXDAW8qAlI3UfAf/AFRLhjgjEMWbFwsBi3J0W6CSvxA5irgfsrceT/4lbNojvENqUTHMg0bgnQeGSSsyx+5c9KcbYuC42FQlWWMw6xyqwcO4BiuKpVcl829k3JW6U7nokczV+wn7NcCtXgp19eIrTqEKhKPgN/jVlubYJbSFIS2w0BlbAEabaDkN6Esq6iPD53dyZmN5w/i2H2gfS8l2NShYgj3igdtiTalFpUpXqS2REHwPOtVvbu2dQWlLAUoaBWk1kfE9gqzxHOlJGY5kqGmtGH7di5Vx2ieQDIQuJ0ynQHT5U2lYJM7/AJfPpUS2ug9ZDOIV/wBz86dWuXAZVJAOtGiadmpfZbjjy3X8FdVmbCS8wD+Qg94eM7+6rli8G5B3JYP1rKPs1bL/ABxZKSnut9o4qNkgJOv/AH1rVsV0fQBt2B199Z9C+gm12d39idKtYJHUTzqqW38U6/hnWrWORIBkD6UsQyHBAWnoTsKrPF1y2LBFqtKVreXASd4jUj9Ks2XXupJjXWs2+0Z0u3iA2FJLCUSpJ1B1P60J9D4FcytDAWkF3srx4F2QorUVd2dgOvjVgsXW7NkNJV3UjKCelVmyxG4KcjgU4R/FSJ08Rv76JozOsrWvRIMA+6oTt9noxqIXVjbbKciwDGxoDieOM5O6QdKF3aXFLIbUtRO1B7tlxKSVKp4QRLLk1oYv8TCyo8qqr6it4qPOjPo5feS2gSpZAA6k6UvibArjArhu1umS0+EhTiDukkSAfdrXXConm5W5leIr2vWvGToaWlMnrVzlOp3G1E8LtXbm6bQOZAAoehpa3AhIJUTAFXbhDCnDduF9tYcbISGik5p5k9AOdSmy2NbNM4Otw1ASkAKupSkbREaVfdNABVXwhsNOW4SAAl4D5HarSnrAInU9KiikuzoBAIjQneoeKAjDrgTOgM++pkpkkkz0qHiuU4a/EeyJ85FEUrFwR6YoAn2hVgw1U2zqif4iqAXI/azygij+GR6O7zHamfhSoeRPCgU+dcWYA0iBXfGPDakKWYIJn3U4gCxozcOax6pP61Bw9QDhgwSoCpuNGX3P+kn9aH2EBw8tU0PR10WtR1Gu9e1y60nNCiDSCoZtSZphBN0R6I+BH4atemlVW6I7VOs90VZ7tX7K8OXZqn4VU7sw4NtUitIaJZMIOYOQeleprCiSFweQr1ZPQBV5og7bUEwzS+b8qO3oSUHcaaUBw3W+RUn2UXRYCkF05iNaWk93WddtabV+IKXqREGOlHwxnvH2HuXGIquUIILbTSSR1IVp/wDzpSuEFOs8OvnMEhGMWaikqMEZlDL+tEeKsRYRjGH4aEq7V65bcdJ9nIElKR8VGnHbVjDcFxNDKOzQm8s1AJMRDp1gdJqEp06Y3G4WVHFsAYxnj7iC3XeptlN3biwFJlSwVflHM+FHsDwOwsbd60ddcee7RSUrIgIAGgg6a7+FVnjJN0z9pGKvWbikPpvFKQU7gmNqI2dxiuH2F3e3Fi66opCitxIyhJ0Jg+PSnyJtdiQ1skXrFraX1tc9k7cFwS33tG168jvEUnArl1+4cYvLtpWZv0lpKHCpQVmjsyDsecUzb2z91iare8cFm6vvFD/eKjA0GsAc6N4Xhrdk4rFLtnKhLoQtSHAC2rYEkgkpI5DUk0ttRpMLaumSMPsb22xBV6hsusrlGZIExzlI1APXwotillYrsVht0ttPgpOZCgU6zl9w+NVvEH37fGF/dKO2CmlKUUjMG1ETtMQNKaNzimKtLtlrNy662htIYbU0EqMylWbQ9SdqVO0Mo7GbnGLrD71THaNrttEhZTIAOkGo2NYVaY05bF3EPREsIKcq2wVRvsSNzp4UR+67D0R9WZCmFEQ6lQBzBIlOnQihmI4ct5Nsq57UskBRClDMQdjMGPfTVSTQFVtPoIfZqh5OBY8y1bIuXUv2jiGVgnMrMRqB0GvuoZiWGG8+0pVg6spefxIhAiAqcxzfSi3CSbMs8V27Ti7e3Si0lxoqWoAOmVcpPKBQrjG4ft/tEYu7BsouGXkutJKYMpOaCCeg2p27lsVKm6JvA1uP9S4c24kEhshQO8gn/FadxNhxfQi/aGVTYhwAbp6+6s44TdKuNbV9QTDi1qhIhIzEnQchrWmYLjCOIsdvfQ3ArC8N9SpaT3X3juB/SkfEmao48lQPyOD5FLvCAwtRmVDzqtOvttqkgTRHizHrNq4ubXDHUXCG3gwlSSBmJ17o5gHTNtvQhzhDii8cUhVui3AOUqW8D5ju1BYm2d//AERSsg3mMtsewvvRVXxLHStRAVPlXsetLWxujatX6rx1Eh11Aytz/KnmY5nnQJTYUqABXRDEkcuX6ZS0hD1w7cKknSdqN8NYdbKdev8AEGlOWtqnMUpMBbh9hBMHQkEnwBoUGw2Bpryo6qbPhO3TCs13cuLV0UEAJEe9Rp5vVI547ds7eYm5eXT15cEFxwyABlSBGwGwEaAdKhLfyeye+rWQYiozrhK0JmRA+NIzkuLWkDuJJFKoUO52M3jxUvs0klI3NWXg/C7e9xJkPJzpSM2XrVTSmVCTr41oX2cMdria0oBU92fcQBJJmNKOR1HQMO57NGD5aSltpBUomEITp/8AQFN3AdWct1e6HXskaA/5qxt8MPt2hcfc7Jah+T2k+/rVdvuHG7d4rJuHir2s1wRm84+m1cC/V7PWjJTVRO2N+21eoaSgT+UgbjrUniHE02NqtaFZtddNP9/Kg2A4L6PdqUlSgsJLaG8xWY578/GjeOYMlVgtsvJUvLORWx50U9mktb7ATl3hqkZL7sHFkez2iZHumqvxPhjDmHreslhxiMwTM5COnhVtwnDLO6YSEMW5cabSghbSVKSkbCTyE17FbFCbdVt2aEpUCmUiPDlVoz/aiM8TlDZjjQCW0pk60/2udWaKYcbUy+4yQQpKynx0NXLgbgp3iO8Tc3QU1hbSvWObdqR+RJ6nmeVdLPPunRdfsnwJVvZXGM3DZzPDsLcn+UHvq8iQAPfVxxYftDZJ0LKh560WaYZt7Zli3aQ00hACUJEBIGgA/wC/GhWLAG4a5epV9amwx7Atp/E6FB1q2tkyNRqBJjwqp2kAOD/yzVtZKQEmZGUaDypUNIUtWUjmAPLSs9xnvY3etuhMhwiD05Voy250PkJO9VriDhcYy4HWbo2l2kZSvLmSscgrnp1FCceSKYMihK2Uo27NspWQJlW4Bg1HF0HUqaCJaQdSToVdB1obiNhjtg6r0u2WWkkpDjAK0qA8RqJ8aB3ONGS2AWkI/KNCfEip/jZ1PNF7RYrp9pIiQPBNVfF71BBSiDGpjlTSL7tlZVFUnmo0RtsFZvHUh1wpO+QiJFUSUeyUm56QBw60fubhL6ZSls5grxr3Erl5ePpeuVhUCBpB9/WtCbwttLIbbQlDadyBQm/wZkt+lKb7TUIt2ju+4dAT0TPxiqYZPJLRHPjjjhszHKQZinGkyrarpiv2f4gyjPbqS+oJHaAQmV88vh4U9gP2eLxTtkKxS2TdtoKvQkoWXiqNu8An4E6TXVKLj2cKp9Cvs64Z+98VN46pKGbYgpCt1L5aeHOtUuLFuzduspKnFOJzr2zGOnnXeEODf9M2wL9x278EpCfZRI5df8RUzE0+suuXrE/QVyyds6IqhrDPxmBAjthz8DVozZQoCNSOVVnDfxmRP8dJ18jVnCDlK9AQelBBl2dj2lzry0qDif8A4bcEgbD6ip4WezVvtQ/EpOHXABnu8/MURCs3P72RruKPYUqbd0cw6dvKgN1HpR15ijuGfgO96fWfpQQ7CCiop036U2FAJPU0snQFRifnTK4SdCTrTiATGVE3C/8Aop/Wh9io9ptsQKnYwr16/wDpD9aHWaoWrWCSI+NAZdFpJ3IJmKR3jvI6UrTKTJBA2poKIzAzr9aehBFwo+jPDn2ZHyqrXayVI8EirI8oi2dn+Q1WbtUOAb92hIaIfwokBczsOVepvCTGaNO6K9QQCdeE5OR0PuoBYn9uR59asN42UgwnlVesdL5HnvUvSy6LCBDgIAiOdOAJUZidhTS4CpVv4UvQag6UwpQONLI/6vwp4JI7dTaS4TOUBUUbxQKVh2PNIfQgthpecqKQYcTp75j31G44t3F+j3SAItGFvEkxADiB9VCgdtixuLTipDiXlMpsytHJQIWg7xtMmufJG2iif6kTjd52y+0nEg1ALzjckicoKEnfwpbWLKfSbdKFXCADDUElf+1RPtMcKeO7h9IOZTLC5I11bTQmxfes1uPLuUJSqAspmSncpEaidjBFdDX66OeMW5F1wPJcODMohvsg2LZLWdtlAOZRKj7OnvJovNk42uzxBSgvOlwq7QJSFHUAk7jb3xVEtr63trptrObZl9pRzIUVJRmnKI6D41YrS9PEHozSbNtp1ISguIdKgopIgmRMESamoPoaUldhdWFP2lm2tlcuoRLzqVQlWsjKY1H60vD7Vpp24uLy5z+nIDKmhEADvEA89NPfUzF8MbQFpbhTaUjs0OEkJjUx59Kpl7cPYakOkhwNkKbznQCdiKXjJOg8mx/i69bXi5trZktNgoUtBmc0QJB2IHSl4Ypb10Rd3OcIQG0ermUDYDWPOa5h+ON4peC7XZ2r990KNeg0PKOfKKH8ScW2CilOHuhTlrBQtLUJWSTnQrw5g0Um3xo10E+DznxXitGH2naFVu0WrZ4SFqDwgHwJoH9pCXEcUJdIBcIC1oWnQEEEgp6eHn1pHDfFFs1cY/c3yQF31h2SG0AkKcCgQPDrQG/vnrp9y9vXc7io1Omo2gdKo4fsqFxvTF4hjLylqcShLKlSAhsZdCZIjkPCr/aY2jhn7J7LD2F/8RxUKunCD7DajEnzAgDzrLrK3OKXDlzckps2SO0I3M/lHj9BS8UxJdwVAIIAPcAOiREADwp78Q3G9sXd4ggSAoBKtCkakCrdiv2iuv8AC9pZ2RcbvH7cIvXTptpCfMAEn3VnaW1T2jp8Y60okqV1Jp1GkLKVs4olauppwtotGu3eEn8qOZpSXWbUHOc72kIHXzpTeHLu3e2u1yeSEnQeFYBDYLl2/wBpHPQchRe9Uh/B0NpgOMOKUAB3lJVuZ8CPnTa0pZTkQkBI0iktEoVn0PgRIPhWewpUDFEkJXtGh91cEledAmdCnrUu5tQFFy3Om6kGBHl18KjtohUKCknqeVawJB3BOCMaxplN1Z2Dy7YqgOkQknwJ391bF9nXA17w3irt3eJSjKgJRl1zz49BTmH2jAu3X3HFdjhqEMW7YOjaMoIyjaTqSrnV0wS8cvsNZuHWy2pWuUqCiE8pIrmlkcnR0ywuELC76Q60CaqeKuNBS5GxqxX9z2duUg6kVRcYU6m2zNIK3SQY6npUZsr8cGrkM22FXTz9xdWt2bYrGVtQTJB5mo11ww7lDK8UeUko9YpxRUpZ5meXu0qazbYyhlDKr1hlJ3LaCtfxOnyrj/DjM+uxG7WTqpWcyf8AFCJ2/wCnsFYFgi8IxAOelrcytdllV+ZP+an4o429b6DXah1zhDlpcBFviF2lk8lEK+u1FbuyRb4XbhJJKtVKUZk8zTvuxE9Uyg2PD+F4jxmLa+D5D+Z3KlUJcMTlJ3A8RWyWrbTLLTTSAhpCQhISICR0AFZbZMre41w5bMw1nUtQ/lArUrVRB19xNdKbaPNyxSloJEgNDWAelB8UBVcNHQAtKGvnRZIJaSDGknaheKQHmNRBaX+lBoSPYDtZlYiD2Z18qtrUhCVAflBHwFVS19tYn+GdZ8KtbYPZo1nujbnoKVDSHoBcIEx5xNNkjtAc0yeVLjIRmMafGk91OSCes8qcmio3hKQCNO+r2dOdVrivCW7uxt7tthK7ljVzue22TGvkatr7CXO84vKlKlKMazrUS3cRdC/BjLmYaAn8pKvqaLg4xcmPGXKSSM+Yw60KQ42zqrRSVDaiVvbttAIcMomUHmg1IurFVlcqcRJZUrIrwPKkttF1RSQYmuJtzdI9JVFWyS232oKyJbToR/P4eVPW9pnuUXlyJUjVpJ2Sevny8qkIbCG0ojRIp3NmIAiRppXuYMSxQr08XPleWdkPFnslgtS5GdSGwE7kqPLpTWGBy2dNygpU4gFTZI0GXlT19bqukttlWUJeQ4dJPdp2ciAgJCQBG/LnVHsj0WLDuKbfEezD7C7VxY0JOZsnwO499NYoCXrkmfbRpP8ATQHICgoI22ipLd4pTCmXie1JEKPOBFcebBStF8U97CGHgdq0SBo+mNatLZhJGkk6TyqqYcfWtSNnk1Z9ydvfXMuisnseAJEbHeoGJEfdz42GX9RU4eJjSIqDiRAsLgQPY/WmFKxdiLo6nlRzCvw3v+pOnlQG7VNyTGog0cwxXqXhA/E6+FKh2T3DOh3mkOEAQBrypShCZMz5zTajMwNY0npVEIA8YAFws8+yGnxobZe2dY2ohjH4qx/5I1+NCrJXfV4RQrYfC1dplM8o6UjNJAPxpClgg67DTSklfdBMjTnTpCCXlDsXB/SfpVYuyO0SZ/LVjfVDbgB0yn6VWLxR7ROv5aDQ0Q/hJ0Vr+UV6mcLWQgnTVIr1ajB26eS8g6fl5edVu2MX6BsAo/WjjwPZkxrrQG2P7encd/8AWovsqixqntNIOnOlnaUiR0pJEOTGsbzSlFJBI9qsYpX2gXd8xatMWqB2TqIeUWwpISFhWpOwlI0gzQjBl3l6zizr10Fl7B3W2lLIGVKIiTEfGpv2lOP+hsNpdhkLSCnJoTEglX6VV+HHylxbVzdOt2r9s6xCGiogKT+UEiddKlPoddUSvtIPacTtvBJCl2VssZdk+rGgqquXlw7bi3JGRBMGO9r1NaynBsH4iWl7FncUbv7Vhq2eTa23bNgJT3VBSQZkR5HSpLP2acNrfYbUjiBXbAKCjZlKQCD7Rywn31WGSPFJnO7joxXs1wAVEBI7vQeVHMBxp/DLpAL7jbKVSVpQFKHlNak19nXCymHXDY8R+rKU5VMkFU/yiNR1PKnR9nfC5LI+68fl0D2iBkkkd7XuxEnwp/ywZNMp13xYxcoSlWJ3Dv8AfbQR8DVYxrEV3qkoZW4pkHUrTlk/4rWhwHwqkPKOB44exGmd5KS5rHd72vXWNK9/onhJIYI4dxZRd3Bu0js9Y73f066TpQU4LY1mHtvPsKPZOKSojKcpiR0qK9bLy5iDFb2eCuEWVvJ+4LtWT2VLxFA7TWNO/wC/WKr/ABnhHC2G4DNrgjzV6+otsrN8lzsiDMkJUdxrTLLC9A/ZmYW6A0zOgESqoiy/i1+1Z2qSVLUEoSPrXMRuSD2DXXUDmelWLhWwFnauYg4B2iyW2ipOgH51eQ2oTlxVl4R5PicxG3bsbFnD7eOyQmSsj8RfNQ/TwoItKEguOEqJonf3CQ5oQpSZkzOlBHnC6uEyQDoKXGn2x8jS0htRLi9t9AKafdUyosNfin2lfy+FS1/sTAUYNwvutjp41DbbyiVGVK1J5k1UhI4yyEaq1UdyaK2IUhpbpJynQDrUJtovOpbTOv0os4UNIAkZUiBWkzRRHc0BKjB8ajrdA2pm6uwVHmByqOhSnDOwopGciSnvrAJ0palSqTBA0ANNDzrijMArI8E6k0GZOjXOBcbbxiwVh76lenIaDZSCCp5CfZWBzUkaEcxBrQX8WteHLNpTwXCkgEZdco3MDYD6V802rrlq6l1ouNrSQUqSogg+dWrAMbusR4ks14tiD7rOrTpdVMtqGUj6VCWLdo6lnUlxkbzeu9s0Cgggpka7ihTMlQCzpy8Knv2SMPsWGGlKU20gNpKtTAEDX9aCvXot1a6H61yyWzrwyXHQbZsu1lw6J3HjUe6a2n59KinHEt22WYMVXrviNaFqJBPlRUQxbTtkzE0qajXSdIqDiGKdph7LXNIgUJfxtd0TOgHXeoi3i5qZgGNa6IwIznTsM8NsL9OuLp1tbasoaQDG0zI86u9sshG/LfpVOwdwSvX8qffVmtnIQAANpq6jo4pyt2Gu2MAgqOmpodiSsz9v4trH0pTVxlEyQT76hYi7D1vEzlXPlpSSRl2Q7MypQP8AyzVutSezagySgbeVUW3uQ0syCTlIgCj9nj9uENhxKkFIA18vCkTSdFJQk1dB4qGZMgq6UIvb4vPqtm4CEq78c1dPKpab1sWq3wQUobW5vyAn9KpPCt+q9TLi8y5KiT1OprpwxTdnPktIM4ghwNpbCwlEa8taEYYoFWK26VhSgy1cJA37i9fkZo7jCYskODkoAwOtVDD3uy4ouHG3QkN28Ek6KkElJ6ggU/06xg+ZNy0T8USpYukiIMLBFV7EMZZwC3YedbU465q22kwVJH5p6eNFX8WsUNEtW9wSE5im5KezbEdU6rA91VWxbcx7FX8dxMlbSD6pKhoQNoGwAGwri+XE2+R3/VmqNIOMX+N3mDqxBGGW1u126GWkvuqzLUoZtAOQGprivSr1XYuv+1qUtAoShPPbUz1NWbFkItcFwmyIh0Mm5d6hbnX/ANOlV8Hs25T+I8ru+XIV6kW32eWTWG27a2S0yAkAAAEkwP1NIUSVE5ys9TsKbMpahSpJOpp1hEgEiBsDTWChSElQCjpXVlSDqYjWn0IiNBSHtEnkedOt6YrVdBLDHQsIIM+tQfnVpBBPjM1QrS5Nq+hw6oSoEgc6vDa+0GdCpB1BrgzY+DOiEuSJBUNRp5momISMPuNATk2p9SglUgyPHpUW/JNhcafkNSGKzdx6TAmYFHMNV6l4kCM4A+FV+7/GkA7DWjWGEpQ91zJ9+lBdjvoJLPQiYmmlqMSTHIAdK7mmTPypt497WZ2pyYHxg+sI/wDJHv3oXZKhxXkPrRDFz609Oy/zQqyV60jbat6N4WaZEa9dKQtyCR1pE5hBjlTS1AajeqImddMNrEj2T9KrV4fWCP5aPuOShUn8p+lVu9UA4ABsmg0GLD2Gq9XGb8or1MYcuGx/aK9WoNlgejsj4zQBju4ggaQF/rVguJKFTpvVebJ9OA/r1+Ncz7LIsT59ZqJ05U4PZEA7bGuK/GBgzEClBQmN6YxnP2nZ0uYe4FKCFBSSJiY6ik47xJh2N8P4e3b2qU4jZoCfUiElCRqfDqauPEGCMY9h5tnVKQsGW1pg5TvqDuKoP+leI8ALq7S4ti1ctlpzM2FBSM2xCvqKRxtGTBGE4himGPJesxnLqykNKBWCf7Z900dZ4kx2+XFk23dPg/hsYcT9Z+dQ8P4Kx+5uXblq/btlM9/tGTlIPURtvRtHAmK9kWBxFdIt3DLjba1ISY6gEToOdB4kw8iRa3nGLgR2TVmwRIWLkWzZnoAVT8aeu7/jy1aW4u2bW0gZlLYt2XUgRucsmozP2W4RlBeublxZ3VCd/eKkJ+zPBkaouL9PIlDoTPwofhihbdlfPF3ENy0u4F0xlbIEdk3m2kEJyydt9taJsYjxg+z2yrhNuztnuQywNuWaD8qH3nAbNs+tFrf3DYiN9/CRRWz+y/DHMrt7dXFyVgEydfia34YjOTIxdxm+QoO8RYM6FDRBv2kkH4amqPiV8taS86pJXGRMRp1/zVp4x4dwHAnLa1w5p1V2vvuFxzMEJ5adT9BQzDuCcQ4ntDetvN21klwtJUtJJWRuQByFPGEY7MlKWkUu2QXFuXB3Byonmo86u94l61wVnsWylhCEISrMDrHTnTqvs/ubPI2zeNKCVFUuJIk+QmjeOjCzw/bWJtXg8yylBcERPM/GhOSk0Wx4pRTszO4cUVZRqTvT9tbJYb7Z7YCdelRVINvehLplAO4ESOtS7habhYQCCykZ3CD8BVjmeuwY4VvOm4dEZtEjoOVcBBMzSXnS66Y0k6CpVowFKzrjs0ET4npTCdslWzfozXaL0WrXyHKoty+XCRJilXNwVqIB/wB6inXlNZGZFcSSueVPMmE7V1SJSc3SmGVwShR8qcUfW5yT7VTre3DbQJHeOpJ3NR7C37e4zK9lG/jRF4jr8KRjJEReiq60cqwYEc5pKjrTtuBnKjyGlYNWz6W4JsbnEuBsKevblxTy2ZUVgGUyQn5AV3FOF7lIKmUpeRzCdx7qzbgv7WXsAtmMMxO39IsWRkbW3AcbT010UPnWz4FxRg/EbHaYXetvkAFbY0Wj+5J1FK8UJAWbLjejM72wdQFBIIymFCIjzqtXzakAyrXnW+3uGWuINkPNyrktOih76znibgy9YQt+1SbpoDZIhYHlsfdUnilDo6sf1Rnp6ZnFugqWSdhUx9B7E5Ez2Y7RfgJgH406xhzwWYRmUTCUJ1UpXQD31cXeFUYPw6pu6Oa/vGyLhQ1AMd1I/t09808NsGVpIAYS7C16mciffrVit7gpQCpUDYVTsLdKXXEqOqQEq851o6zcynLMzFXo5Ww92qCM6SY2ih+K3Ke2aClQEpVmI3I0ppeI2zKUoddQlRGYBSoNB8ZSrGUtItbxCGHAoKWjvE6bCpTja0WxNJ2wzhi03mZbTISwjQ96SrpJ/wAVNurW3RZC4N6ltZ7otENytSvM8vKqlZ4ldYVhtrZh1KLdgHPA9rxo+y+L1oOgqSYkGYma5WuL2d//ANEqYq3U+WlNJVlDiSlSCdwRBqLg1k3huK9kyVZSBoTselSHrptCFZj3x7PWouFvquMbQtQ1Uat8zfMh9MI8C14u2pzDXUhOZSUhcDw3rN7Rwv4tfhJEqIR5gImtUWhKsOxJ1UAItF948iRH6VlHDlyl/G3FKgBdyUxH9AFdP1O40cvxalZEv0LuUJtUEgvKAWf6Rv8AGjSbRK/RMMZSPWLS2B4E600tDaMYfCTKG1FINHeDrf7w4vZcIOS39Yfd/vFNijwxCfTPnkY7xOvtcfu0A91KwykDkEgJFCilKroHTuQAAal3T/b4k+6TOZxSyPeagrdbZYduXYAQkqJnYDU1aL0QYontHezG41J6VKaGhj51EtEKRZpcdPrXR2rh6E6x7hFSmlJUJQZnppNFBQ/oSI91Nvezr8adTsN/GmndEiVaVWIkmRgQpJMacxVtwR8O2CEAiWu4fGNqqSdtNaMYC+W71bU/iJ+YqeeFxDB7LSFykjLA1qHfGbG4B27M1ISuEkjUmCKi35PoVwFE+wdBXAdBWLokvDT8oo1hpBS9P84+lArww8DH5RRnDVgIdkD2k/Sglsd9BJzTbpUdwmRrPupRcB0nbnTK1wEnfxp6JgnF1d//APyH1oVZK9afL9aI4sSVT/5X60KsVHtTqJy1vQrosRXrrPhTanJUZIpta4AgTSCuAYqiEOrVKVg8warl4qXEz/LtRxSjqDqYqvXh9aNdYrPoKDmHH1IB/lFeprD1eqT/AG16gAtb57qtTImq8kxfT/XR932DB61X4i+Mj89czOhFjWuFpUANqVmSpIBA86S4DmATvE04hUiCOVEx5aSDO4qDjCf2JqfH61OKtAJMVFxcTYNweo+YoMyI+BpUWb0Jy/hGZPKRRESQBynWagYEBlvv+iqflRJA9qdOYFZGZ4AmQdOuvOnEgZtAIFI0nYjwNKTtpvHx1ogK9iAm8Vpy/wA0ZN0zZYWbt8hLLLPaKJ8OVCcQEXSteX+aC8c4slvDLTC0EFS0B1/X8o9lPv3pUMykYpd3WK4mt4967vnsqEdCTAT7tBWv4Tw6vAOGLPDg8l51krLik7FajJjwrBUv3F3jlq3arKXy8hLSv5VZhB+NfUJbOU9oO8AAVR7SuZpprQ2KVSsrjloFIjKG1Tz0FVzEcHDi1d1RB1JGvuq9rt0mO8d4g61HvWm2rc3AU022xLrgUNVpSCogD3VzqOzslmSWz5/4laYt8Uctm0HMwcq1H+bnFCW+egCfCnLy4Vc3Tr6zKnVqWfeZpkK0jnXWlSPPlK3YpYEk5R8KiXDxbGiiBzE6VObAV5VCvWpVHLemQj6IyX1uKgAR1qVcgMWjTwGbMYJqMmAtKE++i3ZoewpttQBAJovsCBaXUOnLMEjnyp66whTKe17UK0kBI1NRnWi2oEGEjmRyqSnEIa7KcyRtPKtRlH+kuydZatQlLjanN1CedeeeB3KRQs3SjtA8hTanSTqTW4jeE0uAAlJmDFJDygd9Kg5lJ9lVeDyhuB7qajWkEe2mNfKiFhfqZdbcaecYfQZS42opI8iNqCIJWmRtSwqOe1JKNjxkltm0cNfbBieGlDGOtHELbYXDcB1Pidgr5GtdwPifB+JbUv4XeofCfbRs4g/1JOor5BaxBbJhRzt7a7ijGH4k9b3CLzDLpy2umzKVtqykEf8Aex0pVJx0zS+eGTePs1j7VcavcM4ptGMGebtLhFoXHnQUIMqUQO8rnAPjrVZwX7Qb5xRwviO6Ltq4crd6shZt1cipSfaR1G435VSeJeJL3H8dGIYwEre7NDZ7JIQCE9KiD0a+QtFnavIeDZUVKelISBJJECaDe7QFD9eL7LVj2JXXDvEzpW0C28Ap1qRGcaEpI6iCORBFHGcT9Nw0XWHOIcB3n2kCPzDlVCvLl7GOHbbOlS7nD/U5vaK2SJTPXKRE9I6UHscTvMOdV6O+tonfKd/PrVd1oknT2XHG8VYebccX6q7SYUk8xHLwquWmJ3Fu8OzdcQJ0yqqDd3bt46XHFCTuAIHwplDqg4lAGx3ocdD8rZpuDXKb5AbuEhagDGarNZpVbWFuEqKikZZJ1EVn2H3K2G23URmA1nnWkWZQ7hIc/N2aSnwNRnG0dWKbjKhCmwpKlqgqNIw0hnG7ffKpeh8xTzau0GVIHQzUS5K2HW3EGFNnMPdU4S4srljyTNEumweHL0q07d1LY6kCP96xDhi7DOLBbh7ouHFE+QrWA+7d4Fg57bMlbylOQd+6ox8TWF2a1Bx8g6hxz/v512zXNI8/C+EnZc8IcD/pl68e6hKlCTuonT61evs7Y7LCsXxUjUJLaNegzH5wPdWZv3BseG22gYU+4ArxFbFwxbpsfs0bS5ot5lTi/Ne3yiqzVJRIXeykIB7KNSpQA15+NCsYUlxNtZAgB99CF/2zJ+Qqw4ja+gqQCdInTnVbXldxVgrmUqUQemlUqgBJSTcuFagewSdEn8xqW0dQSRHTaoiXivusIJQNO0X+lSWUzqAT1KqASUjXQCmnzCT+lOJOkCajvlUeHODVosnIjOOhpgrJjUAVItHSm7bWme6sKnpUG+0YQJgZwY8qdtXO8InMdTRatATpl8CjKsug3qPfK/YnzMy2TSGHO2aS4NikE0xdrm0f6ZFV5jWzqTsr10r1o8hRfD1kNveafpQK6UC8n+0UXw9RDbpGklIOnhSrso3oJFSSJ1A+tMuOCIjy8K8XO6STp4UypWYZjPu1qiJg3FVSJ1/D60KsSO2J8KJYmrYdW9I86FWJ/aD/AG0PQ+B3MZnem1HxpYVABJ5U0rXlpVEIIWZGp1IOlALz8YeVHNCo77HWgd7Hbpk8orPoKC+HGWh/bXq5hxhhOn5a9WS0AuCwFJMgSQZquKP7afFdWJWoM7SYqtOH9uOv5hyrkfZ0ItC1AFPlXSshsQPOmlmS2YjuiaVA1giBvRMKCiUa1GxVROHpMCBm38xT5nNqBTOJg/dw15q/SgzDOAGTdgRJYUflRBKjAMHzodgOrt0NJLCtfdRBAkAidqyMxwxnE66V1MQrnpSdTpShsoCiAr+LPIt1uvOGEIRmNZPj+Lu3D7rzivWOeOw5D3Crp9oeKJtnBZoUMxGZyPPSsiv7krUSTqT1poR2CcqQ7hbqlYzalK8iu2RCuhzCDX1JdYuhMBLgVJKQQdz1r5LtT64GDpWg4ZxrdBpGdoKS02EkhesjSYPWjkX8GwTiuzY38ZQ0ASoSDVd4o4jaXw1ia0rSVlgsog699QBj3Vm2JcePvJPqlBP60BOKO4gXVKKgmRpOk1KON3ZbJmg1SEkgqIJ0ptSo2rucARSCQeVWOWyQw4J1r14iUhQFRgSlQ0qQl0LbgnXpWBYPQId6URYWfRch5KMVCW3DkjaprQytCRqdabsaC2MvgFEEUKdTkUaIvKhRHOojqZ1pkNIZ05V6vJ3g10iBtREOEUk9KVzrxFYw77JgbR8a7NMoXlMGYp4b6VgpniQRrTYUtteZJKVDnTm00lacwJ5ig0G3domIvGrlAauQArkuugXFgh8JSHEOt5M/NIJn9KGVJt71237s5kdDyqUovwvHIpf7Lt9m98wnii3tVqbKX0lolYhJkEFJ8IqjXaAm4dCDIQ4oAjmJNTUoZufW2yy28NYBjWmX7cMWUqPfWR7qKkJLA9vwiJOxildoQQYEimQcpA60oGDVTnTDtri7SGwlxKgYjuitL4fvzdYHbuMrSshGXwkcqxnerBwljisKxMNurPorxCXATt0V7vpQ4oZzemaxhTqXXSHJSufZ2Aoo/YC4T3U+M0O/DX2gAkDXxo9YXKHkJAkrOgCdSo+VcGWPBnoYcinEF4TcLsrxGHXb6bdkLK2VrRISoiI02B61Xh9nN5YOPq+8MNuEuKzAtuFJgmdlCrc7hAvHA/eXJsmEyUOFxLa1qHJM7eevkar2LcQJssMFnhDby1J9py7aywByBkz56V0fPmulI4voxu24A6/4dev7qzt13Vpb27RlSluanWNANzoa1jELi2t8Lw6ztHErZcuA0VgQEwiQD0JrBG+K762xDtLi3a1KAcundSZj3zWjYXxErFsGxD1YQU5bxIGsKCwPoa7m03Zw7Whzim/afuMiT+GMuYaa1XcPaTc3K1LTnSgbTAJ8a7eulxSpJkmZjnUjBkkW7i5Azr+MCnbHSJhLhVAUhAAgACYFLShIklaj50tAOYgR76dCSNezA86yCcAVl0GRPzNR7mAkaaVL0SJWoHpBqLeEryiAARpFWiiTA+JOFDjCRJ3VvpO1OWjwCQeZGtRsQQ65ejKU5EJCdedPMBYICgCR02qiWhbLZhVznt1IjRAkEnenLlRFu8CfyK50GsboouUJSSREEjYUSfX+zuxB7h+lefnhUjoxytAG7X60GB7Iii9gv1bgkjVP0oFdK9amT+UUWsFHI7/6T8q50tl30FMwj60wvumZMTXSvu7R5UhwjmfjVCYPxInrqEULsP3gbezyFEMRXKU6/kNDcPP7RvsnrSh8Dm40pCpjrXQrST0rhVrqNxVEKNGZNA74evEbxRue8NZMUEvp7UcjHxrSMgrhygbdPlXq9h/7snyr1ZMxbFKB1Bka6dKrz374TyzCrAoJQshOutV+4JF4rzFcj7OhFjWBmQNhlFdQpaQCIUDTbphLZzbpA032pSU6ABUp60QDqjGqo15b0xiWuG8tCr9KdKhEDemsQAOGnf2lbeQoMJGwH95f1AHYrn/20RQe4k+AofgGt26OrK+X9Jqc1qhPIwN6yMx1JMEH3GulaW21uL0SlJJPgBJrqUwTGoig/Flyqz4YvVtk5nEhof8AqOvyogMZ4sxRWIYzcXSiQHVFSR0EmB8KpzqytUx5UUxx4KvVJGoTAoWwguOpSBPh1q0VSIZHboJWdjlbS6vnsDzr1xdt26yUGXDpApWJXoYbRaMwFoSAtQ5HmKEobU6qAPM0VvbM5VpDynXbtffPdGsDYU8h4MtAAEDNvSSAhORG/Oplkwl5LjSxKVJ18KzZkiOLoK3NLD461GurJTDhSg5hyM61GCHP5VVkkDk7CnapPSlBzTQ0KIdTyPwrwdWncmtxNyCeclQHU1OcORAHQRQixcLl40k7TJoq8dI51ui2J2myG53lTTBVKY2pbhINMmKKCxKhpPSvTmSDXeRppJ78TRFbHIrsV2vDnWCJUmuoUdjXaSoayKxqHNhTybZ4sF8NLLUwXMpyz51HBO42rT+Abg4hgjmHvozstrIKYlKkqGoNTyT4Ky2HHzdGWuJgzyNJmjXE2FnB8cubAGUJVLZPNJ1FBIkeVMnaslJcXTOhSgQpJgjmKcfuHX0pS4ZCdqaNerVYFKSVISZrusA17Wup3IokzyVa0onKoKipuDYS/jOIJtGClJIKipWwAruM4YvCb9dopwOZdcwET7qHJXQ3CXDkahwZi7eKYSw2pYNwyA24mdxyPwqVwjdXb905cuhCm2lrQjO6pIkEj2U6nymsgwnFLnCL1u6tl5VoOw2I6HwNXjgzH0qu7lkpCA44p1COkmSBU88bjZX5WnOn6aZeOIuLr0h9QdeKYzqjQdEjZI8qD4my1cNrkEpIOg1p5bkgrTpG9cCu0b3GXlXAnvR63CKiZpxHam3cS6EK0MbUY4Qxjs0XNsT+LZOIGvMDN+lXBPD9veJUq9bStB/IvbzNZ/jmEvcMYuh5gKNqVSlRG0/lPur1sWOahyZ4edw51EP29x6U2lWb2tdPKjVmtbVmnIyNyQPaJ8dNqoGG35ZIazEBJgD6VpLCkNWjYUQlRSCRNXjsixKHbqcymwE/9KT8jUhN8ykQ93D1UhQFcaurcmPSGp6ZoqWkSnQiOoMzVEKzjbrL6JYU25G5SQahPgl8ZgIgUu5w+3fSVKaAWNlIORQ94oUt+4tH+xedLyFpIacWBmzRsfGqJiMEPtm6vXnWLojMs6TT7VvdJTrcnpEUHt7R5IKUuFK06jxFEmHbtpQkhxPPnTpMUN2GdKhmczDaIowpcsr735TPwoFbLLkLbXCuYNEkrX2LgXM5TrUc8LVlMbpgq7UO0SP6ABRfD1dxcaezNArlcuJk/lFF7FUtmOeWvPSOpvQRBmSdZriiCDNJCgBFJUscgNKcUhX57gnWUaaUMw4/tI05URvz6sH+k0Mw/W55xlpfTWHtdhtypJkb6VzSd+VeKjGse+qIWxBEEeRoJiH4w99GzoZI8aCX/wCKOutaXQV2FMP1tk6EmOtermHwbVHlXqy6MWuSFjTQnagN1AvFctqOpWSsHLuqaBXel2rXaK432dCLArvIt9Rogb86ckZe6I91MqVDTBBk5BS0GUzmnxG3wogZ0EE5jpp8KRe/+GrnfNHypSiNNa5e64YuJMK0/wDbQYUR+Hz+3qG8tq/+Jqa1+GJG4FQOH4+8wOqD/wDE1PZPq0xvA5RWTMx9Jyp03NU77RLzs8MtLcK9txTh8kjT51bhqPrWW/ahiAF+poFPqWUtgA81amjVg6MpvHC5cuLJ3NKZV6O2Xj7R0T50zBW6E7ya68StYQkQBoBNdJy3bsQkLecjckyamgBlsAb1xpsMok6nnXQCtQMaTNBjRVHWkSZVvNEbFOVpbx8hUSCSANSaJZC1ZhHONaRlEga4c6yTzqTkDFtmPtq+QrzDIK86thSLp3OqBy0rWYjDWSaSppKt0ilp8a6RNMLQqxt0puc43CTTtwqFHzrtoIznnFNPTmJmsisdIaXCtKjqEUsr1NIJmmAzlNfxk07OvWm4HaCsKx2uikzpXgqsNYonWvRNcGtKrGEkRPStd+zCyDeB3F0oz2jpAEaCABWRpGZXLyre+E8P+7uGbS3SYUWwtz+5Wprl+mX60dnyRuTZmv2i5XOKSEicrYCo66/7VWLbCbvELrs7RhbhOpyjbxmtzueFsIvb1V5d2qXn1CJWox8BU+3s7e0a7Fi3bab/AJUpAFJHOlGkWl8jnJts+esQwu7wx8NXbJQo66mQR4EVDrZePMDdxLD1KtLfO8kggDkB0rG1goWpKgQQYIPKujHPkrOLPi/HKhNc1CpmunarPwXwwjiXEXGnXlNtMpC1ZR3laxAp5SSVsjGLm+KJXADrbXEBbc/jtFAPiINe+0DD1sYubiO6sfStKtuAsIsHGnWrdxLzZzJWXyVTXeIuGWMctFNO3BbWB3VhGYAiuT8i/JyPT/DL8PBmAnQaVJw+8XZXjb6DqkzvTmKYc/hd6u2fEKSdCNiOo8Kg7V2do8htwkbbhlycTsW3wYQseynWTRi2bDQGaM3QbCqLwHiNv92rtw4oXCVSrMZEdE1cQ8ANAST7Kevn/mjg+WMXzZfP9kpR4xDKXU5J5eFRb62axG1Vb3DaVNLHfSRoEj9aiIfOqlExMD+o+HhU1t2ACTKzrXfytUcHHdmfYvwk5h92m5sZWwgpU4hR1Rrt46VaLHtrhoPthtttWqVqGZavGNhRlAUQ4oJEiQlRI9o7n3bULVZdiw7csha5V3WM5A31IHU70nGtoyb9JqLZahBfcM84EfCKYNs/bnNbuzzUkiJHlsflXLdDLyc7TixJ9pLhGviOtPFTrMqXLrfMgd5P+aMZILTR1u7RcZkQUrTulQgig+NvN29gp90CULGXXc8qI3KUPJSptQS4RLTnjy91AcXuGr6xaQqEntFZ09FJ0qiEAacTAVIUAoag0Rt8Vtn0BS4bWNyOvlQ77ut4Mtk15FkyyokIBQdVJVqfdTKwaLEw4y6YbfTm3kGp7LriUlKoWkiJHKq6MOaW2F2xbTOqVQZqbarv2AUKbTcN7d1RCh5TWa1TMns7fJW26mU6FOh8KK2DkMk/2xQ54qu7RYZDyy2QotqSStBn5ipVio9grXoK8/JDjLR1Rla2Ew5I5V5S42phCtI1B866SSM3KhQRm+VLSemU0NsD+0CP5am3qoZH9sUOw5U3A22pWthQfCpMV4946GRSUmCSd6UdR4+FOJ6JBJVFBcQ0e11o1EERMzzoNfz2yYHI7UsgoI2Ai1R5V6u2EeionpXqyCWqAlwJ1A0Ou5oHfD9rO21HNe0TICTPLzoLf/vZka865WdCDQALNvJGqRTreUAkcqZJm1tTpojf30slC8yhomsZi1BISVHc1y6I+7XNeYPyNJJMA6Geldfn7vdHiOfhQYCLw+oDFEHqD9DU+3VlbGvLzofw+QnFmCToZqeyfVJkcqyCyS0M0ZiAk7knlXz7xziXp2K3Dkz2jqlDymB8hW3Y5eDD8EvbgHVLSkp8zp+tfOOL3BfvnDqQO6KrBWyc3SIrAhK3NdBpS7dqTmNOJbi3A6mnUJyojnVGySicXKjA2p1por20ArgQdhqanIbDaAkDxNLZRI4yylKgdz16U88dIrydPOkOK3pWP0R1rygioqzrtTjpkmmt+dMibOppUVxI8KUBOlExIttGlmOdRrleTSdaksmGSTtM0OfC1Ok8uVFFPBpSzyps5zvToSqd4pCgkbmiKxIChXie8kxSJVMiPjXs5WQI2rE+S8Hp31rgMmu5SdhXQ0ojkKw9Cga7udK8EADU062ADsKw1BHA8Dv8Yu+ys7R58iCstoJyDqegit9s7dTdq0OiQB00oP8AYM4lVvjVsRzZX7oUKsz6RbvPME95lxTZEbxqPkRXF9KemdnxZP2cRlcFBIVrzjlUY7jmKdWZ1JppYAgaVzxR6LdHJMKMjMnUAVgnFmHOWGOPlacqHlKWiPPX51uqo17yk+IrIvtHDwxVorSOyIOVU7mZNdWBUzh+zcLKYmDWu/Z/w1hyMKtsTLyl3L6TnAcgJE6CPdWQIOta59nL2FDB8ko9Lzku5jJidIFUz/5IfJTns0ZdthyAAQhZP9ZJqDfPNMW6wiUkbJTUtLlgpWVvskLO0pg1BxZwIZIDYmInlXElbPSekZbxrZC6t1XCU+tZ1Om6edZ8dPGtev7cuMrzJEKSRHhzrLL+zNtePNCcqTI05V6GN6PG+mO7OYdfO4fdt3DS8qkGa17Db9rELJD6FAlwDMR16eFYsDrrVn4Tx02FybZ1UMuHQ/ynrXTF0cZqCXAXAoiEoEJHj0qQ26YzT3iYEHnQ5p0KHdVM1JSslQI2AgaVS6GSCalw2lAMfln6mltqEoA0A1AHKNqhIczKkaaZR+tOIcAUYOwjpTpgaELbQzfwEZEPQoKA0CuYPn1qQonJznzph9wKU0D7GaFDrPdHzIriFHs82adI1Oo8Kal2hU/GQ7pfYykGEuzE7BfKq3iNk+7dvFFwhiXCqFNqUJIE6jbUUYxlR+6rlYJkZQnzzCKhOXYtLx0POqBASr8OZBVl08j8Zpm1Qju9A9nD75xRCcSsFlO4K1JI9xG1Tk8P4g5GZ+zUmD3kunpPSo7uJWj+LejO2oWylyA6ltQcjYwPPlVgcwprC7k+jXjyEgBSFJXuDr7JmDSY5qTpGyRnBJsZsOCMUuoctbpvsHAFB4OAIBPmJNWjDeAb1DXaX+M2yWwJUptB0Hvio+A4rdNPvNFBumuyU62EAA5gJKTyk70KuOM7nGFpZcWWbUxDQEa9VdfoKdpvoVO9lmxW2wG1wp+1w+6dub9xISLlCoyQZGogb8hQDDi9iFw+1cpSp4W7i5CAlRWgSMxG+k1xKiDlUoQOVOm49GQ44ylKXlp7MuRqEnQ/Gp5MdKykJeEXcd0iIr2aI6HlSEJBG5FK0iCCTXMXGLwyzO2hih+HfvImNqn3Z9SOWhofh37yPKlfY3gcEalW9K2VBOlIGq9ppwzM/QU/gh7UKGmk++g+IR2w06jWi4PeTA50IxD8cSOsUsuhohCxM2qa9XsPP7KivVkjFqBJUFEACRFBsR/fFacv1osSZHhGs86E4n++qGvMfOuRnQgyZOH2ukd0j511otlOo1GlNJP7HbyNhpTo1gk7DQnWKyMxwZm0ZdMsR5Vxz9xe5kZd/fTeYGSBHvpazNm7ofynT30H0AiYDP3qxBG9T7dJygb8qGYHIxNnz1om1CUSFAQT9ayCyqfaVfiy4aQ0Fd59zUeAH+awhI7V8SfE1pf2vYiXMVtrJJkMtAq81GfpFZvbJ7xMSeVXitWQm7dExCQGT1mvCRAy0+4jKygQRzppIk85rWEfYQB3yNakHWmkJygDanBIpRkKnKKjvL91OrVAqK4qa1GbGlbnWaQkGlKOtcGh0phDoFK2rgMV6fCsEeJCbcDrUUgEyo6VKVHo6SdABNDnHS6CoaIGg8aZFG6QhxyT3R76jq1PeV7hStVCASaeS2hLc/moknchpCI1IqS23oVGIprcyaeCj2aU9KwySQrMeVcKopMmuVhrOz40tBhQ1pvSugwRWNZr/wBh2Ihjit+zJEXVqUgeKTm/zWl8WNiwxxm4OjN63kUejiNj70/SsC+z/GPubi2wvVHuNr72v5ToflNfQHHb9ti3CLq7VxK3GgLlhQ5lOsDxianOHKNCwnwyqSK67dpSCCodKgP4o0iZWAB0NZXiHG92tJbY7vVU6mgLuO4i+ClT6oO+tRjgO6X1pPRqWJ8Y2lkhQU7JA9kGazDiDHncbvA44ISiQkVDC85lequpM1GIAWQavGCicuXNKao8nQCrjwLxGxgN+96QAlt9KU9rElEGfnVPivTWlFSVC45uDtG9o43wm6SkG8ZWeQI1rl3iLWIolpUJAga71hLTikKBBgjY86L2vEL9quHFr92xqSwJOzrf18lTNKvFpQ0QDOkQaz7FLO5usTV6J+I22pbhmAlAGpPKKnt8TtupUpxeiRME6moDOM2XeunLYruUqU4vMo5FJA9WjLzGaCZ6VbHHZy5sia0V522eaKQ42UlR0SRBpBStpZSUlKgdjpSnn3X31PvrUtxasylKOqp51duHrTD+IrYem24W+2oIcWkkKIjQyPKqs5IqxfDGNm6YFs+uHUCErPMdJq1NvAwlOvUzoaaw/hjCbDP2TClKUkpzunMUg9KFW12WL1/D31BD7CiknkoclDzpoyvTG40WVu4EDX4U4HgE7iNzQXtiDm2HLxqQ3cSIJ86qgE9x5Slst7lbqV/PT/NIXdcknRSjAHSSP0pls57tszBBzK8OnwH1qLY+tQy+tUNpbWtSjylRNVj0SfYRDloFMN3riUoKgszzjan8QxzAxckLSwV/iZzESNiPGstxrFHsQxZx850szCE9EjaomUKgamam8vgVE0dnFuHLrGELW42i4cdSUuhCyMw0HlVhu8Ew+wt3nnH31ur7wSp3NqOfWqpwnwoQ61iF6IDffSkj4E03xJxJ6Rib1vb3Kn21hIzBATkIOoJ3Mcq0Wo7YZJy0WLA7k3eKYe5bKQbdThQchgCUnQ++qm0/fsKKHLVCwlRG/Q1beFrFNljDDqRkS8tIU3+VSgQZHjVcdD7WK3qA4cqbl0aiRGdVXWyEeg1hl4i5QG1BSHEDQq6VOygoUk7K1nrQNh0odSspAUkz3aNIcCgCnY6zRatDp0MQSdgD9K9mGozfKlvJyrzclD503olOmutcElTOlO0NXX4AnoRQ7Dzluk6cqIXIHYg+dD8P/e060j7GQeR15ml6ztrTKRqY2p/cE7U4oiRnAnahOIfij30WHtDpO9CcRT65I33oSCidZCbRBHlXqTZH9lRXqCQS1Eaf5oXip/bFEeP1os7BCjuCJHhQnFE/tcedcjOiITbI9AthzANOkEJSSdDsIppmfu63UJJOb9KcClIIK06bVkZnCRlgEg9IpxWtq7M7D60klJAMQNeddIBt3Rt3Rr763gCDgpjE7eB+b9aJtTPSVkHSeZoXg8/eTET7Wmu2tTLl821hdvqj1aHFTPQmgkFmE8d35v8Aie7ezSCsgeQ0/ShFiwVJCyYAr2Kkv4muTJJ186fs1pLSgkeyrfrV/CGnIeeMoANNtJjU604rUUlJABoDDsn3V2dKbzVxSulYOjzi5qOTNLUZNNnXpRQrEwOdcnXavc65mFYAua8N6SDSqwRN4si1bQDqr6VDeMkNJ2SNalOgqU2N96hgEqUo70yCzqQBypQ1JFJBk14HKdKIBUQIpU6U2VSa8VcqwbFlVcmk612sYVM11O9JFdrGJdq6pp9C0xI2rROGuJnnEt2l04osokjv5R5SazMLUkZkmFDY0wu4dWmFurKZ2J0oonPTJ+NW7Nvjd2zbOJdZQ6oNqQqQU7jX5VEO1JbPd13pRNYeKVCRvSHfaCh5Gl0lcFBHSgaXRwGRXjTaTBpdYVO0dSqFxTi0hQpiYUDUgGRWNF2qGW3AhYKkhQnUHp/mpl08w6oejMrbPMrcKyRyHT4UPO56UUwu1FyoALZCp/OvLRukSStjbNhdXyH3koJQy3nWuICU6b/GjvArrjfEbTaD3FpIWOsAkfOgd1drhbCDlaSoyEq0UevjVm4BtSb5y7IgCG0nxJk/L60LKVRpLfsxFUjjtIZxWxuWhkdWycyhoDlVpV2RGUDU1n/2ivAYrZNTIRbyfeo/4rBJOH36rxAKknMBrG9SVPlkzOvSqdhuJG3IhxaCBGZKoMUauniFpIUpTSh3Sdz41T8qS2ZY3J0g8xiCnFFtKe8UkT1moWM4r2DKcNtwZkJeUN/7RTzNmbzA2nLBta30OrFyhoEqSkxkUfDcecVy5YQxdWb9yptN8q2SshwxKpME+MCl/wCjnpDv53D/AEVbErcs3ymtQUmCKuHBfDibln7zuGyppOoBHIc9aAPtm7ujcZUrKlZSQZGnI1oeA4q1f8G3NgzlYvWUZEpXpn8qvjirs5pWRLvErjEsR9FsFhFqxBOmmh9onn5VWLG+t18YoCWWXELUpKnFoKipR3UPfsdhUjF7xrBcFNogpcv7iStaPyeVRuDbdn0x64cWhPYsmAVDNrpoOdNNpySF2k6NOwxpCrm0hI0fbIjl3hWfXLr68Zv0NtKUU3boJiPzqq+4Q4lVxb5LhhQS6g5RuNRVYvEFviDGEgSBfvD/APs1df6IQY1a2by8udSUwIjejDDCW0BJJUUaiehpq2EAaDbnUkAEzsYIqiVDMSoBaFJ6ajSogIze6pg0IO/iedQ3U5FrRroeVc2ePpbGxq4PqPjQ7Dp9KGoiplwr1R99DLK4aZuEKccQkdVKAHzrll2XXRZExmOnjToWFAD40BueJsLs82a6S4r+VsZiaEXHHzSTFvZkgfmdV+grckCmXXulQPX5UHxE+uE7a1Vv9e3eaRb2/wD7T/mu/wCr03jqTcW6Wz1bV/mlckwqLLpZk+iomvU1hjzdxYtqbWDOoHOK9TLoxcVtlCFCeU0LxfS7kc5ogoiVRMRzNDsUUDcJI3j9K42dCCLB/wCGW5nWTt5CnZVBK4ynUa0wyZwy3TAnMfoKeSkBIIIJ2g6VkA4BAGb3Cl/wHBEd0c/GmzJ5xrr1rqY7Nzf2efmKzMQML/8AEWQde9oPfTXFdx6Lw1iCoy5lluPNf+BTuHaYg0ST7VV37Tb30XAUspMF25cPuT/91kaRjb7hW+4sbqUanWbXZMa86HtpzOx00otoEwOQq70iEe7OTvSEnWK4CSojwpSEhIk/CghhfKknaulQVqKQTWCJO9JNdJ0pJMCIrAEEx40mu7bV6iAUOVKpCeVK1rGPGck7kVAUDNEOXhUFzRUUUNYgaV4mklVJJok3NC5rw8abzV7MetYHND0+Ncz+VMySNDXq1A5j4cHXWvdr3SqDA3MaV61u7izL3o7pR2zSmXIA7yFbjUeFM96fPesHnIdL3LWmpmvBB6UsNzvRFfKQtranPGkIRlpdAtFaHGWe0Q4qRKdhO9M3GUAhO+gPnXjSHdEAeNY0uhsb0qm+dOTpRJRehBmnkHuDypk60tvUEVjRexGxpST3h05xT6bC6db7Vu3dU3OXMlBInpROy4WxW7hQtS0g/ndOQVkLWwZbW7t0+hpsEqVoBWm8P2qLFtplEEJWMxjcnc0PtMCZwVpxIUHX1ISVOZdp5J/zRTCz65AmPWJ0pW9lUtWWRHtbDfas2+0UxjzJG3oyI+daOgwCAAYms4+0Qf8AHWfG3T9TTIEuiqIcyqHSjds6q8tgkLyqQQO8YEVXvHpUu3fWAEz3SRQktGxyaejZ/s9wi8tlvuuPN26nk5EyjMQJ3GoE6VJ4n4EFy4y7aOpSoT2pdJUVkmc2nPw2oBwXxI+h9tsh06icuoMdela6+8w/h/pi0lpvIVqC0wQANSahilGT4nRm5r9jH0cMLw1am0gvZ9Myu7l/zSPSW8HuXH1lKglOUJI1nrVkxjiDDVIYSw8S4+gOIQ2iVpSdZUPyz8arV5hD18tD60FZXASAIIBruUlFUjkacnbKi0y9iuJqIQe8omAmfgKt+Gv2jC3LWzcdcQUJJXkSADuQTuQOVWHh/hq3w1ldy8CrMk6pVl0PRXLzoe5hDNu+PRrUozFRhbiVLCSdEkDRJ08+fOhTtGuKi7CvD1r22LWcstKJfR3iRKdR4UOdWl/GMTcGue+fIjX85q2cJ2izjNiVIgJV2isydRAnesoVxTcsvvJYZbzKfcXmWSZlRO3vrojNKWzliv1Lww2omNqcun7exbzXNw20QM3rFgT5dazy54jxFZKHLtQJHsNwkfKoBC3Vds4JWoQZ1PxqjyeINFyv+LbNrSyBfcOqTBCR5n/FAXuMHLd0ofYDh3zpMEz4UGCu0LY95050Oxj97SY/IK587bRXEthy84zedbKLe3Sj+pSsxqtv3Ltw4XHHCpR8Kjg61yTPzrlOnQ8nOo5RJJ5CithgTl2QXXUsg+8/CnMPwtbdsm4WnvLEp02FTG3FNq0VrNANks8ClxALGIJJ/rQQKA4rgl7hDoD6QUnZxGqTV4wi9UpSUKNP4uhD6i2sZkKBBBpvBU2U3AeJH8KQttTbVwwoSG3QYSrqI1FeoPfW6rK+dY1hJ0jpXq1sx9DqM89YiaH4p+OmY2/QVOPskkiTyofig76JAn/YVys6ET7Yj7uZMa5iPlT4VJPdCQQJkb1GtQPu5rqFfpT6EwSNRPOigM6TEkxvvNKCu4vf2OniKQUgKJHsilJAyqHLKf0rMwOsTF+0Z/PO9Ub7WLqH7e2kwkrVE9Vf7VdrTS+RBjvmsz+1R8q4suWp/DVFGHYs3oplrq5PjRCdDQ+10WmpsiNKqyUej2gWk7zXSZplSyBAEmRThMkkCsMdmNK4SK5Ou1eO1AxwnSknauzXDrRAIMV4V4xEUoCaxjo+NLikUrWgE4QOlRX0g9al1GdooDIZTrXgkE60o715CMywmJmnJVs6pIAACdabyk7Cp/Y6kxSSkJ2rFPx2REtnypYbA3p1QikmgFQSEhIrsDpXq7NYY9yrwrsV4DSsY9NdrkV2sY8d9qYeOo6U8TTLu4rCz6GxS6RSpokUcOhrrZ74rldTooGsZdmjcG5jgqgJA7Ux7wKsIJOpmRzNVvg12MJeQDJS9t0kVY84UkAGKYoQ8RI7Vz/pppvDT64a7LFdxFRCl6H8NO5prDVHtxzhQNTfYy6LM2RqJNZ/9oiR95Wa57yrfX3KNX1skSRrrt1rNOOLj0jiF4A91oJaA6QNfmaZCy6KxUm0aW84ltAJUowBUY71YOFbVN1duIIJKE5xB5g6Ca0hYVZov2dWDaFB10erbcVmUojL3d5nlvVo4h4hCLlxpy/ZThd1ZJ7NbaS4rMVEEpAEkqG3LQ0H4dxC1tmhavJDbTkr1TlTkUdUk8yNZ60RwS2wC2cYctsecQy0FLXh7aUqSUqJgaCdJHOlSS36Vk23sYwXApuyFPZ0BCC2z2CWw2mNJIGpjrVms8IbVaLu32lISjMCCJIAMT76Jsp9aE27KVtxCl5oIkaQOf6Vam3lDDkurtXAvIJaABV0jz50yfpGTKqMPtbazS2Et9mUZUpUNCDy169KAXGGWlrcpZtUMoaQkAJYjLJ1Oo3NWji96ys8IeNzcModWnM02+gLS5H5Snpr4EUJtLq1urZpxDjbwDaQoobCMqiJjKBA8Ip4ZE58SeTHL8fJLR3Dwm3av7gKIUzZvOCDoBlNfN61wcjYKlkDvc53r6Rxl1FpwfxBcJSUlOHrSD56V89ItwhIzAhYA251RRcpaJx1AjMMqBzrIK+YnWppWUqQuRm2I3pKlJa9Ypz1w123FR1PhSyoncHYVVbVI3Ry1Wo3KoAIB1B86g4xK7wax3Bzogw0plkuLACl6jrFDcUM3YjYIAqWX/NFMS/YghGu9OMNp7dGfVOYTrypG1LSY5x1rnOniacq3a7BKUgBAQAkdBGlVy+Z7J8mIB2o1g1+nEMKQSoB1pIQsfQ0MxckKA21pn1YELwtwh9OuxFH8RVK0HqKreHfjJEc6sN/oW+sfpQXQSk8RNZ8XOXctpJr1ScaTOMpkxNuk/OvUDG1leZGuuhgxQ/EzKm9p0+lTzqmdvKh+Ij8I/8Ae1c7LolWiv8AhrQP/M/SpCQSRCtfOolqT6Agf1j9akJEiZIMxpWAOZsqQTrHLrXUmQqDIyn9K42kFRTypI5joFVjEG0H/EWwf+ZHzrGuO7wXnF2JOggpLygCPDStktSfvBB5hyfrWCYwtTmK3SlGSXVfU00OyeXojsqgT41MSqdJ3qE17FSG9Y86s1smuhwe0ZpydjTcd6ljlSjI4TrXJFeVvXI0oGFSNhXDXCda8raiYSaUmIFJ5UpIrGFV6ZPhXq9QMeO1RnRrUo7VGc50UZkVW9SbFA7Rbitkio696k25hCvP9KYEeySXE5YBqOs972TTsSJk00r2jWLMbV5Uida6okmkc6wosnu0nWd6V+WuDlWAd1869Hia6dK4awT0edKCR0rw2rw2rGOZUjlTLsZoHSpHKoqtVKJrE8mkJrtcr00SJ2vCvV6iYu/Bjh7O9QNu4qOm9WzeTyFVDgk+svE6QW0/WrYrSY0oroqRMR1UrX+Gk6UzhqoeH9yfrS78mT/0hTOH63AB/mH1qfoy6LKlzKgrMAIlXw1rIr91Vy89cLMqWorJ6zrWl4u4prA8QWjRQaMHprFZW+ok5TsDEUyJy6GIq0cNNIS+HC6hrImYWIz+VVcak1beGUC4ae7XvhEBIOw3rSsONWXp3CbZ3h5WMtti8UkpKkqCoWJg7HcToatS7pzD3rW5YsezVhz77ZRbsqWFgtICVOZQTElWngPGqe1dPWXD5XbLU3nfSCEkgDXlVu4StLfih7028aLFxbXAXntXFt9qqJleveqPp00uIf4atcRWq5vry8curi4aQtGdHYoRMkIDf5dIkmrsldwbNtSUNF4hOZObujrBqu4PcuPM4gpeXMhIcmNSVSTPwptvGb1GF2r6XAFuOICu7pBMVRHJPs9x3hNviOGI7e5UyltRyyglGY7ZiASBp+lBsOsfuphbLSluoWQoJW3kMQOW499XrE7MX1ipHbv26x3ku268i0nwPyquXbaW8QfaEkNqCQpRlR0G55mnxY4/k5ei5c0/wqF6AHF7pb+zzGytBSp7smYPivb5VihQVggBWedFSIrZftGWf/x65/VfsgnyFYtJCPHqavG7ZKP+UIcaShU5lZx7QUkRSFLbERGQcgOfSm3VEZYO+9IO5HICqSddCjtwvOocgelCsT/fFgRpA+VEQStxIPI0LuzN08TvmNQysvh7I1LSkq0rgGgp9sbVF9HQXPhyzRa4Wl0klb3eJHIDYVGxZRKxpUzh5al4SEqM5SQPKoOLav0z/wAi+i8M/GSeU0fxH2kAwaB4SB2yB40cxPRxEdKC6D6VDiRfZ4gwrmWAPnXq5xWPXWR/8o/WvVjM/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8" name="矩形 17"/>
          <p:cNvSpPr/>
          <p:nvPr/>
        </p:nvSpPr>
        <p:spPr>
          <a:xfrm>
            <a:off x="179512" y="123478"/>
            <a:ext cx="8856984" cy="1569660"/>
          </a:xfrm>
          <a:prstGeom prst="rect">
            <a:avLst/>
          </a:prstGeom>
        </p:spPr>
        <p:txBody>
          <a:bodyPr wrap="square">
            <a:spAutoFit/>
          </a:bodyPr>
          <a:lstStyle/>
          <a:p>
            <a:pPr algn="just"/>
            <a:r>
              <a:rPr lang="zh-CN" altLang="en-US" sz="2400" b="1" dirty="0" smtClean="0">
                <a:latin typeface="Times New Roman" panose="02020603050405020304" pitchFamily="18" charset="0"/>
                <a:ea typeface="楷体" panose="02010609060101010101" pitchFamily="49" charset="-122"/>
                <a:cs typeface="Times New Roman" panose="02020603050405020304" pitchFamily="18" charset="0"/>
              </a:rPr>
              <a:t>素材背景：</a:t>
            </a:r>
            <a:r>
              <a:rPr lang="en-US" altLang="zh-CN" sz="2400" b="1" dirty="0" smtClean="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Harry meets the </a:t>
            </a:r>
            <a:r>
              <a:rPr lang="en-US" altLang="zh-CN" sz="2400" b="1" dirty="0" err="1" smtClean="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Weasley</a:t>
            </a:r>
            <a:r>
              <a:rPr lang="en-US" altLang="zh-CN" sz="2400" b="1" dirty="0" smtClean="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 twins on the train to Hogwarts.  When their sister Ginny, who is seeing them off, is told the boy she met a moment ago is Harry, the legend, she is eager to see him again. But her mother, Molly </a:t>
            </a:r>
            <a:r>
              <a:rPr lang="en-US" altLang="zh-CN" sz="2400" b="1" dirty="0" err="1" smtClean="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Weasley</a:t>
            </a:r>
            <a:r>
              <a:rPr lang="en-US" altLang="zh-CN" sz="2400" b="1" dirty="0" smtClean="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 refuses her request.</a:t>
            </a:r>
            <a:endParaRPr lang="zh-CN" altLang="en-US" sz="24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9" name="矩形 18"/>
          <p:cNvSpPr/>
          <p:nvPr/>
        </p:nvSpPr>
        <p:spPr>
          <a:xfrm>
            <a:off x="0" y="1923678"/>
            <a:ext cx="6732240" cy="3416320"/>
          </a:xfrm>
          <a:prstGeom prst="rect">
            <a:avLst/>
          </a:prstGeom>
        </p:spPr>
        <p:txBody>
          <a:bodyPr wrap="square">
            <a:spAutoFit/>
          </a:bodyPr>
          <a:lstStyle/>
          <a:p>
            <a:pPr algn="just"/>
            <a:r>
              <a:rPr lang="zh-CN" altLang="en-US" sz="2400" b="1" dirty="0" smtClean="0">
                <a:ea typeface="楷体" panose="02010609060101010101" pitchFamily="49" charset="-122"/>
                <a:cs typeface="Times New Roman" panose="02020603050405020304" pitchFamily="18" charset="0"/>
              </a:rPr>
              <a:t>素材解读：</a:t>
            </a:r>
            <a:r>
              <a:rPr lang="en-US" altLang="zh-CN" sz="2400" b="1" dirty="0" smtClean="0">
                <a:solidFill>
                  <a:srgbClr val="00B0F0"/>
                </a:solidFill>
                <a:ea typeface="楷体" panose="02010609060101010101" pitchFamily="49" charset="-122"/>
                <a:cs typeface="Times New Roman" panose="02020603050405020304" pitchFamily="18" charset="0"/>
              </a:rPr>
              <a:t>Ginny talks to her mother in a  pettishly charming manner, showing she usually is  a obedient girl but this time, curiosity wins.</a:t>
            </a:r>
            <a:endParaRPr lang="en-US" altLang="zh-CN" sz="2400" b="1" dirty="0" smtClean="0">
              <a:solidFill>
                <a:srgbClr val="00B0F0"/>
              </a:solidFill>
              <a:ea typeface="楷体" panose="02010609060101010101" pitchFamily="49" charset="-122"/>
              <a:cs typeface="Times New Roman" panose="02020603050405020304" pitchFamily="18" charset="0"/>
            </a:endParaRPr>
          </a:p>
          <a:p>
            <a:pPr algn="just"/>
            <a:r>
              <a:rPr lang="en-US" altLang="zh-CN" sz="2400" b="1" dirty="0" smtClean="0">
                <a:solidFill>
                  <a:srgbClr val="00B0F0"/>
                </a:solidFill>
                <a:ea typeface="楷体" panose="02010609060101010101" pitchFamily="49" charset="-122"/>
                <a:cs typeface="Times New Roman" panose="02020603050405020304" pitchFamily="18" charset="0"/>
              </a:rPr>
              <a:t>From Ms. </a:t>
            </a:r>
            <a:r>
              <a:rPr lang="en-US" altLang="zh-CN" sz="2400" b="1" dirty="0" err="1" smtClean="0">
                <a:solidFill>
                  <a:srgbClr val="00B0F0"/>
                </a:solidFill>
                <a:ea typeface="楷体" panose="02010609060101010101" pitchFamily="49" charset="-122"/>
                <a:cs typeface="Times New Roman" panose="02020603050405020304" pitchFamily="18" charset="0"/>
              </a:rPr>
              <a:t>Weasley’s</a:t>
            </a:r>
            <a:r>
              <a:rPr lang="en-US" altLang="zh-CN" sz="2400" b="1" dirty="0" smtClean="0">
                <a:solidFill>
                  <a:srgbClr val="00B0F0"/>
                </a:solidFill>
                <a:ea typeface="楷体" panose="02010609060101010101" pitchFamily="49" charset="-122"/>
                <a:cs typeface="Times New Roman" panose="02020603050405020304" pitchFamily="18" charset="0"/>
              </a:rPr>
              <a:t> reply, the </a:t>
            </a:r>
            <a:endParaRPr lang="en-US" altLang="zh-CN" sz="2400" b="1" dirty="0" smtClean="0">
              <a:solidFill>
                <a:srgbClr val="00B0F0"/>
              </a:solidFill>
              <a:ea typeface="楷体" panose="02010609060101010101" pitchFamily="49" charset="-122"/>
              <a:cs typeface="Times New Roman" panose="02020603050405020304" pitchFamily="18" charset="0"/>
            </a:endParaRPr>
          </a:p>
          <a:p>
            <a:pPr algn="just"/>
            <a:r>
              <a:rPr lang="en-US" altLang="zh-CN" sz="2400" b="1" dirty="0" smtClean="0">
                <a:solidFill>
                  <a:srgbClr val="00B0F0"/>
                </a:solidFill>
                <a:ea typeface="楷体" panose="02010609060101010101" pitchFamily="49" charset="-122"/>
                <a:cs typeface="Times New Roman" panose="02020603050405020304" pitchFamily="18" charset="0"/>
              </a:rPr>
              <a:t>readers can see she is kind and </a:t>
            </a:r>
            <a:endParaRPr lang="en-US" altLang="zh-CN" sz="2400" b="1" dirty="0" smtClean="0">
              <a:solidFill>
                <a:srgbClr val="00B0F0"/>
              </a:solidFill>
              <a:ea typeface="楷体" panose="02010609060101010101" pitchFamily="49" charset="-122"/>
              <a:cs typeface="Times New Roman" panose="02020603050405020304" pitchFamily="18" charset="0"/>
            </a:endParaRPr>
          </a:p>
          <a:p>
            <a:pPr algn="just"/>
            <a:r>
              <a:rPr lang="en-US" altLang="zh-CN" sz="2400" b="1" dirty="0" smtClean="0">
                <a:solidFill>
                  <a:srgbClr val="00B0F0"/>
                </a:solidFill>
                <a:ea typeface="楷体" panose="02010609060101010101" pitchFamily="49" charset="-122"/>
                <a:cs typeface="Times New Roman" panose="02020603050405020304" pitchFamily="18" charset="0"/>
              </a:rPr>
              <a:t>considerate. She respects Harry</a:t>
            </a:r>
            <a:endParaRPr lang="en-US" altLang="zh-CN" sz="2400" b="1" dirty="0" smtClean="0">
              <a:solidFill>
                <a:srgbClr val="00B0F0"/>
              </a:solidFill>
              <a:ea typeface="楷体" panose="02010609060101010101" pitchFamily="49" charset="-122"/>
              <a:cs typeface="Times New Roman" panose="02020603050405020304" pitchFamily="18" charset="0"/>
            </a:endParaRPr>
          </a:p>
          <a:p>
            <a:pPr algn="just"/>
            <a:r>
              <a:rPr lang="en-US" altLang="zh-CN" sz="2400" b="1" dirty="0" smtClean="0">
                <a:solidFill>
                  <a:srgbClr val="00B0F0"/>
                </a:solidFill>
                <a:ea typeface="楷体" panose="02010609060101010101" pitchFamily="49" charset="-122"/>
                <a:cs typeface="Times New Roman" panose="02020603050405020304" pitchFamily="18" charset="0"/>
              </a:rPr>
              <a:t>and she is trying her best to </a:t>
            </a:r>
            <a:endParaRPr lang="en-US" altLang="zh-CN" sz="2400" b="1" dirty="0" smtClean="0">
              <a:solidFill>
                <a:srgbClr val="00B0F0"/>
              </a:solidFill>
              <a:ea typeface="楷体" panose="02010609060101010101" pitchFamily="49" charset="-122"/>
              <a:cs typeface="Times New Roman" panose="02020603050405020304" pitchFamily="18" charset="0"/>
            </a:endParaRPr>
          </a:p>
          <a:p>
            <a:pPr algn="just"/>
            <a:r>
              <a:rPr lang="en-US" altLang="zh-CN" sz="2400" b="1" dirty="0" smtClean="0">
                <a:solidFill>
                  <a:srgbClr val="00B0F0"/>
                </a:solidFill>
                <a:ea typeface="楷体" panose="02010609060101010101" pitchFamily="49" charset="-122"/>
                <a:cs typeface="Times New Roman" panose="02020603050405020304" pitchFamily="18" charset="0"/>
              </a:rPr>
              <a:t>protect him.</a:t>
            </a:r>
            <a:endParaRPr lang="en-US" altLang="zh-CN" sz="2400" b="1" dirty="0" smtClean="0">
              <a:solidFill>
                <a:srgbClr val="00B0F0"/>
              </a:solidFill>
              <a:ea typeface="楷体" panose="02010609060101010101" pitchFamily="49" charset="-122"/>
              <a:cs typeface="Times New Roman" panose="02020603050405020304" pitchFamily="18" charset="0"/>
            </a:endParaRPr>
          </a:p>
          <a:p>
            <a:pPr algn="just"/>
            <a:endParaRPr lang="en-US" altLang="zh-CN" sz="2400" b="1" dirty="0" smtClean="0">
              <a:solidFill>
                <a:srgbClr val="00B0F0"/>
              </a:solidFill>
              <a:ea typeface="楷体" panose="02010609060101010101" pitchFamily="49" charset="-122"/>
              <a:cs typeface="Times New Roman" panose="02020603050405020304" pitchFamily="18" charset="0"/>
            </a:endParaRPr>
          </a:p>
        </p:txBody>
      </p:sp>
      <p:pic>
        <p:nvPicPr>
          <p:cNvPr id="53250" name="Picture 2" descr="https://bkimg.cdn.bcebos.com/pic/6f061d950a7b02087bf412739390e5d3572c11df6245"/>
          <p:cNvPicPr>
            <a:picLocks noChangeAspect="1" noChangeArrowheads="1"/>
          </p:cNvPicPr>
          <p:nvPr/>
        </p:nvPicPr>
        <p:blipFill>
          <a:blip r:embed="rId2" cstate="print"/>
          <a:srcRect/>
          <a:stretch>
            <a:fillRect/>
          </a:stretch>
        </p:blipFill>
        <p:spPr bwMode="auto">
          <a:xfrm>
            <a:off x="4283968" y="3291830"/>
            <a:ext cx="2777505" cy="1851670"/>
          </a:xfrm>
          <a:prstGeom prst="rect">
            <a:avLst/>
          </a:prstGeom>
          <a:noFill/>
        </p:spPr>
      </p:pic>
      <p:sp>
        <p:nvSpPr>
          <p:cNvPr id="53252" name="AutoShape 4" descr="data:image/jpeg;base64,/9j/4AAQSkZJRgABAQEAZABkAAD/2wBDAAgGBgcGBQgHBwcJCQgKDBQNDAsLDBkSEw8UHRofHh0aHBwgJC4nICIsIxwcKDcpLDAxNDQ0Hyc5PTgyPC4zNDL/2wBDAQkJCQwLDBgNDRgyIRwhMjIyMjIyMjIyMjIyMjIyMjIyMjIyMjIyMjIyMjIyMjIyMjIyMjIyMjIyMjIyMjIyMjL/wAARCAH0AwQDASIAAhEBAxEB/8QAGwAAAgMBAQEAAAAAAAAAAAAAAgMAAQQFBgf/xABAEAACAgEEAQMDAgQFAwMDAgcBAgARAwQSITFBBSJRE2FxMoEGFEKRIzNSobEVwdEHYnLh8PEkshclNENEgpL/xAAZAQADAQEBAAAAAAAAAAAAAAAAAQIDBAX/xAAjEQEBAQEAAwEBAQEAAwEBAAAAARECEiExA0FRYRMiMnEE/9oADAMBAAIRAxEAPwD5xhK/TXheh4j1Zfhf7TFif/DX8RqsanJjolbVZT4X+0apX4X+0wDIRGLl+8Fa6C7T4X+0YpUeF/tMC5ue4z6w+YsOVutfgSrXyF/tMX1/vJ9f7xjW0sngL/aCCvwv9pkOYfMr60VGtTFfhf7RLMn2/tEnMIrJm+8RaLM4/wBInOzuhv2r/aMzZ78zBmy2e4ItBkKm+F/tEEAj9K/2kZuTLQb2EtB2nwDKwGxT+09V6R6UntJxr/8A8zB6Tog5DbfM916bofaKE5P2/TG3HJmj0CKoAxidbT6FTXtH9pp02kAHU6Wn0vXE87v9G8itLoMZr2j+07uj0agj2j+0VptKTXE7Wm0+3sGc1207fQBpwOgKisqDGhZyFVeSSaAh+s+q+n+haBtVr84xp/Sv9Tn4AnyP+Jv4y1nrhOIXp9H2MCn9X/yPn8dTX8/w67//ABE612P4o/j3T6NHwemH6mS6+t0o+y/P5nzPV5dTrchy6wncxLGz3M+jznV65mzMAq21nqDr9UM+Zzi5S6seZ6f5/lz+cyRz9/pevSt2n043tQvjb5MNtTuwDcoRL4Wuf3mPFhs/VyXtHVwMmRsrEC/wJvJEyZ7phzBrARa/EZgUZDQTdfia9D6OcwD5yQo52gcmdPINPpURMVADihzJ85/B5Od/08M/+Ki18VLf+W0oPsVWPhR3B1mrc49gIT/VXmcwfqskn8wy36LLfpufVtkNBEUEVwIrGi2DS/2l7CzUBZ+JuwaRq5XuP1C+JhYDjaOftBzvjQ0QrAcUBGvpyaCgji7kT0/cQcjWAeojy34xvqHb2YkA/wDiJSemZtRTZKA/9wszuY8ODEgVAob5MF8uNSCzj9oz8P8AWPF6Rpcam8QyG/jiDqP4fV234VC32AOprf1REWsarRPZmV/WMjMQgLuONqC4S0eox5f4fzIedpBmd/RXQWdlfmb/AP8AnGdwGT6KdksRdfYTZg9Pw4QuTMx1Ln+pz7RC/pipzb/HCT0tyQUUMfkDidHD6Nm9pc46J6AudzDhbIo9oVPAUTUdLsfbxZ577kXrqxc4jHpvSMS2cgWhR6+83/yeNf8ALx40yB69q8FY1cWyyCOpRyMQV+PMnP8AVYEIqmmSuK6hviVT7UA+RKskqH/vGFiCFI56/aB4HHjX4H9owIAaKij9pR9hvxK1OpXHiBsVGF5/pY8LGlFfaeX9T9eTBuVdpsV1M3q/r1BkRu++Z4zV6ps7sdxNzb8/yvX1l3+nid6h6i2pyfb7TnHky5J288zmZHPbbdqtsurl1IBzGQSJVXCrmWIaFAUJNsKSIB2j4k2iFIOqgA7R8SUB4h1IAKs/tABABEhUX1LAIABl0YBVD4EraPiFUnY4gAhZe0fAMupBuHUAraP9IkKiuhCsmVUAraP9Ikof6RC5kFV94aeB2j/TLCi+jLlix+8WkAKL/TL+ndkKKhkdV3DC7gb4I8Q04WE87RCCqp5S1aM2lCD2COoQwkgc+09fmTpkviJ/St11Uco3paIpYDkEQ8SO3sBAcdfcwWR0beXsk8kfMW6fiSqKpBYAq3iupbJiDEVtP9PF3HsrbQSwKv1x0YPIUowIINixHv8ARhQwrkS6AYHn4iyik0KI8cdx4KnICoJU/qEt1Cmlof6R8wlGMu0o17RxzUNQrHoV311GtiLYyw8dxQDJRIj3U46vpOtGjzbGA+jkIDcePmepyYVQ17D5BHRB6nhgfaR/aek9E9Q+vhGlzMd6/wCWWPY/0zLuf1rx1/HQbGv+kf2i/pKf6R/aPb48yIJDeGYFUUNo/tN6KpI4X+0x4xXM1I3Ez6iocUUD9K/2mXUKoF7V/tNBfjuZc72DIFrnORuPtH9pIt295kl4z1z8T/4a/iOD8TFif/DX8RoyeJtmMdad9y9/3mYPDDcQPWgZOZf1T8zPulFyIHK0fVPzJ9T7zLulbjA5Wz6p+ZBlvzMm4y7Iio8mlssVkzceYsvxEu9xYm1MmSZsjXLyOTEFjfUciU5M6np2mORhazBp8RyOBXBnrvSND+n2yf0uRpzy7Xo+hAC8T2ei0oAAA7nK9N0u0D2z1Ojw1Vzy/wButrfn406bTj28eJ1NPpwSOIvToAV48Tp4FAqcl9qtO0+FVricn+Kv4y0P8MYPpCs/qDLePAD/ALt8CT+KP4o0/wDC/pgzMA+pycYcXyfn8T4V6j6qdbr82q1mUvmyklyDZY/H2E3/AA/Dy934zvv78bdf6z6j656i+q1mc5s4JoH9OIfC/E5WqcLpMzbv0qfd1z9pnbXhQdqBfjnqc7WZ31OoRC1qTbAdXPQ54z1Edd856GinHoEo+5zzKC7si41/2js5AzriH9C9CbdDolRP5jLRDC1B+JpbIy+UgabJnGzGPavBJjcOLDpce4gbr7MafURiRkx49zdV8CZcaPnfc/NdX4i905vTe+vz5UKYgUQ+fMU2QIrE318QidiVwP3g48f8wCoBN+blSSNJJzHNyucr9WZ0tF6TkygO5GNbAJI5mzT6XBpveNpAPbeJoza1fcMXvPYauBIvdtzlntvwB0Ol0+Cud1kFz3Meo1OHGQE+OIjU622P1CeeSJy8mUueFofBMc5z3R459bm1i3zx7a7i212R2C47HjmZceHLl2jGjMCauup2NH6ZhxjI+RhldUvGSeCbjvUXJa5L58pc2xJHHt55hJp9bmyAbRjBFg5Bc7KYsePIrLjS927gcE/eMAO6lbgdqev2mf8A5Kr/AMc/rn4/S8dj6+R8zfc8D9hOjixY9OrontIHSgAEfiQLbWh5BtTXU04tLbb25NSdvV9rkk+AVTnZEXdwOG+JpxaNAtOCVo+2ODKaKDYftCyOTRB5jkwVMf0lQBBVfMB35rnjqCMhI6Euw1V3HpyLRm20TCBKGyO5EHFkCRnDCiIgN3DgACWAyEBufiKwkK32+8H1DXY9PjBY/v8AEcCavWpiT3GqnjfWPXibTG0x+s+uHKzKjEzzb5XyNbGdH5fjb7rDv9P5DM+dszliTEeJJJ15kc/1JJJIwKQcySwKiCVUlXLPMqoBUsC5ZF8ygagFSXUuvPiCYAYPHUqjUg6hXfHmIKPu48CST/mWVIUH5geKkFAGSQ/EAhHyKl9iQWRRs1IOoBQ4k+JdSVxEabjW3xJUgF/tD2kU3iABXZ7F/wBoYQsRUID21QAMNFBtbqhxFp4FQSNo7EIbtwI/UJWz6ah7EccG8qVYsH7APmTb/pyIVxq24Glbsn5kw1lDY368GMwhFD42XcfC/EHJkXeCgNgcn4k6cLYFNre0EGjR5EPKjbQyk/SbsAdQ3QXv2r7xVmTHuI+mp/F/7w1WT4UEZrRXYfDVB27Sp3EnzcIoy7chF3xZ6lvhBUMG9rf015j1IcrIFZSh3EiiJYr6fuTcw8/EtOmUAsB8yw+NNQNhP0jzZ/3gML3D6tKdyn4EmXTsLBsg8jiNyKm1gtLTWB0SISK+TFvDVXgnmG/0ZGK+lPBHzHYH+nmVxYZSCPtJlxgt5B+TBQ7SA62T3K3Yn5XsMWdNRpkyo1hhz9j8QlPNTz/peqGDUfTyHYrD3X1fgztqebuZWY6OLsbUPEaGIERjPAjGPEzqh/V4qJytakwSaisuQ7ZOFaxufeZIp3G48ySsZ+Tm47GNfwIYPMtF/wAMf/ESbZuzWG5h7viLAowx4iwQy4VEiCBcavxDDK2ybTHbJf06iMkLLI4jNsBhUVIlzxEt1HPEt1DAUwMoIWI+YzbZ5mjDjBPQjVOWn07Tbsi8eZ7r0nSkBaE876TpfepPme69MwAIvmcv61pI7GiwnaOPid/TYiKuYNJiqp2MZTFiOTKyoiiyxIAUDySZ53d2tGrDj6/7mT1H1fQehaA6z1HUrgxKLG48t9gPM+efxN/6qaXQBtL6GF1Of9J1Lf5aH7Dtj9+p8n9S9Y9R9a1T6nXarLny32zcL+Pia/n/APydde+vTPr9M9R2f4u/i/UfxL6xk1K7sOBfbjS+QvicLFhy57puPJJmT6ZI55qa9DkCZShIojzPQnM5mRjdvunrplXcxZuB8RWhK5NcHewB1cbrMw+iMWM2SfErHgyaZVzMKYHzBM++nVzaXHpsn1cjAsRuJlavVFsf0sR4u+phTNl1+cPmJKqLoDiPXG+TKxNha7IinP8AqpzvtWLTlyGPXkmNOUI+zCC7kdReTIXX6eL241HuaOXJh0+L/D5av1R24u9Z6g8WnDOH1Jtq/QPE0fWCLQUADquJmbKACX4bwBM/1ON+RtuMdD5k5v1Ob9bDkbJ7nIAUdzBn1zH2Y/0jzFZ8z6limNTtHSr2RG6f07LkX6uSgve3wRHeueV+7/8ALIEzajJtRSx754AE36TRqFvKhyP0SevxU37MGNGxoGYGiOKr8CQncCyWPDBu6mPXdvppOJPdCi/SHFiuueoWNbH2HxLCgKBvkXcopeR5kL1AKNgNz4jsWHcb2gEQ1wBTd8+I/ca/SP8AzLkIePGqpagbr5jE2g2RzFE0P9J+0r6oq+49B+1CKXg/EWSR7TwRFjLuNiU1s3cAYp5E1jCgS7PMyKQy0ByJAW5HURmKSpKk3LA5s8feRVFEn95zPVfVMemRgrftHJpWj9R9RxadG94BE8R6r65k1XtUmgZl9U9VyarKVDUJyjyeeZ2fl+Ge+nN3+u+otmLEkmyZUkgFmdMYpJLIqQC4BUupdVJEEEKDLHcAhkB5l1cgXmAXUoLzGqp7sS9tG4gUUO2r4g7eKjaHzIFs3AFgSzxx5h9m/Ai7sk/MQQ8SyfEnBx1Qu+7lRqWBZkI8y5IgodyyDZAkUcHiXtIF88wCiDtJhKt0f7wgvIHgyLwxH2i08QqFPfEvZ7jz44kKALwwJ+I0IGVTQ478RWiQCBmQlQARCogBiCfkxiKFzVwV+QLhMpdipclR0oEjfa5BHAHpl20RyCZWEB1dWNccXxLCo+M799r0PIlOn0MgB4uuvP8A4i3+Kz+rOE4lx5l6Bom7MtxhIY++262ji4TYk3ZCBdC+TLTKThC1QU3z3Fv9H/C1AfE+5WteQKgjIMbh1o/YeJa5AdQKDDGW54hZFxW2wbafojuP4Qs2nLPRLlK3Ba8ykX6iNtb3LyPtIAzYlZWIa6u+ZWNSmbYrckciov4eey1BXNZYE+QOz+0LKiBCQdpDVtPcjK9f0hVO268wnx7jjZPqMxHuBj32BfTxZBj9/vPBJgYy4yNioAngUe4WPGmbE1djoiBs2upKFfueoD+amQHaQ55XjqJyNRAA4rgzaz2WoA7h5Xj9pm+2wNzZFx81N5QrsVMh5U8d9zt6TKH0uNr8VOGrBg4ZOOwZ0PTsg+kU+IU+HYTNXmO+sD2ZzPqgGpf15nY010GygTLmyxDZ+IjLnixPXQHf3GSZny+48iSPGOtir7R+BBZRcav6F/AgleZsQAokIl1BY1AxpGrM4bmOV4qo6MWIVqjN/Hck5UeIeGzxGR4ChdqETulu0BQSeYHBotm50tHh3EGpm0+Ld4nd0Gm5AqKq11fTcNFZ7H0xKVfzODoNPRXiB/Ev8SY/Q9AdLpmDa7Ku0VyMYPk/ecnfPlch7I9J6j/GHo/oasubUDNqE/8A8fDTMT9z0P3nzP8AiT+NvU/4iY43b6GjU+3TYzS/v8n88TzBYliWY7ibP3MuXx+HPF3+sr3ekJL+Zq060K+ZnVfMbvocTWluGZsQxrQN+Zl+sxzdcCHuLdWfuZSKXybVFljUINt9Ol6VhOXO2oycpjELPm+ozBv2mjEp0mkbHt5I9xuY2VQTbc/ESr69NOkyLixtYsk9SZtS2RBZpQf0xJ+mcJVez/cw8GjOT3vx8AeItLytmRMZy5lIQdcc/E1Y8a4QGIt+rIv/AGh0mJACRX2mXJmbdWMHngV3JHMXlyBCd1lvgysGny61xYaqta8/iasGiKgvnIUlbQnnn4M3ZXxYl24wVI4YfF/Ejrv/ABtz+f8AaXh02LCikqNyHdfkwhnbbQVW2i+PiJTeWBKDeDX/AMhDC7aoWAOvgzOtdTau0lWsHn7gw/aD2b+fmQDrjn5l7fcWrqBB2l22+TNOAHZQAsdmBjQq+7yfE1KoQkjzKgUnRhKe7gh6PAseZFosSLjCM/NEXA3AngS24epZTyIrTxNnII7lliDIGo1KIN9SfpjU8cRo4Tc3URYxi2IoTj+o+trgQqp68S5zbfSerJNafU/V1wIwDDgfM8J6l6k+rymjxA1+vyanKSCaJmCdv5flOfdcvf6b6iSSSToZJJLuVRgFiXdSqMlGAXuk7gy7EAuWJVmEOqiCSwalV8S6O0wCbj4MMFjwTFjmNCk0RzUQRVPlaHzGBN3jiFjUuO/bHWmPGSRRriTTY8ntFRaY9xo+YxjuppY4I/McBdBSQRzBHf2mjUptyIQDzFbQDUDT9SygLNQl6qzL22OIaeIV2nnj8w1Uc9dQSnA7MaqAkE1X3itPAqgIHd/eGECuBYIHlYKoGYg8DxUYFARQQo/fmRaYtuMMQfbfIPZMiopVlIvixG+07C78Aee5aNudLoDq65Mna0wlwuPEpBQ8dDsGNGIrtK5du4eOTGPp8Yxs42rzQHkwVTdp/qBirg1F5bBgcSAZNjGr7LWJDh24t4BIPFg9SfTCP7mb9QstCZArNtLmuRzxDTF9NMiYTYLnrmVipc7I69qRwfMFUTJiO+y1+PEs4hjyoAdq2K5sxF/S2ZVIXGzNt7PQ/tH5lTP9NyBu2VZFCVlOH6bjfWUNwPmUuMZcYDM3D1t+0BmA01EMoYCueuJGyZTqBlyfq4oiUE+nn2MNva/tI4Yja6n2DjjuMoLMwZm3CmZrN9V+JQxn6QfdQDUYeVlNq3B2ihKxh/pu4amU2L7i/h+v6XjT/wDUFKPPg9y3snblZlo0oJsf2lMXOQZWNtf7x2RmClPp/q55/wC0elglyL9LECtAHu7v9vETqKokIQAaAPIjcRJwZFqzYKcS8oNOAV6FlhUU9U89MKgMwsETVoTtysLI8V3Eqaf2rUbpztzWPB5l2ojY92aESXIPU1soskRDJzI9LpJzcRLZe5eQFSfiZnapckY9Woz2ZIjcZJeJ16JR7F/EW7VGA/4a/iJyGFMBeotsnMBmomKZ/MRtAbzCXJzMf1DdQ1yQw5Nbg/3l/UmQORIH5ixTQXJimYmCXkHJhhrVSxmnDisxeMczoYEoxUtadLpx8T0GhwgOKAucvTL9p0cmqTS6HNnbpFP95HU9DyL9U/izD6ejafRr9TUjgsRws8TlfLq87ajPkL5WNkmLUvnytkcmibEdx1F4zkttugKcXKqU2Qk0sguoJN7WzAPI7jCR9CvMWqlub4iHo3H/AJNfPUPTsunfeLLjxKTFkdRsRq/1eJpx+nuwBJB+QItPf8Lya7LqGCkd9gRuLSPkrdY+4mzFpkxgllBoc/aZdR6viwn6eEfVbzt6EJ7+DP8AWvFpVxkMRZHkxu4Jjcovi2LcTj4NZqtXkoIKbigOp1U9OyvbazLaj9OMHjgyOsn1fPN6+Ff4upzFcSnIE4OUr7ROjgwYtOGZhvyOVIcx7sUx7MXtXcTx8/eKzW19Xs3WPtMr1rbnmQQJKAji7BHcm0Mo3AOGSinVCUtoSOCC1i5YAZhYryOejJUEcFSCaHV9iMJDXXB7/MojcSR58fEtsZVeOK5uASmZR4uGqsg5Ny8SEU12p5EeNrdxwwDkDm6+IwkkcxdUeJdkmq4gMWphAU13xBUQrhaaZSCRXcgY1XUnbdSz/wDYiCiDwZb5RiTcxFRWfUjDjLGea9S9bsFAeJfHFtT11jR6t6wEVlVgDPH6rU5NQ5JPnuDqM75mJY3cV3Qnf+X5TmOTv9L0ofEupKqEBc0ZhqSoVSVDQGpVQ6kPXUNAalEVCkq49ACJPMIijL748w0Bhr3cAX5EaibhFQhHG7xLXhurFQwCqnixGDGrN7DXHIi0FBOL8QlD8FRxDKrjNlTIchfjofAiNDkGJauz9ohnLm2Mt1o0vB+YAVifsO4xpoYKqjzGJtbzzM53MSbhL9RGDeIB1G07azASuMlkHE5uRGXLtZdpHiasOfKDuR2quamVizvuJJJiOKBpuj/aWFu7P3hggGuTIgAZr6i1SihVA3JB8w1UMAGIA+TJQVKqxGAjaBQ2/JEm1UCgDZQL4+0Z9PGFYmr8A9yAKGUjr8Qi2NSSQoY9cWZNvtUi0XEyAMCDfLfaUxAyViYsg6aFjKrjcNVHyYTLiKkYugLNjzJNNiu7FDZAskmVhsjIQRfY+IRwrnIIIUBfJq4ODZvYXS7fHzD+GjsztvytuLDixCyYlJHJf23wZTs7hPqZFpQQABKKs2JCDV8UOyIiWg3K5cGh1UmbRnEN3kVTFvmTT7TlKb6FcgS8mFsafVJLo3RviPcowWXCcbndsUMtjd5gIg+k4Jog2K4EccP1VGVR9Tal89CJxNuORU9vHxdRT4P6gQplVeXa/wCrqDqWAJTaxdTywPEuiMqF8hc8H4halkBYKdrGvb3HPo/gmrImOgGYKRx7YrGSVZALFc0Iw4NyYrO4G7A5MmElGO0HcV88VF/DKyA8HhbUURyTHEA7Wa0Tb45Ji8jWPa9mqYAeZox6c5DhXFQYr5NQ0QjTrudlD7VI7vuG17QWYcih5MpMZ+uqNtVuQaFy2x1tbtgdvEAzbymX9N/aHX+KWvns8Qfbv2tVXzzCyK2PKX3EDbxfxLRHXoEWPMWycTRjAfEp8kA8jmW2PiY60xzc2L2zmZ1IJ4neyYrUzn58N+Jpx0x75cixJHnCbPtkm/lEY7C5AcQ/ES7xSZf8NfwIL5LiCsjXM5buE7xRNwUl8wlaKkuMNG+EH5mbdzGL1FTh4azGqeZnHiacYuJVasK3Olp0JmLTrwJ1dMOpNQ3adOJn/iJxj9KGO+chqvkTXg44nD/iXNv1WHFf6VuJLjqAuMV8UYGXJZ2rBy5Cq7B35hYVAAPZMnP9V99CGPaoPmEOpRfYvMpTuiFz4IdfgcTXoMIy6tFett8gzMnUbiZg1g8xKk/r0OUYQdoU0OgBxM+XVYdPjOTM+xQOB5M5OX1P6KbV9zj+ongTHp8Wb1DOXIORhyCeoePraL9yNOo1mbXtXODT/A5ZjNeh9M30xTbiA4UHkzTovSymRcrsMmT79JOvixJjAXH7QTxx00z6/T+cr4/P+0rBpcOmRV+kdxAIUdk/mHuBa242myV/p/aWSC9UwHG4eb+0WyhyXY3XXyfzMWyH2Z2AO4BtxPkgyxSqwu+DRjA1hjQAJFHz1ADKw9o4PcQChYWGHINgHm41EDVVUbI+xlhXX3dlORfkQ0x0W+BzHgKrc4PjowxZNHmv+IQxptPBpuRGBAFBu4jVW1QVHEtP1cwsflT1f9oLqVa748RmI1cgoXKU2JcAIVtlV8y1HEjGqEkfAg0a7iNTqk06EswhZMqYkO4+74nkvWfU23MitQJmvHFtyI66kieresb9yq087kyNkeyTzBd2diWNwZ38fnOZ6cnfV6opKkkHctCSx1IepF6ga4Q6lDqEF4knmhqSjD28wgvMBhW2QL9o/ZcYmG4tPGQrJtm/+XvsD8wTpuDUNHiwMpr7zTp0Zr4uoTYeOpt0OCsRNEEmO30WMmRCqkEebEWTZsHkWJ0Nav6vaPaKnMIZWI/eEAtzNjCnxBo7b8wgCy7vJl7uP08eYFhZUkWTJ+pdq/3MM4yRakEfHmKPBCsCDGDQOLK19xLdGqv9pMe48AWBHKGZweyTUKIb6cqr9UkAnaez1MlHfzHFfp5ioP5qAFs3ItVJ7TYw8AyKtWah036eOYSLYa+akWtPEJFLdX9oSmsQBavgV3D2Yxew81CUbVBN/tJ1UgLtk4sD54hsyKWLcMTwFHMhrerbSo+D5l5HFncQD4+0RhT+r6g/2uEx/Vsakro9yYSnu33t+YOQoxP0t23yTxcP6J8NCpqWVCyIFX9R8xK8ZVCgWAfwY3cGQbwgoUBErT5QAR7RxXMJ/QZvyLTPso/0ASlDlUdWVLJoDsQnfUOFD5aU9UsFfqBFKmjfZWP+CJiDNkrcCCDdCE6t9ME5GKD9Knr9oIv6qliGa+oTtkKgM3tB/SIiE6swTdkcWvgwcPDNsUsQvniGxyLjxvYBbiq8RasUyMbqx/SbuL+GjDIxDueAOPtCzAEFxtAAFkwcrDIm76W3aOK8/mFqETcCGJO0fpHEZfwSK64kfGQoN8juVhCLkJcqbU8fMNB9NMeRfeRxTcQMaFsvJZeyeOv/ADEYSpXDjZVoGzYjMeINixGydw6gFdj7mIO4E2T3+BGYlKqpDVvXihyP3PEYD9NkbH7WstQuUaVdptPdzR7/AG8ywpD4imQs17qBuvvCyMSntALlvcxHmIMuRFGZqBu+iJMpLuDat7aonr8wMo/xGA5Hz94THlULECv9PM0iXotFWXR4mU2NoE0nDY6g+nIBoMFdbPipuVLE4+r7bSenOfBx1MWbT/bxO6+G5ly4OTHz1SvMeebBR6knUfT+7qSa+dZeLy6ZP8NfwJf1Lik/y1/Ek66jBM0AG5ckCxJJLgxgUNIEYkVOHLNWLuZVj0bkVIqq6eFqIM34XszlY36m7ASepKK6mJyfE4/r6sudcjHscTu6TCzdiYf4u0zJoMGQDndR/tJvU3CkeTxr9Ri58TSgC+4/EXhWlCmVkYs30x15hfY+LAOV9xPHiOVK8cSKtKABxLbKuJQCLJi+qn+0VKq+40Jm1GuCrsXhf+YnU6k9nk/Am30v0TJqimo1DbcX6wvyJfqTy6Et6uckaH0/LrmXJl9mEm/uZ67DpUxoAibMIHFD3NGafCpACqFQD2giMZlKqig0fcP/ABOXvu93/jfnicjUqcoQgFPsKsRefUDI5GwAAi1B6gefZzxVHxJ9MLtJqruStW1GTcrMWXx5qHsrGGamYe5WX4/7y1Ax4zZO5SKr4hK/vAA9oG2KgBYP7WHHYIjVVaV+KbjiVtoEC+DxcIVVXx3CAWyhZPXAhohC1fPj8Shyn3kU2v3HENNbLVGAPaTXR8Rhu+eu/wARf9UX0xBuYZ90UymwRDXgcmIGKg7sQXAskG4QHZijd8QzTEWNihzE6nUrgw2xFwdTql02IkkXPI+qerO5KiafnxevjPvqT2P1P1lmLKrfaedy5Wyvua5buzsSxgGd/HE5jj66tVJCEkvUhjB1BHcPb8QMJ6kHcurlAVEDFWGBzLWjUYqWepOqwIQmNTFNGLDfibE04I6kauRjTAT4M0pgBqbsemFAVNCaajUlXixLpb5q5H0u3mp1l09SsuJEXcx4+8Dx57UIuNSGHNxeDMRkAU1JrmBymvmK07gZAarnk/MuMuj9YbxhFHVljOUxG0zq6sfVyjZe35mPJpuwBKiay4eAdw4J4jBaLyAYRHAUCwJR5ybQKYx6Q8Xv/SBX3MmULkPChMnW0+fvBY7XAI581DCrlxhT+oG1PxAQlS/AumH3qa8LF9rvRoUYH0dyi+GkwgqpU9g1FaaZqTLvH6SI98dhHUcN5+IrIbBWuBOydMX9BTKGBIPAA5Em/Dn1xzYuzLxMdnuIq5CCR0buOV0VSWRrqhM62gGKEEIOzxxGKyoKZGah4i1BdwCAoHMaWbGlBbBNXJqixtOQfHYvmW7Y2She++lEpSRkJC2RxGtkUBUQPv76gCUZlQ/mVkcE1TfexGLkRU93BvoQMjfUq72lrAj/AKSf4bG2y0QOoOIIuUkvtFdjzGVjZDu45oCoONAXbiwOIBdt7d2QlfAhYi4CldtmzR7izjoG2YV0Je11CkV57+IBBvORTa35lnNkoKzjYD8QEFsB8CTLly5AB/hqB4qAN5XGrIEYH7EwcRKvkIFkofHUqtqWFVzXXxBwMy7yTRI6q4CLd1IACngAHcYbq28bhYIHC8cwMrlj7D7DVkCpbCiUPPNhjAU4FsWJN1hQTwO/7wcADZGUFioUnkmxGBwcSIxVK/qMrC/D/po9/iIy3ctiRSFAW9oXk/vCUnIiX4S13fpgZdpdjjZ2UKOhQEcc+5Q27btTbeMeI/ghaEI2JwlnsrdX+I3I+PYu4my18AED8/MDCqLnUFgBsJ4G6zCyihjQbVc88nkREwakt9dm7P8A7eJYNlC3FmufiTOxLFfJawZfkhRZC8zT+Iv16v0pSvpuFWN0DXHi50UmPQA/9P01ij9Pma0Picfc210c30aRYismOxHDmQrwbkT0dc5sR3fpEk1bRJHqfF83U+xfxLgp+gfgQp6bmSSQC5CKgFHuVLqSoyXDXqBDHxFTg1McjVM4jFaxEtvwtbTt6FASLnn9M4up6H0/IDX5mXfosek0OIcA9mZf4wxA+hIfIyrN+jbqK/ifEc38P5yBZSn/ALTm3/2h4+bM5QGj3wIWHGQNx5JiyA+QfAjC/wBNO+fidNjIWXN9FaHLGZGbt2P3jExtkbe90OTJptM3qWrKXtxILb/wJUkk0/dM9M9O/ncozZrGHoD/AFGeuw4AoUF6paKeAPEXptImLGm1Qmwe0f6R/wCZpfawJKFb6AnL+nd7v/G/HOQ0MGZabyBx8QFVTYZir80fFiUmxUCsaNUtQkUCmLAgnn5WQ0AiMaKnv9RjdqgFAae+CP6vtLbkKgArzXRkUqPaRyptT8QCggZj4tbr4IhrjtQ1fmWcfAaq5sERhZd3tbiuREAZCAAG4Yjv5gqAPFw9pZ6bkDoyx7cg44Bga0onqhCNBvgSMvJI68SlBP6vEVPRNBC2bqWDC3ED5iCiQBK2jbxK7NyBq4MAsHgi5h1WuTTKbPuivUdcuFDRqvieP9R9SfO/DcTX8/zvVZ9941+q+s/VJVD3OEzFiSTyYJ5NnmSd/PE5mOTrq1JJdSVzGlUkupKjCoUGXcQGCCfd3LOMg2viLJuMwsd+09GFU1YcdgcTXixAkcStJis8mdPT4r42i5la15noOHB+Z0MWnFDiMw4ftNyYgQFqQ0kIxYB2RNH0Bd1HJi56mpMVrzFqsYGx0tzj+s5Wx4UCizc9ScIK0RxOR6r6UdVgbZw46uEsTZ6eIyvuPf5hKCCvVeITaX6WRlyEAr+q4RQbAL/AmusLrbp0RlKHKVA7odysuMKCFSl/uTA0+8EDr/vNGbJk2kfTofMLRjk5BtYhh+ICX9TfULU1fBuAj04J/tKiVqrPmO7gfeOxadw24ISD1UBBufcAP3nV0qqz0cu7jocARWiRi/Qd3deIjmixHPmbtdjxYyCrg34uc1gG6YiKHYLGd4ZaJPc7elys2mbCrn9PK3QM4uHIBuUj3EVc6WgRV1A3kkeQIxGd8TbiRdiWGZUCbP3M6WqQYnddvfK3OZlDFd6tYJqZWNeeg4w2RzY/EbudQVyAAL1x3BGMhbDVxF7m6LWTJWJODvF89iW+febQH3ccwwSp3FCw+LqDW5qC8DmIIjhLLgseuItb3oCpIHNCOvpBj2k83Api5oea4hAjFlVaXi75isStkZip9zN0JoztdUrKUFEEwMSLdWwrmxH/AABfGyXu3FuuZZDrZ2giubMEh2PuJN9WeoRORAdoBs+fMB8AuO2NE1UHKjBfcR1xCRDk+oDkUEHqTMGWxYoUI/lLArlKCjiuxXPErExDPfXm/EZ9QBadL+DfUAGgwsbSa3VHCU30yVHa/Ih5Mg3MF3fbniLJT6qrjIPMMvu3MHG4HlagDWS8alUJAUk3Jh2Fcg56AAAgMgZLXdW34h4yDid91WQKHmL+HoM4KPtIAPA4PIjxe16A5XbZ4v8AaK2gkItklqBPiMyY/hSzBvH/AN1FTgQHGVhydqV1REI4mQ4yovj9REo0+R3q2J20YwmnyNkBJVdo5oD7QBX8qrMtsoN8m+pnzoRlcAFqBqpYwnMz5EyDGQLJPmWqhsQPu3OQC3zz8SviPr2Xp2M/9N01ij9MdxrAgzTjxDFhxoOggAHxFuonPZrWX0BWqMvdMzNUsZK+8m8q0/ZJA+qfvJIP0+aIP8NfxLEtP8sfgS56uOOVKkkkHcR6E9ySHuFAIBxIO5BC21A5EliVJAzsLbXE9F6ZkHtnmVajOx6ZqACAW6mX6T0qPc6Jqm/X4v5j0fV4gLLYjOLodSGUH7zvafMuRNjdMNp/BnHfV0V8iRasffmAbzZ6H6Zq1eFtLrtRhYEFMjD9r4mTT5AhY/E7P+saLV5wmMY0NXwZ2fR8eDH6Yyq6nUZqACnkMT39uJwMSJqNYFckbjYqes9P0iacbsWJNzCgfIEn9bJz4tfz23XQxquO1RmYADsd/eGxdwXAIJBAlLuDEoLQ8X4jjZxjkBV62zlbYEYwuzggoKZ+7vzFszjcpClurHTS1f8A9xNWV56+0LDjLLu2hvBWu4GHBu3E3XJ9p8RxVvj3iGMZa+CB5B7WMUOApBBcf7iAUoCpuDWp+ZSqMj2oAP8AzCoOtkUfIMHawHtHIgfxAWDEEUehKc7b8nqQ5LIPmu5RuwYv6YgGI5PAhg8VUnFcSHgcRDEFEfeAxIFeZZYA8QWYXzEEDfMzarW4sONvcJWq1KYcbHzU8Z6r6gz5SATU0/Pi91HffjA+q+oHJkZQTV9TlHkmQks1mQ9z0OeZzMjj668qkqzLlHqWlYYy7MquJIgsSNY6kAswyvEDLoywpqGqs3QjcenfIwAEWiRn2kzTgwXkHc6GH0d2AvudTSekbHBYSL00541Wm0YpSZ1MOl62i5ox6YKlDxNePFVXMrW85JTFQA83NmPBxZEJMXvE14cftFg9ybVyFphA4M0Jjuh0BGjEAwsXDRJOqwk4iLiGxg2pF3N+wmKfF7/2hoseK9b9AO7+awndf6hONhwISVZSHHVz6RlxDIhVgLM4Ot9HxEb1FG+xLlZdc/151MbjkbVI+BJlAZDuPM3P6ZlUtsbrwZlbS5QCGUykXmOJqFUMdszqxLAGvtx3N2q07KrECc7GxFhppz8Y2ZWkFMfL3+AYw6pio+mFUDwo5/eZcalsl0K+J0dPjx7AHdi93wOoX0UmsGZ3LAO7H7GV0AOJ2cmDFt3UWNd+Zz3x491kMIboKKD9XkToafMFyJktfaOZiO1Vqz+8LE+1eOu7hTbNXrG1WpbKTtHVTO703dL5glkA45uBnH01ALW58faRPa789NbY8ZxqRkPyREBSzWo/Ak0+UHH7gPi49aVd+McjzM76aT3AF327WXruVjU8USWvr4l5XJHJBJ7qEquqblIAMX8UvJldib2rt4H3gqGCkjkjk/aA1e1b4HZjd2RFVAhKtAgObxqSbLctLYMuLeP09XB2A5CQDQ4hMCWUKxI7IgYf15F2nhR2ZG3gBWqu4OMbxf8AU3iTJuYncQKoACMqtQ20GhfiUd2RgLFsfEPayruQKdvHJgoHbJake0WQPEB/F5shC7BiBINM3zEhv8OiaBPMZkyF127QB4PzKTYFVXNAj4jICc5LWuDfUpgm4OoBJ4MgbbkNH214gjaTS8rwbjI/IOeDVCiBLxisX1AaO6xAbfZG72HviHj3KibKsHgHmL+Ggp843Hgk3RjxkyYtgtTjonb4MQFYZD2WrwAIW8hSCKAH9Iipw/TgswYD2biwC/MrMz5dNkyZGv3UFA4WTBn+gquEvjoHkxbnKuNWdAu48LfiLKKNcZ/kuMXuY8V/5mz0vTfX9V0mmBsE73I+BzMz5WzjDhJtR2B2P2nf/hHSLqfVtRqFB24VoWbitwY72dCGIu+SZlyLQ5nV1GKieJz8q9yZ7FczL8RW6uI/OvcxsajvIlO+p95Jm3SSMXrxaf5a/iSWgP01/Al0Z6Vjg0MlQj4l1EqUEkOpUVXAwpJImiSSSQCx1G4cn03uKHUscGKh6bQ6w7QNw/vO/o9aTVd9TxOjzFXqeg0mQ0KMxvMT18I/ivSj+ZTWJ+nIKb7GeZRDtZgfNT6DqcA1+gfARZZeD8GeHRci5FwBSXL1Q+3cqVP030PQ5sms+ocLEVwW4E9oPTivC9155v7TVg0qKmLILVVWwD/3qbPZmxkpSMVsbj8eAZj+l8rrfiZHJ/l33tjAJVR0OO+jKOAsvClQeSPvOs2RS20NYQUoY8gHwD5ERj3HO6PwK9prozPI0YU06sbYGo04vaAu0A/pYHm/gzQF28gU4NsD0fxFuQchCj2nmvgyaFIWPJUb14ZfBltV2g4+PiWGoEV2P1feAh5N8GAX5rzA3kWAeZZFnaex5lFbINdQCvpm9w6jKFUTxKshuuCZG756k2ml7CAJeTxB/P7QNxY1CHVMvG6Ky5Bjx7iehLz5RjxkkzyvqfqjbmUE11K44vVyJ668Z7L9X9UZmKhr8CeeZi5tu4WXIcj2bgT0fz4nMcfXd6qx3LPcodyz3+ZVQkkKUeoBUsC5BCAiNajgiaPpgqADfMDEl1c6Wl0u9hxFaqTSdNomyeBO1pNCEvcBdTRpdJSgAfvU34tMDzfI8TK2tZyHDiBH6f7zZix88ipeLCV4Im1MBr4kWtZC8eLqaFxcH2iMx4SD7ppx4hcm1pIQuIqwoTVjx3YqEijeL6uaRjKMeOZOqB9PiHjQWORzGKVZgDJ9PaSaioQ4TzXXcz5BdBux5m9GIAU/ERmChjYEZa55Tkg/3mbJjWmBIl6/XJpRZJr8zzGq/iHJny7MZ2oPMuS2Mb1jq58mBd240aHQnI1WtQWABXyZifLqNVkKjJ2ZF9NY5NrktL9Iu/wrO2HU4vaFvnzPOZk25WU8LfM9JqPTsgQ/TVhXYPmcPW4mVyz8f95fLPvSEKhgANwqasLkdkj4qZFYeBKO6vP7SkR0cupxruAqvnszGMu9+AREqhpmN9eY/BjZiu0d9Qw9C78lQPdCO5KFzRqtOdNkVGUHIeTcbjwrlTcANygkj4iBWOiLYGZsrLlyCvHZmzEpFgg1MSr7wB94vhtGBCWIHzNDNtFbhQiQQgq+T1Begdqm77mV91tPUMUhmBr94bsLsG6g+xUAo7jFvZG1epJmKu83fuPctshxgtvs9CXsxriH+I28+IlwrZQoBoD/AHjnsHYFtSjkLjBs32ZZrGpIa9/H7SqVcYQfqPcGjkcAeOotCJuT3qOuJbWxUHu7hMMqsEFAdm4CB8je02WNQC2ZkxkDGCGPZgKhokmraOdctsHYUooCopFccrztFxwKzM1kGh49vMoBF5cMR1wJFU5HDE/cwsjbU27b8xkWCoJJv6fREHapcbCdvgQttJuPRMEknJX9IHiMhOz1tsbfxDD7dtBWofEUwIcA2R4jGO1ioQVXYiMWNwr5NzXu81LyMrhu74q+YGKqpgNxP6ifEYcavlCDJ7PJAhfpz416bGrJkfI649iX7+SfxM2oLVjDDcGHBHcaunH08jhg4U1TniE9ZtTjYj2hTx4kz6VvpWLKEzgHHQCefmey/gJC2k1mQnksJ4fYC5ZiSQOQPE93/wCnuKvStXk592Wh/aT+nrmnz9d3UoeZycqU07uccczk6heZHFFcnOvBnOyp3OtmTgzm5hRM2Sx1JCPckR68mg/w1/EhFiMVaxr+BJVTvcOlBbkIjK4gmKqlDUEioZgseOpFachkkkiaxJJCakBuBrHUuCDzUKANwsQbnd0GbmjOFjm/SuVcV5mdOzY9lpH9gI7mfB6UmD1HLr9o2ZGrGT4+ZXpd5wFNqDwD3ZnaKY/pBN1F+EQig48j7GZdXPRccf2pjOY48mZGP0tv081CmA8EjyJZzVjON1UYhtagKFnoj7GIS0KfTLnap22eaHat8yvrFsrACgEOxT0V+BMm0QB8WU4yFpktd3RH5lAu2QtjWin6sZPj7Smcup+mN2AGzjbtfxCyZVKAKvj2OPPyJOnBoC7Ei2U/pHx9okrtcsB+YxWBClDTVzXgyZWA9wPB7/MKC13WaW68SnClj/zCOQDGaPuHNxA3ZWGQcL5EQESSQfMYCe+JFW/s0plI6ipoz2YDm1seJRBlHruSaBrFeYLt9P3HxGVtXcR1OJ6x6kuNSqk7qj5m0urk1n9W9UH02RSJ5DLlOTISSe4WqztlyGzEE8T0fz/Pxjj778qhkk8STVmJRDIBH3gKahg3EcVUupADcYFvxEYAsYouOx4j8R40pJ6k2qkBgwkkHxPRaLTbcatXiYdDoXykC6/aek0WiKcWL8/Ei1pzDtNiBF3xNS6YH9IImjQ6M5ARVDwD5ncw+njEllRdSK0jjY9O20AgkzWmCgLE6aYAATVH4g7VSt3F/MhcsZPp0eof06AqVlzoHpWEfjG9VYURJVpLoVqhNaVkBYfuIGdQCARLwWVUfBiUDIApvzG4W+oB313F6hSLI6B4MDTFiaB5BgGhjt4J5nN1+TNYA6+Zr1GSm5nE9Z1zJiZENAjmo+Z7R1fTy/rGqyZMxTfdfE52nwtnyKq//wCwqFqXvIVrvzNGhzpp6A7Pmb7kc0m327Om9Px4qYr2JsY41ACKLnKbXtwNxuLOqNk7jJxo6mQD6Zsgkzger6RcmAso5HwJsGtAPNkRObMuRGAPYhJSuV4sEqxFcg1HYaYm2q+76larGMWsdfN3KAJ2mvPU3c5wxoMf6i5JqpvxZBgzDJ7Q/QX4Exg7FDDiogZGJPPu8kxA3UZnyZyzPvyE/qjdI7qxvrzBTACAQbZppRMeNG3eSO4qcA7lMji+AJlxV/VG5iWyOR0YhmCA88yFSmM4XkcmMwgXvMzorM1nqNLAHnoeJNjSU13tSx78SsSkgt4igxytfSiOL7UAB48xZ/FSoSCCao+IWLE6qzkWBE4/8R+eo+yDtRjtHcVEDvADMy0x6ELH7uV4IHNxYctkNgfn4jGZGQcm75iAWZuQXsn5jcYAxMVbaQOIhAHf7XGZNivwfaP94/8AgC7sdqkkse7hMXxJSc7u5EBdiwHJgEsN1n7CAUi2Wr7CTIxI5BHiGlou5P6RyT8xblmamb78QFUbA23dDuCg4eufAMMlxQXi4KIGWurMogBayDc7NDL0DeOzf6iZS4ych2mwJHybkHBHNR/Um49hRV78kkyAH6ihaFC+DxB2IwAUEgCUp3Mw62r8RYf/AA97AVi7EE3VUIlD/j7EdyGah9o91ysuMZixxge2hQmNP/6laF83xFyK2Z8TYMrAOwI7+Z9L/ghBj/hbERVvkdmr5nzB87nLlyM23bwARzPrH8L6UaP+GtHj6Lqch/JmX6//ADlVx9bcwsTnZlnSyTDmEjk+nKzrSnicvULRJnbzD2nicrUrdzaM3LKgnoyRjLRklHrygvYv4EvuWv6F/EnnoztcKiKgNxGQWFxHCu5TdQqqC3UmtYCpUJoMltz8UZB1Lq5KqBp5hQZIA/HOloNOdVnXFe1f63PgTnadGyOqJbk+AO57z0v03Do9FhNquoPL/LfYX0Zl31i+fjo6LTY9FpEUkIVBstYvyDKZ2yoxd1GPIWOxqsN4/Ezs+NsodshNkpscURY8xY4C5CSr7itnkXOe1cjZ7A4AZkyVY/0kTL/mZNtBgpJB6MHIdpxhyBjrmv6TGAsotTuYENR8j7SDNDhv0jcR7gfn7QiyHr/LPK14MTvQEDGzBGO5TXKmEjbHNjaT2PBhoMYBA117umHzM5Jvn/8AMLI1NailP9MUxBPt7+IgtvcR1GAhBwRRlCgt9mCfd2IWhfZFGH3FhdkMXUhSHqLC2bhnqhE5866fASe4FWT1P1BMGIgHx8zw+u1zZ8h900+r69tRmIFzj98nud34flJNrl/X9N9RO5JIW2p0sQky6uXUJRcWgIENQLllZarzErBKs048Z+IvGtgTdhxWBItVIZgwliOJ19JpAx9wFVE6TAARxOtjAxkcWfgSWkh+j0uy2FD9p1NJgDEuSB0D95zU1Yx0P9viahqGOOsYJ+48Sap2V1GPEyoO18yZvWsak21VPMZcmb3e8/3mPJp82VgLcnvmGaft6fJ68iru3g/aYc38RHODjSyTPPHQ5luyQIWLCweq2/dhwYeMG13cfqJyumMAiv8Aeeg0OVcmKlYmuTc8vpMVA7xYPRHidrTOEcUbsUDI6Vy7ByBquTC+9GA4ozGmUkGxf5j8RCjbY55MzrWNOTccfVV3MC5mxueOPM6J2NiPJ/acrVhsLBgRV/MIKRr9cEQsKnkfVPVmysVTk+Jt9a1DF2UeR4nCyYbHA5bxNeJ/WPXTBkyOHLMSCehHadddn5xYW2jy3Rnc9M9Ewsgzaj9Y9wvoCD6l6xj0eJ/oYXcA7S4U7VPxfU0k1lbnuuY2n1tW5RK+TOfm1WoxsQMiv8+IjVeqanObyBqPi5mQHLYWx9pU5Te9+OxpNU+cgWeO/ibWalJPE5Ojx5Gaq9wnQYPsCkc/8SeoqWuNrdw1TEc/MFWDYxyO+pt1On+nlt+VbszJk0e0FkcVL30zu6Nb2fpEI4gWsrEo7YhXuPzG/wAyT0tgeTAmsbUSujXEQ7MB7jR+Is6st2tGZmdnfvgeIocbf1adiO5mVKNt5jsTf4RWLZ7JHxJ+Ki99cXwJBeU10PmCMZc88CPCqq1fHxJ9RpEHtXaK/MUQWfaORD3A+1YwEYgBXui+HmrxkY12juC7j9A891A3bVJ/qMvFSi2BuLD0w1iAFWTKPNKOCe5TOo9199QsaBvdZMQEoRE94NngVBLKBsr8xgf2h2FAdQFUE72gB/Tb6W8PV+Iujvq9whuynnn7feVhxrRLN94QVeVVx0FbcoFmLVFYbm/V4kcUAPLdSytLZ/EIKE7yCOOTLcC+TXFCpQBZq/0+ZWXYVFcnyfiMqBQAGrxwPvCy+4KTx4IEJF/w1HkQBw1VfNxg4hGUnaeOOYOFaGRtyijQvzLKKCHoi+4KKMh3LyL4BEP4D82TU5MpGfJwo/SOhMuHaMylf/xHOzOHZyCRx+IvDi/xvaeQNzQhU5FyZdSMdW2Vwn+8+048YwafFiSqRFX8UJ8q/hnSf9Q/iDTAA7VyHIx/9q//AFn1dhzdTn/a+5F8fCHMzZFua3mZvMnkVgzpwZydSvc7OcEqZy9QvBmvNRXJdfdJGuvukmhPHj/KT8QT3CT9C/gSEcztcShKYX5hSmHzAQkjniU3UI9wW5k1pyW0GMaDIbT4GSFJABklmdP0j01tVqVdwPpr2DFbJNpya638OaNcdaxluuGUixt+3wZ6HUhNhLvwD7aHLJ+fmVjxqhfTYMLbgm5zj/UAPP3gscWJWZSrNYLDb7WH2+DOTvrW0i9QqIVJcueDvU8kQMmSvaoJR+8bHi67ESztQdeFBsDv9oeIbgCOAw4vtGmdWvCW+mGrmrAP/ENSDQFgf/sMm/tSAbFsB8/IhoLYVRYCmB/qEQMCAGv6/wDmGSu3v2/B7BiS9bR/SvXzBZvqEi+PBHiAR7F8kwdpC9dwLIUqT+8ZjegFPP3gBKQbB5+JFFGpS8N+YTccyacXtB8yba4ggnb+IQI235iMORvpIWJoTyfrXqjEsitxN/rPqf0gyK1zxuozHNlLE8Tp/H8tusP17z1CWYuxY9kypPPUIfM7nKkkkgFxBa9xoWhcECESfEVUprNGoarfPxIoscxuNOeBxEcOwJZrzOnhxVRExYEopffzOtiCql3M6vn614SuPFubx1HbmygEcEzPgxtnyAHhDO9odEocFhcn40k0jRemM+QM5Zr+RO2miTFjIqrmrEAiUAAPxAzZAqckCTb/AIucsjYcWPoTLlz41P6V/Iky5rb9U5moynkXUMHVxoya7CFIZQTMWbUq+QBV4+0xNhbO1q5q+4/HosqsCp3R4ndasLUxA6M2YcrMw+B1EYcZJCkczfiwbOauKqlacGZ906WLGSu4zHhxLtsfqnQxEgAEcSKuN2AgLztsjoiZfVNLux7lANjxNGMqGAs/Yx2QDIgUnx5kKr5r6lhddVXdnxJg0Qy5lJBKA8gcXPTeo+mKcgyLXtNzL6hosn8h/gDa18Gpt5TGN5us+DS5/V8x0mHcumDD6uRez9hB/jD0zV+lekNpfTmP/T8rK2owKPa7r05+86/ofreX0j03LpcfpmLLkdaV8g/QfJ/M5/qHqXq2oV0JQ42H6dtzXnqRh3+fVr5ZyzVz3Ov6VoiobNnQKvgN5naPpWcAsmBA3zsgZfSczAPlNn+1R3sT88c/BhXJlbJjO0g9TecL5MqoFH5MdptDWSqP5ms6YLmWmMz1rI5/q3ppPp9KvuTnd5nmFysEpvmp9Iy6UZdPRZuRzxPDeo6D+W1TIRQJsSubvpn+kxzmZaG6/wAXF7ix72j4Ee+EDzczkc1LZqIo1dn5hL3KowlIXns/EAbuICgdylG1bPdwQxA55JksnjzIq4YDzzLAbIxA6kTFfLHj4mptn9AoDzItxphS41QUD7oDMV75bqGzWaHci49vvbuKX/T/AORExD9T9y3cEW3S9Smfi/EWiHK5JPEf/wCj5PQkH1G3HoRjgMOGoDuDQU7VPHmC7f0rF9CC3bat0PvHmkXbRPyYtAQtA0ZTvVKDcRwZb6jf+1eh8w2yYyoX6fUFV+kBXLGU7Fht4HPJh6CKGZ7PEjgq55sS1Ybdp7PEE1+kXwYBFULXz2YLKpYcEm7qMc8ba+5MAH3biOfH4jCPuoN95WM0WbxDYLZIBoDqQbdgRhVi4EVlQdbv7R+LI6ABVAIHdTORVYx32SY4M64qVhyaJIgIBmbhiwPNwsWZsWLIwItuKichZWIqwOJScELfuuPPRW+3vf8A090Z+pq9Y3W0Ip/5nuG7nA/hnENF6LgxVtdh9RvuZ3bsAzl799VcA4uIdeJoaKbzFCYMwoTmahbJ/E6uecvUdma8lXKdfdJDc+48STTQ8ag9i/iRu5afoX8Sj3O5wIJTmhLAkYWIAk9wSIbDmCeYq0gGHMHow27gkXIrSVRNyjxLIh4sL5sqYsYLPkO1VHzEbT6X6bm9T1X08Y9ijc5+B/8AWe8XTYNNhRdPj+kiLuI7KD/X9/xMmi9MHpOiXFeNsrn/ABPfXPj9gZbn6TKVzMFCEMrfPkfic/6d7cbcc57MOYYWKgUA24OnSk9kfYxb5CMe4AUoHA7ii4KKrjxS18fEpEYNbAk/0mc9rUW0EktY5H6Y1WKsVYUeiR0YB3ctk7HkccQ9xoq3LfI8/mIGGtqMAOOiPI+DL+oHA4210R4gEbqoAfiGdtGxX/eOhLtiW8wNtHj+8lk3xCUFlPiSEYccS12iC3xcvGtnmFAqPPmRWvuWaA6gqvu+0WmYAByeROb6jrk0+M03jqP12qXTYmII4nifU9e2d2Fnuafl+d6qO+/GM2u1jajKeZjFCV5lgXPRkkmRx27dTuWOiJXUscQpIIY48QB3GHrqAXe0WJAxPcFVZvELaVPURm4hbVU2IpHgTLhA3i+50seIHoyLVxMdCvtN+kwNnbzUWmn44Fn7Ts6DBRAIoSLWknts0elC7OBxO3hCpXUw40CAVHNlCDkya1nptyagY1u7nL1WrXs8xGr1ijEdtzlqW1Dby23EP6jCQXrGjJqgW9os/AmPUJuO/O5A/wBIjsOZtTqTofS9Nk1WqpiFxLuYgCzx9p5bV+qanPkYZFZWU0ytxR8ivmaTmsr1HocefCrhMGUofirBnR0msV2pqHyR0Z4jR/WzZwgHubqj3O56XqP5XMFy9WRf/mTZh83fj1+JUZrSrI5JM24cYsLftrkwPTMGPV4VfAyH5qdr+QVdPSIRmHJHYMi1rIwjGuNrF7Y4MKFXBx5QyFCObqGQVEiqMXKNwmgZSRwa/M5bPtyVH48hJ/EWK1pzpvFtREwNk+kPpvzjI7+J0A4KGxyJlzIMuOq4PMJcTedZjjDEOFVSBfXczZN5blKHz8iPxOwLI4sgUYxlDC668eJepxiUBlAPHPiFk0SZFI8R4pXNrQrxCGRCwG0/mFp45f8AKHH14iWxHbRHN83OpmQm6v8AvMbabI7gluIaV5Bi/wAuuf7zh+v6M59OXC/4icgid84tq0DMWchlIP4McuJvOx83bUZAQGHXEA5asmdH1jRjT6wlR7W5nNOMlSTOiWWOWzKn1N3mWTdS8eC+5ClGBGYhuE0IoqgLi8A4MYwNjb5mXX1rwJia93j4kAdh8CHjx+SOYZ+/Aka0CoVBwLMFnFccsJFR2NAUPmW2NcdX2eojAqFjb8CMuhtAoeTKL2KJge56A4EPoCXs7VH7w0Axm+zCGxBtFbvmAzV7ezGSmYjrljHYsYTGWfvxF40INuOYTtfB/aFC3IA5vd4EiIaLESlU7tzcwiwBv+kRGp3umIo/EvGm5Cd1HuUFs7m6uEzKBa8AdwBR3MQL5lnhaJP2kVSbPk8/iUzXTUeOoyRSQaHjswm2FPcwLHuUoKWWNg91KyOt7lSr4EApU325PHQPzCJ/VyAFEoClYg1XQi85NBQbJ5Jj+gKguRfPNkTV6fgXU+oYhQ2l7P7TPiIUs3YAm70il1JyEUPHMbO+vb6PpdQKAHAAoD7Tq4su4TyWj1N1zO1p9TwOZh1yuda67GxxEsauCuUMBzBd6uQZGdhRM5eoM3Z2sTnZzxUuBgc+4ySOTu6klaMePT/LX8CWR5lY/wDLX8Qp6Dz1DmU0KUeoAk9QauE0A9RVfNC0GE0H8CzIaypVkDnvmp6n0T05NJi/mNQH+u36EHFDwSZg9E9MD1q8/Cqf8IH+pvn8T0Ja1yHMyuSRbDoHyJh+neeo245/o9Q4YlyuO2HLefuJldxv3MxYcf2+ZM+VSTsBKIPaSKP2uL3Wovb3VjkCc1utcMVQGssCe6PUOnIJN1/Sp4YfmCmA0CV46o8hT+Y1mcog3EFT+hh/3kqWHbJVsHsVurkD4lsCqLtPuH+8tCVHA47vypkxveQ71FmMDV64PBgsxJA/tKcqW2n9pVEEqfBiA8bg3Y5jFPB4q4lWtiPPzCGSuDzAIAW5Hg9Qw3PVShRquR8ybfdxAGUGHcXmzrgxMSRwJMjDHjLEkETy/rHqxJZVYV/zHxx5XIXXXjGb1f1Q5GKg8XOA7MxJY9wnfexJ5gdz0OOJzPTj66vV1fiQSpYlpXckkkQTsio1ee/EBVjFoC4rTjXixFcIYdmLZWLXRIjBqGK7RzQlFrA5r7STgCQpFijOt6f/AIiWfnicUq7sOfM7npqFMQU+3mK4uR0salXUgUp7nW0rBRZHcxKQcQvn8R2JiBQsCZ2tpG3Jm9wUGKyZQiEu1DxF+1T2S3xA/lM2tenUhB4iOuXqdW2ck3txr9quRcWq17fRwgrjFA8TdrPTf8KmqutvxNfp+DUbsaI5QABd1WZUqepb8cj1L0f1X+GNTpfU9Hk1GB092PPhsFT+ep53VanU6/VZdRqC2TNmcvkfbyxPZn1jIPURoMmlOsOTAeTjYWP7TjD0YpmysMIKkc0KI+80vfpl/wCO/wBeP9MwZcWpx6hsZCY+vkz0mmxrqcxyLiUA+CJrx+kZHRWcddgeR4m7BohgNAWfvM70154w70rQrhI2ew98T0IOT6fLndXfzOVpztI54nWwtvAEzrVl02AK5JHfzCyL7jfU1BOWJHUHKg23XfUiqjk50Jf8QkJWozKDZsVE3A60jKeOeJoBVwKPM5jZKpZo07EngwOK1WI2HU0w+PMTjyBwQTRHc3nGXFnuc7U4Dicvj5PkQhWf1oVVPFiAyVYH7RCZtwDA+ar4jlYsaswPNFtFTPkHv/TxNViqIgsAwqqgcjA9G6MwalKHXE674wLoTBqQCpB5MqJseT9VwB1urrmefbCd9Dqes1ycNfQnGz4UxEEi754mvNcv6czdYNm2x1xEFQxNR2X3s1dDzK0+M5WG0GiZbIeLHS30Jb0gE3Pg2Y0JH6jMWcEOZnV8fVK19A3NOLCFIZz+xiUdVI4hvl81YEzutjXIFgcCZ2RmPEYA2SjdQxS/f7RfAy/R2m2aHu4qhCyuT9/xAXC7cuKBlS/6WBI3ngA/eoYxKh3d/aQMqGh3AOXabHcAZlYFbP8AaKXG2Q2TQEJFLteQ8eITEAEdCEC2fjb/AE/MVy7cdQWYuNiCGKVdqn3eYyFyp2A8dkwQd3HgGDv52A/vDJCDbEFsPcAGHPf2gAb24PAgH7dmMCMFsEA+Iwgdh7Cv7wLLPuPXiCxcnxcYoCAbvPiMbqMFADX+REHks3g+IWWh7UJ5gijzVgRyJt9qBCiv7x+nzbH4MzZGAUt5PzFox3C+5c51n31/HrdFquuZ3dLqRQ5nitFqdvc72l1NgfEz65HFesw6gFRZjmzAjucLDqfvNI1I2zCz23jXkcEdzDnYSnzgiZMmeEhrJBPJkmRsw3SRh5nF/lr+BDgYv8tfwIdGehK4PFRlQjx3KIuLT8YW0WwPxHFRcm0RXqK559kbfjkzZ6Z6Y2uyM5K/QQ+4MaJ/HzF4cDZ8q41As/PieiwriwacYRjBRBZ3Hm5l33jbnj/WsZXzZk35cKgCtzLQFCgKmUt2aBINGzY/eCqFGUFwyXYA/wCZdfSY0/uPA+4nL1dbxB7mt6G7kCNxYlYHIFsrwwHwfkeYCIPpNkYnkXz5jP0YhbWG8fH3kgxbG5QSvlR8iE1tT7hfR+0BN4IBbkcAwXX3e4/vGYwSoPA5PI/7wC3vFHmRdoB5565hoUCkMBZ6NXFTgrQgbhyITkEcRTJ5BhYiDwT3EF429xEtu4JvduHBhkWB8wAlrbyalBvp2ZLAWz1OR6p6kMKlVPMcm3ILcJ9Y9SKKUUivzPJZsrZXDN1GarVZM2Q2fMzEmqE7vy/Ocxyfp35UUGSSas1iXVyhL8wCVUIcC5BRkr+0QS4am+IsAgbqsRqAGr8wprDbeIaoXYD5jk0xJBba3wROnpNGt2V6mduLkXofTSxDMOvM7GLSlTwBNOlwj6dVyZ0U0pdBQWZWt+eYTh0+5LGOEcaL+pCDOxpNFaLuavHUbl9PVQSRYk+SvF59EZslY8VL5M7WnxBcCrs58xaYlxk2KE14h8R6qcwk+nrkayOD4mnT+npjb2ix5BmrHajlbuW29aqr8GHlTwaYQvaiv9JjHUeFVR8QMeLI4tm4jfpV8SdHjGQp37RFDFbElR1NgTgkjnxJtFV5MWnhGHBuqxU6C4di0JMGIL+JpGMEd8+ItPGdMTEw8qDZyTx4jqFcdxWf9A+fMSnMzr3zxMb0ou5r1H56nM1GYVXiOe00By+6pu0w4DfM5OJt2SzOnpnHRlUSuruGzqZc432BNekx/X9t2e4rPi2swWSpxci/Qy7wtr0RDB5HXPIqO1SqMZuc/T5d2Ii7KGv2j+p5uXG7cR1DDgpUUvNBoZUXYiahYiu5g1I3WZrYipkzG1JEcKuDrQRu4nC1mZVBBIB+T4nodcP71PLeqbVyqfM15+uT9Scl5dqgUvi+z95s02FcZ/Vz0P3mLES5Lmq8Exy5vpmxy56HxLsc7fqNgdqYlcYofmcjK5LkDxxNObIShUNdck/MyhgL8kyKvkSq3nqNAqK3GuIS728Sa0h5fYOT+0obsvXXxKGLj3QkbZ5k0zFxIi35kyn2Cv7RRy7uoQbcBfUARtZ+ACBCGJU48xuTIoFL18zOchPA5+8fsqLIwFcwQrZCb6lrhLcuYRbbjNcVA9TbsPsimY7iF78mUWL8gw1VUAJNtGSItc17vEFma7Y+6RjzweZapQtz+8AtRs9xHBgu9+8D7AS3yED7eItQ2RrPAjhUeLGW5JAkfKycsovqRgpsAkARB9zeeOo59F9DW7sC7kLUCCQq+ZCSiFb5My58l0g6HmVJtRbkBke24NrLRoqWCRNsYbrXhyFT1OxpM5ABnCVpqw5WHmZ986qenqMOp47mn+a4HM87i1LAzR/MkzC81tz1HXyakEfqqIbUD5nNbUGKbUGT41et5y8yTn/zH3klYekY2Axj/wCIhhrmZH/w1/Ahq9Gbaww4mUW6ii1+ZV/eLfQnJ1wlBdwiglj0IpXHmdbQaIBVzsxBYWv2/EVq5z7adNpMelwFHB+o5tn8j7CP+rjb6aOFUAUrjsmJY2oG/wCyj4/MJcLWSWG4cnjuYdVrJ6NyvjcrlAAHRC+IOO0O57JB6/7ykCo9buSbB8RwD5MgxgjcxPA7P2kKX9N/pGj0b5MZaY8fv9yMDz/pgK5xgKRfFMGh0jYFZW9wJDA91Ai/17QDYIskSZTuazdVRhoUKBetp7HmLBstd/3iC1ACUaJ8SEUsigEArwP+8sjd13EaAnij+xjdouxE158/EaG9tmA1ang3LTo7vErjg3Ob6nrhp19p5jk24Nz6v1T1EYUKq1Tx+q1bZ3vcZet1z6jITZmQG52/l+fjNrl/TvfieZJJJszSSSSAWJcoDyYVXAIIa8iupEIB5jdy11EcKBZWJBoeRGKqsQQ1fIhbARwYzFiN0ZNpyH6YhGAF8fM7OHKFYNRupz8Gm67m9EogdEDxM62jv6DIuXGG8jxOvpiS3tFfmcD0slMoVjQInoML0eOZlWvLp6bD7wS/M6OQDJiAYCh5nMwP5J5+JrOQ/TAvj4k60xmyaZHFgHgxQR0bjqa91sB1KajYJowPAjK4FV+YxGsdH94N9cfaMXBu+1w1WNmC6/Vx8R4GNgb7gYcJVaavz8QnAB4HPyIDCHAvmAEvmv3jNu7uTf8A02BEc5GnVR6sQD1Y6mUNtG0m/MINQ4MSvFqRvcSar4mbVELuNj7CV9Xo9V/vE6nKuwse6gVji6zVUTR7nPs5D3LyucuorxHY8VUalz1EUOPDf5mhDs74MTl1WPTrbMBXkzG3remZv81P7x4m2R6DT604nFGMz6n6lt5M8yvqOIv7cqt+81f9QT6fLV94rzRpuuz1jIJqcf07Vhdf9LcCXBFTnes+sLitQ1lupj9Hd21C53JLDqXOcjLf/Z7sED/4nqEWqYcOUZEUE9CPZqxnmzMnVLo2IJ5mPN0QI22IBPETl7PMqFa5OtW1PyZ5j1RFtDXN+Z6rVkGeZ9XH+GCPBmnP1yfr8cxnsV0vipFbb7u2+ItSOj3CuhfmaMBM1kLyfmEMZJ5gBqMIP9zIq4btUGGMlUBxEgMTfMPYNwJMitIPeWNCEuGwWY/tF7gOuJN7nzEbQuJFTcYtnJoCXjVn/VxD2qncQL+iX5eupYCqvCyPlW+z+0X7sjccCMKbIbPn8RZVnrcCBHBFXk9ynZeLMNKxAgRaBiGFH2mzDO5jx1CUBVs9xgsAgWZe8VZPXiWzKoN9+BAXHv5bgRktbyGz1GhzjG0DjyYott/T1KbJYA/vHg3EfIWJHzAogWeK6jQoC7yeInLkNWf2Ecm+k2/0GXIQvHZmWpbHnuVc35mMOrqjxJ3IeZBxGkakxyNUzg1GKYrDbcbn5jfq8dzGrGoV8TO8xUp7ZoBzioqCRUXjF82m/V+8kRJDIrTEf/DX8CFviEJ2L+Jdx2eyO3yfUMTcZhxvnzLiQEsx4iyG6PpelbWagbjtxryzH/iehcDep9ygGlQdTLpsOPSYUxLzY7+T8wmuhuu7qz8zDvprzB42GJi7qHIPHiMZrI3MQQeAfMEqyKCEq6/aOOnK6VdQWV1bhq7X7EeJnVFMBiyUQ1gg0w/2hN/hONp912G8g+JCKW9wdlFC/Ii2yMVCge3xfa/aIHZnZ2LOKe7JHRizk5JA56Mm4Cl7Hx8SZFCikJO4cN3Z+8nQgtWK9g9S1Cs9D9/tCpVwAE0w8H/tA2kDjseYA1STYEhG4cGj8wATXHYlhieT/aAErcQ0IYEHiJXurEW2b6SNuPQjC9VrU06N7hxPI+oa1tRkJB8zR6prGfIy2JyDZNzr/H8891z/AKd76UZBIZBOhkuSSSAXXFy6EkkAvk/iQAiEOoQ7iAVUkzTix9mLVTu4HEdQsBWk6qQ9Qgsgcx2LGQNzUAZkx2zd8TdhBYURJquY36dtiHcvI8fImjTIcmXn9MTox0jDzQmxFODg+D8SGvPppC/TyoFPRnZwN5nFVtxJ+KnQ0+cFeJFXHbwvZsRxclhOZg1DCa0fcLsSbGvLYT5EjUVBHczrlo0ZoQj4iaSDxqxqyJswrbdmhM+MB15rjozRp3O+jYEMVW1MdCybHxDZAeQa+0AMBTJwCOQZO/Iowowtiq8RW1T9o0orWw8RLDeOOojDzZ+IJc7qgvkKUASB11KLd/aSoTuCtjuYdU+/Bks0a4js7UpiBjGXGVI4Mc+o6+OBjyAsL7B5mt8wx4t5PAHM52fdpdW6OD3x9xGE/wA2gwgkbuDU0/8A1n/Hj/VtfqfU9c2n0wbZdcQk/hvUqgOXcv3qfQvT/QPT9GP8NA2Vuye7m/Jp0ZSGUCvAlef8jH/x77r5Ynpj6dt31WBBj8uvdVCBixE9hrvSseXJQWgfiIxfwhgX/Etix55j8onLHhhgzarUDchPxPT+k+m5cJD5F4+J3l9Jw4CGUc/iOKjGLEV60SZWF0OE7h0Yf1SQADGMQTtbzMu042Av8Sa15v8AGhnJHAMz5HJW7k3KvF8zPmfwOIQ7WbU5Fqz+J571K2xHzzxOzqLPHfPicjWqdhsEcy+fTHv44/PQAlGhCyOq3tNxFk+Jo5zAQeRDU1AQBe41NsmqGGb5h7WahBDjoAXL+oQPiRjSHLjC9kSEqpJESC5+TLCEnngScMZy/eLZmYUIZVVlBq6geBx4+SWu4wOBfNQfcfA5hjEQPcY7/wBH/wCFMxY+3n7y0xc2xhFgvAgNl8DuE/4V/wCrLeBxAOTcaA6ggM/6owUvFR4Ari8seZN12DwBIzknkxTNcIm2RbODwepaUOTzKIBUX3AyZFxjg8mVJvxO/wBq3cAWTx8TK7l2N9eIDOXbkyptzxIy661ZEqSSUhJJPEG4BdxixdQl6hTPU8Rg5ESpjVPEiw4IwW6lym6kqgOJJKkgtEH+GPwJYFG5aH/DH/xEghfqsTv5P4noPTdF/K4Rky4z9V+AP9MyemaJndc+VSEHIHVzsnIaZDTAkEG/01Mu+v4rmCF4nK0Q/TcciTct/TFsx7J+IptjuxG4XyT8mHbAAV7RwT5mNWNR7T7rNcSB9xprHi/n8wK/pxgknzJ7nsd2b4+JJqAYsyL58yKvgcyyEBAW/vR5lbwp4/X/AMwBlbBwSSZAwXGQRz8/9ooMVJNc+QYYUlPqE8N4k0DKkKATQPNfEsBk9pa/iJBbq/b4uNDtXPiAFwvPk/Mrdz4lMbIisjUY4a91PzxxOR6nrGxAqpuaNbqlTGbPunnNTmbNk5PE3/L89u1l+neT0VlynK1mLPUuQ9TskxzKEuUJcAkklSQAl6hDqCpAhbvtEF7b4PEOqWq6gq3MfjyhGB2gmI8LB6oXGqLPuSPAwZBako0MabJQKHdXBiOAxqAt7ZswnbV8/AlYBk3e4AUfM6W3fjDHZciqhGLJvcDbU6Ay71UNMDI2FxfIPIIjRl4SubktJW9cindt6mzC22mPU46uVXjszXhzFiFPQ7iq5XVxZDbHok8Tdhy8cd+ZzMbDZwbj8eQ9dEScXK6ycmzNS5Nq1ObizEgCaky82ZNjaX0148lNVzUuXkeD8znK4bkRqZDXcS9dXFlAHPDQyzVxQ/eYEyWOYxcoU13f+0Rtl7hZ7lEBRZ88RP8AMKpHu7+RKfUKW2jr5hgE7KOK6iMnI3eBBfIdwFxOryqMe1TDAz581uQGszZgx7dPTdnmczTD6uq+QJ2kqqPQhU2653qHpun9QxhWJXIv6WHiYdL/AA82Jhu1BKjrjmd3aoPPmMDbeALHzH5VFL0+kXAoAbca8w3xA83GK1m5TdRFWDLhUZAzd3NwxXhUiZs5JY2sfjzD6YBND5gnGXMoUlTObnWl4B7nX1AVm+1dzl6nkEdfeOJsc5zR3CU23MnPfYMvNQJX7TPhzV7K5EtOqYEnsWvURkUseTNRALdS2xDx/eoK+xzcmH4nC9WXbhb8z1OTAa7nm/Wl26d/zK5+o7+PNDuHBBvoXLBmjCCUFvEYq8QQwAhBrEm1UMVV4uNAW+Itb8f7xyqP6mAmdXEBIHAFfeU1nxzCLKpoG5X1BY4iUDY3wISIFNt3KbLzV8QCzHoRke2VVWJbMDwBK2E8sYQKKOv3hgul0xPIMsKoPzLLjwYO4mq4rzH7L0Kx5iyxCgeLhdQGdb7hIVqcHuLyZEBi8mcdCZ2cseZrzxf6jrvPhmTMWFL1E/mSSaySMbdFJJJAJJJJAJ4gy7Eo9wCQoPmSANXqNU0IgdRin4ioOBkbqCDcs8iRVwNfYSSV95IYtENID9pq0mmOoz7SCUXliJnwI2X6aYxZP+09LpdOum0f01qweb7Mju4uezrUUBkOwLS14+0A/UZfgDonzKG40WXjqVbcWCAD1OerMAoECxYlqLUrfJ6symayAbr8SirUdqnaZJwQyBAwS/j7wg/J2C2PF/MVddH3ddQlQglt1N4iNXKg98f3EILtIYnnu5Crcvdi+YHa+5hXcA0Igy2TQrmUdzY7Ue0ckfMWN+QAKOBD3shIWufkRGIHcKNe3oiWWZl8cRSldlXz5EiE8+6oYRhAIHz3Mmo1CriNkAxz5BXJ6nA9T1R3so6l8c7cLq5NZNbqjlJ5Mxc3cpmLG5c7+eZJkclupJJJGSSxUqWIBZNGVVy6uXUWhV/aWFuSvtCXuoUKC8xijkQhjN9AS123yeYqoaL7aIvmwZ0dPl29TNiZeAepvTHiRd3BEi1Uhqa7GhYZcIYHz8w/5rQ5BtoqT/tMbsCvPAmd2CmwLkHjpkqGKplLDx9pS1j2hvnv5mDTZGJBPzOmrLkIUrfHJhVSG8UKHMNHonnkzOqZMZ+V8GOUgizVwXG3T5SvF3/2m7GwJ3eZzEAALBqP/M36dycZ+xqKqlawzeJpTPQHMy42DfpMeuIbbktZWgZN5sGo9WIHEwJwfM0o9dGxJXK3Lk47hY22te7iY0a/PMMP4PUlUrVmz/UTjsQEyNsAs2ZnDUfFQi3NCB60Fyp/VZ+Zl1WSl/8AvmVkzAcX3EYw2p1CrxQPMcK9Oh6diK4S5HJ5m7cNvEUh2gL0KlE0p+0SNNY3wDDW9nVhYrG6lar3GNUmto//ADArTUtj7SKhlhVHgxSji04rwZHzBhTEKRAgZWDPQr4mc42UEKbHm5k9Q9WxYDtTax+ROcv8QMG5WwfiV405Hc+oiIS7HjxOXqfUdKxID0fvOJr/AFTPmzNtLKv2M4ubMwBLZLlTgrY9DqdTj4IcTLgyhtQa+J5LNr8oa7YrfdTb6d6heZeTt+TK8cYWx69AW5BnQOI7FJXxOdpMqZQKPc62myMcTY28TOtOWDMtKaFTyfragYXnstSKu55L1wex+OhK4T28ivcMACLHJhV95s5zBUMPXiLWqlgC5Nhyi3kmrhq5/wDzAsAdS7ESpTDffEqxALk+JACYj0e4DpZZyEciAVAlFqH4iGiLlvPMYF9vMz/V283FNqmleFvwvKRsAWuYGTMqCgAZhOdzALE+Zc/O/wBRf1OfPXmJOQm/vBoSppOZGd6tSrkqpOpCbjJJJJIEKSVclwC5RlyjA9VJJJAJ5uSSSBCuhGKYq7hrCnDR1CuDdS5FiokkkkFOx6ZpBhwJlY/4jiq+BN9cfNHiBi/SoP8AplhlV/cf1GgJy27ddEmGXtokVcjOXPxFA2bbiuhCLLk91Ajz9pJjFvxdEQi1LtJsRTHnbj7I4qQB18cnsfH3+/4k0zQUoNu947FQiQ/LcFYpaHJFgc18/iGwBHH6f+IgtqYnbYHn4l/TV/atUf8AeQbUodn/AIkVAn6CR5iAheIVdHqzKDHkOO/PctXUZNz8jqDupyt8HowC1Us1QWGw0DCJoXMmoz/TJJNcdxyewy6/UjGpF1PPZshyNZN3NOu1BzP3YmMigJ2/nxk1zd9bcioXiUOpLmrNLlybZIBJY6lSXAGA+IQW4C8jjuaMXuH3HMmmAJYI8yfTscdzTsVG3dgy/od/3i0QlCSKPcNsfAK1z48w/o78ROPlhz+PtJi96cj9oGmM0aN/uI36hB27rEEkobItZAFbkcHxJqoYzbjQ5iMpa+47EvLKOzwIWow7Tt7F/qkw9FoT7ZvxttyfaYdMhHI4E1qSGBvuKrjqEY2xA8HiZCWRhxSkiAubZYBgPl+oK8giKKbA22qHU6ug4U2O+eZxxXFH8GdTTZDS2QYX4c+ukiA8gACaVx8d9zPjaxZmnGfjihIrWKKkE8QVMfsLJYB+8UMfkUPzEqCu6jABXJgLjN8kH8QwigfP3haYT+OIO6wY/ZRqAy8ni4jpJvb95s9PwhV3tW48zPQYdefE6OJAqAbRwPmCTq93I8RJeiQYxif9JmbPkUHdQqJNpzsAwZfMMZgezU57apVxkk8fczjeo+vLpVKYzuf4HMqc0tei1XqeLTod7AEDggzzmr9cfU+3H+kdt5nDOTX+rOSAe/PidHTeh5GcHJl2/O2aTnBLb8KfUYgu7Lk3H47grrEPtTGWb4nbwek6NAQAHfzf/aVWLEQUxDjjqPV+N/rijSarVuW2jEp8mOX0fAgtzvbyTOmzsxsIfmQYXKkkFQexDT8Y4eqwIq7QoI6oCVp9HjwkBsdg/adbLix4yLNkeZzWdsmUKDYB4i1h19dvR4FQceJ1dOActf6l5nK0zexbI+86Okyf4wB/AmdVyVr1Kg2Z5T1qjjcnyJ631AcMftPH+sMGUjoAfMfCe3kG4biWGgsQHbzzKsTocw1JhgRX1ABFnMa7h42jWr2jsyvqLMn1ZVm+4/AvJuDBo1JgXJt4uNXORxci8U/NsCbu5WTEFWLXUCTLn9sjOtGsOQ25ECpZNuTJOmfGaSSSQJIMKURxGapJJIgkkkkCSXVSoUYVcq5ZlRBRPMlyHuQDiML8SgeZclQw8SGPEAwhzUVI0dQx1FjuFcmrgr+0kqz8yRKeiUnbSX+K6lED6lEWTLU3j2g80LI+YxaKXx+/mcboRMZIa6B8faU1qtLzfBIEFcm99vQEuwlUbJ8XEaA/TF0dw7/EaAaHcBMh7P5/+ktSAf1EL0L8QOCtyoND+8m5+VK+3/iGXBG1alb9gHFg+PiSBBRV2L+IK7kYE8gG6+RKyI9/UA4l2WWAG7KzFlHtPzLABQsPEBaPAg5GVfkHx8QAMubYO6/E4vqGtGQlbH94zX6vZ7QZxWJYkn5nT+X5/wBrH9O89RLskyjIOJc6WAYUkkAkh6kkgFCEJUkAIdxuN9jA35iR1LuAdMgMlWOOYWP3oVbupj0+b2UxuODNQcHz1IsNpUtidsmOi3Bo+a7EDIgGX62En6b80f6ftKGQ3a8yj7S3PsMlSyN/HgQhjuiO/j5gbqFj45EtNRZAAiVsatJhLZVB9q938RmpUWoBUC+D8w9Bsd/8T9ozV4gcqsEAFVUlUisWBSn6uY8aewBIoKKPb1HK9j4grGZsZHQvxBXGyv7h7vmahkU8EUfEC97xHBIlCz+ma9Mxshv2kGMBOZF4ZW8g8iAjrYX6mrG3UwYjxY8zVja6B7k1pK3IxB4jQoJ55MzI4EcmTjiS0g9i7uuPEMY9psdybvgiEtkyTRq2E7eftFkG6PUeiEjqF9LdAMn02+sgAF+Lm5VpbHB8wGxnFkQ9/tHZWRcdtyPkRamgchMTE9Tg+pep4tPdNd+LmrXZc2T2Yr3EV9orTei40rLmUZMh7s9S5J9qb7eYz6rXaw1hxMiHyY/S+lHHWTIrZHPd+Z7BcOFOBiUAfaUWokBR9uJXnBmOHp8GUcDGa/tNmPRZ3shgq8Hg8zU5zs3CgIPtLvKTSggQ89PykQellf8AN1Ptis66TToTu583KzJkK8u395hbRq7+9maGjzqm9Z06A0BxxYEx5Nfq9U3+BjpP9RE6X/T8ZA24xX4jhoSqUAFFfEWp3quN/L5DRyNbRKqMb9TsvpCi0TcxnCqK4buuI/JNi8b0gHxzN2kzWbPic1PEfiyAYjXd1EI36x92Bj2Z431Vx9N+RPRZc1YX5PPieR9Vyj6b89yuIn9L6ecdvcZVym/UZU6nLqSSSQLEliVLEBVwh1BhDqAQNzLZ74lQYYaeZJJIEkkkkAkGFKPUBFSSSRjUkkkgSSSSQNJJKMkRJJJJGaQR3ClAcwgqGGsGWO4UGDuHFqRcOxIpxckkkSnocY2KoXs8j4lB2bllpe+ZSA/TUMeaoAeITHcACTYPAPmcldMXuU2K78/MPZjA64HV+IK2GAdfx9pCCHbujEZnLqPt8dy7A4I/eLprpD+8IChTxUGAKllaHH9pVljcrGm4Fd0Kwvs+PMRiR32FL4+PiCzbSezcJfbz2fMpwDRHxzALPsG4H+05mu1uwV2D4ha3VfTQ004OfK2Ribm35/n5e6y/TvIrLlbK1mLlXLnXPTnUTIJKlgVAJJJJAJJJJAJJUkKqAgEA4lgX4kB8SWQYqa1NGhH43O0C/MQq2Y/Eorb5iohoYgcn9xDoMP8AsInnlTCXiTitETt4hY19wIECgT3CFqRtMQdLSKfc5WvE067Upi0fP6iOIGD1Fc+ALqk3Med4HImfUek6vUqc2kb+axryVX9S/tIk2tJ1kF6frjmRceb9Q4H3mwna9/2nn0GTG4cWCDVEcidbT6r6+MA/rEqwS60k73BuOwpXfcyre4zTifi/juSpvUjZR5I8mQAWIkMORzzGoRwIsNuwffqaWO0WO5lwHmr6mwpYvnqKrhmE2OY9CAe5kxkqDH4xZ4HMmrjUjL5uaFHF3MQNNXM043AokycW1KQrVzNCDm+5l4YhrmhXCg88GTgM1GL6iI/II+Jmym8Ysd8TWMh2VVzKwp2IPuHBECJx4DvBqm8iPVODctXJXhao0QTIVpgQ3nmMsAQpAPzACC5eThjX6T/zKU1x5gVE6buLomCMa2eP94wE7xYhhK/eBYxthLsQOB9oeHSqDzX7zYUCrxyYv6e5ueBDVyFlcY4Hj4gN7roED7zWEVVqv3ish4qrED9MGUUCJgfEHc334E6eQCibnO1HtG49f8SpEWMGRdkQXpTR4uPztfM5+RyPPEuRjbgsuUjCb83PJerZa9t83O3nz1jNt4nldZk+pnJvgTTie2f6X0Qe5UnmSbsEkkkgEliVLEQ1cIdQZdwCXKkkgEkkkgEkkkgElEy4MAkkkkAkkkkZJJJJEa7kJuUOZZFQCpJJIBJJJIBJYlSxAhCHAEOKqgpJJJKnocF7TYG7b88wqBQ97h5MSuT2LXdQ0tcjE2b8TjrpE5ZUDGyZYYlQT5kybmFpyPkdS72/q5gY1BBsGUQxfc0rEWF2wIPUIuSDxwOJIRmWwygi/iFY21BGw8rzLDKPFwCwwCNXJmLVatcQJBogdQNbrRitRwZw8+ds1liZt+f577qOu89C1GoOUnmZ7Mo/eXU6pMmRz26lSA8y5KjJJJJIBJJJIBJJJIBBD8CBDQ8036YqFSfmEcZHIHEEgmAatOgK7jElyWNGiDNVqmnABqxMLeT5ihtGLL9S93Df8xlkE8VMlnvpvz1H49R0uXlR0wELBDRzzLBIN3/tD+lxuRgynzG6fT5NRnx4MKlnc0PvJNrxadMujXPgIX6KgZgzCy24/pHkVUfgysjKyMVcdOvBnsU/9PcOX0zTur/T1Cqd+QX7wfkdTyj6N9FqsmmzLtdDt/J//Ezl1Tr4n9O9XxfT9VXbk/SurxL7h+R5nE9W/h7W+i5vqgfU0zfo1GPlGH3mvA+3J4E72g9QONDgZBl0zfrwuLDfj4P3j3/TkePxZiy8Pz5hpnIau6/V953/AFP+F0+i2v8ARyXxDnJgY+/F+P8AUJ5twzd8N1USm8ZgRuB4PiPx5R3fM5WPKAQp+I5MtR1UrvafICwudLHkLYxzPO4M4FU3M6eDUCqPMixUroKvJ5HM0Y2HRmEZLNgx2Nq5MlcbSu7nmGNwHI4EQmaqBPcYWoc1RiXrQMhHAPfUauSqvvyJjTID3DOQdHqSety5G8NxFvkNkgcxAzNVVxL+tfZo+DAmlGVrvg+ZbEE1RHFj7zLjck3uF+Yw5AATuMAcQXUfMpF93IgfWATiT61nsQDcgB8Q0FtyRQmRMxXrqF/NKG5PB4qAxsKkttAA+8FUHG7yIIyhuzXwZYyggg0SPIjg0GQFejxMzttu/Me+VSLHxMTZbY3A9KyP7So7AnNzNakHzNmbJyx81OPqdTtdhfUqRHVZ9RkokTkanNtvmatRqBunD1mqFkk8XLjDqk67U7cVXyROKbvmN1Gdsz2SaHUTOjmZGHV2pJzLEuNMDzJD28QSOIwqWJUsQC5JJIgkkkkAkkoyrgBSrlXJAl3JUqS4GsiVJJAJJJJHCSSSSI0k7kkgEkkkgSSSSHqM1iXUodS4gsQ4A6hjqIxSQefmSTinfRQMAHO+u/iGqNa04KjoQcVOFIse2rjCW20AP2nJXTiEhXO01cvxbX9rlKvG5hzKtt1nlYgYRu7FH5loSlju/MCz45lu4CA3D6YlKp9hMOt1f0hStF6zWqBQ4I7PzONkytkYk3Nfz/PfdZ9956gs2dsrbmiruSz5knVJjn3UkkkgEkkkgEkkHUkAkkkkAkkkkAksSrPmSAMXJtP/AN1CJBbgi4moQ4IiwNR92NW/aZnHPUdjYsCnnxBPNivcPHzF8BIlycXyKhbaHNj7ygPDlfEdyEj/AIM+hf8Ap16f/wBS1h1r4guz2/n8T5yWAFCfTf8A0w9TRNPl0u5VyI+8X5uZ/p/8nz9fWV0+M4CmzgCp8v8A430P8t6kurCim9jfmfSl9QBxlFq6smfOP481q5xiwYjuKucjV8fP4mPP1bg6dsTqLAB+007CD7STOPgyFG5/2nUx5jwR8SqcbtPrM2lyrkxuVccWPj4MrX+l4PWV+vpVTT+oDl8Y4XL/APH7/aJC7gDcJWbGwokAc2OxFrTHls+J8ORlZGVl4IIoxa5eZ7jVafS+tYtmZlxauvZnrh//AJzx2v0OfQal8GdCjj7cMPkRkoZeqNTbg1I+evmcZchXo38x2PIp5ANwD0eLV7jtmzHn5q55tNQUIm3Bq788ybFyvRJmtY5Xvg9GcbHqvvNC6mxyaqKxeugHKHjkXLbMzGgZj/mas338Q1zqxu+YsGtIysezH48o289zGHLH3V+YYajwd0R61g/1L/aEMgI5oTGM6r5MWc/XuA5iw9dJXXbw0EZAGu5gGcE91C+uL7Bhg3HQ+uSPtKfKpMxjMK4IgtmvzHINbP5wq3XEL/qA8TmvnBWpibU7SfdQ+Y8LyjuNrT2G5izqrskizOE+sCnl7mbN6oADX/MrxT5OvqtXXNicHU6y3Y7vxMep9UZ1NGc9s5dS27qPGfXXs3Va8KGZifsJxc+dszkt14l5chy5CzHj4i9tjib88yMOraGSF9Nhz3K2keJSMQQwOJXZlgGATbAYUY3xFsIGWP1QpRMggS5JJIBJJJIEkko9SCBoe5UsjmWIAMg7kkowCzKkqSASSSS4wkkkkAkksSHmIYqSXRko/EYVIO5dH4MgU/BiC5Je1viWFPxAlCGOpWxviEMZqSqKkhfTaSLVO8gpENg8eJacE15g49qoqDmx3DquZyukSEwmUk89QNykE9VM+fV7CV3UAIpLRbDc2pXEp2zmaj1AkECrmTUahnyGjxM/38zo4/KT3WHX6X+Izs7WTJKqXNmaSSSQCSrlyqgFySwLhBCYaMLuXGDETC+nXcWnhMlxlVBrmGlVVKl3JUZKkqXQlgHwCYCIJJe1viVR+IBYYg2O47epA3AfkTPcJSYqZzFr4Cn8CLIY/P7wQLuxJZXgQCjjYHnkfaavT/UdR6Zqvr6Y7W4uZfcw839jCTBkYXX+8d/6Hr//AOIut+jsGnUP5a559vXdc/qh15y/4re2jyu3/TXxOeyFO4A7kzmT4dtr2eizaX1lQdLWHVj9emJoMf8A2fP4mnEGU0VKkGjc8ZpyVYMCQQbsGiD+Z7DQespr1XB6ltXNVLqgKv43f+ZHUi+a3o3iNrdFtifAQHo30y8qfvcYL7A/MyrWA/QTwDfc1Nk0+v040vqClkH+Xm7fGf8AuIgjx8wariGh5/1j0PU+lZBvp8Di0zLyHE5dFeKIM9/p9X9NGwZcaZtK3D4nH/7T4M5Hqf8ADQ/lzrPTHOfBZLYj/mY/yPIlE8yrsI1M5XzXMD6bAcgn8CLZOSe4B1cWqB5P+0149Qrfpaz955wOycg1NWLVcfEMPyd8ZL4V/wBjGJkf/Us4i6w9HqaE1i+YsVK7Kavbdgf3kOuHYO0/acc6weCIh9UX4EWDydpvUAeN3EA6w91/vOH9evMhy0P1SvFN7dv/AKh4NCLGv2+QROL9QnkNBL5B0YeI867w9TH+qpP+qhQaaedbI9VUAZHEeF5O9k9VYn2m5jy+oZGsfJnODMf1NKZuI/GF5WtR1JPZ5iM2o9vAJMTdnmDuowxNvplyPlZwDwCZqb/D0x+wqOChwCVFxOs9uGo924mOdzDW6gwh8TQjVYiOBVh7hEqhjVUXJaSSjGnVuu4OTS5FHAmnHsU2bua8WfETtYGorbFX85fjhMCncWW5nosukwZ/09zIfS2vgXHO4z6/LqONXMKiPE6Z0JX9S1J/J/ao/Nn4ubR+JNp+J1P5X8SfQAHiLzgxy9p+JKPxOg2JR5ED6S/MfkMYdpMsIRNn0geiJPpQ8hjHR+JKPxNv0ea5/tL+h9j/AGh5DGDYe4Wwzf8AQ4qjL+h9j/aK9DGDYZBjJnQ+h9pBhodQ8jxgGG5YweJ0Bh+0IYueovIYwfQNSvon4nTGGx1L+iT/AEw86McwYa8Rg0/2E6H0KHUn0iPEXkMYP5f7CT+Xm/6fzLCiuhF5Bi/luO5a6e/mbOJaVfcXlRjMNJY5gnTAeJ0LAHYi258w2jGMYR8SxhHxHWB8SbhD2CfpSR24SQ2jWjHwqiue4RzHHe4CB9VEwLuHNCc7VakhqPuvr7TPnm10W4dqdWoXjipys2c5TfMptzm5f0zOjnmcsbbS7MuH9PmF9KVsT40qQAmP+lz1C2Ac1F5H41nCGEEMdQlxeSvAn6cIYuIySotoyBXGIYAEgMuI0lMZd1BY3HBSm+YENoIXcOJcZ32AdwjfiGqLCAA6EejxtCqeTGDuUO4YA+JOr54WTY5gbPxDkqGr8CjjrxK2TWoDqVI58GL2EGoaLxC9lxORSp+0240tj9pf0BmzqgHnxCVHXGE6bSkqGYdzoJpFXC2Q1wOpvTSkUu3gTVj0m8FKFsIWojy+QBjUzlPdU6Ou9Nz+n56yKQp/S3gzPjx7msCzDcEiYMfInQxoQRxxKwacqRfc6WPBXFTPqtOY1+nepZNOPouoy4T2jHr/AOM7QRMijJpjvTyv9S/kfE4OPSluI9MmbSOGUkH5BmbWR1TR46aUVJ/aKx68ZlAy4xvHbLxf7TQpV1tXB+3kRUFBSDcPFnfDk+pico46Yf8AEIjgxJH+0A1ajRen+ti8qLo9Z2Mqf5bn/wB3xPNa/wBE1Pp+b6eoxFSf0sOVb8GdxMhDfInR02sRsLafUY1zac9428fg+DK0vj57l0r/ABM7Y2Xip9A1v8NplxnUems2fEBbY6G9P/Innc3p3NkHuuqox6WSuAHZeIf1p0H0BBPHEzPoiDwI9gsrM2aT67dLHDQu1cTTi9Or9XcewstYV3v4MYFPTAzprpgnAAgtg5PEnyGVzr28VC+oCOuRGZgFPUyFjZqOXS+Glwe4DPXVQOfMkY1CbglrNVCkqzDSVt4gONpBjrqhAypuKj5NRQVpxAlAYOoxfVwnjqPQbV2/Al4zucqeai32VcAgg10YSgk/aadfp/pZ7/pbqKQTb+FJ7HuI4FVCBMgUGo0bRQFRNuYpb+8atg3LUCM2E9RNB48nyZrxOw8znlSDxGY9SyGiL/Miw8b2AyHqpkyad9/BNfaasWZclE1f3j654oiT8R1xKwr6fkIsuR+0B9GwHLGdrFqAqFWW/ic7V53DGkNVFt1lfzxhOluT+WgNrGHBWjBGtNyv/ZGNA0oq6ENdMoFzKdcQIJ1r/wCoR5Q3DCl+IwYk+05R1j3diCdW9/qi8acjr7cY8iAxSqsTlfzL/IgHO3yYTmk6bMg6MoOhNWJy/rE+f7yfWI8/2leIrqnIgFWIH1sYnN+rfmCchvuHiTrfzSKIH82vzOUchPZuVvj8JA6p1a/ME6tSO5zN0rdH4B0G1gAqL/mxMRaVcfjA3fzYgnVkzHckPGFWv+ZJ6MJtSdtXMYl38x5Ab9ZvmUc7A9mL3CSxDBpn1T8tJFb5IYTbl1DbAtjoCZLUkknmZi7N5lc/MJxir3rVuQSb18GZQT83Lsx+EHlWn6i+ZPqrM13JDwg8qf8AXHxJ9f5iJIeEHlT/AK4+JRzDwImSOcweVO+tK+tFSQ8YW0z6x+JPrN5i5IeMG0z6zeJA7OQO5WPGXP2mvHiA6EVyCS0pMJPfcaME0riA+5hqq9mTq5yyDA1wjgb4ubt6L0LhhlK2aiaTlzxgc1xUaNMABucfiaiy+IIZQeQDDVTmkhMYH6b/ADC2465Uf2jg6/A/tGqNx/pr8Q08IXHhY8rzI+lUjv8AE0HGwPuS/wASKV3AEbfsYjxgVdr/AHE0enANr8ZPV8xmbSZDlc48bN+Bc3ek+j5H1CvlUqg5o9kxz6z7rqJp95AUGvM6mn9OpVybbHiMw6UKKHH2nb02EHTgRsHC9W9Ix6705sZ4yA7lJ8HzPHYNCMTEP+peJ9L1OPbkG0WbnmvVfR8mJzqMSE4mNmh0ZHWr4+uBjxD6hI+Zq+nQuMx4AL+bjfpGuRM9bSB05o9TcEx5BTCZMeOvNTXj4Emqgcnp29t2M0TM30cmnb3X+anYwmxzGtj3qQVsH47i1WOTj1l/5gFfMfstdyEEHmBqfTa9+NSaHIiNPn+i2zKCAfn+mOJsOIIAldMT8zQycA7lKnpgeDFFKbo8SknabPkwZFy4XZHH+k1Ojk/k/VwBqAul1R//ALgHsyH7jwZyF4M0Id9Aw0rGXX+m5NFmOPMhU9g1wR8g+ROa2AbqA+09bpteq4hp9ZjOo03w36k+4MTrPRx9I6nQv9fB3wPcn5ERy/68wMAHHVQvpgCacmMgFq4+YlVYmiDDVA+iBdTPmU1XxOjsoUYh8dA/8xlXHfSHK/Rocyl9OsXdfmdZMQGM1wpPmW6gIFrqPU44j6LbZMzvg2md76KnxfzMefGr9L13DSsjkbeYaL3Gtjg1QjLCWFD947Ct0x/piiLepvTDeFQPMKQF/Q+Q+IvS0MwuaNQAiY8I7bk/iZb+nnAjkTWn1bTb9KGC/wBpxFWuJ7JsG/Q+4X7Z5NsdZXUeGl830cLUAHmacSOehx95SqF6Fxm40KPPgCFbcymfRbyRLJ2oAfBhAsqiyP3kpWBs8mJQGZWHXMDbUJ8RQ32IG/5gcQMyNYmjHrGTsRFWOILAjxFkDsYtQmQUI7apHK2JwA5Q3uozTh12RTRNiTef8Jq1WgTKCV4nHzabLgPU7yZ8eUAA0ZbIrfqUMPmEtieuJXld1Hng/eQvO3qPS0ygulA/E5ObSZMTEEEj8TSdSsOubCd0m6VsN+ZNldyk+03yt0n0z8SDGxgMqi0gaX9InxLGJh3Ae1XcEnmM+kfiT6RuqhsHjS5LPxNSaYtI2lNxeUGVlu5Jo/lSJP5ejzDyg8azyWfia/ocdQ001g8ReUHjWHdJZmx9MFi2xC68Q8oPGs8k0fSFSfTHmPyh+FZ5I/6Yk+mI/IeBHukmj6ckPIvFhHVQjKAlzRKhxIZch5gFDqXJJAJJJJAJJIRcgFQCSSSQCQ8WM5G+3zJixnI1Dr5nQxacAAMKUeJPVxXPOhx4+KAjgoSr7+BCIYcKKEHaeyZm3nH9WuRi9UAJd8GUD4qWKNiLV5gQeZZLHgHiVUscj7QPFA1LDnxKoDzBgDQxJjEdr7iA22Fv4uAdBOxtf3eBcYzEArkS78gdTmo5HN8zVi1rqKIDD7wN3fQtU2nzNirer8KzdgzsF/ottQXz3PL6XV4RlVhakcz1ekOLVYlZHXrkXyI4w/We9asKAlSxnY0mw2psTmYtOwrcQKnV0uF79rAj5jYmanTqF3KD+ZekxqyFHS1Is7pr2bkKsbHkQ9O2HED7SzVtAkm8X636aNJrmfGp+i/IPxOeye2fRvVNIjaL6OVAzFbC+RPBZMLY8zKy0RxUy79Oji7GPbUaohba4+8IAcnr7SF4bjU2KJmkb6FiZkYiprxmiCDEoQT5H+8w67076yFk4b4nU4omufmD4sHn8Q0/48xh1mo9PcrkUPiJoow4/adDHlw6gb9MxNDnGf1D/wAzRrNFj1ANjn+089qtFm0jnJiYgDog8iVrO8uzw/8A8oQBHXc5Ol9VUOE1QIP+udUPuUFWBU9MDwY0mAn9/E04NVl02UPhbY4+Oj+R5mNWINtGhgfMA6WXDpvU7OIJptceSv8ARk/8Ti6nS5dNmOLKrLkHJB/5+81XQq/vN2LVYtViXB6ipyYx7UyD9af+RA56cF6HkxD8/idb1L0rJpKyKwy6d+Uyr0fz8TkZSVsVABJ3EACDlNPtHMsWqfeCoB9x7gQcjH6dTDkG1CPM1ZCWY8zNkG4geTGMZSl9CCcLNfHU6CacsaAjho2alC0fJ8AQ0nGw6Y5Mm6uBOxpNKGXc4pQCWPwBGDSBOFFKOv8A3SvUcv0NIukSxlyfrr+lfiCbHC+o+b1BslcuePsJ0j6Y2r1GEY7u+YnRacvqlpbnsPSdLYtl5qaSorPm02zAVqqE8DqgU1eWgaufVcujLqQQTc+fes6MYdc9KQLlQc1ywDSjyZqx4xiF1bf8S8eMBdzD3Hr7SF/2idMA9nkk3BU0R9oRs9cyhxAGByYLorcgcygaNRgFiweYBnoiVdx+RTQ8xJQi+DA9CVsyiKEvdzKJs/b5gB48hU8Ezbi1ZAAbkTnEn4k3kCKzSdzGysAQRcY6JkFMoNzjYs5XkGbcWqBFGTZhizel4yCUnMz6M4ybHE7ePMPmWypk/UIk+Med2L8Qgo5HHM6mf0/dZSc/Jp8uI8gw1NhRABriVx9pDY7BBlXGXpCa8SXzco8yQHo9XA8Qww81MtyWfmGD01My14mZshJ44g3Kiwh/VPUauWlmfxKsjzHgMd90WTZkuVKyFV3ITcqSGF7iSrlyqjGpzJCqSBOeDwJcFeoU3ZKMglyQCSSSQCrlyVJAJJJJAJG4dO+U9UPmP0+iLDfkFD8zaqhUpRQk3r/F882hx4kRaAs/McOhY6gD3KPiGcZK+2Z1vzJEFMOIf0dwvdBGBh+nkSwrbgKgov6RB+3zJ9Pi49UccHiEVbyp/vClrLsNyMrDrqafpMeADJsI4Kn94j1iCk9gwitVNewf/SKbH3UDhHAlVzcI4yeYPXECTofeGDQgDyZLgZ6NtII7nR0Gv/lsoO4gXyB8TlpjyMeAamlNK4FnIB9oDJfr6L6VrcOqG3HnGSxYB7E6wYo/BIE+Y6N20uVcuPMQVPW2eu0v8S6d8SjUB0Yf1VYhrDr88+PU4tQWAVjQ8mdX0vTI+od+CuMXunntPqcepxjJjdWX/UpsTo4NVlwjdhuvI8GDN0tbmxthVgbyEm55z1fSq6nUIOR3XmdZD/MKx43L3UWUCiioIPYk9TVc9ZXjTj7I6i3XelXR+Z2PU9GmB/qYLOL+oDtTOdQ/MxzLjql2F4yBQImvEw74ERQ+ZaWLJMVNtvm5ZI48RKsWFDuGDfIMk1ZFBHZmLNi9vK2DNzklaJiSTXUqUY4Wq0GLKGpdpvxOcq6j082hJQn9PieizYN5Yqeb6mHLiI9pU195cqLE02rTVIWHDAe5SeppDgUbnFfTviyfUwn3DoeJoweoI4rMdmUdjwYIdYZA3Rl7yvmYkzhiNv8AtHNk3KRzcA3af1V9JuSt2Jv8zCf0v9/tEa/05MoOq9PP1Md7nxH9eP8Ab4mI42ANi7+Iel1mTT5LG4UfiBfPbMEskk2Qea6gMCTRnWz48erX6uEBM1cp0CftOaVNkEUR3xBUus7IAOO4pMZL8zYye2zx8QtPpcj8rjdjfNDqAXjTatDj7zZpsRcilLKTVDncZq9P9JyazKqswxr/AFsfAnVz/Q04Gm01LjHBYe53ilhV5/XMujRmIU5B0PCmefVXzZGdmJZuSb7ns8vpGDOPq5cZ2jm8rH/iZlTQI5GPHjb/AOKcf7ytJyvRtLv1rMR0t8T2Wj030kPHMw6NcKMxxqFsc+0Tr4jkJ9pQj4I5lTqMup7G2M/y75GACjo/M8H/ABNpt1Oo4Bue412qfJhGL6ZxkDsDiec9a0oOgyMRwOpcsvop6eGAOwH7TM/6u5udaAUAzE5AeoOmAsjoybj4l8GTaO7qBpu5hq4qosoPmWEIF+PmAF9VruX9YXyLlBRXA5gnCTzEBsUcXtoxTJY9pk2MJYVviMFGx3JDIvuCVNQLVDjoywxB7gngSoHrSuYg3c1YdUejVTmjuOSr5EVkodhcnF7pbKmUUw7mLGTXYqOVrFSARqfT+dyTmujYyQwInoEyeDF5tOmXoAQ1NjgyrmzPo2xc1xMhXkxpzFXJdy6lHqBK8ySSxAKgnuGZVRwBkkklEkksSr5gVSSSSBDsSQJIHjniFBXqFc3YpJJJAJJJckAkknmOwaZ854FL5JgC8aNkalFmdHFpFxAM3uaNx4seFQqD8mEQb5md6ac8jVd454AkYBjS9CUBuFA1UIe3qTraTB4sYC8xhYIvt7mfcwHfMIKa3PcSlnM3zUm9vm4JbGeK5Eo5Qo8QBm5j13J/iHwB9zEnIxW4G9mPJMA2A5FAvIIX1Rt5yC/tMVk93KBPN9QPG1dUo4NEQnzYG7ofic7sdyWfJgMbCuJhYyCvvEthB6yD+8XXt7lKSDUBgxi93JSaMeLEvLOCfx1MoNy9xAoG4G3s+MgUYJIsc1MisQOYW5iaY1AZG/FlXGbI3XNZOPLi9jbSeKucbeyw8bsSRzcR47Xp2uy+kaixmtCPeg6aem0/8baBWCZlyICOT2BPBbiPaxsxWQbsh8cRs+vz5vuvruj9b0Odg2m1SMD2m7n+06xKZEGRP0mfDcZZXBUstfep6L0j+Ktf6aRj3/Ww+UfzBF/L/HvtZiTFlLkXibjIp8icjV6T+VzBaYqw3K3yJs0vrmg9U05QOcWRhX08h/4mvFpv+o+iNifnPp7Cg9kXxM+po5t5+vPlKPFn9oRoV2D8Q1U/ELaCLMyx0KVvgmHyfEWVK+PxKUgnsg/FwwGgNzAK+3nuQOZe8kAiogRkFHqj8CY8nJIZeJ0Qtg+STEZMN3fcoq5rYVZq29zNm9NQm6/tOmcW2wRAI8UY9Tjit6Zlr/DystfEV/8Ar8A4yl0HHM9GmMAVXB7PxFZMeLn23ff4j0scLH6tkx2MmPn7TXg1+lzisjFb89RuT03T52JqifiZ8nou02rWIyx0EsEfRzDIp6N8iPvFne8oKsP6h5nn10eqOf6WnDM/2PH7/E7Oj9PIVQ+d8ubshTSgRYTpDRab6Bb3Enmrm3Rsn+Egxr/hngEzmsfpDatkjgi5q0P1cuoRQu3m7ixNrqa31HDpkdlxKiluv9PzEL6lpdRmH8quNM233Mwnmv4n9T36UafEV2vlDAjugK/3M5XpHq/8ll96bk+eyIXk58e0z4n1nGbVhlB/oWXh9M01UrEn/SRVzPpfVfTsxVsSUx7riddHw6nH7Q4YcggQItPTRjxEg7W+8Z/iYBTix3c14MpZfp5Qd69Fh3E5wdvuNg9mBazfWylvazVFajN9VDizIuRTwdw5/aES2MG656mTU5Sq8Hk+YFI8f65pDoM+9bOLJ+g+B9pwWJJvz5nus64dffp2egMgtGP9DTxeswZdHqcmDMpV0Nc+Zpz1v1rzf9ZySO5FIPmATZkHf2lqO3SX94v3fEhBr4gBl6hjLxEk1/5lbjYgGoPYhArtN9zMGoS90WA5kRpX0l/1QA8EuQRfUYN+gPkQDpj2IJcAcEgyLmYCiYErYV7EEsL5BjTkUizzFmiTUAtchWacefiYrMJHoxYNdFc1xq5fvOcMgqEMhivJumSuQUamXU6EFdy9mAmUgTRjz8Cz3JwnHy4mQ+6KndzadM6MQKM5Oo05xN9jGiwkSGVUkCSSSS4AMkh5k7loSSSSB4kkkkCSSTn7yQVtc9epY7kkm7BckkkAo9y/EkkAfosSZs1OLAnWVRW2uB0JJJHS+A2QGk2gqDJJJbRD7QKMIdSSRVRbE3Ld24F8SSQpguV3xJJEIuzUpe5JIfw6YhJHMtRZMkkAWejKH6ZJIBVmWerkkgESEPMkkAYBamV/UZJIHEJO8C40cNJJA15P8w/iVVKG8ySQSoky1YjqSSAaMbsGFHki7+J6/wDhH1jWY/WU0e8PizOFbeLNV8ySSaXc/wDV3vU8KYtcwQbQeaExljsPMkkz6+q/P/5KUllNwFALV8SSSTpoUAAj5h0JJIgugTE5eW/EkkIUZzyAT8wcigGSSMf1Z9oseZj1AomviSSOAOIkYrHct3bjmSSMnQ0CKuiysOGdbJ/cQ9KoVsxXgjGRYkkjjO/SK75nT0YC6fO4/UMTcySQn1N+PC6xBl1WVm7SgKmLaFY1JJBU+DQcmiRQvgzregZ87ZHvPl4HHukkhPpdPQaf1DVfXYHKW2ni+anpcZ+sMZcAlhZkkh1/EMrAO5BAoTla/GoJPPEkkQn153Wu2PVYnU+4Uf8Aeb/4q0+LN6amsdQc3A3SSQ/xrHi9in+kdStg+JJJstSsV6kst3JJAEn9VSeJJICLU2JGPEkkBUUmRjyJJIBbeItj1JJAkXky+mIkkgFmDJJAUQJqEh90kkKDgTUNWNiSSKhtxsa7g6lVZORJJIDj5BTkCKHZkkjZ9LgnuSSOCJLXqSSUlXmSSSAv1JJJIEqzJJJAn//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sp>
        <p:nvSpPr>
          <p:cNvPr id="53254" name="AutoShape 6" descr="https://image3.yibei.com/books/krs/110811/4e43a0137e021e5b5123e476_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sp>
        <p:nvSpPr>
          <p:cNvPr id="53256" name="AutoShape 8" descr="https://image3.yibei.com/books/krs/110811/4e43a0137e021e5b5123e476_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sp>
        <p:nvSpPr>
          <p:cNvPr id="53258" name="AutoShape 10" descr="https://image3.yibei.com/books/krs/110811/4e43a0137e021e5b5123e476_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sp>
        <p:nvSpPr>
          <p:cNvPr id="53260" name="AutoShape 12" descr="https://image3.yibei.com/books/krs/110811/4e43a0137e021e5b5123e476_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sp>
        <p:nvSpPr>
          <p:cNvPr id="53262" name="AutoShape 14" descr="https://image3.yibei.com/books/krs/110811/4e43a0137e021e5b5123e476_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pic>
        <p:nvPicPr>
          <p:cNvPr id="53264" name="Picture 16" descr="https://bkimg.cdn.bcebos.com/pic/a08b87d6277f9e2f270ac0761030e924b899f395"/>
          <p:cNvPicPr>
            <a:picLocks noChangeAspect="1" noChangeArrowheads="1"/>
          </p:cNvPicPr>
          <p:nvPr/>
        </p:nvPicPr>
        <p:blipFill>
          <a:blip r:embed="rId3" cstate="print"/>
          <a:srcRect/>
          <a:stretch>
            <a:fillRect/>
          </a:stretch>
        </p:blipFill>
        <p:spPr bwMode="auto">
          <a:xfrm>
            <a:off x="7020272" y="2065632"/>
            <a:ext cx="2123728" cy="3077867"/>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7504" y="555526"/>
            <a:ext cx="8928992" cy="954107"/>
          </a:xfrm>
          <a:prstGeom prst="rect">
            <a:avLst/>
          </a:prstGeom>
          <a:blipFill>
            <a:blip r:embed="rId1" cstate="print"/>
            <a:tile tx="0" ty="0" sx="100000" sy="100000" flip="none" algn="tl"/>
          </a:blipFill>
        </p:spPr>
        <p:txBody>
          <a:bodyPr wrap="square">
            <a:spAutoFit/>
          </a:bodyPr>
          <a:lstStyle/>
          <a:p>
            <a:pPr algn="just"/>
            <a:r>
              <a:rPr lang="zh-CN" altLang="en-US" sz="2800" b="1" dirty="0" smtClean="0">
                <a:latin typeface="楷体" panose="02010609060101010101" pitchFamily="49" charset="-122"/>
                <a:ea typeface="楷体" panose="02010609060101010101" pitchFamily="49" charset="-122"/>
              </a:rPr>
              <a:t>素材摘录</a:t>
            </a:r>
            <a:r>
              <a:rPr lang="en-US" altLang="zh-CN" sz="2800" b="1" dirty="0" smtClean="0">
                <a:latin typeface="楷体" panose="02010609060101010101" pitchFamily="49" charset="-122"/>
                <a:ea typeface="楷体" panose="02010609060101010101" pitchFamily="49" charset="-122"/>
              </a:rPr>
              <a:t>1</a:t>
            </a:r>
            <a:r>
              <a:rPr lang="zh-CN" altLang="en-US" sz="2800" b="1" dirty="0" smtClean="0">
                <a:latin typeface="楷体" panose="02010609060101010101" pitchFamily="49" charset="-122"/>
                <a:ea typeface="楷体" panose="02010609060101010101" pitchFamily="49" charset="-122"/>
              </a:rPr>
              <a:t>：</a:t>
            </a:r>
            <a:r>
              <a:rPr lang="en-US" altLang="zh-CN" sz="2800" b="1" dirty="0" smtClean="0">
                <a:solidFill>
                  <a:srgbClr val="002060"/>
                </a:solidFill>
              </a:rPr>
              <a:t>"Everyone pick their favorite tune," said Dumbledore, "and off we go!"</a:t>
            </a:r>
            <a:endParaRPr lang="zh-CN" altLang="en-US" sz="2800" b="1" dirty="0">
              <a:solidFill>
                <a:srgbClr val="002060"/>
              </a:solidFill>
            </a:endParaRPr>
          </a:p>
        </p:txBody>
      </p:sp>
      <p:sp>
        <p:nvSpPr>
          <p:cNvPr id="2" name="AutoShape 4" descr="data:image/jpeg;base64,/9j/4AAQSkZJRgABAQEASABIAAD/2wBDAAgGBgcGBQgHBwcJCQgKDBQNDAsLDBkSEw8UHRofHh0aHBwgJC4nICIsIxwcKDcpLDAxNDQ0Hyc5PTgyPC4zNDL/2wBDAQkJCQwLDBgNDRgyIRwhMjIyMjIyMjIyMjIyMjIyMjIyMjIyMjIyMjIyMjIyMjIyMjIyMjIyMjIyMjIyMjIyMjL/wAARCAEsAhYDASIAAhEBAxEB/8QAHAAAAQUBAQEAAAAAAAAAAAAABQIDBAYHAQAI/8QARxAAAQMCBAMEBwUHAgQGAwEAAQIDEQAEBRIhMQZBURMiYXEUIzKBkaGxBxUzQsEkNENSYnLRFuElU3PwNWOCkrLxFyaig//EABkBAAMBAQEAAAAAAAAAAAAAAAECAwAEBf/EACQRAAICAgMBAAMBAQEBAAAAAAABAhEDIRIxQQQTIlEyFGEz/9oADAMBAAIRAxEAPwC24sJXceEVGwn21+ERrU/F2yFXE6GBUDCUy6qAT1MVx+noFkMFQnTpTmiSDEmPOkBAGXc9DS1KCQYPwFOIIPtQJIPhVQ4keVbFUKKWlrSFnxCpTPvq3Hl3pP8AvVa4gt27px23cEocCkkD6jxFKwoJIheFNqEEKaVqOlCcKZT6cSkwcvxqJgmMHDmUYJjBDawlXotyrRD6Dynkaewu7t18QC2D7anYI7NK0lUTyE06Mwzili89ZBbK0tvNrDzKzqEOIMifCqbwwzaY5xfiFy5glpcNiyaD1mw0MozHvKQCZBkaRrrVr4nxlNjaHDLNXa4tdjsmWkalsHQqV0GvOqjd4C1/qDDcLt1LbVZWp9IfZOVRUSOY13oRdCyVovth9nHCreJJxjJdOIbSFJYvFHI2RsVBQB06E1m3G11aXX2gIucE9HS2sZUP2yQA4smFKJG5nnRBHDtxid43b3mN4i9bKH4S3VK2PiaTxVw03w61b3mGtuG0yFp8E5ikzIX8Y8KPJMRY2ts0vDrJFrY29uhS1qbbErV+dRklR8SSaZxlzJhN04qAGmVrUrNoABNC8P4twj7jt7u9xC2YUoBKs64JI303j3U1iOIN4/c/cthC7clDmIXCT3Ute0Gh/UogSOQHjQY4w2h0YLaF0kOqSHFzvmVqZoOEj0+Y2cTVmxaA0VK0hdVrDZu8ThM5Q4DNKux30aBaIyMD2gYGkaGnzGZScsKI2mmmlEJCUp12mapHGfGrWHPXGHMoK3kQlagTHjJFFgWwpj3GWG4aty2CXbp5MJItwCJ8TVPveLLl14ljD1MkjQvyfkKgWCcQxKLhuz7MqOuf888/CjisJulIU26CQNid00LRVY5fwFI444laSpQVblE+wq3Ee6jeEfamUrDOMWBSkn8W11jzSf0oZcWCjaj1aStIO+kmq27h76EKSsJBIzCFTCv96KcQSxSNwscZw7G2C9hl01cIGqgkwpPmnlTeJj9lSNdjWJYU3fs3zdxYqcYuUahxJjKec9R4HStCd40Y9GZZxBtTT4SQ52eqZ6jnBrNE0qCGHfjE9EVZ7YSAoiZA66aVVsGuGbshxpxDiFJIkGrQ2ciUpBy6CBG1ZBkOqUUFJ0IMaxSNQtKfGfjTyUEwNDGvvqP/ABj1JE0RUVrERC07+0r61PwYAtjXXIr61DxNMkEfznapeC+zoNMitTUxvAylKZEAz16V0nPCQUpVsda60DlSZJTzIpCk5CpUg9KcVEG+lNuR0WkRPjVfP72Z/wCZ0qw3utsSf50/WgC4F4Y/n0pWOiwYcJt4y7OKokoA6QQOoofhplhR1AzqFEEqzA6EUyEfYg5QCADEfOgGLfvD8820eJqwr0SABoKAYuAbh+N+yTr8a0ugx7INgJXOg76IB86tCQSpRBEE6+NVPD0lL6lKUSkqR3eW9W1MZ1Tt50ImkKUdwTEdBNNKJUFyfyKHypxYIIPKkkznMjRBknyNMIim3RCSgmfYA86gXXHdrw7c9k+2HO0bmG1jMkjbyoDxlxGLbsrW3cIIbzKUDv4Vltxch1wqWZJrQjbDOVGk3v2t45cPqFkq3tWkjQBoLVHmaqOIcX4re5w9cklRk5RlHyoApQIEKM02ocydKsoIjzZZbDjHErGAi4cUiZUlRMH/AAfGprfGryn+0fLhTOiAQQkeE86podSkaCuBzWYFHgjLI0bPhn2gW4DSrV29yo0U2+lKpEfzJ1HvEVpGC43b4zaBxp1KjHeCSPpXys0+ESUkpV1Bq08NcT3WEXKVpeWlM7jX5UjjXQ8ZWfSCp2BJEzNVO/T3nJ/56qnYBxRa41bohac58d53qDf95TusAvLikkPEdweDdWx6Ff0qxawSNqr2EaXVtvOZWnuqwjaIPjQRpdnjqIjWh+Ma2BO/fTp76JpAAkiKG4wf+HrjfOn60RSsqn02dAQsVYsKM2emkOK+tV5z99PUqG9WLC9LE8/WKHzpUPImn2d515V4aTqr310jTpXgZkfrTiFcxn98udP5NfdTGGR26OvaCpGMp/bLrfTJ9Kj4YJuEQP4gpX2Ouizk6k66UmJ0H1pakakhOvjXEpMRI1phCNf64dcTuEfHWqrcph/fkKtmICMOuOpQRVVuBD/uFCQ0Sw4RHYuyJ7w+lepWEaMOmJ7/AOleogfY1jJlT4iIEzQ7CVQ855CKm4uVKL0/y1BwnW4XG+WpPsr4WIyoiI0rigoAwDpzpaJSoEyJ+dOhUEiQBzpxCMFKKhPhQHGAfTidefPxqydnqdNaA4yn9sPv/SlkNEe+67XE8Htre+YQ+1Ku6sTB026VV7vg9dgtCLV9LdknvJHYJLqTrJS6dU7+VXawT/w23Pir6VNcSh1sJcAUCNulFMDM6w69w7AlLRY2il3joIU8slbiv/Uf/ujuB4S6zaXmI3gm7uoKv6RyFGvuOybfD4bGblUxxMWjo8NvfTN6MirWaSMTZkaBRHzq1OsocJacbStpUhSVCQRVatx/xJIA2V+tWlX4w0mOVTQWUjG+BylpRwZxy3YWSXGmwnWdCAYnwiktYocAw9mwt7JTaGxBOSSonck8yetX4KGk7kagbVFvcPt7kAuNpPjNPYvpRL3ErrErUgJUJXqIiifDlgm2bKlzmzDWiN9bNNWpS22lIC+QrmGbKnkoUtj1oNLWxZ2rl3cOBCGwVEkxWb4PhzPEXEb1880F2rK1PFJ/irO0joBRzjZu5eaZZbXDZBUpPUyBPu6VHwi9XgWDtt21gp9BSp51wqgyTAn4TQl0PiWxy7Sku5mxlAOgnamvSVE+0qeYHWmU43aYhchAaU04fykbGnwpsZs6gnLzO9czPUVNEZ10rSVDxOu9DrlII5eRoheXFulEtqSpMe1OlA3MRs1K7MvDMecU0UJOSoivtjUJBCvAxQnEHwW05wo6xmzez4UbXqe7rroTQTGA2g9w9xxMkdK6IdHDlSJPC/EK+H8aCHVZrVwQsToQeY8a3e1KHEIWnvJUkFJA5V8xvEEsFSu8ElPwrfuBrxb/AAraKWslaElueYinaOayyIhKthTKk5XExtNPCEqTl0B5b0ypXrII0zaUDFcxIbRtnNSsE0AHVCv0qHihhWn85qVgrkAbeyvek9H8DzRGTz5RSlgKQcwGm3hTCXUzA0kRTiFkICUiFExNOIQL8A2ytvbT9aAOCL1QiCF1Yb2RbOBX8yfrQB2fTVf3/GkYyD2HJJYWNpdJ32oiUlJiZioGGZuxWDOjp3ojuqUwU9By8aZCejT0AlR2G0UBxXV9+B/BTr8asDqZKZBjrFAcXT690g7Mp16b0GNHsG2QlaoAPeT9atiPbIidelVO0EZzuQUnpzq2ASoqkb7VomkKIRsVEz4bVTvtCxFywwBttsqAuXQ0ohWWBE1bnneyStW55RVX4rwZOM4NcWrocU5l7RtQI7hBkHWnQh8/Xz6nCVKPeHdImdqYscKucSfyMInqo6Ae/lRK34bxPEr9dta2zrziIKtAIExJ8K1LBODRh9ghp7KlQHfgaqPOfCRHhvQyZFBaKYsLyO2ZPiPDlxh7CHFLStJ5jrzHnQQ5kGDIre73CLUN9mto66wTqR48jHUb1ReJOG7YNKXbNlC0pkhNLjz3pj5flrcTOyZrgMKpS0FKyk7g0lQhUV1nA1scnLp4Utp8tmOdMKVJmuDU1qBf8LTgfEFxhjwcacWADsFRBrWsJxlOL4Ul8KBUXCTA2kfKsDbcKVCr3wLimTEPRFrIQ6O7rsoVGcS8JeGwYRPpVvuBnV5eyasJAySN6rmEyp+21g9or/41Y8xgjWKmkPLs8JyQRodaH4xH3aqT+dP1ojEA+VD8VH/DVyJGZGnvosCKy5BvTH8wqx4SAbEkf8xf1quvJi8P9wqx4T+6K3HrVUEx5E4HKANDXFcgkATrShJ3Ewa8YJPSdNKYmVzGdLu5E6wkj4VGwv8AeUafxB7ql4ykC6uCJPdQflUXDB64TP4idqV9j+Fp60gSJ08qWqU+Ne2gTrE1QQi32uHv/wDTNVa5Mv6DkKtV6mMPf6lBmqtdCHhHMCaWQ0Q/hIJt3IMd4fSvUrCfwXdPzD6V6smBrZGxTUO/2b0Own8dUfy0QxTRC/7IofhOl0Y2y1P0r4WNKjAME9TTqSNQBqaZQJV5CnZB0zR1FOIKIPOOu9BMbEXxB11MfKjQ1g6zQbG59MnXUn9KSQ0Qjh2uF2437xEe6piCSSANDtUTDIOFsnmHD/8AGp7YVAB25GmQGcDZWhQTG/Wm1/uzo8J+dSiSkSDM0wv93d8qzMirMgjFEf3HWfGrWsKDvd0JqvtuMhLaCR25vFqOmoRAjXpNWNSczqDOnM8hQ6C2eCFZU6a9aS4hIRmB7086kLTKBIJ/qGlMrgpVCe6Y05CiKBcREsKB5KmmcLj1k9QalYkkhhem5HOo2FbO7gSCflS+jro9xEwHLfvgZRseh/3qJauW1thVsu5UlDRtw4rOoJClVZ7i1bu7dxlwSFAjTl40BxKWLVm27JlTaEBIzpCj50s3Rb5029FcscfsbvG2UI7J0dpEoIVE0zi14wX3mAQRmMR0FT12qbaxVdW7bDaySJAAI0qn9tOLoQpQVmkTy8qlVnd0SRZYOADcF1RIlQ7SEieutcKcOcSGrVDYEH2TPPrU96yQQQthpRKYUFoCtKgN4bbWzwdQhpuNg0Mo+FGLBKD/AIMXDara2X1Gwiqvjl6ksthE71ccWu0LbBgAncDmfCqTjFrCUOASFaRV8ZxfQv4A1vLcKe9qnUTWicDceu4fcJtLtOe37INttoTsqRqTzmqG3YqeUsJBnsysRyApnDLtVnetvJCSUHMAdR1q3ZyNOL2fWCHUPMoWkESmQI2pl54FSBrM1CtLo/dlq4SoFbKVEE6iRNNvPBISrZU/mNJQwHxR72gk7OGnMHehaNP5+dRn7G8vnFpYajvk+sUETO0TvXLZp6xW0Blec74KETorpJ0PuPOpPJFMdRbWi1MOiJMzy6UvOoAmRAPOq1b4rdnIVWqAgqykZxmHgATzqQb/ABFhHbP4Wrs4JOVY0HU/4rLJFmeOSC1+qLVyDpKdfeKBPKBv1Ec10v78s7y3caSvI6YORWhOo+FRHlReq8F0z30BKuy04bBt1xqe0Pu0oigKgj4HpQrDCA24JP4n6CiyAAkhIPl1NMhWIdHd13HjQLFJ7dyR/BH60bfhRlI08KC4qPXr0/gD60sgx7BdpA7TQ/l+tWsAKWRBHOqpabuaaQPqKtqAFK5bHehE0iLiaslhcrAlTbRcSBzKRm/Ssbf+0N66w+9dfccF27IYZCQW9dBJ3MDWtrekIUkagpIIjcEQRXzVj2DqsMYVbMlThW4QhoJIUBm0BHU7aVRCs0Tg3CGDw4ziCnlpxa4JuGXgrVIB7qSOigD8avpQS0pRQULICso5aVQ8JxJjh7BGMJezpxBDUOIebKSDMmJ3AJ3mrfiONW1g2E3DgS44lIInbSuTJbZ6GNUkDbxSkFUzB1JKdCf++dUrizEU2uHqDYAW4SkDceJFHFpxFvM/b4gblo69jcJkHXYK5VQOM8Q9Jcb9StlaAQttR1SaOOFyNmyVBlOWrK4SddTUdSpUTS1qKlkzuaRGZM9K9JHjSZzeuprg6V6iAWkSYonhdyq2vGXZIKFAg0NbMLBO1SGiDBGlJLoaOmfRvDNx6UzY3A1StRJJ3nLVrCfjVE+z0lWAYQVHUqV796v0DfQxrUEdDEjLBzK1NQMWJ+7nMu+ZH/yqfsCDAEztULFhGHujopP1rAKw9Ppxk6lQqw4XPoyhM+sVVfen009Mwqx4WSbRZSf4qvdSoeRO2GnePWu5SZ0jrXDOsTyr0aQSZ8acmV7Gtbu4idEI9+lRsN/GSdYDidql41pdPjnkQaiYaYdTMx2ifrS+j+FoOs/pXgAkaknlXYBO/wDtXjmk9CZ3qghFvf3C40/Iaq13o/p/KN6tl8ALG45+rM1VLoy9J/lHOlkNEP4Voy4I/MD8q9SsJA7NfmOfhXqKMyHiROVYAgZZ+VDcK/ez0KaJ4iQUr1/LEe6hOFLi7mI7tSfZRFlSqDJ3p4EKAneogUSqEzFOpVJExHlyphSWlKgQSkgDwoLj2VN7lzAmdiR0FYzf3OJYrjN2FXrwSXSB3yB7UDY6Adai4s/iNncKsnL5VyLeE52nyttUbwfhQewrR9BYYhX3U13SPWfpRJttcDuKmOlfObeP4i9YJYCk2+VtTa30tqKnEEg66+0I3EGNKitX94blCXLpbjZUIzXLiARPWdKyZqs+mEpXJMKgbiKZdSOwd1TsedYH6RcusK7DA3ZUslLjt2+7CegEgHz51Cum+IHFpPo7yURGVprswJ5b0vNPQVBmxJKRiAhadHNRmGmtWouNoWMy0e5Yr5vVh2OOBCXmLoBAyp7pVp0ophNniNqtTj/DCcTQdE9ut1GX/wBqh86HJf0zT/hvy7y2SiHrq3QCdlvJT+tNvXdmEpi7tsn5fWpg/OsMdx/F2FBqywbDMPKtD2OGZ1pP96wrbrQ4DEl5by1ubq7vXMxVDJAanoTz/tGlHmhVF+m3YxeWbDJ7W6ZbCspTmWBmqBh2L4W264hzEbRK52U6BNYYkXjDyy6h5K2VBSgZzJHM6/rpRfGMGasvR8TtLlV7ZPugNvHQqVupKhuFDWeukVrp7GPoNtxt63L7DqHGynMlaFSD5HnVU4huU27gAlSin2epqrcIY5ei/tsNFwfQ5WkNZYGxOx1FFuIllp9Vy6QUpTpPWky90dfy/rbAeJXT7gUly8bSkM5UNZBGeZ33qsZbphlxD92lRdOiTGVPv3qfet37rfbixdyOahSwAI8qD3qbxME27g5g6E1olZcn+1Fzwy/aXZIaec7QoSEhaevSoN64S6VpO3Kd6reH3rrFwkqSpKZ7wIjTr51aH7XIMsyDqDSNUyim5RAlyouKRMxrQfGGSLcrS6cwEyeVG1pJe72wmKE4oUulDZGhUBV46Zy5I2hdqhLGAO3eWCbVSR1lSgKrNg02m7bLxGQKBV5TrVhxW5DeFtWaNSopcXryGyfjrQnCMMfxfGrSwt0Av3DiUIHQk/8A3VI6TZzfRJOkvD6Hwx8Yzh9suxBdDiJQYgaafKKdxK6wzhdrtsVvWUPqTmSg6qI5hA5nz38Ki3+OW3AWA22A4Uk3uLliUgI0SP8AmLHIa6D41l16WLi6uL3GMUXeX6jKkNwuT0n2QB0GlSyu1o2GDnt6RYsa+1S4fcWnBbBKUlWZF1dmVgxHdT7I981VX8U4qxlSvSL28dZXJU02kpbMc8qQE6UlWIZGVJt7VhtKwk5nE516eJ28hTL2I3b4h25eUg/lzFI+G1TSf8OiscOtkZrA8bcYD7gbaQFBOV+4ShZE7hJM5fGpf3Hd25U6jHLVpYWQMtyoz7xypjtUnvqSFlWpJVBIpZWCgwEkxprqBTk7RLQrEGk9/FsOvgWgQlx1SVzOoCoGo8dKt2DXpvUIazpcfSJgLCjA39w61RSBJypZJPJNIBCCNOzMgiNp/wA1l/4K0jdMEeS+y8W3EuesGqDO4HSjiQSMpVAiQa+fGcVxG0WlbN282puFJKVESY3IGhjpV34e+0p1p9NvjQS4iQkXCE5VJ13UOelOmSlH+GkqTEACT1oLi5l8gbdh+tGu0auG2n2iFtrTnSobEHnQbFz6/wA7fT40X0CLBNqCA4ROw5+NWuYJ1+NVW0/iyfyz151bmxBPdzUsRpHUzEAgnLzqu3nD9hcY9bYopoF+2CigxuSIk+WsVYUEhW0iIoVjN793WwcTEqUG0k8utGb0HErkiuYyzbWty3ePS86nVCXNRPKqbii3cRu1PPKUrlMUVx++Vcul1RzZeQ5Cl2Ns1d2SjlBnUGufrbPRaVaImFu2QwdCyv1oWoKVmkmDoDVc4vw9N0EutkFcZZHMHap93wziKLhZtncocMwT3VeJHX60u8wdxm1CXHFKKQOfPyp00naJTXKNNGVvsONE5kmo4ke+rniFgmFBSQKqd22lt8pG1dsJ8jy8uPiM7r8K5sffXgYr3OqERYBPlT9umVxTMxIA1qVbDUaamlYY9m7/AGfEjB8PbnUOTHmDWhpiJ+VZr9nq/wBlYBHdQ4kA9TBmtJTAIgkHxOgrnOhnlSDtpPSoGLR93OnxT9RRBJJSTodOXOoOKj/hj0jp9RWMisv6XZ39oVYcKEWzkE/iq2qvPk+lnTXMIqx4Uf2de2jp5eVKh5E0ApnNM+FdWIME+NdVCnNdz0pKoJnWnJgDGhN1cSZ9WioWHEdpv+cVOxv96e5eqR9KgYee/I3zJ5eND0ddFsG/U8prygoxG46V4KTnO+9JEydaYQZvD+xXAOnqzVUuyC8I/lGlWm6EWVwAP4Z2qq3X4o1E5AaEholiwojs3OZkfSvUjCj3HB5H5V6skYj4gnuq1BkGKD4X++JAHKjN8O5JjUUGwzS9TEbVN9lF0WBJIUQqY8BTja+8mYGwFNEHtCE04AoEdNqPgDFeJrlLeO3zNvbs26kOFGdsHMd8xPiSdTTWC4arEmCpLSnn3HkstNqaUoPLInIlQ0SQBJzGIorxwwwjjZxSZ7xQpxEQFJgfWrXgKmGMLw52yADScdYUFI/LmQUk/pU5SrSD0rF2OMDDrZNs2vgdhCfyC5VoqdlSCfhXPvCySZF3wChQMnVxUn4VmfEy1N8Q4ixlgNXToEDX2zUnBbNu+QE3DhbCxotQ0BBBAnx1FNw4xuyaXJtGnHjBbKghHEXBjTfJKUuK8tY1ppfF76p//Z+ExGwFm8r5VW76zwxvEWkJcRasPhLbpWkKQNDB6j3VI4g4dW2h1QuAt1IQAEK9sdUnmIiOdJxiFR/9D7/HF1bOQviDBLZWUKyKw98mI9qY2pDnHtytlTR4ow0OAzmTg7+0bEER76AXiFKRbKL7DLbrXZJddQpRbSn2gQnXUgCmm7cnDS5dWsK7EoS4uZjaSORIJ32mhUUgqFvsKK4+R27TiuKMOWEQFJThDsq011iRJrzP2iIaYcT/AKksg4opyrRgrgKN58DOm/Sqle8EujM4w4gNJQlSiTO/PyGxqqXljdWDgTcMqbBnISmAsAwSnwp4Y4S9BJtGjXhvOLf2lh5F5b9q1aLdtrLsVrdVJAKTrHjtVID72E4otCQtt1pwApC/YUlQ25HUVfPs4UP9J4lmuTbpbxSzcU7BMDaNNdfZ99B+IA0nizEcTRkcXbXwZQ0pI1USZMHfLvroedZri6DF8ghZ4o1dcanEG0Bpq4ui5kGoTnGvzJq+XOGIxVAWskIaM5R+Yis3wBCLziC3lCsi3cwCoCvDbSfLStGu3ruyv3GGlwUHY8xyoZV0zq+aXaB+NWVutlsLZKUpEJClx76rDtgwoqHZLHiFkg09jWK3y7hZeYdyjmEEgUFOMvqzJaYdMn+WpJP+nb+RJUSzZ25UhCRGUzRBakr73QRQezavH19pcKLaCfZ51Mvbtu3ZhJnSK3oE1QLu3Mqla6A/CgN2pDySVrGUGQZpeIYiAFSdarF3equHIBhI2B0rqxx/pwZ8qXQWQxc37v7JbOvIKsoITMmr3wjbWvByl41iz2W/LRRa2yAStObQrIOm3WgXDt1c8N4Op91x1L91Cra2IgZT/EVI58vKaHPXLtxcFx9anHzqpSiT9a03f6ojGN/swxfYyq8Vc5Abdt9RWqVFTr5J2Wvn9PCoAWE6K7oGoA3mh710hpBlUqI7xMGhb+IuvS2ySEc1czSxxjyycQu/ibTEoSrMomdtabRcXd880kFDSXDAW8qAlI3UfAf/AFRLhjgjEMWbFwsBi3J0W6CSvxA5irgfsrceT/4lbNojvENqUTHMg0bgnQeGSSsyx+5c9KcbYuC42FQlWWMw6xyqwcO4BiuKpVcl829k3JW6U7nokczV+wn7NcCtXgp19eIrTqEKhKPgN/jVlubYJbSFIS2w0BlbAEabaDkN6Esq6iPD53dyZmN5w/i2H2gfS8l2NShYgj3igdtiTalFpUpXqS2REHwPOtVvbu2dQWlLAUoaBWk1kfE9gqzxHOlJGY5kqGmtGH7di5Vx2ieQDIQuJ0ynQHT5U2lYJM7/AJfPpUS2ug9ZDOIV/wBz86dWuXAZVJAOtGiadmpfZbjjy3X8FdVmbCS8wD+Qg94eM7+6rli8G5B3JYP1rKPs1bL/ABxZKSnut9o4qNkgJOv/AH1rVsV0fQBt2B199Z9C+gm12d39idKtYJHUTzqqW38U6/hnWrWORIBkD6UsQyHBAWnoTsKrPF1y2LBFqtKVreXASd4jUj9Ks2XXupJjXWs2+0Z0u3iA2FJLCUSpJ1B1P60J9D4FcytDAWkF3srx4F2QorUVd2dgOvjVgsXW7NkNJV3UjKCelVmyxG4KcjgU4R/FSJ08Rv76JozOsrWvRIMA+6oTt9noxqIXVjbbKciwDGxoDieOM5O6QdKF3aXFLIbUtRO1B7tlxKSVKp4QRLLk1oYv8TCyo8qqr6it4qPOjPo5feS2gSpZAA6k6UvibArjArhu1umS0+EhTiDukkSAfdrXXConm5W5leIr2vWvGToaWlMnrVzlOp3G1E8LtXbm6bQOZAAoehpa3AhIJUTAFXbhDCnDduF9tYcbISGik5p5k9AOdSmy2NbNM4Otw1ASkAKupSkbREaVfdNABVXwhsNOW4SAAl4D5HarSnrAInU9KiikuzoBAIjQneoeKAjDrgTOgM++pkpkkkz0qHiuU4a/EeyJ85FEUrFwR6YoAn2hVgw1U2zqif4iqAXI/azygij+GR6O7zHamfhSoeRPCgU+dcWYA0iBXfGPDakKWYIJn3U4gCxozcOax6pP61Bw9QDhgwSoCpuNGX3P+kn9aH2EBw8tU0PR10WtR1Gu9e1y60nNCiDSCoZtSZphBN0R6I+BH4atemlVW6I7VOs90VZ7tX7K8OXZqn4VU7sw4NtUitIaJZMIOYOQeleprCiSFweQr1ZPQBV5og7bUEwzS+b8qO3oSUHcaaUBw3W+RUn2UXRYCkF05iNaWk93WddtabV+IKXqREGOlHwxnvH2HuXGIquUIILbTSSR1IVp/wDzpSuEFOs8OvnMEhGMWaikqMEZlDL+tEeKsRYRjGH4aEq7V65bcdJ9nIElKR8VGnHbVjDcFxNDKOzQm8s1AJMRDp1gdJqEp06Y3G4WVHFsAYxnj7iC3XeptlN3biwFJlSwVflHM+FHsDwOwsbd60ddcee7RSUrIgIAGgg6a7+FVnjJN0z9pGKvWbikPpvFKQU7gmNqI2dxiuH2F3e3Fi66opCitxIyhJ0Jg+PSnyJtdiQ1skXrFraX1tc9k7cFwS33tG168jvEUnArl1+4cYvLtpWZv0lpKHCpQVmjsyDsecUzb2z91iare8cFm6vvFD/eKjA0GsAc6N4Xhrdk4rFLtnKhLoQtSHAC2rYEkgkpI5DUk0ttRpMLaumSMPsb22xBV6hsusrlGZIExzlI1APXwotillYrsVht0ttPgpOZCgU6zl9w+NVvEH37fGF/dKO2CmlKUUjMG1ETtMQNKaNzimKtLtlrNy662htIYbU0EqMylWbQ9SdqVO0Mo7GbnGLrD71THaNrttEhZTIAOkGo2NYVaY05bF3EPREsIKcq2wVRvsSNzp4UR+67D0R9WZCmFEQ6lQBzBIlOnQihmI4ct5Nsq57UskBRClDMQdjMGPfTVSTQFVtPoIfZqh5OBY8y1bIuXUv2jiGVgnMrMRqB0GvuoZiWGG8+0pVg6spefxIhAiAqcxzfSi3CSbMs8V27Ti7e3Si0lxoqWoAOmVcpPKBQrjG4ft/tEYu7BsouGXkutJKYMpOaCCeg2p27lsVKm6JvA1uP9S4c24kEhshQO8gn/FadxNhxfQi/aGVTYhwAbp6+6s44TdKuNbV9QTDi1qhIhIzEnQchrWmYLjCOIsdvfQ3ArC8N9SpaT3X3juB/SkfEmao48lQPyOD5FLvCAwtRmVDzqtOvttqkgTRHizHrNq4ubXDHUXCG3gwlSSBmJ17o5gHTNtvQhzhDii8cUhVui3AOUqW8D5ju1BYm2d//AERSsg3mMtsewvvRVXxLHStRAVPlXsetLWxujatX6rx1Eh11Aytz/KnmY5nnQJTYUqABXRDEkcuX6ZS0hD1w7cKknSdqN8NYdbKdev8AEGlOWtqnMUpMBbh9hBMHQkEnwBoUGw2Bpryo6qbPhO3TCs13cuLV0UEAJEe9Rp5vVI547ds7eYm5eXT15cEFxwyABlSBGwGwEaAdKhLfyeye+rWQYiozrhK0JmRA+NIzkuLWkDuJJFKoUO52M3jxUvs0klI3NWXg/C7e9xJkPJzpSM2XrVTSmVCTr41oX2cMdria0oBU92fcQBJJmNKOR1HQMO57NGD5aSltpBUomEITp/8AQFN3AdWct1e6HXskaA/5qxt8MPt2hcfc7Jah+T2k+/rVdvuHG7d4rJuHir2s1wRm84+m1cC/V7PWjJTVRO2N+21eoaSgT+UgbjrUniHE02NqtaFZtddNP9/Kg2A4L6PdqUlSgsJLaG8xWY578/GjeOYMlVgtsvJUvLORWx50U9mktb7ATl3hqkZL7sHFkez2iZHumqvxPhjDmHreslhxiMwTM5COnhVtwnDLO6YSEMW5cabSghbSVKSkbCTyE17FbFCbdVt2aEpUCmUiPDlVoz/aiM8TlDZjjQCW0pk60/2udWaKYcbUy+4yQQpKynx0NXLgbgp3iO8Tc3QU1hbSvWObdqR+RJ6nmeVdLPPunRdfsnwJVvZXGM3DZzPDsLcn+UHvq8iQAPfVxxYftDZJ0LKh560WaYZt7Zli3aQ00hACUJEBIGgA/wC/GhWLAG4a5epV9amwx7Atp/E6FB1q2tkyNRqBJjwqp2kAOD/yzVtZKQEmZGUaDypUNIUtWUjmAPLSs9xnvY3etuhMhwiD05Voy250PkJO9VriDhcYy4HWbo2l2kZSvLmSscgrnp1FCceSKYMihK2Uo27NspWQJlW4Bg1HF0HUqaCJaQdSToVdB1obiNhjtg6r0u2WWkkpDjAK0qA8RqJ8aB3ONGS2AWkI/KNCfEip/jZ1PNF7RYrp9pIiQPBNVfF71BBSiDGpjlTSL7tlZVFUnmo0RtsFZvHUh1wpO+QiJFUSUeyUm56QBw60fubhL6ZSls5grxr3Erl5ePpeuVhUCBpB9/WtCbwttLIbbQlDadyBQm/wZkt+lKb7TUIt2ju+4dAT0TPxiqYZPJLRHPjjjhszHKQZinGkyrarpiv2f4gyjPbqS+oJHaAQmV88vh4U9gP2eLxTtkKxS2TdtoKvQkoWXiqNu8An4E6TXVKLj2cKp9Cvs64Z+98VN46pKGbYgpCt1L5aeHOtUuLFuzduspKnFOJzr2zGOnnXeEODf9M2wL9x278EpCfZRI5df8RUzE0+suuXrE/QVyyds6IqhrDPxmBAjthz8DVozZQoCNSOVVnDfxmRP8dJ18jVnCDlK9AQelBBl2dj2lzry0qDif8A4bcEgbD6ip4WezVvtQ/EpOHXABnu8/MURCs3P72RruKPYUqbd0cw6dvKgN1HpR15ijuGfgO96fWfpQQ7CCiop036U2FAJPU0snQFRifnTK4SdCTrTiATGVE3C/8Aop/Wh9io9ptsQKnYwr16/wDpD9aHWaoWrWCSI+NAZdFpJ3IJmKR3jvI6UrTKTJBA2poKIzAzr9aehBFwo+jPDn2ZHyqrXayVI8EirI8oi2dn+Q1WbtUOAb92hIaIfwokBczsOVepvCTGaNO6K9QQCdeE5OR0PuoBYn9uR59asN42UgwnlVesdL5HnvUvSy6LCBDgIAiOdOAJUZidhTS4CpVv4UvQag6UwpQONLI/6vwp4JI7dTaS4TOUBUUbxQKVh2PNIfQgthpecqKQYcTp75j31G44t3F+j3SAItGFvEkxADiB9VCgdtixuLTipDiXlMpsytHJQIWg7xtMmufJG2iif6kTjd52y+0nEg1ALzjckicoKEnfwpbWLKfSbdKFXCADDUElf+1RPtMcKeO7h9IOZTLC5I11bTQmxfes1uPLuUJSqAspmSncpEaidjBFdDX66OeMW5F1wPJcODMohvsg2LZLWdtlAOZRKj7OnvJovNk42uzxBSgvOlwq7QJSFHUAk7jb3xVEtr63trptrObZl9pRzIUVJRmnKI6D41YrS9PEHozSbNtp1ISguIdKgopIgmRMESamoPoaUldhdWFP2lm2tlcuoRLzqVQlWsjKY1H60vD7Vpp24uLy5z+nIDKmhEADvEA89NPfUzF8MbQFpbhTaUjs0OEkJjUx59Kpl7cPYakOkhwNkKbznQCdiKXjJOg8mx/i69bXi5trZktNgoUtBmc0QJB2IHSl4Ypb10Rd3OcIQG0ermUDYDWPOa5h+ON4peC7XZ2r990KNeg0PKOfKKH8ScW2CilOHuhTlrBQtLUJWSTnQrw5g0Um3xo10E+DznxXitGH2naFVu0WrZ4SFqDwgHwJoH9pCXEcUJdIBcIC1oWnQEEEgp6eHn1pHDfFFs1cY/c3yQF31h2SG0AkKcCgQPDrQG/vnrp9y9vXc7io1Omo2gdKo4fsqFxvTF4hjLylqcShLKlSAhsZdCZIjkPCr/aY2jhn7J7LD2F/8RxUKunCD7DajEnzAgDzrLrK3OKXDlzckps2SO0I3M/lHj9BS8UxJdwVAIIAPcAOiREADwp78Q3G9sXd4ggSAoBKtCkakCrdiv2iuv8AC9pZ2RcbvH7cIvXTptpCfMAEn3VnaW1T2jp8Y60okqV1Jp1GkLKVs4olauppwtotGu3eEn8qOZpSXWbUHOc72kIHXzpTeHLu3e2u1yeSEnQeFYBDYLl2/wBpHPQchRe9Uh/B0NpgOMOKUAB3lJVuZ8CPnTa0pZTkQkBI0iktEoVn0PgRIPhWewpUDFEkJXtGh91cEledAmdCnrUu5tQFFy3Om6kGBHl18KjtohUKCknqeVawJB3BOCMaxplN1Z2Dy7YqgOkQknwJ391bF9nXA17w3irt3eJSjKgJRl1zz49BTmH2jAu3X3HFdjhqEMW7YOjaMoIyjaTqSrnV0wS8cvsNZuHWy2pWuUqCiE8pIrmlkcnR0ywuELC76Q60CaqeKuNBS5GxqxX9z2duUg6kVRcYU6m2zNIK3SQY6npUZsr8cGrkM22FXTz9xdWt2bYrGVtQTJB5mo11ww7lDK8UeUko9YpxRUpZ5meXu0qazbYyhlDKr1hlJ3LaCtfxOnyrj/DjM+uxG7WTqpWcyf8AFCJ2/wCnsFYFgi8IxAOelrcytdllV+ZP+an4o429b6DXah1zhDlpcBFviF2lk8lEK+u1FbuyRb4XbhJJKtVKUZk8zTvuxE9Uyg2PD+F4jxmLa+D5D+Z3KlUJcMTlJ3A8RWyWrbTLLTTSAhpCQhISICR0AFZbZMre41w5bMw1nUtQ/lArUrVRB19xNdKbaPNyxSloJEgNDWAelB8UBVcNHQAtKGvnRZIJaSDGknaheKQHmNRBaX+lBoSPYDtZlYiD2Z18qtrUhCVAflBHwFVS19tYn+GdZ8KtbYPZo1nujbnoKVDSHoBcIEx5xNNkjtAc0yeVLjIRmMafGk91OSCes8qcmio3hKQCNO+r2dOdVrivCW7uxt7tthK7ljVzue22TGvkatr7CXO84vKlKlKMazrUS3cRdC/BjLmYaAn8pKvqaLg4xcmPGXKSSM+Yw60KQ42zqrRSVDaiVvbttAIcMomUHmg1IurFVlcqcRJZUrIrwPKkttF1RSQYmuJtzdI9JVFWyS232oKyJbToR/P4eVPW9pnuUXlyJUjVpJ2Sevny8qkIbCG0ojRIp3NmIAiRppXuYMSxQr08XPleWdkPFnslgtS5GdSGwE7kqPLpTWGBy2dNygpU4gFTZI0GXlT19bqukttlWUJeQ4dJPdp2ciAgJCQBG/LnVHsj0WLDuKbfEezD7C7VxY0JOZsnwO499NYoCXrkmfbRpP8ATQHICgoI22ipLd4pTCmXie1JEKPOBFcebBStF8U97CGHgdq0SBo+mNatLZhJGkk6TyqqYcfWtSNnk1Z9ydvfXMuisnseAJEbHeoGJEfdz42GX9RU4eJjSIqDiRAsLgQPY/WmFKxdiLo6nlRzCvw3v+pOnlQG7VNyTGog0cwxXqXhA/E6+FKh2T3DOh3mkOEAQBrypShCZMz5zTajMwNY0npVEIA8YAFws8+yGnxobZe2dY2ohjH4qx/5I1+NCrJXfV4RQrYfC1dplM8o6UjNJAPxpClgg67DTSklfdBMjTnTpCCXlDsXB/SfpVYuyO0SZ/LVjfVDbgB0yn6VWLxR7ROv5aDQ0Q/hJ0Vr+UV6mcLWQgnTVIr1ajB26eS8g6fl5edVu2MX6BsAo/WjjwPZkxrrQG2P7encd/8AWovsqixqntNIOnOlnaUiR0pJEOTGsbzSlFJBI9qsYpX2gXd8xatMWqB2TqIeUWwpISFhWpOwlI0gzQjBl3l6zizr10Fl7B3W2lLIGVKIiTEfGpv2lOP+hsNpdhkLSCnJoTEglX6VV+HHylxbVzdOt2r9s6xCGiogKT+UEiddKlPoddUSvtIPacTtvBJCl2VssZdk+rGgqquXlw7bi3JGRBMGO9r1NaynBsH4iWl7FncUbv7Vhq2eTa23bNgJT3VBSQZkR5HSpLP2acNrfYbUjiBXbAKCjZlKQCD7Rywn31WGSPFJnO7joxXs1wAVEBI7vQeVHMBxp/DLpAL7jbKVSVpQFKHlNak19nXCymHXDY8R+rKU5VMkFU/yiNR1PKnR9nfC5LI+68fl0D2iBkkkd7XuxEnwp/ywZNMp13xYxcoSlWJ3Dv8AfbQR8DVYxrEV3qkoZW4pkHUrTlk/4rWhwHwqkPKOB44exGmd5KS5rHd72vXWNK9/onhJIYI4dxZRd3Bu0js9Y73f066TpQU4LY1mHtvPsKPZOKSojKcpiR0qK9bLy5iDFb2eCuEWVvJ+4LtWT2VLxFA7TWNO/wC/WKr/ABnhHC2G4DNrgjzV6+otsrN8lzsiDMkJUdxrTLLC9A/ZmYW6A0zOgESqoiy/i1+1Z2qSVLUEoSPrXMRuSD2DXXUDmelWLhWwFnauYg4B2iyW2ipOgH51eQ2oTlxVl4R5PicxG3bsbFnD7eOyQmSsj8RfNQ/TwoItKEguOEqJonf3CQ5oQpSZkzOlBHnC6uEyQDoKXGn2x8jS0htRLi9t9AKafdUyosNfin2lfy+FS1/sTAUYNwvutjp41DbbyiVGVK1J5k1UhI4yyEaq1UdyaK2IUhpbpJynQDrUJtovOpbTOv0os4UNIAkZUiBWkzRRHc0BKjB8ajrdA2pm6uwVHmByqOhSnDOwopGciSnvrAJ0palSqTBA0ANNDzrijMArI8E6k0GZOjXOBcbbxiwVh76lenIaDZSCCp5CfZWBzUkaEcxBrQX8WteHLNpTwXCkgEZdco3MDYD6V802rrlq6l1ouNrSQUqSogg+dWrAMbusR4ks14tiD7rOrTpdVMtqGUj6VCWLdo6lnUlxkbzeu9s0Cgggpka7ihTMlQCzpy8Knv2SMPsWGGlKU20gNpKtTAEDX9aCvXot1a6H61yyWzrwyXHQbZsu1lw6J3HjUe6a2n59KinHEt22WYMVXrviNaFqJBPlRUQxbTtkzE0qajXSdIqDiGKdph7LXNIgUJfxtd0TOgHXeoi3i5qZgGNa6IwIznTsM8NsL9OuLp1tbasoaQDG0zI86u9sshG/LfpVOwdwSvX8qffVmtnIQAANpq6jo4pyt2Gu2MAgqOmpodiSsz9v4trH0pTVxlEyQT76hYi7D1vEzlXPlpSSRl2Q7MypQP8AyzVutSezagySgbeVUW3uQ0syCTlIgCj9nj9uENhxKkFIA18vCkTSdFJQk1dB4qGZMgq6UIvb4vPqtm4CEq78c1dPKpab1sWq3wQUobW5vyAn9KpPCt+q9TLi8y5KiT1OprpwxTdnPktIM4ghwNpbCwlEa8taEYYoFWK26VhSgy1cJA37i9fkZo7jCYskODkoAwOtVDD3uy4ouHG3QkN28Ek6KkElJ6ggU/06xg+ZNy0T8USpYukiIMLBFV7EMZZwC3YedbU465q22kwVJH5p6eNFX8WsUNEtW9wSE5im5KezbEdU6rA91VWxbcx7FX8dxMlbSD6pKhoQNoGwAGwri+XE2+R3/VmqNIOMX+N3mDqxBGGW1u126GWkvuqzLUoZtAOQGprivSr1XYuv+1qUtAoShPPbUz1NWbFkItcFwmyIh0Mm5d6hbnX/ANOlV8Hs25T+I8ru+XIV6kW32eWTWG27a2S0yAkAAAEkwP1NIUSVE5ys9TsKbMpahSpJOpp1hEgEiBsDTWChSElQCjpXVlSDqYjWn0IiNBSHtEnkedOt6YrVdBLDHQsIIM+tQfnVpBBPjM1QrS5Nq+hw6oSoEgc6vDa+0GdCpB1BrgzY+DOiEuSJBUNRp5momISMPuNATk2p9SglUgyPHpUW/JNhcafkNSGKzdx6TAmYFHMNV6l4kCM4A+FV+7/GkA7DWjWGEpQ91zJ9+lBdjvoJLPQiYmmlqMSTHIAdK7mmTPypt497WZ2pyYHxg+sI/wDJHv3oXZKhxXkPrRDFz609Oy/zQqyV60jbat6N4WaZEa9dKQtyCR1pE5hBjlTS1AajeqImddMNrEj2T9KrV4fWCP5aPuOShUn8p+lVu9UA4ABsmg0GLD2Gq9XGb8or1MYcuGx/aK9WoNlgejsj4zQBju4ggaQF/rVguJKFTpvVebJ9OA/r1+Ncz7LIsT59ZqJ05U4PZEA7bGuK/GBgzEClBQmN6YxnP2nZ0uYe4FKCFBSSJiY6ik47xJh2N8P4e3b2qU4jZoCfUiElCRqfDqauPEGCMY9h5tnVKQsGW1pg5TvqDuKoP+leI8ALq7S4ti1ctlpzM2FBSM2xCvqKRxtGTBGE4himGPJesxnLqykNKBWCf7Z900dZ4kx2+XFk23dPg/hsYcT9Z+dQ8P4Kx+5uXblq/btlM9/tGTlIPURtvRtHAmK9kWBxFdIt3DLjba1ISY6gEToOdB4kw8iRa3nGLgR2TVmwRIWLkWzZnoAVT8aeu7/jy1aW4u2bW0gZlLYt2XUgRucsmozP2W4RlBeublxZ3VCd/eKkJ+zPBkaouL9PIlDoTPwofhihbdlfPF3ENy0u4F0xlbIEdk3m2kEJyydt9taJsYjxg+z2yrhNuztnuQywNuWaD8qH3nAbNs+tFrf3DYiN9/CRRWz+y/DHMrt7dXFyVgEydfia34YjOTIxdxm+QoO8RYM6FDRBv2kkH4amqPiV8taS86pJXGRMRp1/zVp4x4dwHAnLa1w5p1V2vvuFxzMEJ5adT9BQzDuCcQ4ntDetvN21klwtJUtJJWRuQByFPGEY7MlKWkUu2QXFuXB3Byonmo86u94l61wVnsWylhCEISrMDrHTnTqvs/ubPI2zeNKCVFUuJIk+QmjeOjCzw/bWJtXg8yylBcERPM/GhOSk0Wx4pRTszO4cUVZRqTvT9tbJYb7Z7YCdelRVINvehLplAO4ESOtS7habhYQCCykZ3CD8BVjmeuwY4VvOm4dEZtEjoOVcBBMzSXnS66Y0k6CpVowFKzrjs0ET4npTCdslWzfozXaL0WrXyHKoty+XCRJilXNwVqIB/wB6inXlNZGZFcSSueVPMmE7V1SJSc3SmGVwShR8qcUfW5yT7VTre3DbQJHeOpJ3NR7C37e4zK9lG/jRF4jr8KRjJEReiq60cqwYEc5pKjrTtuBnKjyGlYNWz6W4JsbnEuBsKevblxTy2ZUVgGUyQn5AV3FOF7lIKmUpeRzCdx7qzbgv7WXsAtmMMxO39IsWRkbW3AcbT010UPnWz4FxRg/EbHaYXetvkAFbY0Wj+5J1FK8UJAWbLjejM72wdQFBIIymFCIjzqtXzakAyrXnW+3uGWuINkPNyrktOih76znibgy9YQt+1SbpoDZIhYHlsfdUnilDo6sf1Rnp6ZnFugqWSdhUx9B7E5Ez2Y7RfgJgH406xhzwWYRmUTCUJ1UpXQD31cXeFUYPw6pu6Oa/vGyLhQ1AMd1I/t09808NsGVpIAYS7C16mciffrVit7gpQCpUDYVTsLdKXXEqOqQEq851o6zcynLMzFXo5Ww92qCM6SY2ih+K3Ke2aClQEpVmI3I0ppeI2zKUoddQlRGYBSoNB8ZSrGUtItbxCGHAoKWjvE6bCpTja0WxNJ2wzhi03mZbTISwjQ96SrpJ/wAVNurW3RZC4N6ltZ7otENytSvM8vKqlZ4ldYVhtrZh1KLdgHPA9rxo+y+L1oOgqSYkGYma5WuL2d//ANEqYq3U+WlNJVlDiSlSCdwRBqLg1k3huK9kyVZSBoTselSHrptCFZj3x7PWouFvquMbQtQ1Uat8zfMh9MI8C14u2pzDXUhOZSUhcDw3rN7Rwv4tfhJEqIR5gImtUWhKsOxJ1UAItF948iRH6VlHDlyl/G3FKgBdyUxH9AFdP1O40cvxalZEv0LuUJtUEgvKAWf6Rv8AGjSbRK/RMMZSPWLS2B4E600tDaMYfCTKG1FINHeDrf7w4vZcIOS39Yfd/vFNijwxCfTPnkY7xOvtcfu0A91KwykDkEgJFCilKroHTuQAAal3T/b4k+6TOZxSyPeagrdbZYduXYAQkqJnYDU1aL0QYontHezG41J6VKaGhj51EtEKRZpcdPrXR2rh6E6x7hFSmlJUJQZnppNFBQ/oSI91Nvezr8adTsN/GmndEiVaVWIkmRgQpJMacxVtwR8O2CEAiWu4fGNqqSdtNaMYC+W71bU/iJ+YqeeFxDB7LSFykjLA1qHfGbG4B27M1ISuEkjUmCKi35PoVwFE+wdBXAdBWLokvDT8oo1hpBS9P84+lArww8DH5RRnDVgIdkD2k/Sglsd9BJzTbpUdwmRrPupRcB0nbnTK1wEnfxp6JgnF1d//APyH1oVZK9afL9aI4sSVT/5X60KsVHtTqJy1vQrosRXrrPhTanJUZIpta4AgTSCuAYqiEOrVKVg8warl4qXEz/LtRxSjqDqYqvXh9aNdYrPoKDmHH1IB/lFeprD1eqT/AG16gAtb57qtTImq8kxfT/XR932DB61X4i+Mj89czOhFjWuFpUANqVmSpIBA86S4DmATvE04hUiCOVEx5aSDO4qDjCf2JqfH61OKtAJMVFxcTYNweo+YoMyI+BpUWb0Jy/hGZPKRRESQBynWagYEBlvv+iqflRJA9qdOYFZGZ4AmQdOuvOnEgZtAIFI0nYjwNKTtpvHx1ogK9iAm8Vpy/wA0ZN0zZYWbt8hLLLPaKJ8OVCcQEXSteX+aC8c4slvDLTC0EFS0B1/X8o9lPv3pUMykYpd3WK4mt4967vnsqEdCTAT7tBWv4Tw6vAOGLPDg8l51krLik7FajJjwrBUv3F3jlq3arKXy8hLSv5VZhB+NfUJbOU9oO8AAVR7SuZpprQ2KVSsrjloFIjKG1Tz0FVzEcHDi1d1RB1JGvuq9rt0mO8d4g61HvWm2rc3AU022xLrgUNVpSCogD3VzqOzslmSWz5/4laYt8Uctm0HMwcq1H+bnFCW+egCfCnLy4Vc3Tr6zKnVqWfeZpkK0jnXWlSPPlK3YpYEk5R8KiXDxbGiiBzE6VObAV5VCvWpVHLemQj6IyX1uKgAR1qVcgMWjTwGbMYJqMmAtKE++i3ZoewpttQBAJovsCBaXUOnLMEjnyp66whTKe17UK0kBI1NRnWi2oEGEjmRyqSnEIa7KcyRtPKtRlH+kuydZatQlLjanN1CedeeeB3KRQs3SjtA8hTanSTqTW4jeE0uAAlJmDFJDygd9Kg5lJ9lVeDyhuB7qajWkEe2mNfKiFhfqZdbcaecYfQZS42opI8iNqCIJWmRtSwqOe1JKNjxkltm0cNfbBieGlDGOtHELbYXDcB1Pidgr5GtdwPifB+JbUv4XeofCfbRs4g/1JOor5BaxBbJhRzt7a7ijGH4k9b3CLzDLpy2umzKVtqykEf8Aex0pVJx0zS+eGTePs1j7VcavcM4ptGMGebtLhFoXHnQUIMqUQO8rnAPjrVZwX7Qb5xRwviO6Ltq4crd6shZt1cipSfaR1G435VSeJeJL3H8dGIYwEre7NDZ7JIQCE9KiD0a+QtFnavIeDZUVKelISBJJECaDe7QFD9eL7LVj2JXXDvEzpW0C28Ap1qRGcaEpI6iCORBFHGcT9Nw0XWHOIcB3n2kCPzDlVCvLl7GOHbbOlS7nD/U5vaK2SJTPXKRE9I6UHscTvMOdV6O+tonfKd/PrVd1oknT2XHG8VYebccX6q7SYUk8xHLwquWmJ3Fu8OzdcQJ0yqqDd3bt46XHFCTuAIHwplDqg4lAGx3ocdD8rZpuDXKb5AbuEhagDGarNZpVbWFuEqKikZZJ1EVn2H3K2G23URmA1nnWkWZQ7hIc/N2aSnwNRnG0dWKbjKhCmwpKlqgqNIw0hnG7ffKpeh8xTzau0GVIHQzUS5K2HW3EGFNnMPdU4S4srljyTNEumweHL0q07d1LY6kCP96xDhi7DOLBbh7ouHFE+QrWA+7d4Fg57bMlbylOQd+6ox8TWF2a1Bx8g6hxz/v512zXNI8/C+EnZc8IcD/pl68e6hKlCTuonT61evs7Y7LCsXxUjUJLaNegzH5wPdWZv3BseG22gYU+4ArxFbFwxbpsfs0bS5ot5lTi/Ne3yiqzVJRIXeykIB7KNSpQA15+NCsYUlxNtZAgB99CF/2zJ+Qqw4ja+gqQCdInTnVbXldxVgrmUqUQemlUqgBJSTcuFagewSdEn8xqW0dQSRHTaoiXivusIJQNO0X+lSWUzqAT1KqASUjXQCmnzCT+lOJOkCajvlUeHODVosnIjOOhpgrJjUAVItHSm7bWme6sKnpUG+0YQJgZwY8qdtXO8InMdTRatATpl8CjKsug3qPfK/YnzMy2TSGHO2aS4NikE0xdrm0f6ZFV5jWzqTsr10r1o8hRfD1kNveafpQK6UC8n+0UXw9RDbpGklIOnhSrso3oJFSSJ1A+tMuOCIjy8K8XO6STp4UypWYZjPu1qiJg3FVSJ1/D60KsSO2J8KJYmrYdW9I86FWJ/aD/AG0PQ+B3MZnem1HxpYVABJ5U0rXlpVEIIWZGp1IOlALz8YeVHNCo77HWgd7Hbpk8orPoKC+HGWh/bXq5hxhhOn5a9WS0AuCwFJMgSQZquKP7afFdWJWoM7SYqtOH9uOv5hyrkfZ0ItC1AFPlXSshsQPOmlmS2YjuiaVA1giBvRMKCiUa1GxVROHpMCBm38xT5nNqBTOJg/dw15q/SgzDOAGTdgRJYUflRBKjAMHzodgOrt0NJLCtfdRBAkAidqyMxwxnE66V1MQrnpSdTpShsoCiAr+LPIt1uvOGEIRmNZPj+Lu3D7rzivWOeOw5D3Crp9oeKJtnBZoUMxGZyPPSsiv7krUSTqT1poR2CcqQ7hbqlYzalK8iu2RCuhzCDX1JdYuhMBLgVJKQQdz1r5LtT64GDpWg4ZxrdBpGdoKS02EkhesjSYPWjkX8GwTiuzY38ZQ0ASoSDVd4o4jaXw1ia0rSVlgsog699QBj3Vm2JcePvJPqlBP60BOKO4gXVKKgmRpOk1KON3ZbJmg1SEkgqIJ0ptSo2rucARSCQeVWOWyQw4J1r14iUhQFRgSlQ0qQl0LbgnXpWBYPQId6URYWfRch5KMVCW3DkjaprQytCRqdabsaC2MvgFEEUKdTkUaIvKhRHOojqZ1pkNIZ05V6vJ3g10iBtREOEUk9KVzrxFYw77JgbR8a7NMoXlMGYp4b6VgpniQRrTYUtteZJKVDnTm00lacwJ5ig0G3domIvGrlAauQArkuugXFgh8JSHEOt5M/NIJn9KGVJt71237s5kdDyqUovwvHIpf7Lt9m98wnii3tVqbKX0lolYhJkEFJ8IqjXaAm4dCDIQ4oAjmJNTUoZufW2yy28NYBjWmX7cMWUqPfWR7qKkJLA9vwiJOxildoQQYEimQcpA60oGDVTnTDtri7SGwlxKgYjuitL4fvzdYHbuMrSshGXwkcqxnerBwljisKxMNurPorxCXATt0V7vpQ4oZzemaxhTqXXSHJSufZ2Aoo/YC4T3U+M0O/DX2gAkDXxo9YXKHkJAkrOgCdSo+VcGWPBnoYcinEF4TcLsrxGHXb6bdkLK2VrRISoiI02B61Xh9nN5YOPq+8MNuEuKzAtuFJgmdlCrc7hAvHA/eXJsmEyUOFxLa1qHJM7eevkar2LcQJssMFnhDby1J9py7aywByBkz56V0fPmulI4voxu24A6/4dev7qzt13Vpb27RlSluanWNANzoa1jELi2t8Lw6ztHErZcuA0VgQEwiQD0JrBG+K762xDtLi3a1KAcundSZj3zWjYXxErFsGxD1YQU5bxIGsKCwPoa7m03Zw7Whzim/afuMiT+GMuYaa1XcPaTc3K1LTnSgbTAJ8a7eulxSpJkmZjnUjBkkW7i5Azr+MCnbHSJhLhVAUhAAgACYFLShIklaj50tAOYgR76dCSNezA86yCcAVl0GRPzNR7mAkaaVL0SJWoHpBqLeEryiAARpFWiiTA+JOFDjCRJ3VvpO1OWjwCQeZGtRsQQ65ejKU5EJCdedPMBYICgCR02qiWhbLZhVznt1IjRAkEnenLlRFu8CfyK50GsboouUJSSREEjYUSfX+zuxB7h+lefnhUjoxytAG7X60GB7Iii9gv1bgkjVP0oFdK9amT+UUWsFHI7/6T8q50tl30FMwj60wvumZMTXSvu7R5UhwjmfjVCYPxInrqEULsP3gbezyFEMRXKU6/kNDcPP7RvsnrSh8Dm40pCpjrXQrST0rhVrqNxVEKNGZNA74evEbxRue8NZMUEvp7UcjHxrSMgrhygbdPlXq9h/7snyr1ZMxbFKB1Bka6dKrz374TyzCrAoJQshOutV+4JF4rzFcj7OhFjWBmQNhlFdQpaQCIUDTbphLZzbpA032pSU6ABUp60QDqjGqo15b0xiWuG8tCr9KdKhEDemsQAOGnf2lbeQoMJGwH95f1AHYrn/20RQe4k+AofgGt26OrK+X9Jqc1qhPIwN6yMx1JMEH3GulaW21uL0SlJJPgBJrqUwTGoig/Flyqz4YvVtk5nEhof8AqOvyogMZ4sxRWIYzcXSiQHVFSR0EmB8KpzqytUx5UUxx4KvVJGoTAoWwguOpSBPh1q0VSIZHboJWdjlbS6vnsDzr1xdt26yUGXDpApWJXoYbRaMwFoSAtQ5HmKEobU6qAPM0VvbM5VpDynXbtffPdGsDYU8h4MtAAEDNvSSAhORG/Oplkwl5LjSxKVJ18KzZkiOLoK3NLD461GurJTDhSg5hyM61GCHP5VVkkDk7CnapPSlBzTQ0KIdTyPwrwdWncmtxNyCeclQHU1OcORAHQRQixcLl40k7TJoq8dI51ui2J2myG53lTTBVKY2pbhINMmKKCxKhpPSvTmSDXeRppJ78TRFbHIrsV2vDnWCJUmuoUdjXaSoayKxqHNhTybZ4sF8NLLUwXMpyz51HBO42rT+Abg4hgjmHvozstrIKYlKkqGoNTyT4Ky2HHzdGWuJgzyNJmjXE2FnB8cubAGUJVLZPNJ1FBIkeVMnaslJcXTOhSgQpJgjmKcfuHX0pS4ZCdqaNerVYFKSVISZrusA17Wup3IokzyVa0onKoKipuDYS/jOIJtGClJIKipWwAruM4YvCb9dopwOZdcwET7qHJXQ3CXDkahwZi7eKYSw2pYNwyA24mdxyPwqVwjdXb905cuhCm2lrQjO6pIkEj2U6nymsgwnFLnCL1u6tl5VoOw2I6HwNXjgzH0qu7lkpCA44p1COkmSBU88bjZX5WnOn6aZeOIuLr0h9QdeKYzqjQdEjZI8qD4my1cNrkEpIOg1p5bkgrTpG9cCu0b3GXlXAnvR63CKiZpxHam3cS6EK0MbUY4Qxjs0XNsT+LZOIGvMDN+lXBPD9veJUq9bStB/IvbzNZ/jmEvcMYuh5gKNqVSlRG0/lPur1sWOahyZ4edw51EP29x6U2lWb2tdPKjVmtbVmnIyNyQPaJ8dNqoGG35ZIazEBJgD6VpLCkNWjYUQlRSCRNXjsixKHbqcymwE/9KT8jUhN8ykQ93D1UhQFcaurcmPSGp6ZoqWkSnQiOoMzVEKzjbrL6JYU25G5SQahPgl8ZgIgUu5w+3fSVKaAWNlIORQ94oUt+4tH+xedLyFpIacWBmzRsfGqJiMEPtm6vXnWLojMs6TT7VvdJTrcnpEUHt7R5IKUuFK06jxFEmHbtpQkhxPPnTpMUN2GdKhmczDaIowpcsr735TPwoFbLLkLbXCuYNEkrX2LgXM5TrUc8LVlMbpgq7UO0SP6ABRfD1dxcaezNArlcuJk/lFF7FUtmOeWvPSOpvQRBmSdZriiCDNJCgBFJUscgNKcUhX57gnWUaaUMw4/tI05URvz6sH+k0Mw/W55xlpfTWHtdhtypJkb6VzSd+VeKjGse+qIWxBEEeRoJiH4w99GzoZI8aCX/wCKOutaXQV2FMP1tk6EmOtermHwbVHlXqy6MWuSFjTQnagN1AvFctqOpWSsHLuqaBXel2rXaK432dCLArvIt9Rogb86ckZe6I91MqVDTBBk5BS0GUzmnxG3wogZ0EE5jpp8KRe/+GrnfNHypSiNNa5e64YuJMK0/wDbQYUR+Hz+3qG8tq/+Jqa1+GJG4FQOH4+8wOqD/wDE1PZPq0xvA5RWTMx9Jyp03NU77RLzs8MtLcK9txTh8kjT51bhqPrWW/ahiAF+poFPqWUtgA81amjVg6MpvHC5cuLJ3NKZV6O2Xj7R0T50zBW6E7ya68StYQkQBoBNdJy3bsQkLecjckyamgBlsAb1xpsMok6nnXQCtQMaTNBjRVHWkSZVvNEbFOVpbx8hUSCSANSaJZC1ZhHONaRlEga4c6yTzqTkDFtmPtq+QrzDIK86thSLp3OqBy0rWYjDWSaSppKt0ilp8a6RNMLQqxt0puc43CTTtwqFHzrtoIznnFNPTmJmsisdIaXCtKjqEUsr1NIJmmAzlNfxk07OvWm4HaCsKx2uikzpXgqsNYonWvRNcGtKrGEkRPStd+zCyDeB3F0oz2jpAEaCABWRpGZXLyre+E8P+7uGbS3SYUWwtz+5Wprl+mX60dnyRuTZmv2i5XOKSEicrYCo66/7VWLbCbvELrs7RhbhOpyjbxmtzueFsIvb1V5d2qXn1CJWox8BU+3s7e0a7Fi3bab/AJUpAFJHOlGkWl8jnJts+esQwu7wx8NXbJQo66mQR4EVDrZePMDdxLD1KtLfO8kggDkB0rG1goWpKgQQYIPKujHPkrOLPi/HKhNc1CpmunarPwXwwjiXEXGnXlNtMpC1ZR3laxAp5SSVsjGLm+KJXADrbXEBbc/jtFAPiINe+0DD1sYubiO6sfStKtuAsIsHGnWrdxLzZzJWXyVTXeIuGWMctFNO3BbWB3VhGYAiuT8i/JyPT/DL8PBmAnQaVJw+8XZXjb6DqkzvTmKYc/hd6u2fEKSdCNiOo8Kg7V2do8htwkbbhlycTsW3wYQseynWTRi2bDQGaM3QbCqLwHiNv92rtw4oXCVSrMZEdE1cQ8ANAST7Kevn/mjg+WMXzZfP9kpR4xDKXU5J5eFRb62axG1Vb3DaVNLHfSRoEj9aiIfOqlExMD+o+HhU1t2ACTKzrXfytUcHHdmfYvwk5h92m5sZWwgpU4hR1Rrt46VaLHtrhoPthtttWqVqGZavGNhRlAUQ4oJEiQlRI9o7n3bULVZdiw7csha5V3WM5A31IHU70nGtoyb9JqLZahBfcM84EfCKYNs/bnNbuzzUkiJHlsflXLdDLyc7TixJ9pLhGviOtPFTrMqXLrfMgd5P+aMZILTR1u7RcZkQUrTulQgig+NvN29gp90CULGXXc8qI3KUPJSptQS4RLTnjy91AcXuGr6xaQqEntFZ09FJ0qiEAacTAVIUAoag0Rt8Vtn0BS4bWNyOvlQ77ut4Mtk15FkyyokIBQdVJVqfdTKwaLEw4y6YbfTm3kGp7LriUlKoWkiJHKq6MOaW2F2xbTOqVQZqbarv2AUKbTcN7d1RCh5TWa1TMns7fJW26mU6FOh8KK2DkMk/2xQ54qu7RYZDyy2QotqSStBn5ipVio9grXoK8/JDjLR1Rla2Ew5I5V5S42phCtI1B866SSM3KhQRm+VLSemU0NsD+0CP5am3qoZH9sUOw5U3A22pWthQfCpMV4946GRSUmCSd6UdR4+FOJ6JBJVFBcQ0e11o1EERMzzoNfz2yYHI7UsgoI2Ai1R5V6u2EeionpXqyCWqAlwJ1A0Ou5oHfD9rO21HNe0TICTPLzoLf/vZka865WdCDQALNvJGqRTreUAkcqZJm1tTpojf30slC8yhomsZi1BISVHc1y6I+7XNeYPyNJJMA6Geldfn7vdHiOfhQYCLw+oDFEHqD9DU+3VlbGvLzofw+QnFmCToZqeyfVJkcqyCyS0M0ZiAk7knlXz7xziXp2K3Dkz2jqlDymB8hW3Y5eDD8EvbgHVLSkp8zp+tfOOL3BfvnDqQO6KrBWyc3SIrAhK3NdBpS7dqTmNOJbi3A6mnUJyojnVGySicXKjA2p1por20ArgQdhqanIbDaAkDxNLZRI4yylKgdz16U88dIrydPOkOK3pWP0R1rygioqzrtTjpkmmt+dMibOppUVxI8KUBOlExIttGlmOdRrleTSdaksmGSTtM0OfC1Ok8uVFFPBpSzyps5zvToSqd4pCgkbmiKxIChXie8kxSJVMiPjXs5WQI2rE+S8Hp31rgMmu5SdhXQ0ojkKw9Cga7udK8EADU062ADsKw1BHA8Dv8Yu+ys7R58iCstoJyDqegit9s7dTdq0OiQB00oP8AYM4lVvjVsRzZX7oUKsz6RbvPME95lxTZEbxqPkRXF9KemdnxZP2cRlcFBIVrzjlUY7jmKdWZ1JppYAgaVzxR6LdHJMKMjMnUAVgnFmHOWGOPlacqHlKWiPPX51uqo17yk+IrIvtHDwxVorSOyIOVU7mZNdWBUzh+zcLKYmDWu/Z/w1hyMKtsTLyl3L6TnAcgJE6CPdWQIOta59nL2FDB8ko9Lzku5jJidIFUz/5IfJTns0ZdthyAAQhZP9ZJqDfPNMW6wiUkbJTUtLlgpWVvskLO0pg1BxZwIZIDYmInlXElbPSekZbxrZC6t1XCU+tZ1Om6edZ8dPGtev7cuMrzJEKSRHhzrLL+zNtePNCcqTI05V6GN6PG+mO7OYdfO4fdt3DS8qkGa17Db9rELJD6FAlwDMR16eFYsDrrVn4Tx02FybZ1UMuHQ/ynrXTF0cZqCXAXAoiEoEJHj0qQ26YzT3iYEHnQ5p0KHdVM1JSslQI2AgaVS6GSCalw2lAMfln6mltqEoA0A1AHKNqhIczKkaaZR+tOIcAUYOwjpTpgaELbQzfwEZEPQoKA0CuYPn1qQonJznzph9wKU0D7GaFDrPdHzIriFHs82adI1Oo8Kal2hU/GQ7pfYykGEuzE7BfKq3iNk+7dvFFwhiXCqFNqUJIE6jbUUYxlR+6rlYJkZQnzzCKhOXYtLx0POqBASr8OZBVl08j8Zpm1Qju9A9nD75xRCcSsFlO4K1JI9xG1Tk8P4g5GZ+zUmD3kunpPSo7uJWj+LejO2oWylyA6ltQcjYwPPlVgcwprC7k+jXjyEgBSFJXuDr7JmDSY5qTpGyRnBJsZsOCMUuoctbpvsHAFB4OAIBPmJNWjDeAb1DXaX+M2yWwJUptB0Hvio+A4rdNPvNFBumuyU62EAA5gJKTyk70KuOM7nGFpZcWWbUxDQEa9VdfoKdpvoVO9lmxW2wG1wp+1w+6dub9xISLlCoyQZGogb8hQDDi9iFw+1cpSp4W7i5CAlRWgSMxG+k1xKiDlUoQOVOm49GQ44ylKXlp7MuRqEnQ/Gp5MdKykJeEXcd0iIr2aI6HlSEJBG5FK0iCCTXMXGLwyzO2hih+HfvImNqn3Z9SOWhofh37yPKlfY3gcEalW9K2VBOlIGq9ppwzM/QU/gh7UKGmk++g+IR2w06jWi4PeTA50IxD8cSOsUsuhohCxM2qa9XsPP7KivVkjFqBJUFEACRFBsR/fFacv1osSZHhGs86E4n++qGvMfOuRnQgyZOH2ukd0j511otlOo1GlNJP7HbyNhpTo1gk7DQnWKyMxwZm0ZdMsR5Vxz9xe5kZd/fTeYGSBHvpazNm7ofynT30H0AiYDP3qxBG9T7dJygb8qGYHIxNnz1om1CUSFAQT9ayCyqfaVfiy4aQ0Fd59zUeAH+awhI7V8SfE1pf2vYiXMVtrJJkMtAq81GfpFZvbJ7xMSeVXitWQm7dExCQGT1mvCRAy0+4jKygQRzppIk85rWEfYQB3yNakHWmkJygDanBIpRkKnKKjvL91OrVAqK4qa1GbGlbnWaQkGlKOtcGh0phDoFK2rgMV6fCsEeJCbcDrUUgEyo6VKVHo6SdABNDnHS6CoaIGg8aZFG6QhxyT3R76jq1PeV7hStVCASaeS2hLc/moknchpCI1IqS23oVGIprcyaeCj2aU9KwySQrMeVcKopMmuVhrOz40tBhQ1pvSugwRWNZr/wBh2Ihjit+zJEXVqUgeKTm/zWl8WNiwxxm4OjN63kUejiNj70/SsC+z/GPubi2wvVHuNr72v5ToflNfQHHb9ti3CLq7VxK3GgLlhQ5lOsDxianOHKNCwnwyqSK67dpSCCodKgP4o0iZWAB0NZXiHG92tJbY7vVU6mgLuO4i+ClT6oO+tRjgO6X1pPRqWJ8Y2lkhQU7JA9kGazDiDHncbvA44ISiQkVDC85lequpM1GIAWQavGCicuXNKao8nQCrjwLxGxgN+96QAlt9KU9rElEGfnVPivTWlFSVC45uDtG9o43wm6SkG8ZWeQI1rl3iLWIolpUJAga71hLTikKBBgjY86L2vEL9quHFr92xqSwJOzrf18lTNKvFpQ0QDOkQaz7FLO5usTV6J+I22pbhmAlAGpPKKnt8TtupUpxeiRME6moDOM2XeunLYruUqU4vMo5FJA9WjLzGaCZ6VbHHZy5sia0V522eaKQ42UlR0SRBpBStpZSUlKgdjpSnn3X31PvrUtxasylKOqp51duHrTD+IrYem24W+2oIcWkkKIjQyPKqs5IqxfDGNm6YFs+uHUCErPMdJq1NvAwlOvUzoaaw/hjCbDP2TClKUkpzunMUg9KFW12WL1/D31BD7CiknkoclDzpoyvTG40WVu4EDX4U4HgE7iNzQXtiDm2HLxqQ3cSIJ86qgE9x5Slst7lbqV/PT/NIXdcknRSjAHSSP0pls57tszBBzK8OnwH1qLY+tQy+tUNpbWtSjylRNVj0SfYRDloFMN3riUoKgszzjan8QxzAxckLSwV/iZzESNiPGstxrFHsQxZx850szCE9EjaomUKgamam8vgVE0dnFuHLrGELW42i4cdSUuhCyMw0HlVhu8Ew+wt3nnH31ur7wSp3NqOfWqpwnwoQ61iF6IDffSkj4E03xJxJ6Rib1vb3Kn21hIzBATkIOoJ3Mcq0Wo7YZJy0WLA7k3eKYe5bKQbdThQchgCUnQ++qm0/fsKKHLVCwlRG/Q1beFrFNljDDqRkS8tIU3+VSgQZHjVcdD7WK3qA4cqbl0aiRGdVXWyEeg1hl4i5QG1BSHEDQq6VOygoUk7K1nrQNh0odSspAUkz3aNIcCgCnY6zRatDp0MQSdgD9K9mGozfKlvJyrzclD503olOmutcElTOlO0NXX4AnoRQ7Dzluk6cqIXIHYg+dD8P/e060j7GQeR15ml6ztrTKRqY2p/cE7U4oiRnAnahOIfij30WHtDpO9CcRT65I33oSCidZCbRBHlXqTZH9lRXqCQS1Eaf5oXip/bFEeP1os7BCjuCJHhQnFE/tcedcjOiITbI9AthzANOkEJSSdDsIppmfu63UJJOb9KcClIIK06bVkZnCRlgEg9IpxWtq7M7D60klJAMQNeddIBt3Rt3Rr763gCDgpjE7eB+b9aJtTPSVkHSeZoXg8/eTET7Wmu2tTLl821hdvqj1aHFTPQmgkFmE8d35v8Aie7ezSCsgeQ0/ShFiwVJCyYAr2Kkv4muTJJ186fs1pLSgkeyrfrV/CGnIeeMoANNtJjU604rUUlJABoDDsn3V2dKbzVxSulYOjzi5qOTNLUZNNnXpRQrEwOdcnXavc65mFYAua8N6SDSqwRN4si1bQDqr6VDeMkNJ2SNalOgqU2N96hgEqUo70yCzqQBypQ1JFJBk14HKdKIBUQIpU6U2VSa8VcqwbFlVcmk612sYVM11O9JFdrGJdq6pp9C0xI2rROGuJnnEt2l04osokjv5R5SazMLUkZkmFDY0wu4dWmFurKZ2J0oonPTJ+NW7Nvjd2zbOJdZQ6oNqQqQU7jX5VEO1JbPd13pRNYeKVCRvSHfaCh5Gl0lcFBHSgaXRwGRXjTaTBpdYVO0dSqFxTi0hQpiYUDUgGRWNF2qGW3AhYKkhQnUHp/mpl08w6oejMrbPMrcKyRyHT4UPO56UUwu1FyoALZCp/OvLRukSStjbNhdXyH3koJQy3nWuICU6b/GjvArrjfEbTaD3FpIWOsAkfOgd1drhbCDlaSoyEq0UevjVm4BtSb5y7IgCG0nxJk/L60LKVRpLfsxFUjjtIZxWxuWhkdWycyhoDlVpV2RGUDU1n/2ivAYrZNTIRbyfeo/4rBJOH36rxAKknMBrG9SVPlkzOvSqdhuJG3IhxaCBGZKoMUauniFpIUpTSh3Sdz41T8qS2ZY3J0g8xiCnFFtKe8UkT1moWM4r2DKcNtwZkJeUN/7RTzNmbzA2nLBta30OrFyhoEqSkxkUfDcecVy5YQxdWb9yptN8q2SshwxKpME+MCl/wCjnpDv53D/AEVbErcs3ymtQUmCKuHBfDibln7zuGyppOoBHIc9aAPtm7ujcZUrKlZSQZGnI1oeA4q1f8G3NgzlYvWUZEpXpn8qvjirs5pWRLvErjEsR9FsFhFqxBOmmh9onn5VWLG+t18YoCWWXELUpKnFoKipR3UPfsdhUjF7xrBcFNogpcv7iStaPyeVRuDbdn0x64cWhPYsmAVDNrpoOdNNpySF2k6NOwxpCrm0hI0fbIjl3hWfXLr68Zv0NtKUU3boJiPzqq+4Q4lVxb5LhhQS6g5RuNRVYvEFviDGEgSBfvD/APs1df6IQY1a2by8udSUwIjejDDCW0BJJUUaiehpq2EAaDbnUkAEzsYIqiVDMSoBaFJ6ajSogIze6pg0IO/iedQ3U5FrRroeVc2ePpbGxq4PqPjQ7Dp9KGoiplwr1R99DLK4aZuEKccQkdVKAHzrll2XXRZExmOnjToWFAD40BueJsLs82a6S4r+VsZiaEXHHzSTFvZkgfmdV+grckCmXXulQPX5UHxE+uE7a1Vv9e3eaRb2/wD7T/mu/wCr03jqTcW6Wz1bV/mlckwqLLpZk+iomvU1hjzdxYtqbWDOoHOK9TLoxcVtlCFCeU0LxfS7kc5ogoiVRMRzNDsUUDcJI3j9K42dCCLB/wCGW5nWTt5CnZVBK4ynUa0wyZwy3TAnMfoKeSkBIIIJ2g6VkA4BAGb3Cl/wHBEd0c/GmzJ5xrr1rqY7Nzf2efmKzMQML/8AEWQde9oPfTXFdx6Lw1iCoy5lluPNf+BTuHaYg0ST7VV37Tb30XAUspMF25cPuT/91kaRjb7hW+4sbqUanWbXZMa86HtpzOx00otoEwOQq70iEe7OTvSEnWK4CSojwpSEhIk/CghhfKknaulQVqKQTWCJO9JNdJ0pJMCIrAEEx40mu7bV6iAUOVKpCeVK1rGPGck7kVAUDNEOXhUFzRUUUNYgaV4mklVJJok3NC5rw8abzV7MetYHND0+Ncz+VMySNDXq1A5j4cHXWvdr3SqDA3MaV61u7izL3o7pR2zSmXIA7yFbjUeFM96fPesHnIdL3LWmpmvBB6UsNzvRFfKQtranPGkIRlpdAtFaHGWe0Q4qRKdhO9M3GUAhO+gPnXjSHdEAeNY0uhsb0qm+dOTpRJRehBmnkHuDypk60tvUEVjRexGxpST3h05xT6bC6db7Vu3dU3OXMlBInpROy4WxW7hQtS0g/ndOQVkLWwZbW7t0+hpsEqVoBWm8P2qLFtplEEJWMxjcnc0PtMCZwVpxIUHX1ISVOZdp5J/zRTCz65AmPWJ0pW9lUtWWRHtbDfas2+0UxjzJG3oyI+daOgwCAAYms4+0Qf8AHWfG3T9TTIEuiqIcyqHSjds6q8tgkLyqQQO8YEVXvHpUu3fWAEz3SRQktGxyaejZ/s9wi8tlvuuPN26nk5EyjMQJ3GoE6VJ4n4EFy4y7aOpSoT2pdJUVkmc2nPw2oBwXxI+h9tsh06icuoMdela6+8w/h/pi0lpvIVqC0wQANSahilGT4nRm5r9jH0cMLw1am0gvZ9Myu7l/zSPSW8HuXH1lKglOUJI1nrVkxjiDDVIYSw8S4+gOIQ2iVpSdZUPyz8arV5hD18tD60FZXASAIIBruUlFUjkacnbKi0y9iuJqIQe8omAmfgKt+Gv2jC3LWzcdcQUJJXkSADuQTuQOVWHh/hq3w1ldy8CrMk6pVl0PRXLzoe5hDNu+PRrUozFRhbiVLCSdEkDRJ08+fOhTtGuKi7CvD1r22LWcstKJfR3iRKdR4UOdWl/GMTcGue+fIjX85q2cJ2izjNiVIgJV2isydRAnesoVxTcsvvJYZbzKfcXmWSZlRO3vrojNKWzliv1Lww2omNqcun7exbzXNw20QM3rFgT5dazy54jxFZKHLtQJHsNwkfKoBC3Vds4JWoQZ1PxqjyeINFyv+LbNrSyBfcOqTBCR5n/FAXuMHLd0ofYDh3zpMEz4UGCu0LY95050Oxj97SY/IK587bRXEthy84zedbKLe3Sj+pSsxqtv3Ltw4XHHCpR8Kjg61yTPzrlOnQ8nOo5RJJ5CithgTl2QXXUsg+8/CnMPwtbdsm4WnvLEp02FTG3FNq0VrNANks8ClxALGIJJ/rQQKA4rgl7hDoD6QUnZxGqTV4wi9UpSUKNP4uhD6i2sZkKBBBpvBU2U3AeJH8KQttTbVwwoSG3QYSrqI1FeoPfW6rK+dY1hJ0jpXq1sx9DqM89YiaH4p+OmY2/QVOPskkiTyofig76JAn/YVys6ET7Yj7uZMa5iPlT4VJPdCQQJkb1GtQPu5rqFfpT6EwSNRPOigM6TEkxvvNKCu4vf2OniKQUgKJHsilJAyqHLKf0rMwOsTF+0Z/PO9Ub7WLqH7e2kwkrVE9Vf7VdrTS+RBjvmsz+1R8q4suWp/DVFGHYs3oplrq5PjRCdDQ+10WmpsiNKqyUej2gWk7zXSZplSyBAEmRThMkkCsMdmNK4SK5Ou1eO1AxwnSknauzXDrRAIMV4V4xEUoCaxjo+NLikUrWgE4QOlRX0g9al1GdooDIZTrXgkE60o715CMywmJmnJVs6pIAACdabyk7Cp/Y6kxSSkJ2rFPx2REtnypYbA3p1QikmgFQSEhIrsDpXq7NYY9yrwrsV4DSsY9NdrkV2sY8d9qYeOo6U8TTLu4rCz6GxS6RSpokUcOhrrZ74rldTooGsZdmjcG5jgqgJA7Ux7wKsIJOpmRzNVvg12MJeQDJS9t0kVY84UkAGKYoQ8RI7Vz/pppvDT64a7LFdxFRCl6H8NO5prDVHtxzhQNTfYy6LM2RqJNZ/9oiR95Wa57yrfX3KNX1skSRrrt1rNOOLj0jiF4A91oJaA6QNfmaZCy6KxUm0aW84ltAJUowBUY71YOFbVN1duIIJKE5xB5g6Ca0hYVZov2dWDaFB10erbcVmUojL3d5nlvVo4h4hCLlxpy/ZThd1ZJ7NbaS4rMVEEpAEkqG3LQ0H4dxC1tmhavJDbTkr1TlTkUdUk8yNZ60RwS2wC2cYctsecQy0FLXh7aUqSUqJgaCdJHOlSS36Vk23sYwXApuyFPZ0BCC2z2CWw2mNJIGpjrVms8IbVaLu32lISjMCCJIAMT76Jsp9aE27KVtxCl5oIkaQOf6Vam3lDDkurtXAvIJaABV0jz50yfpGTKqMPtbazS2Et9mUZUpUNCDy169KAXGGWlrcpZtUMoaQkAJYjLJ1Oo3NWji96ys8IeNzcModWnM02+gLS5H5Snpr4EUJtLq1urZpxDjbwDaQoobCMqiJjKBA8Ip4ZE58SeTHL8fJLR3Dwm3av7gKIUzZvOCDoBlNfN61wcjYKlkDvc53r6Rxl1FpwfxBcJSUlOHrSD56V89ItwhIzAhYA251RRcpaJx1AjMMqBzrIK+YnWppWUqQuRm2I3pKlJa9Ypz1w123FR1PhSyoncHYVVbVI3Ry1Wo3KoAIB1B86g4xK7wax3Bzogw0plkuLACl6jrFDcUM3YjYIAqWX/NFMS/YghGu9OMNp7dGfVOYTrypG1LSY5x1rnOniacq3a7BKUgBAQAkdBGlVy+Z7J8mIB2o1g1+nEMKQSoB1pIQsfQ0MxckKA21pn1YELwtwh9OuxFH8RVK0HqKreHfjJEc6sN/oW+sfpQXQSk8RNZ8XOXctpJr1ScaTOMpkxNuk/OvUDG1leZGuuhgxQ/EzKm9p0+lTzqmdvKh+Ij8I/8Ae1c7LolWiv8AhrQP/M/SpCQSRCtfOolqT6Agf1j9akJEiZIMxpWAOZsqQTrHLrXUmQqDIyn9K42kFRTypI5joFVjEG0H/EWwf+ZHzrGuO7wXnF2JOggpLygCPDStktSfvBB5hyfrWCYwtTmK3SlGSXVfU00OyeXojsqgT41MSqdJ3qE17FSG9Y86s1smuhwe0ZpydjTcd6ljlSjI4TrXJFeVvXI0oGFSNhXDXCda8raiYSaUmIFJ5UpIrGFV6ZPhXq9QMeO1RnRrUo7VGc50UZkVW9SbFA7Rbitkio696k25hCvP9KYEeySXE5YBqOs972TTsSJk00r2jWLMbV5Uida6okmkc6wosnu0nWd6V+WuDlWAd1869Hia6dK4awT0edKCR0rw2rw2rGOZUjlTLsZoHSpHKoqtVKJrE8mkJrtcr00SJ2vCvV6iYu/Bjh7O9QNu4qOm9WzeTyFVDgk+svE6QW0/WrYrSY0oroqRMR1UrX+Gk6UzhqoeH9yfrS78mT/0hTOH63AB/mH1qfoy6LKlzKgrMAIlXw1rIr91Vy89cLMqWorJ6zrWl4u4prA8QWjRQaMHprFZW+ok5TsDEUyJy6GIq0cNNIS+HC6hrImYWIz+VVcak1beGUC4ae7XvhEBIOw3rSsONWXp3CbZ3h5WMtti8UkpKkqCoWJg7HcToatS7pzD3rW5YsezVhz77ZRbsqWFgtICVOZQTElWngPGqe1dPWXD5XbLU3nfSCEkgDXlVu4StLfih7028aLFxbXAXntXFt9qqJleveqPp00uIf4atcRWq5vry8curi4aQtGdHYoRMkIDf5dIkmrsldwbNtSUNF4hOZObujrBqu4PcuPM4gpeXMhIcmNSVSTPwptvGb1GF2r6XAFuOICu7pBMVRHJPs9x3hNviOGI7e5UyltRyyglGY7ZiASBp+lBsOsfuphbLSluoWQoJW3kMQOW499XrE7MX1ipHbv26x3ku268i0nwPyquXbaW8QfaEkNqCQpRlR0G55mnxY4/k5ei5c0/wqF6AHF7pb+zzGytBSp7smYPivb5VihQVggBWedFSIrZftGWf/x65/VfsgnyFYtJCPHqavG7ZKP+UIcaShU5lZx7QUkRSFLbERGQcgOfSm3VEZYO+9IO5HICqSddCjtwvOocgelCsT/fFgRpA+VEQStxIPI0LuzN08TvmNQysvh7I1LSkq0rgGgp9sbVF9HQXPhyzRa4Wl0klb3eJHIDYVGxZRKxpUzh5al4SEqM5SQPKoOLav0z/wAi+i8M/GSeU0fxH2kAwaB4SB2yB40cxPRxEdKC6D6VDiRfZ4gwrmWAPnXq5xWPXWR/8o/WvVjM/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 name="矩形 9"/>
          <p:cNvSpPr/>
          <p:nvPr/>
        </p:nvSpPr>
        <p:spPr>
          <a:xfrm>
            <a:off x="5652120" y="1059582"/>
            <a:ext cx="3240360" cy="461665"/>
          </a:xfrm>
          <a:prstGeom prst="rect">
            <a:avLst/>
          </a:prstGeom>
          <a:solidFill>
            <a:schemeClr val="accent4"/>
          </a:solidFill>
        </p:spPr>
        <p:txBody>
          <a:bodyPr wrap="square">
            <a:spAutoFit/>
          </a:bodyPr>
          <a:lstStyle/>
          <a:p>
            <a:r>
              <a:rPr lang="en-US" altLang="zh-CN" sz="2400" b="1" dirty="0" smtClean="0"/>
              <a:t>tune /</a:t>
            </a:r>
            <a:r>
              <a:rPr lang="en-US" altLang="zh-CN" sz="2400" b="1" dirty="0" err="1" smtClean="0"/>
              <a:t>tjuːn</a:t>
            </a:r>
            <a:r>
              <a:rPr lang="en-US" altLang="zh-CN" sz="2400" b="1" dirty="0" smtClean="0"/>
              <a:t>/ n. </a:t>
            </a:r>
            <a:r>
              <a:rPr lang="zh-CN" altLang="en-US" sz="2000" b="1" dirty="0" smtClean="0"/>
              <a:t>曲调</a:t>
            </a:r>
            <a:r>
              <a:rPr lang="en-US" altLang="zh-CN" sz="2000" b="1" dirty="0" smtClean="0"/>
              <a:t>;</a:t>
            </a:r>
            <a:r>
              <a:rPr lang="zh-CN" altLang="en-US" sz="2000" b="1" dirty="0" smtClean="0"/>
              <a:t>曲子</a:t>
            </a:r>
            <a:endParaRPr lang="zh-CN" altLang="en-US" sz="2000" b="1" dirty="0">
              <a:latin typeface="楷体" panose="02010609060101010101" pitchFamily="49" charset="-122"/>
              <a:ea typeface="楷体" panose="02010609060101010101" pitchFamily="49" charset="-122"/>
            </a:endParaRPr>
          </a:p>
        </p:txBody>
      </p:sp>
      <p:sp>
        <p:nvSpPr>
          <p:cNvPr id="14" name="矩形 13"/>
          <p:cNvSpPr/>
          <p:nvPr/>
        </p:nvSpPr>
        <p:spPr>
          <a:xfrm>
            <a:off x="1187624" y="0"/>
            <a:ext cx="7560840" cy="523220"/>
          </a:xfrm>
          <a:prstGeom prst="rect">
            <a:avLst/>
          </a:prstGeom>
        </p:spPr>
        <p:txBody>
          <a:bodyPr wrap="square">
            <a:spAutoFit/>
          </a:bodyPr>
          <a:lstStyle/>
          <a:p>
            <a:r>
              <a:rPr lang="zh-CN" altLang="zh-CN" sz="2800" b="1" dirty="0" smtClean="0">
                <a:latin typeface="楷体" panose="02010609060101010101" pitchFamily="49" charset="-122"/>
                <a:ea typeface="楷体" panose="02010609060101010101" pitchFamily="49" charset="-122"/>
              </a:rPr>
              <a:t>取胜第</a:t>
            </a:r>
            <a:r>
              <a:rPr lang="zh-CN" altLang="en-US" sz="2800" b="1" dirty="0" smtClean="0">
                <a:latin typeface="楷体" panose="02010609060101010101" pitchFamily="49" charset="-122"/>
                <a:ea typeface="楷体" panose="02010609060101010101" pitchFamily="49" charset="-122"/>
              </a:rPr>
              <a:t>四</a:t>
            </a:r>
            <a:r>
              <a:rPr lang="zh-CN" altLang="zh-CN" sz="2800" b="1" dirty="0" smtClean="0">
                <a:latin typeface="楷体" panose="02010609060101010101" pitchFamily="49" charset="-122"/>
                <a:ea typeface="楷体" panose="02010609060101010101" pitchFamily="49" charset="-122"/>
              </a:rPr>
              <a:t>招</a:t>
            </a:r>
            <a:r>
              <a:rPr lang="zh-CN" altLang="en-US" sz="2800" b="1" dirty="0" smtClean="0">
                <a:latin typeface="楷体" panose="02010609060101010101" pitchFamily="49" charset="-122"/>
                <a:ea typeface="楷体" panose="02010609060101010101" pitchFamily="49" charset="-122"/>
              </a:rPr>
              <a:t>：语言描写</a:t>
            </a:r>
            <a:r>
              <a:rPr lang="zh-CN" altLang="en-US" sz="2800" b="1" dirty="0" smtClean="0">
                <a:solidFill>
                  <a:srgbClr val="FF0000"/>
                </a:solidFill>
                <a:latin typeface="楷体" panose="02010609060101010101" pitchFamily="49" charset="-122"/>
                <a:ea typeface="楷体" panose="02010609060101010101" pitchFamily="49" charset="-122"/>
              </a:rPr>
              <a:t>要有节奏</a:t>
            </a:r>
            <a:endParaRPr lang="zh-CN" altLang="en-US" sz="2800" b="1" dirty="0">
              <a:solidFill>
                <a:srgbClr val="FF0000"/>
              </a:solidFill>
              <a:latin typeface="楷体" panose="02010609060101010101" pitchFamily="49" charset="-122"/>
              <a:ea typeface="楷体" panose="02010609060101010101" pitchFamily="49" charset="-122"/>
            </a:endParaRPr>
          </a:p>
        </p:txBody>
      </p:sp>
      <p:pic>
        <p:nvPicPr>
          <p:cNvPr id="15" name="Picture 2" descr="https://ss1.bdstatic.com/70cFvXSh_Q1YnxGkpoWK1HF6hhy/it/u=3441067162,3601670191&amp;fm=26&amp;gp=0.jpg"/>
          <p:cNvPicPr>
            <a:picLocks noChangeAspect="1" noChangeArrowheads="1"/>
          </p:cNvPicPr>
          <p:nvPr/>
        </p:nvPicPr>
        <p:blipFill>
          <a:blip r:embed="rId2" cstate="print"/>
          <a:srcRect/>
          <a:stretch>
            <a:fillRect/>
          </a:stretch>
        </p:blipFill>
        <p:spPr bwMode="auto">
          <a:xfrm>
            <a:off x="0" y="0"/>
            <a:ext cx="827584" cy="774167"/>
          </a:xfrm>
          <a:prstGeom prst="rect">
            <a:avLst/>
          </a:prstGeom>
          <a:noFill/>
        </p:spPr>
      </p:pic>
      <p:sp>
        <p:nvSpPr>
          <p:cNvPr id="16" name="矩形 15"/>
          <p:cNvSpPr/>
          <p:nvPr/>
        </p:nvSpPr>
        <p:spPr>
          <a:xfrm>
            <a:off x="107504" y="1491630"/>
            <a:ext cx="6048672" cy="369332"/>
          </a:xfrm>
          <a:prstGeom prst="rect">
            <a:avLst/>
          </a:prstGeom>
        </p:spPr>
        <p:txBody>
          <a:bodyPr wrap="square">
            <a:spAutoFit/>
          </a:bodyPr>
          <a:lstStyle/>
          <a:p>
            <a:r>
              <a:rPr lang="en-US" altLang="zh-CN" b="1" dirty="0" smtClean="0"/>
              <a:t>“</a:t>
            </a:r>
            <a:r>
              <a:rPr lang="zh-CN" altLang="en-US" b="1" dirty="0" smtClean="0"/>
              <a:t>每个人都选自己喜欢的调子唱</a:t>
            </a:r>
            <a:r>
              <a:rPr lang="en-US" altLang="zh-CN" b="1" dirty="0" smtClean="0"/>
              <a:t>,”</a:t>
            </a:r>
            <a:r>
              <a:rPr lang="zh-CN" altLang="en-US" b="1" dirty="0" smtClean="0"/>
              <a:t>邓布利多说</a:t>
            </a:r>
            <a:r>
              <a:rPr lang="en-US" altLang="zh-CN" b="1" dirty="0" smtClean="0"/>
              <a:t>, “</a:t>
            </a:r>
            <a:r>
              <a:rPr lang="zh-CN" altLang="en-US" b="1" dirty="0" smtClean="0"/>
              <a:t>预备</a:t>
            </a:r>
            <a:r>
              <a:rPr lang="en-US" altLang="zh-CN" b="1" dirty="0" smtClean="0"/>
              <a:t>, </a:t>
            </a:r>
            <a:r>
              <a:rPr lang="zh-CN" altLang="en-US" b="1" dirty="0" smtClean="0"/>
              <a:t>唱</a:t>
            </a:r>
            <a:r>
              <a:rPr lang="en-US" altLang="zh-CN" b="1" dirty="0" smtClean="0"/>
              <a:t>!”</a:t>
            </a:r>
            <a:endParaRPr lang="zh-CN" altLang="en-US" b="1" dirty="0"/>
          </a:p>
        </p:txBody>
      </p:sp>
      <p:sp>
        <p:nvSpPr>
          <p:cNvPr id="17" name="矩形 16"/>
          <p:cNvSpPr/>
          <p:nvPr/>
        </p:nvSpPr>
        <p:spPr>
          <a:xfrm>
            <a:off x="1763688" y="1851670"/>
            <a:ext cx="7380312" cy="830997"/>
          </a:xfrm>
          <a:prstGeom prst="rect">
            <a:avLst/>
          </a:prstGeom>
        </p:spPr>
        <p:txBody>
          <a:bodyPr wrap="square">
            <a:spAutoFit/>
          </a:bodyPr>
          <a:lstStyle/>
          <a:p>
            <a:pPr algn="just"/>
            <a:r>
              <a:rPr lang="zh-CN" altLang="en-US" sz="2400" b="1" dirty="0" smtClean="0">
                <a:latin typeface="Times New Roman" panose="02020603050405020304" pitchFamily="18" charset="0"/>
                <a:ea typeface="楷体" panose="02010609060101010101" pitchFamily="49" charset="-122"/>
                <a:cs typeface="Times New Roman" panose="02020603050405020304" pitchFamily="18" charset="0"/>
              </a:rPr>
              <a:t>素材背景：</a:t>
            </a:r>
            <a:r>
              <a:rPr lang="en-US" altLang="zh-CN" sz="2400" b="1" dirty="0" smtClean="0">
                <a:solidFill>
                  <a:srgbClr val="0070C0"/>
                </a:solidFill>
                <a:latin typeface="Times New Roman" panose="02020603050405020304" pitchFamily="18" charset="0"/>
                <a:ea typeface="楷体" panose="02010609060101010101" pitchFamily="49" charset="-122"/>
                <a:cs typeface="Times New Roman" panose="02020603050405020304" pitchFamily="18" charset="0"/>
              </a:rPr>
              <a:t>Before the students go to bed, Dumbledore asks them to sing the school song together.</a:t>
            </a:r>
            <a:endParaRPr lang="zh-CN" altLang="en-US" sz="2400" b="1" dirty="0">
              <a:solidFill>
                <a:srgbClr val="0070C0"/>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8" name="矩形 17"/>
          <p:cNvSpPr/>
          <p:nvPr/>
        </p:nvSpPr>
        <p:spPr>
          <a:xfrm>
            <a:off x="1835696" y="2643758"/>
            <a:ext cx="7200800" cy="1200329"/>
          </a:xfrm>
          <a:prstGeom prst="rect">
            <a:avLst/>
          </a:prstGeom>
        </p:spPr>
        <p:txBody>
          <a:bodyPr wrap="square">
            <a:spAutoFit/>
          </a:bodyPr>
          <a:lstStyle/>
          <a:p>
            <a:pPr algn="just"/>
            <a:r>
              <a:rPr lang="zh-CN" altLang="en-US" sz="2400" b="1" dirty="0" smtClean="0">
                <a:ea typeface="楷体" panose="02010609060101010101" pitchFamily="49" charset="-122"/>
                <a:cs typeface="Times New Roman" panose="02020603050405020304" pitchFamily="18" charset="0"/>
              </a:rPr>
              <a:t>素材解读：</a:t>
            </a:r>
            <a:r>
              <a:rPr lang="en-US" altLang="zh-CN" sz="2400" b="1" dirty="0" smtClean="0">
                <a:solidFill>
                  <a:srgbClr val="00B0F0"/>
                </a:solidFill>
                <a:ea typeface="楷体" panose="02010609060101010101" pitchFamily="49" charset="-122"/>
                <a:cs typeface="Times New Roman" panose="02020603050405020304" pitchFamily="18" charset="0"/>
              </a:rPr>
              <a:t>As the </a:t>
            </a:r>
            <a:r>
              <a:rPr lang="en-US" altLang="zh-CN" sz="2400" b="1" dirty="0" smtClean="0">
                <a:solidFill>
                  <a:srgbClr val="00B0F0"/>
                </a:solidFill>
              </a:rPr>
              <a:t>principal</a:t>
            </a:r>
            <a:r>
              <a:rPr lang="en-US" altLang="zh-CN" sz="2400" b="1" dirty="0" smtClean="0">
                <a:solidFill>
                  <a:srgbClr val="00B0F0"/>
                </a:solidFill>
                <a:ea typeface="楷体" panose="02010609060101010101" pitchFamily="49" charset="-122"/>
                <a:cs typeface="Times New Roman" panose="02020603050405020304" pitchFamily="18" charset="0"/>
              </a:rPr>
              <a:t> of Hogwarts, he gives the students simple and direct requirement. So the writer uses the short sentences.</a:t>
            </a:r>
            <a:endParaRPr lang="en-US" altLang="zh-CN" sz="2400" b="1" dirty="0" smtClean="0">
              <a:solidFill>
                <a:srgbClr val="00B0F0"/>
              </a:solidFill>
              <a:ea typeface="楷体" panose="02010609060101010101" pitchFamily="49" charset="-122"/>
              <a:cs typeface="Times New Roman" panose="02020603050405020304" pitchFamily="18" charset="0"/>
            </a:endParaRPr>
          </a:p>
        </p:txBody>
      </p:sp>
      <p:pic>
        <p:nvPicPr>
          <p:cNvPr id="16386" name="Picture 2" descr="https://gimg2.baidu.com/image_search/src=http%3A%2F%2Fc-ssl.duitang.com%2Fuploads%2Fitem%2F201807%2F19%2F20180719071303_MWruV.thumb.400_0.jpeg&amp;refer=http%3A%2F%2Fc-ssl.duitang.com&amp;app=2002&amp;size=f9999,10000&amp;q=a80&amp;n=0&amp;g=0n&amp;fmt=auto?sec=1706928803&amp;t=c234648caea0a51e8373e7376e44ee1a"/>
          <p:cNvPicPr>
            <a:picLocks noChangeAspect="1" noChangeArrowheads="1"/>
          </p:cNvPicPr>
          <p:nvPr/>
        </p:nvPicPr>
        <p:blipFill>
          <a:blip r:embed="rId3" cstate="print"/>
          <a:srcRect/>
          <a:stretch>
            <a:fillRect/>
          </a:stretch>
        </p:blipFill>
        <p:spPr bwMode="auto">
          <a:xfrm>
            <a:off x="0" y="2139702"/>
            <a:ext cx="1767744" cy="3137747"/>
          </a:xfrm>
          <a:prstGeom prst="rect">
            <a:avLst/>
          </a:prstGeom>
          <a:noFill/>
        </p:spPr>
      </p:pic>
      <p:sp>
        <p:nvSpPr>
          <p:cNvPr id="20" name="矩形 19"/>
          <p:cNvSpPr/>
          <p:nvPr/>
        </p:nvSpPr>
        <p:spPr>
          <a:xfrm>
            <a:off x="1763688" y="3943171"/>
            <a:ext cx="7380312" cy="1200329"/>
          </a:xfrm>
          <a:prstGeom prst="rect">
            <a:avLst/>
          </a:prstGeom>
          <a:blipFill>
            <a:blip r:embed="rId4" cstate="print"/>
            <a:tile tx="0" ty="0" sx="100000" sy="100000" flip="none" algn="tl"/>
          </a:blipFill>
        </p:spPr>
        <p:txBody>
          <a:bodyPr wrap="square">
            <a:spAutoFit/>
          </a:bodyPr>
          <a:lstStyle/>
          <a:p>
            <a:pPr algn="just"/>
            <a:r>
              <a:rPr lang="en-US" altLang="zh-CN" b="1" dirty="0" smtClean="0">
                <a:solidFill>
                  <a:srgbClr val="FFFF00"/>
                </a:solidFill>
                <a:ea typeface="楷体" panose="02010609060101010101" pitchFamily="49" charset="-122"/>
                <a:cs typeface="Times New Roman" panose="02020603050405020304" pitchFamily="18" charset="0"/>
              </a:rPr>
              <a:t>The way of singing school songs is indeed rare. The principal allows everyone to choose their favorite tune to sing. "Everyone sang it in a scattered manner, while the </a:t>
            </a:r>
            <a:r>
              <a:rPr lang="en-US" altLang="zh-CN" b="1" dirty="0" err="1" smtClean="0">
                <a:solidFill>
                  <a:srgbClr val="FFFF00"/>
                </a:solidFill>
                <a:ea typeface="楷体" panose="02010609060101010101" pitchFamily="49" charset="-122"/>
                <a:cs typeface="Times New Roman" panose="02020603050405020304" pitchFamily="18" charset="0"/>
              </a:rPr>
              <a:t>Weasley</a:t>
            </a:r>
            <a:r>
              <a:rPr lang="en-US" altLang="zh-CN" b="1" dirty="0" smtClean="0">
                <a:solidFill>
                  <a:srgbClr val="FFFF00"/>
                </a:solidFill>
                <a:ea typeface="楷体" panose="02010609060101010101" pitchFamily="49" charset="-122"/>
                <a:cs typeface="Times New Roman" panose="02020603050405020304" pitchFamily="18" charset="0"/>
              </a:rPr>
              <a:t> twins sang it slowly with funeral melodies. Finally, after singing, Dumbledore applauded them loudly. "</a:t>
            </a:r>
            <a:endParaRPr lang="en-US" altLang="zh-CN" b="1" dirty="0" smtClean="0">
              <a:solidFill>
                <a:srgbClr val="FFFF00"/>
              </a:solidFill>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linds(horizontal)">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blinds(horizontal)">
                                      <p:cBhvr>
                                        <p:cTn id="3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6" grpId="0"/>
      <p:bldP spid="17" grpId="0"/>
      <p:bldP spid="18" grpId="0"/>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5b0988e595225.cdn.sohucs.com/images/20200405/a70c8bc83b9d4fd79d36e81410f892f3.jpeg"/>
          <p:cNvPicPr>
            <a:picLocks noChangeAspect="1" noChangeArrowheads="1"/>
          </p:cNvPicPr>
          <p:nvPr/>
        </p:nvPicPr>
        <p:blipFill>
          <a:blip r:embed="rId1" cstate="print"/>
          <a:srcRect/>
          <a:stretch>
            <a:fillRect/>
          </a:stretch>
        </p:blipFill>
        <p:spPr bwMode="auto">
          <a:xfrm>
            <a:off x="2771800" y="3353168"/>
            <a:ext cx="3528392" cy="1790332"/>
          </a:xfrm>
          <a:prstGeom prst="rect">
            <a:avLst/>
          </a:prstGeom>
          <a:noFill/>
        </p:spPr>
      </p:pic>
      <p:sp>
        <p:nvSpPr>
          <p:cNvPr id="17" name="矩形 16"/>
          <p:cNvSpPr/>
          <p:nvPr/>
        </p:nvSpPr>
        <p:spPr>
          <a:xfrm>
            <a:off x="179512" y="0"/>
            <a:ext cx="8749480" cy="2246769"/>
          </a:xfrm>
          <a:prstGeom prst="rect">
            <a:avLst/>
          </a:prstGeom>
          <a:pattFill prst="pct20">
            <a:fgClr>
              <a:srgbClr val="FFC000"/>
            </a:fgClr>
            <a:bgClr>
              <a:schemeClr val="bg1"/>
            </a:bgClr>
          </a:pattFill>
        </p:spPr>
        <p:txBody>
          <a:bodyPr wrap="square">
            <a:spAutoFit/>
          </a:bodyPr>
          <a:lstStyle/>
          <a:p>
            <a:pPr algn="just"/>
            <a:r>
              <a:rPr lang="zh-CN" altLang="en-US" sz="2800" b="1" dirty="0" smtClean="0">
                <a:solidFill>
                  <a:srgbClr val="002060"/>
                </a:solidFill>
                <a:latin typeface="楷体" panose="02010609060101010101" pitchFamily="49" charset="-122"/>
                <a:ea typeface="楷体" panose="02010609060101010101" pitchFamily="49" charset="-122"/>
              </a:rPr>
              <a:t>素材摘录</a:t>
            </a:r>
            <a:r>
              <a:rPr lang="en-US" altLang="zh-CN" sz="2800" b="1" dirty="0" smtClean="0">
                <a:solidFill>
                  <a:srgbClr val="002060"/>
                </a:solidFill>
                <a:latin typeface="楷体" panose="02010609060101010101" pitchFamily="49" charset="-122"/>
                <a:ea typeface="楷体" panose="02010609060101010101" pitchFamily="49" charset="-122"/>
              </a:rPr>
              <a:t>2</a:t>
            </a:r>
            <a:r>
              <a:rPr lang="zh-CN" altLang="en-US" sz="2800" b="1" dirty="0" smtClean="0">
                <a:solidFill>
                  <a:srgbClr val="002060"/>
                </a:solidFill>
                <a:latin typeface="楷体" panose="02010609060101010101" pitchFamily="49" charset="-122"/>
                <a:ea typeface="楷体" panose="02010609060101010101" pitchFamily="49" charset="-122"/>
              </a:rPr>
              <a:t>：</a:t>
            </a:r>
            <a:r>
              <a:rPr lang="en-US" altLang="zh-CN" sz="2800" b="1" dirty="0" smtClean="0"/>
              <a:t>"</a:t>
            </a:r>
            <a:r>
              <a:rPr lang="en-US" altLang="zh-CN" sz="2800" b="1" dirty="0" smtClean="0">
                <a:solidFill>
                  <a:schemeClr val="accent5"/>
                </a:solidFill>
              </a:rPr>
              <a:t>Transfiguration</a:t>
            </a:r>
            <a:r>
              <a:rPr lang="en-US" altLang="zh-CN" sz="2800" b="1" dirty="0" smtClean="0"/>
              <a:t> is some of the most </a:t>
            </a:r>
            <a:r>
              <a:rPr lang="en-US" altLang="zh-CN" sz="2800" b="1" dirty="0" smtClean="0">
                <a:solidFill>
                  <a:schemeClr val="accent5"/>
                </a:solidFill>
              </a:rPr>
              <a:t>complex</a:t>
            </a:r>
            <a:r>
              <a:rPr lang="en-US" altLang="zh-CN" sz="2800" b="1" dirty="0" smtClean="0"/>
              <a:t> and dangerous magic you will learn at Hogwarts," she said. "Anyone messing around in my class will leave and not come back. You have been warned."</a:t>
            </a:r>
            <a:endParaRPr lang="zh-CN" altLang="zh-CN" sz="2800" b="1" dirty="0"/>
          </a:p>
        </p:txBody>
      </p:sp>
      <p:pic>
        <p:nvPicPr>
          <p:cNvPr id="83" name="Picture 14" descr="https://timgsa.baidu.com/timg?image&amp;quality=80&amp;size=b9999_10000&amp;sec=1587379984260&amp;di=e32b2acafa83978dd3d2a1b86aed351c&amp;imgtype=0&amp;src=http%3A%2F%2Fgss0.baidu.com%2F94o3dSag_xI4khGko9WTAnF6hhy%2Fzhidao%2Fpic%2Fitem%2Fd1160924ab18972b3439cb13e4cd7b899f510ae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7948" y="3884290"/>
            <a:ext cx="2826052" cy="1259210"/>
          </a:xfrm>
          <a:prstGeom prst="rect">
            <a:avLst/>
          </a:prstGeom>
          <a:noFill/>
          <a:extLst>
            <a:ext uri="{909E8E84-426E-40DD-AFC4-6F175D3DCCD1}">
              <a14:hiddenFill xmlns:a14="http://schemas.microsoft.com/office/drawing/2010/main">
                <a:solidFill>
                  <a:srgbClr val="FFFFFF"/>
                </a:solidFill>
              </a14:hiddenFill>
            </a:ext>
          </a:extLst>
        </p:spPr>
      </p:pic>
      <p:sp>
        <p:nvSpPr>
          <p:cNvPr id="22" name="矩形 21"/>
          <p:cNvSpPr/>
          <p:nvPr/>
        </p:nvSpPr>
        <p:spPr>
          <a:xfrm>
            <a:off x="7857492" y="4590682"/>
            <a:ext cx="386916" cy="369332"/>
          </a:xfrm>
          <a:prstGeom prst="rect">
            <a:avLst/>
          </a:prstGeom>
          <a:solidFill>
            <a:schemeClr val="bg1"/>
          </a:solidFill>
        </p:spPr>
        <p:txBody>
          <a:bodyPr wrap="square">
            <a:spAutoFit/>
          </a:bodyPr>
          <a:lstStyle/>
          <a:p>
            <a:endParaRPr lang="zh-CN" altLang="en-US" dirty="0"/>
          </a:p>
        </p:txBody>
      </p:sp>
      <p:sp>
        <p:nvSpPr>
          <p:cNvPr id="85" name="矩形 84"/>
          <p:cNvSpPr/>
          <p:nvPr/>
        </p:nvSpPr>
        <p:spPr>
          <a:xfrm>
            <a:off x="8009892" y="4743082"/>
            <a:ext cx="954596" cy="369332"/>
          </a:xfrm>
          <a:prstGeom prst="rect">
            <a:avLst/>
          </a:prstGeom>
          <a:solidFill>
            <a:schemeClr val="bg1"/>
          </a:solidFill>
        </p:spPr>
        <p:txBody>
          <a:bodyPr wrap="square">
            <a:spAutoFit/>
          </a:bodyPr>
          <a:lstStyle/>
          <a:p>
            <a:endParaRPr lang="zh-CN" altLang="en-US" dirty="0"/>
          </a:p>
        </p:txBody>
      </p:sp>
      <p:sp>
        <p:nvSpPr>
          <p:cNvPr id="39" name="矩形 38"/>
          <p:cNvSpPr/>
          <p:nvPr/>
        </p:nvSpPr>
        <p:spPr>
          <a:xfrm>
            <a:off x="6805178" y="4650381"/>
            <a:ext cx="2015295" cy="523220"/>
          </a:xfrm>
          <a:prstGeom prst="rect">
            <a:avLst/>
          </a:prstGeom>
        </p:spPr>
        <p:txBody>
          <a:bodyPr wrap="none">
            <a:spAutoFit/>
          </a:bodyPr>
          <a:lstStyle/>
          <a:p>
            <a:pPr algn="ctr"/>
            <a:r>
              <a:rPr lang="en-US" altLang="zh-CN" sz="1400" b="1" dirty="0" smtClean="0">
                <a:solidFill>
                  <a:srgbClr val="7030A0"/>
                </a:solidFill>
                <a:latin typeface="Castellar" panose="020A0402060406010301" pitchFamily="18" charset="0"/>
              </a:rPr>
              <a:t>and  the </a:t>
            </a:r>
            <a:endParaRPr lang="en-US" altLang="zh-CN" sz="1400" b="1" dirty="0" smtClean="0">
              <a:solidFill>
                <a:srgbClr val="7030A0"/>
              </a:solidFill>
              <a:latin typeface="Castellar" panose="020A0402060406010301" pitchFamily="18" charset="0"/>
            </a:endParaRPr>
          </a:p>
          <a:p>
            <a:pPr algn="ctr"/>
            <a:r>
              <a:rPr lang="en-US" altLang="zh-CN" sz="1400" b="1" dirty="0" smtClean="0">
                <a:solidFill>
                  <a:srgbClr val="7030A0"/>
                </a:solidFill>
                <a:latin typeface="Castellar" panose="020A0402060406010301" pitchFamily="18" charset="0"/>
              </a:rPr>
              <a:t>Sorcerer’s Stone</a:t>
            </a:r>
            <a:endParaRPr lang="zh-CN" altLang="en-US" sz="1400" b="1" dirty="0">
              <a:solidFill>
                <a:srgbClr val="7030A0"/>
              </a:solidFill>
              <a:latin typeface="Castellar" panose="020A0402060406010301" pitchFamily="18" charset="0"/>
            </a:endParaRPr>
          </a:p>
        </p:txBody>
      </p:sp>
      <p:sp>
        <p:nvSpPr>
          <p:cNvPr id="2" name="AutoShape 4" descr="data:image/jpeg;base64,/9j/4AAQSkZJRgABAQEASABIAAD/2wBDAAgGBgcGBQgHBwcJCQgKDBQNDAsLDBkSEw8UHRofHh0aHBwgJC4nICIsIxwcKDcpLDAxNDQ0Hyc5PTgyPC4zNDL/2wBDAQkJCQwLDBgNDRgyIRwhMjIyMjIyMjIyMjIyMjIyMjIyMjIyMjIyMjIyMjIyMjIyMjIyMjIyMjIyMjIyMjIyMjL/wAARCAEsAhYDASIAAhEBAxEB/8QAHAAAAQUBAQEAAAAAAAAAAAAABQIDBAYHAQAI/8QARxAAAQMCBAMEBwUHAgQGAwEAAQIDEQAEBRIhMQZBURMiYXEUIzKBkaGxBxUzQsEkNENSYnLRFuElU3PwNWOCkrLxFyaig//EABkBAAMBAQEAAAAAAAAAAAAAAAECAwAEBf/EACQRAAICAgMBAAMBAQEBAAAAAAABAhEDIRIxQQQTIlEyFGEz/9oADAMBAAIRAxEAPwC24sJXceEVGwn21+ERrU/F2yFXE6GBUDCUy6qAT1MVx+noFkMFQnTpTmiSDEmPOkBAGXc9DS1KCQYPwFOIIPtQJIPhVQ4keVbFUKKWlrSFnxCpTPvq3Hl3pP8AvVa4gt27px23cEocCkkD6jxFKwoJIheFNqEEKaVqOlCcKZT6cSkwcvxqJgmMHDmUYJjBDawlXotyrRD6Dynkaewu7t18QC2D7anYI7NK0lUTyE06Mwzili89ZBbK0tvNrDzKzqEOIMifCqbwwzaY5xfiFy5glpcNiyaD1mw0MozHvKQCZBkaRrrVr4nxlNjaHDLNXa4tdjsmWkalsHQqV0GvOqjd4C1/qDDcLt1LbVZWp9IfZOVRUSOY13oRdCyVovth9nHCreJJxjJdOIbSFJYvFHI2RsVBQB06E1m3G11aXX2gIucE9HS2sZUP2yQA4smFKJG5nnRBHDtxid43b3mN4i9bKH4S3VK2PiaTxVw03w61b3mGtuG0yFp8E5ikzIX8Y8KPJMRY2ts0vDrJFrY29uhS1qbbErV+dRklR8SSaZxlzJhN04qAGmVrUrNoABNC8P4twj7jt7u9xC2YUoBKs64JI303j3U1iOIN4/c/cthC7clDmIXCT3Ute0Gh/UogSOQHjQY4w2h0YLaF0kOqSHFzvmVqZoOEj0+Y2cTVmxaA0VK0hdVrDZu8ThM5Q4DNKux30aBaIyMD2gYGkaGnzGZScsKI2mmmlEJCUp12mapHGfGrWHPXGHMoK3kQlagTHjJFFgWwpj3GWG4aty2CXbp5MJItwCJ8TVPveLLl14ljD1MkjQvyfkKgWCcQxKLhuz7MqOuf888/CjisJulIU26CQNid00LRVY5fwFI444laSpQVblE+wq3Ee6jeEfamUrDOMWBSkn8W11jzSf0oZcWCjaj1aStIO+kmq27h76EKSsJBIzCFTCv96KcQSxSNwscZw7G2C9hl01cIGqgkwpPmnlTeJj9lSNdjWJYU3fs3zdxYqcYuUahxJjKec9R4HStCd40Y9GZZxBtTT4SQ52eqZ6jnBrNE0qCGHfjE9EVZ7YSAoiZA66aVVsGuGbshxpxDiFJIkGrQ2ciUpBy6CBG1ZBkOqUUFJ0IMaxSNQtKfGfjTyUEwNDGvvqP/ABj1JE0RUVrERC07+0r61PwYAtjXXIr61DxNMkEfznapeC+zoNMitTUxvAylKZEAz16V0nPCQUpVsda60DlSZJTzIpCk5CpUg9KcVEG+lNuR0WkRPjVfP72Z/wCZ0qw3utsSf50/WgC4F4Y/n0pWOiwYcJt4y7OKokoA6QQOoofhplhR1AzqFEEqzA6EUyEfYg5QCADEfOgGLfvD8820eJqwr0SABoKAYuAbh+N+yTr8a0ugx7INgJXOg76IB86tCQSpRBEE6+NVPD0lL6lKUSkqR3eW9W1MZ1Tt50ImkKUdwTEdBNNKJUFyfyKHypxYIIPKkkznMjRBknyNMIim3RCSgmfYA86gXXHdrw7c9k+2HO0bmG1jMkjbyoDxlxGLbsrW3cIIbzKUDv4Vltxch1wqWZJrQjbDOVGk3v2t45cPqFkq3tWkjQBoLVHmaqOIcX4re5w9cklRk5RlHyoApQIEKM02ocydKsoIjzZZbDjHErGAi4cUiZUlRMH/AAfGprfGryn+0fLhTOiAQQkeE86podSkaCuBzWYFHgjLI0bPhn2gW4DSrV29yo0U2+lKpEfzJ1HvEVpGC43b4zaBxp1KjHeCSPpXys0+ESUkpV1Bq08NcT3WEXKVpeWlM7jX5UjjXQ8ZWfSCp2BJEzNVO/T3nJ/56qnYBxRa41bohac58d53qDf95TusAvLikkPEdweDdWx6Ff0qxawSNqr2EaXVtvOZWnuqwjaIPjQRpdnjqIjWh+Ma2BO/fTp76JpAAkiKG4wf+HrjfOn60RSsqn02dAQsVYsKM2emkOK+tV5z99PUqG9WLC9LE8/WKHzpUPImn2d515V4aTqr310jTpXgZkfrTiFcxn98udP5NfdTGGR26OvaCpGMp/bLrfTJ9Kj4YJuEQP4gpX2Ouizk6k66UmJ0H1pakakhOvjXEpMRI1phCNf64dcTuEfHWqrcph/fkKtmICMOuOpQRVVuBD/uFCQ0Sw4RHYuyJ7w+lepWEaMOmJ7/AOleogfY1jJlT4iIEzQ7CVQ855CKm4uVKL0/y1BwnW4XG+WpPsr4WIyoiI0rigoAwDpzpaJSoEyJ+dOhUEiQBzpxCMFKKhPhQHGAfTidefPxqydnqdNaA4yn9sPv/SlkNEe+67XE8Htre+YQ+1Ku6sTB026VV7vg9dgtCLV9LdknvJHYJLqTrJS6dU7+VXawT/w23Pir6VNcSh1sJcAUCNulFMDM6w69w7AlLRY2il3joIU8slbiv/Uf/ujuB4S6zaXmI3gm7uoKv6RyFGvuOybfD4bGblUxxMWjo8NvfTN6MirWaSMTZkaBRHzq1OsocJacbStpUhSVCQRVatx/xJIA2V+tWlX4w0mOVTQWUjG+BylpRwZxy3YWSXGmwnWdCAYnwiktYocAw9mwt7JTaGxBOSSonck8yetX4KGk7kagbVFvcPt7kAuNpPjNPYvpRL3ErrErUgJUJXqIiifDlgm2bKlzmzDWiN9bNNWpS22lIC+QrmGbKnkoUtj1oNLWxZ2rl3cOBCGwVEkxWb4PhzPEXEb1880F2rK1PFJ/irO0joBRzjZu5eaZZbXDZBUpPUyBPu6VHwi9XgWDtt21gp9BSp51wqgyTAn4TQl0PiWxy7Sku5mxlAOgnamvSVE+0qeYHWmU43aYhchAaU04fykbGnwpsZs6gnLzO9czPUVNEZ10rSVDxOu9DrlII5eRoheXFulEtqSpMe1OlA3MRs1K7MvDMecU0UJOSoivtjUJBCvAxQnEHwW05wo6xmzez4UbXqe7rroTQTGA2g9w9xxMkdK6IdHDlSJPC/EK+H8aCHVZrVwQsToQeY8a3e1KHEIWnvJUkFJA5V8xvEEsFSu8ElPwrfuBrxb/AAraKWslaElueYinaOayyIhKthTKk5XExtNPCEqTl0B5b0ypXrII0zaUDFcxIbRtnNSsE0AHVCv0qHihhWn85qVgrkAbeyvek9H8DzRGTz5RSlgKQcwGm3hTCXUzA0kRTiFkICUiFExNOIQL8A2ytvbT9aAOCL1QiCF1Yb2RbOBX8yfrQB2fTVf3/GkYyD2HJJYWNpdJ32oiUlJiZioGGZuxWDOjp3ojuqUwU9By8aZCejT0AlR2G0UBxXV9+B/BTr8asDqZKZBjrFAcXT690g7Mp16b0GNHsG2QlaoAPeT9atiPbIidelVO0EZzuQUnpzq2ASoqkb7VomkKIRsVEz4bVTvtCxFywwBttsqAuXQ0ohWWBE1bnneyStW55RVX4rwZOM4NcWrocU5l7RtQI7hBkHWnQh8/Xz6nCVKPeHdImdqYscKucSfyMInqo6Ae/lRK34bxPEr9dta2zrziIKtAIExJ8K1LBODRh9ghp7KlQHfgaqPOfCRHhvQyZFBaKYsLyO2ZPiPDlxh7CHFLStJ5jrzHnQQ5kGDIre73CLUN9mto66wTqR48jHUb1ReJOG7YNKXbNlC0pkhNLjz3pj5flrcTOyZrgMKpS0FKyk7g0lQhUV1nA1scnLp4Utp8tmOdMKVJmuDU1qBf8LTgfEFxhjwcacWADsFRBrWsJxlOL4Ul8KBUXCTA2kfKsDbcKVCr3wLimTEPRFrIQ6O7rsoVGcS8JeGwYRPpVvuBnV5eyasJAySN6rmEyp+21g9or/41Y8xgjWKmkPLs8JyQRodaH4xH3aqT+dP1ojEA+VD8VH/DVyJGZGnvosCKy5BvTH8wqx4SAbEkf8xf1quvJi8P9wqx4T+6K3HrVUEx5E4HKANDXFcgkATrShJ3Ewa8YJPSdNKYmVzGdLu5E6wkj4VGwv8AeUafxB7ql4ykC6uCJPdQflUXDB64TP4idqV9j+Fp60gSJ08qWqU+Ne2gTrE1QQi32uHv/wDTNVa5Mv6DkKtV6mMPf6lBmqtdCHhHMCaWQ0Q/hIJt3IMd4fSvUrCfwXdPzD6V6smBrZGxTUO/2b0Own8dUfy0QxTRC/7IofhOl0Y2y1P0r4WNKjAME9TTqSNQBqaZQJV5CnZB0zR1FOIKIPOOu9BMbEXxB11MfKjQ1g6zQbG59MnXUn9KSQ0Qjh2uF2437xEe6piCSSANDtUTDIOFsnmHD/8AGp7YVAB25GmQGcDZWhQTG/Wm1/uzo8J+dSiSkSDM0wv93d8qzMirMgjFEf3HWfGrWsKDvd0JqvtuMhLaCR25vFqOmoRAjXpNWNSczqDOnM8hQ6C2eCFZU6a9aS4hIRmB7086kLTKBIJ/qGlMrgpVCe6Y05CiKBcREsKB5KmmcLj1k9QalYkkhhem5HOo2FbO7gSCflS+jro9xEwHLfvgZRseh/3qJauW1thVsu5UlDRtw4rOoJClVZ7i1bu7dxlwSFAjTl40BxKWLVm27JlTaEBIzpCj50s3Rb5029FcscfsbvG2UI7J0dpEoIVE0zi14wX3mAQRmMR0FT12qbaxVdW7bDaySJAAI0qn9tOLoQpQVmkTy8qlVnd0SRZYOADcF1RIlQ7SEieutcKcOcSGrVDYEH2TPPrU96yQQQthpRKYUFoCtKgN4bbWzwdQhpuNg0Mo+FGLBKD/AIMXDara2X1Gwiqvjl6ksthE71ccWu0LbBgAncDmfCqTjFrCUOASFaRV8ZxfQv4A1vLcKe9qnUTWicDceu4fcJtLtOe37INttoTsqRqTzmqG3YqeUsJBnsysRyApnDLtVnetvJCSUHMAdR1q3ZyNOL2fWCHUPMoWkESmQI2pl54FSBrM1CtLo/dlq4SoFbKVEE6iRNNvPBISrZU/mNJQwHxR72gk7OGnMHehaNP5+dRn7G8vnFpYajvk+sUETO0TvXLZp6xW0Blec74KETorpJ0PuPOpPJFMdRbWi1MOiJMzy6UvOoAmRAPOq1b4rdnIVWqAgqykZxmHgATzqQb/ABFhHbP4Wrs4JOVY0HU/4rLJFmeOSC1+qLVyDpKdfeKBPKBv1Ec10v78s7y3caSvI6YORWhOo+FRHlReq8F0z30BKuy04bBt1xqe0Pu0oigKgj4HpQrDCA24JP4n6CiyAAkhIPl1NMhWIdHd13HjQLFJ7dyR/BH60bfhRlI08KC4qPXr0/gD60sgx7BdpA7TQ/l+tWsAKWRBHOqpabuaaQPqKtqAFK5bHehE0iLiaslhcrAlTbRcSBzKRm/Ssbf+0N66w+9dfccF27IYZCQW9dBJ3MDWtrekIUkagpIIjcEQRXzVj2DqsMYVbMlThW4QhoJIUBm0BHU7aVRCs0Tg3CGDw4ziCnlpxa4JuGXgrVIB7qSOigD8avpQS0pRQULICso5aVQ8JxJjh7BGMJezpxBDUOIebKSDMmJ3AJ3mrfiONW1g2E3DgS44lIInbSuTJbZ6GNUkDbxSkFUzB1JKdCf++dUrizEU2uHqDYAW4SkDceJFHFpxFvM/b4gblo69jcJkHXYK5VQOM8Q9Jcb9StlaAQttR1SaOOFyNmyVBlOWrK4SddTUdSpUTS1qKlkzuaRGZM9K9JHjSZzeuprg6V6iAWkSYonhdyq2vGXZIKFAg0NbMLBO1SGiDBGlJLoaOmfRvDNx6UzY3A1StRJJ3nLVrCfjVE+z0lWAYQVHUqV796v0DfQxrUEdDEjLBzK1NQMWJ+7nMu+ZH/yqfsCDAEztULFhGHujopP1rAKw9Ppxk6lQqw4XPoyhM+sVVfen009Mwqx4WSbRZSf4qvdSoeRO2GnePWu5SZ0jrXDOsTyr0aQSZ8acmV7Gtbu4idEI9+lRsN/GSdYDidql41pdPjnkQaiYaYdTMx2ifrS+j+FoOs/pXgAkaknlXYBO/wDtXjmk9CZ3qghFvf3C40/Iaq13o/p/KN6tl8ALG45+rM1VLoy9J/lHOlkNEP4Voy4I/MD8q9SsJA7NfmOfhXqKMyHiROVYAgZZ+VDcK/ez0KaJ4iQUr1/LEe6hOFLi7mI7tSfZRFlSqDJ3p4EKAneogUSqEzFOpVJExHlyphSWlKgQSkgDwoLj2VN7lzAmdiR0FYzf3OJYrjN2FXrwSXSB3yB7UDY6Adai4s/iNncKsnL5VyLeE52nyttUbwfhQewrR9BYYhX3U13SPWfpRJttcDuKmOlfObeP4i9YJYCk2+VtTa30tqKnEEg66+0I3EGNKitX94blCXLpbjZUIzXLiARPWdKyZqs+mEpXJMKgbiKZdSOwd1TsedYH6RcusK7DA3ZUslLjt2+7CegEgHz51Cum+IHFpPo7yURGVprswJ5b0vNPQVBmxJKRiAhadHNRmGmtWouNoWMy0e5Yr5vVh2OOBCXmLoBAyp7pVp0ophNniNqtTj/DCcTQdE9ut1GX/wBqh86HJf0zT/hvy7y2SiHrq3QCdlvJT+tNvXdmEpi7tsn5fWpg/OsMdx/F2FBqywbDMPKtD2OGZ1pP96wrbrQ4DEl5by1ubq7vXMxVDJAanoTz/tGlHmhVF+m3YxeWbDJ7W6ZbCspTmWBmqBh2L4W264hzEbRK52U6BNYYkXjDyy6h5K2VBSgZzJHM6/rpRfGMGasvR8TtLlV7ZPugNvHQqVupKhuFDWeukVrp7GPoNtxt63L7DqHGynMlaFSD5HnVU4huU27gAlSin2epqrcIY5ei/tsNFwfQ5WkNZYGxOx1FFuIllp9Vy6QUpTpPWky90dfy/rbAeJXT7gUly8bSkM5UNZBGeZ33qsZbphlxD92lRdOiTGVPv3qfet37rfbixdyOahSwAI8qD3qbxME27g5g6E1olZcn+1Fzwy/aXZIaec7QoSEhaevSoN64S6VpO3Kd6reH3rrFwkqSpKZ7wIjTr51aH7XIMsyDqDSNUyim5RAlyouKRMxrQfGGSLcrS6cwEyeVG1pJe72wmKE4oUulDZGhUBV46Zy5I2hdqhLGAO3eWCbVSR1lSgKrNg02m7bLxGQKBV5TrVhxW5DeFtWaNSopcXryGyfjrQnCMMfxfGrSwt0Av3DiUIHQk/8A3VI6TZzfRJOkvD6Hwx8Yzh9suxBdDiJQYgaafKKdxK6wzhdrtsVvWUPqTmSg6qI5hA5nz38Ki3+OW3AWA22A4Uk3uLliUgI0SP8AmLHIa6D41l16WLi6uL3GMUXeX6jKkNwuT0n2QB0GlSyu1o2GDnt6RYsa+1S4fcWnBbBKUlWZF1dmVgxHdT7I981VX8U4qxlSvSL28dZXJU02kpbMc8qQE6UlWIZGVJt7VhtKwk5nE516eJ28hTL2I3b4h25eUg/lzFI+G1TSf8OiscOtkZrA8bcYD7gbaQFBOV+4ShZE7hJM5fGpf3Hd25U6jHLVpYWQMtyoz7xypjtUnvqSFlWpJVBIpZWCgwEkxprqBTk7RLQrEGk9/FsOvgWgQlx1SVzOoCoGo8dKt2DXpvUIazpcfSJgLCjA39w61RSBJypZJPJNIBCCNOzMgiNp/wA1l/4K0jdMEeS+y8W3EuesGqDO4HSjiQSMpVAiQa+fGcVxG0WlbN282puFJKVESY3IGhjpV34e+0p1p9NvjQS4iQkXCE5VJ13UOelOmSlH+GkqTEACT1oLi5l8gbdh+tGu0auG2n2iFtrTnSobEHnQbFz6/wA7fT40X0CLBNqCA4ROw5+NWuYJ1+NVW0/iyfyz151bmxBPdzUsRpHUzEAgnLzqu3nD9hcY9bYopoF+2CigxuSIk+WsVYUEhW0iIoVjN793WwcTEqUG0k8utGb0HErkiuYyzbWty3ePS86nVCXNRPKqbii3cRu1PPKUrlMUVx++Vcul1RzZeQ5Cl2Ns1d2SjlBnUGufrbPRaVaImFu2QwdCyv1oWoKVmkmDoDVc4vw9N0EutkFcZZHMHap93wziKLhZtncocMwT3VeJHX60u8wdxm1CXHFKKQOfPyp00naJTXKNNGVvsONE5kmo4ke+rniFgmFBSQKqd22lt8pG1dsJ8jy8uPiM7r8K5sffXgYr3OqERYBPlT9umVxTMxIA1qVbDUaamlYY9m7/AGfEjB8PbnUOTHmDWhpiJ+VZr9nq/wBlYBHdQ4kA9TBmtJTAIgkHxOgrnOhnlSDtpPSoGLR93OnxT9RRBJJSTodOXOoOKj/hj0jp9RWMisv6XZ39oVYcKEWzkE/iq2qvPk+lnTXMIqx4Uf2de2jp5eVKh5E0ApnNM+FdWIME+NdVCnNdz0pKoJnWnJgDGhN1cSZ9WioWHEdpv+cVOxv96e5eqR9KgYee/I3zJ5eND0ddFsG/U8prygoxG46V4KTnO+9JEydaYQZvD+xXAOnqzVUuyC8I/lGlWm6EWVwAP4Z2qq3X4o1E5AaEholiwojs3OZkfSvUjCj3HB5H5V6skYj4gnuq1BkGKD4X++JAHKjN8O5JjUUGwzS9TEbVN9lF0WBJIUQqY8BTja+8mYGwFNEHtCE04AoEdNqPgDFeJrlLeO3zNvbs26kOFGdsHMd8xPiSdTTWC4arEmCpLSnn3HkstNqaUoPLInIlQ0SQBJzGIorxwwwjjZxSZ7xQpxEQFJgfWrXgKmGMLw52yADScdYUFI/LmQUk/pU5SrSD0rF2OMDDrZNs2vgdhCfyC5VoqdlSCfhXPvCySZF3wChQMnVxUn4VmfEy1N8Q4ixlgNXToEDX2zUnBbNu+QE3DhbCxotQ0BBBAnx1FNw4xuyaXJtGnHjBbKghHEXBjTfJKUuK8tY1ppfF76p//Z+ExGwFm8r5VW76zwxvEWkJcRasPhLbpWkKQNDB6j3VI4g4dW2h1QuAt1IQAEK9sdUnmIiOdJxiFR/9D7/HF1bOQviDBLZWUKyKw98mI9qY2pDnHtytlTR4ow0OAzmTg7+0bEER76AXiFKRbKL7DLbrXZJddQpRbSn2gQnXUgCmm7cnDS5dWsK7EoS4uZjaSORIJ32mhUUgqFvsKK4+R27TiuKMOWEQFJThDsq011iRJrzP2iIaYcT/AKksg4opyrRgrgKN58DOm/Sqle8EujM4w4gNJQlSiTO/PyGxqqXljdWDgTcMqbBnISmAsAwSnwp4Y4S9BJtGjXhvOLf2lh5F5b9q1aLdtrLsVrdVJAKTrHjtVID72E4otCQtt1pwApC/YUlQ25HUVfPs4UP9J4lmuTbpbxSzcU7BMDaNNdfZ99B+IA0nizEcTRkcXbXwZQ0pI1USZMHfLvroedZri6DF8ghZ4o1dcanEG0Bpq4ui5kGoTnGvzJq+XOGIxVAWskIaM5R+Yis3wBCLziC3lCsi3cwCoCvDbSfLStGu3ruyv3GGlwUHY8xyoZV0zq+aXaB+NWVutlsLZKUpEJClx76rDtgwoqHZLHiFkg09jWK3y7hZeYdyjmEEgUFOMvqzJaYdMn+WpJP+nb+RJUSzZ25UhCRGUzRBakr73QRQezavH19pcKLaCfZ51Mvbtu3ZhJnSK3oE1QLu3Mqla6A/CgN2pDySVrGUGQZpeIYiAFSdarF3equHIBhI2B0rqxx/pwZ8qXQWQxc37v7JbOvIKsoITMmr3wjbWvByl41iz2W/LRRa2yAStObQrIOm3WgXDt1c8N4Op91x1L91Cra2IgZT/EVI58vKaHPXLtxcFx9anHzqpSiT9a03f6ojGN/swxfYyq8Vc5Abdt9RWqVFTr5J2Wvn9PCoAWE6K7oGoA3mh710hpBlUqI7xMGhb+IuvS2ySEc1czSxxjyycQu/ibTEoSrMomdtabRcXd880kFDSXDAW8qAlI3UfAf/AFRLhjgjEMWbFwsBi3J0W6CSvxA5irgfsrceT/4lbNojvENqUTHMg0bgnQeGSSsyx+5c9KcbYuC42FQlWWMw6xyqwcO4BiuKpVcl829k3JW6U7nokczV+wn7NcCtXgp19eIrTqEKhKPgN/jVlubYJbSFIS2w0BlbAEabaDkN6Esq6iPD53dyZmN5w/i2H2gfS8l2NShYgj3igdtiTalFpUpXqS2REHwPOtVvbu2dQWlLAUoaBWk1kfE9gqzxHOlJGY5kqGmtGH7di5Vx2ieQDIQuJ0ynQHT5U2lYJM7/AJfPpUS2ug9ZDOIV/wBz86dWuXAZVJAOtGiadmpfZbjjy3X8FdVmbCS8wD+Qg94eM7+6rli8G5B3JYP1rKPs1bL/ABxZKSnut9o4qNkgJOv/AH1rVsV0fQBt2B199Z9C+gm12d39idKtYJHUTzqqW38U6/hnWrWORIBkD6UsQyHBAWnoTsKrPF1y2LBFqtKVreXASd4jUj9Ks2XXupJjXWs2+0Z0u3iA2FJLCUSpJ1B1P60J9D4FcytDAWkF3srx4F2QorUVd2dgOvjVgsXW7NkNJV3UjKCelVmyxG4KcjgU4R/FSJ08Rv76JozOsrWvRIMA+6oTt9noxqIXVjbbKciwDGxoDieOM5O6QdKF3aXFLIbUtRO1B7tlxKSVKp4QRLLk1oYv8TCyo8qqr6it4qPOjPo5feS2gSpZAA6k6UvibArjArhu1umS0+EhTiDukkSAfdrXXConm5W5leIr2vWvGToaWlMnrVzlOp3G1E8LtXbm6bQOZAAoehpa3AhIJUTAFXbhDCnDduF9tYcbISGik5p5k9AOdSmy2NbNM4Otw1ASkAKupSkbREaVfdNABVXwhsNOW4SAAl4D5HarSnrAInU9KiikuzoBAIjQneoeKAjDrgTOgM++pkpkkkz0qHiuU4a/EeyJ85FEUrFwR6YoAn2hVgw1U2zqif4iqAXI/azygij+GR6O7zHamfhSoeRPCgU+dcWYA0iBXfGPDakKWYIJn3U4gCxozcOax6pP61Bw9QDhgwSoCpuNGX3P+kn9aH2EBw8tU0PR10WtR1Gu9e1y60nNCiDSCoZtSZphBN0R6I+BH4atemlVW6I7VOs90VZ7tX7K8OXZqn4VU7sw4NtUitIaJZMIOYOQeleprCiSFweQr1ZPQBV5og7bUEwzS+b8qO3oSUHcaaUBw3W+RUn2UXRYCkF05iNaWk93WddtabV+IKXqREGOlHwxnvH2HuXGIquUIILbTSSR1IVp/wDzpSuEFOs8OvnMEhGMWaikqMEZlDL+tEeKsRYRjGH4aEq7V65bcdJ9nIElKR8VGnHbVjDcFxNDKOzQm8s1AJMRDp1gdJqEp06Y3G4WVHFsAYxnj7iC3XeptlN3biwFJlSwVflHM+FHsDwOwsbd60ddcee7RSUrIgIAGgg6a7+FVnjJN0z9pGKvWbikPpvFKQU7gmNqI2dxiuH2F3e3Fi66opCitxIyhJ0Jg+PSnyJtdiQ1skXrFraX1tc9k7cFwS33tG168jvEUnArl1+4cYvLtpWZv0lpKHCpQVmjsyDsecUzb2z91iare8cFm6vvFD/eKjA0GsAc6N4Xhrdk4rFLtnKhLoQtSHAC2rYEkgkpI5DUk0ttRpMLaumSMPsb22xBV6hsusrlGZIExzlI1APXwotillYrsVht0ttPgpOZCgU6zl9w+NVvEH37fGF/dKO2CmlKUUjMG1ETtMQNKaNzimKtLtlrNy662htIYbU0EqMylWbQ9SdqVO0Mo7GbnGLrD71THaNrttEhZTIAOkGo2NYVaY05bF3EPREsIKcq2wVRvsSNzp4UR+67D0R9WZCmFEQ6lQBzBIlOnQihmI4ct5Nsq57UskBRClDMQdjMGPfTVSTQFVtPoIfZqh5OBY8y1bIuXUv2jiGVgnMrMRqB0GvuoZiWGG8+0pVg6spefxIhAiAqcxzfSi3CSbMs8V27Ti7e3Si0lxoqWoAOmVcpPKBQrjG4ft/tEYu7BsouGXkutJKYMpOaCCeg2p27lsVKm6JvA1uP9S4c24kEhshQO8gn/FadxNhxfQi/aGVTYhwAbp6+6s44TdKuNbV9QTDi1qhIhIzEnQchrWmYLjCOIsdvfQ3ArC8N9SpaT3X3juB/SkfEmao48lQPyOD5FLvCAwtRmVDzqtOvttqkgTRHizHrNq4ubXDHUXCG3gwlSSBmJ17o5gHTNtvQhzhDii8cUhVui3AOUqW8D5ju1BYm2d//AERSsg3mMtsewvvRVXxLHStRAVPlXsetLWxujatX6rx1Eh11Aytz/KnmY5nnQJTYUqABXRDEkcuX6ZS0hD1w7cKknSdqN8NYdbKdev8AEGlOWtqnMUpMBbh9hBMHQkEnwBoUGw2Bpryo6qbPhO3TCs13cuLV0UEAJEe9Rp5vVI547ds7eYm5eXT15cEFxwyABlSBGwGwEaAdKhLfyeye+rWQYiozrhK0JmRA+NIzkuLWkDuJJFKoUO52M3jxUvs0klI3NWXg/C7e9xJkPJzpSM2XrVTSmVCTr41oX2cMdria0oBU92fcQBJJmNKOR1HQMO57NGD5aSltpBUomEITp/8AQFN3AdWct1e6HXskaA/5qxt8MPt2hcfc7Jah+T2k+/rVdvuHG7d4rJuHir2s1wRm84+m1cC/V7PWjJTVRO2N+21eoaSgT+UgbjrUniHE02NqtaFZtddNP9/Kg2A4L6PdqUlSgsJLaG8xWY578/GjeOYMlVgtsvJUvLORWx50U9mktb7ATl3hqkZL7sHFkez2iZHumqvxPhjDmHreslhxiMwTM5COnhVtwnDLO6YSEMW5cabSghbSVKSkbCTyE17FbFCbdVt2aEpUCmUiPDlVoz/aiM8TlDZjjQCW0pk60/2udWaKYcbUy+4yQQpKynx0NXLgbgp3iO8Tc3QU1hbSvWObdqR+RJ6nmeVdLPPunRdfsnwJVvZXGM3DZzPDsLcn+UHvq8iQAPfVxxYftDZJ0LKh560WaYZt7Zli3aQ00hACUJEBIGgA/wC/GhWLAG4a5epV9amwx7Atp/E6FB1q2tkyNRqBJjwqp2kAOD/yzVtZKQEmZGUaDypUNIUtWUjmAPLSs9xnvY3etuhMhwiD05Voy250PkJO9VriDhcYy4HWbo2l2kZSvLmSscgrnp1FCceSKYMihK2Uo27NspWQJlW4Bg1HF0HUqaCJaQdSToVdB1obiNhjtg6r0u2WWkkpDjAK0qA8RqJ8aB3ONGS2AWkI/KNCfEip/jZ1PNF7RYrp9pIiQPBNVfF71BBSiDGpjlTSL7tlZVFUnmo0RtsFZvHUh1wpO+QiJFUSUeyUm56QBw60fubhL6ZSls5grxr3Erl5ePpeuVhUCBpB9/WtCbwttLIbbQlDadyBQm/wZkt+lKb7TUIt2ju+4dAT0TPxiqYZPJLRHPjjjhszHKQZinGkyrarpiv2f4gyjPbqS+oJHaAQmV88vh4U9gP2eLxTtkKxS2TdtoKvQkoWXiqNu8An4E6TXVKLj2cKp9Cvs64Z+98VN46pKGbYgpCt1L5aeHOtUuLFuzduspKnFOJzr2zGOnnXeEODf9M2wL9x278EpCfZRI5df8RUzE0+suuXrE/QVyyds6IqhrDPxmBAjthz8DVozZQoCNSOVVnDfxmRP8dJ18jVnCDlK9AQelBBl2dj2lzry0qDif8A4bcEgbD6ip4WezVvtQ/EpOHXABnu8/MURCs3P72RruKPYUqbd0cw6dvKgN1HpR15ijuGfgO96fWfpQQ7CCiop036U2FAJPU0snQFRifnTK4SdCTrTiATGVE3C/8Aop/Wh9io9ptsQKnYwr16/wDpD9aHWaoWrWCSI+NAZdFpJ3IJmKR3jvI6UrTKTJBA2poKIzAzr9aehBFwo+jPDn2ZHyqrXayVI8EirI8oi2dn+Q1WbtUOAb92hIaIfwokBczsOVepvCTGaNO6K9QQCdeE5OR0PuoBYn9uR59asN42UgwnlVesdL5HnvUvSy6LCBDgIAiOdOAJUZidhTS4CpVv4UvQag6UwpQONLI/6vwp4JI7dTaS4TOUBUUbxQKVh2PNIfQgthpecqKQYcTp75j31G44t3F+j3SAItGFvEkxADiB9VCgdtixuLTipDiXlMpsytHJQIWg7xtMmufJG2iif6kTjd52y+0nEg1ALzjckicoKEnfwpbWLKfSbdKFXCADDUElf+1RPtMcKeO7h9IOZTLC5I11bTQmxfes1uPLuUJSqAspmSncpEaidjBFdDX66OeMW5F1wPJcODMohvsg2LZLWdtlAOZRKj7OnvJovNk42uzxBSgvOlwq7QJSFHUAk7jb3xVEtr63trptrObZl9pRzIUVJRmnKI6D41YrS9PEHozSbNtp1ISguIdKgopIgmRMESamoPoaUldhdWFP2lm2tlcuoRLzqVQlWsjKY1H60vD7Vpp24uLy5z+nIDKmhEADvEA89NPfUzF8MbQFpbhTaUjs0OEkJjUx59Kpl7cPYakOkhwNkKbznQCdiKXjJOg8mx/i69bXi5trZktNgoUtBmc0QJB2IHSl4Ypb10Rd3OcIQG0ermUDYDWPOa5h+ON4peC7XZ2r990KNeg0PKOfKKH8ScW2CilOHuhTlrBQtLUJWSTnQrw5g0Um3xo10E+DznxXitGH2naFVu0WrZ4SFqDwgHwJoH9pCXEcUJdIBcIC1oWnQEEEgp6eHn1pHDfFFs1cY/c3yQF31h2SG0AkKcCgQPDrQG/vnrp9y9vXc7io1Omo2gdKo4fsqFxvTF4hjLylqcShLKlSAhsZdCZIjkPCr/aY2jhn7J7LD2F/8RxUKunCD7DajEnzAgDzrLrK3OKXDlzckps2SO0I3M/lHj9BS8UxJdwVAIIAPcAOiREADwp78Q3G9sXd4ggSAoBKtCkakCrdiv2iuv8AC9pZ2RcbvH7cIvXTptpCfMAEn3VnaW1T2jp8Y60okqV1Jp1GkLKVs4olauppwtotGu3eEn8qOZpSXWbUHOc72kIHXzpTeHLu3e2u1yeSEnQeFYBDYLl2/wBpHPQchRe9Uh/B0NpgOMOKUAB3lJVuZ8CPnTa0pZTkQkBI0iktEoVn0PgRIPhWewpUDFEkJXtGh91cEledAmdCnrUu5tQFFy3Om6kGBHl18KjtohUKCknqeVawJB3BOCMaxplN1Z2Dy7YqgOkQknwJ391bF9nXA17w3irt3eJSjKgJRl1zz49BTmH2jAu3X3HFdjhqEMW7YOjaMoIyjaTqSrnV0wS8cvsNZuHWy2pWuUqCiE8pIrmlkcnR0ywuELC76Q60CaqeKuNBS5GxqxX9z2duUg6kVRcYU6m2zNIK3SQY6npUZsr8cGrkM22FXTz9xdWt2bYrGVtQTJB5mo11ww7lDK8UeUko9YpxRUpZ5meXu0qazbYyhlDKr1hlJ3LaCtfxOnyrj/DjM+uxG7WTqpWcyf8AFCJ2/wCnsFYFgi8IxAOelrcytdllV+ZP+an4o429b6DXah1zhDlpcBFviF2lk8lEK+u1FbuyRb4XbhJJKtVKUZk8zTvuxE9Uyg2PD+F4jxmLa+D5D+Z3KlUJcMTlJ3A8RWyWrbTLLTTSAhpCQhISICR0AFZbZMre41w5bMw1nUtQ/lArUrVRB19xNdKbaPNyxSloJEgNDWAelB8UBVcNHQAtKGvnRZIJaSDGknaheKQHmNRBaX+lBoSPYDtZlYiD2Z18qtrUhCVAflBHwFVS19tYn+GdZ8KtbYPZo1nujbnoKVDSHoBcIEx5xNNkjtAc0yeVLjIRmMafGk91OSCes8qcmio3hKQCNO+r2dOdVrivCW7uxt7tthK7ljVzue22TGvkatr7CXO84vKlKlKMazrUS3cRdC/BjLmYaAn8pKvqaLg4xcmPGXKSSM+Yw60KQ42zqrRSVDaiVvbttAIcMomUHmg1IurFVlcqcRJZUrIrwPKkttF1RSQYmuJtzdI9JVFWyS232oKyJbToR/P4eVPW9pnuUXlyJUjVpJ2Sevny8qkIbCG0ojRIp3NmIAiRppXuYMSxQr08XPleWdkPFnslgtS5GdSGwE7kqPLpTWGBy2dNygpU4gFTZI0GXlT19bqukttlWUJeQ4dJPdp2ciAgJCQBG/LnVHsj0WLDuKbfEezD7C7VxY0JOZsnwO499NYoCXrkmfbRpP8ATQHICgoI22ipLd4pTCmXie1JEKPOBFcebBStF8U97CGHgdq0SBo+mNatLZhJGkk6TyqqYcfWtSNnk1Z9ydvfXMuisnseAJEbHeoGJEfdz42GX9RU4eJjSIqDiRAsLgQPY/WmFKxdiLo6nlRzCvw3v+pOnlQG7VNyTGog0cwxXqXhA/E6+FKh2T3DOh3mkOEAQBrypShCZMz5zTajMwNY0npVEIA8YAFws8+yGnxobZe2dY2ohjH4qx/5I1+NCrJXfV4RQrYfC1dplM8o6UjNJAPxpClgg67DTSklfdBMjTnTpCCXlDsXB/SfpVYuyO0SZ/LVjfVDbgB0yn6VWLxR7ROv5aDQ0Q/hJ0Vr+UV6mcLWQgnTVIr1ajB26eS8g6fl5edVu2MX6BsAo/WjjwPZkxrrQG2P7encd/8AWovsqixqntNIOnOlnaUiR0pJEOTGsbzSlFJBI9qsYpX2gXd8xatMWqB2TqIeUWwpISFhWpOwlI0gzQjBl3l6zizr10Fl7B3W2lLIGVKIiTEfGpv2lOP+hsNpdhkLSCnJoTEglX6VV+HHylxbVzdOt2r9s6xCGiogKT+UEiddKlPoddUSvtIPacTtvBJCl2VssZdk+rGgqquXlw7bi3JGRBMGO9r1NaynBsH4iWl7FncUbv7Vhq2eTa23bNgJT3VBSQZkR5HSpLP2acNrfYbUjiBXbAKCjZlKQCD7Rywn31WGSPFJnO7joxXs1wAVEBI7vQeVHMBxp/DLpAL7jbKVSVpQFKHlNak19nXCymHXDY8R+rKU5VMkFU/yiNR1PKnR9nfC5LI+68fl0D2iBkkkd7XuxEnwp/ywZNMp13xYxcoSlWJ3Dv8AfbQR8DVYxrEV3qkoZW4pkHUrTlk/4rWhwHwqkPKOB44exGmd5KS5rHd72vXWNK9/onhJIYI4dxZRd3Bu0js9Y73f066TpQU4LY1mHtvPsKPZOKSojKcpiR0qK9bLy5iDFb2eCuEWVvJ+4LtWT2VLxFA7TWNO/wC/WKr/ABnhHC2G4DNrgjzV6+otsrN8lzsiDMkJUdxrTLLC9A/ZmYW6A0zOgESqoiy/i1+1Z2qSVLUEoSPrXMRuSD2DXXUDmelWLhWwFnauYg4B2iyW2ipOgH51eQ2oTlxVl4R5PicxG3bsbFnD7eOyQmSsj8RfNQ/TwoItKEguOEqJonf3CQ5oQpSZkzOlBHnC6uEyQDoKXGn2x8jS0htRLi9t9AKafdUyosNfin2lfy+FS1/sTAUYNwvutjp41DbbyiVGVK1J5k1UhI4yyEaq1UdyaK2IUhpbpJynQDrUJtovOpbTOv0os4UNIAkZUiBWkzRRHc0BKjB8ajrdA2pm6uwVHmByqOhSnDOwopGciSnvrAJ0palSqTBA0ANNDzrijMArI8E6k0GZOjXOBcbbxiwVh76lenIaDZSCCp5CfZWBzUkaEcxBrQX8WteHLNpTwXCkgEZdco3MDYD6V802rrlq6l1ouNrSQUqSogg+dWrAMbusR4ks14tiD7rOrTpdVMtqGUj6VCWLdo6lnUlxkbzeu9s0Cgggpka7ihTMlQCzpy8Knv2SMPsWGGlKU20gNpKtTAEDX9aCvXot1a6H61yyWzrwyXHQbZsu1lw6J3HjUe6a2n59KinHEt22WYMVXrviNaFqJBPlRUQxbTtkzE0qajXSdIqDiGKdph7LXNIgUJfxtd0TOgHXeoi3i5qZgGNa6IwIznTsM8NsL9OuLp1tbasoaQDG0zI86u9sshG/LfpVOwdwSvX8qffVmtnIQAANpq6jo4pyt2Gu2MAgqOmpodiSsz9v4trH0pTVxlEyQT76hYi7D1vEzlXPlpSSRl2Q7MypQP8AyzVutSezagySgbeVUW3uQ0syCTlIgCj9nj9uENhxKkFIA18vCkTSdFJQk1dB4qGZMgq6UIvb4vPqtm4CEq78c1dPKpab1sWq3wQUobW5vyAn9KpPCt+q9TLi8y5KiT1OprpwxTdnPktIM4ghwNpbCwlEa8taEYYoFWK26VhSgy1cJA37i9fkZo7jCYskODkoAwOtVDD3uy4ouHG3QkN28Ek6KkElJ6ggU/06xg+ZNy0T8USpYukiIMLBFV7EMZZwC3YedbU465q22kwVJH5p6eNFX8WsUNEtW9wSE5im5KezbEdU6rA91VWxbcx7FX8dxMlbSD6pKhoQNoGwAGwri+XE2+R3/VmqNIOMX+N3mDqxBGGW1u126GWkvuqzLUoZtAOQGprivSr1XYuv+1qUtAoShPPbUz1NWbFkItcFwmyIh0Mm5d6hbnX/ANOlV8Hs25T+I8ru+XIV6kW32eWTWG27a2S0yAkAAAEkwP1NIUSVE5ys9TsKbMpahSpJOpp1hEgEiBsDTWChSElQCjpXVlSDqYjWn0IiNBSHtEnkedOt6YrVdBLDHQsIIM+tQfnVpBBPjM1QrS5Nq+hw6oSoEgc6vDa+0GdCpB1BrgzY+DOiEuSJBUNRp5momISMPuNATk2p9SglUgyPHpUW/JNhcafkNSGKzdx6TAmYFHMNV6l4kCM4A+FV+7/GkA7DWjWGEpQ91zJ9+lBdjvoJLPQiYmmlqMSTHIAdK7mmTPypt497WZ2pyYHxg+sI/wDJHv3oXZKhxXkPrRDFz609Oy/zQqyV60jbat6N4WaZEa9dKQtyCR1pE5hBjlTS1AajeqImddMNrEj2T9KrV4fWCP5aPuOShUn8p+lVu9UA4ABsmg0GLD2Gq9XGb8or1MYcuGx/aK9WoNlgejsj4zQBju4ggaQF/rVguJKFTpvVebJ9OA/r1+Ncz7LIsT59ZqJ05U4PZEA7bGuK/GBgzEClBQmN6YxnP2nZ0uYe4FKCFBSSJiY6ik47xJh2N8P4e3b2qU4jZoCfUiElCRqfDqauPEGCMY9h5tnVKQsGW1pg5TvqDuKoP+leI8ALq7S4ti1ctlpzM2FBSM2xCvqKRxtGTBGE4himGPJesxnLqykNKBWCf7Z900dZ4kx2+XFk23dPg/hsYcT9Z+dQ8P4Kx+5uXblq/btlM9/tGTlIPURtvRtHAmK9kWBxFdIt3DLjba1ISY6gEToOdB4kw8iRa3nGLgR2TVmwRIWLkWzZnoAVT8aeu7/jy1aW4u2bW0gZlLYt2XUgRucsmozP2W4RlBeublxZ3VCd/eKkJ+zPBkaouL9PIlDoTPwofhihbdlfPF3ENy0u4F0xlbIEdk3m2kEJyydt9taJsYjxg+z2yrhNuztnuQywNuWaD8qH3nAbNs+tFrf3DYiN9/CRRWz+y/DHMrt7dXFyVgEydfia34YjOTIxdxm+QoO8RYM6FDRBv2kkH4amqPiV8taS86pJXGRMRp1/zVp4x4dwHAnLa1w5p1V2vvuFxzMEJ5adT9BQzDuCcQ4ntDetvN21klwtJUtJJWRuQByFPGEY7MlKWkUu2QXFuXB3Byonmo86u94l61wVnsWylhCEISrMDrHTnTqvs/ubPI2zeNKCVFUuJIk+QmjeOjCzw/bWJtXg8yylBcERPM/GhOSk0Wx4pRTszO4cUVZRqTvT9tbJYb7Z7YCdelRVINvehLplAO4ESOtS7habhYQCCykZ3CD8BVjmeuwY4VvOm4dEZtEjoOVcBBMzSXnS66Y0k6CpVowFKzrjs0ET4npTCdslWzfozXaL0WrXyHKoty+XCRJilXNwVqIB/wB6inXlNZGZFcSSueVPMmE7V1SJSc3SmGVwShR8qcUfW5yT7VTre3DbQJHeOpJ3NR7C37e4zK9lG/jRF4jr8KRjJEReiq60cqwYEc5pKjrTtuBnKjyGlYNWz6W4JsbnEuBsKevblxTy2ZUVgGUyQn5AV3FOF7lIKmUpeRzCdx7qzbgv7WXsAtmMMxO39IsWRkbW3AcbT010UPnWz4FxRg/EbHaYXetvkAFbY0Wj+5J1FK8UJAWbLjejM72wdQFBIIymFCIjzqtXzakAyrXnW+3uGWuINkPNyrktOih76znibgy9YQt+1SbpoDZIhYHlsfdUnilDo6sf1Rnp6ZnFugqWSdhUx9B7E5Ez2Y7RfgJgH406xhzwWYRmUTCUJ1UpXQD31cXeFUYPw6pu6Oa/vGyLhQ1AMd1I/t09808NsGVpIAYS7C16mciffrVit7gpQCpUDYVTsLdKXXEqOqQEq851o6zcynLMzFXo5Ww92qCM6SY2ih+K3Ke2aClQEpVmI3I0ppeI2zKUoddQlRGYBSoNB8ZSrGUtItbxCGHAoKWjvE6bCpTja0WxNJ2wzhi03mZbTISwjQ96SrpJ/wAVNurW3RZC4N6ltZ7otENytSvM8vKqlZ4ldYVhtrZh1KLdgHPA9rxo+y+L1oOgqSYkGYma5WuL2d//ANEqYq3U+WlNJVlDiSlSCdwRBqLg1k3huK9kyVZSBoTselSHrptCFZj3x7PWouFvquMbQtQ1Uat8zfMh9MI8C14u2pzDXUhOZSUhcDw3rN7Rwv4tfhJEqIR5gImtUWhKsOxJ1UAItF948iRH6VlHDlyl/G3FKgBdyUxH9AFdP1O40cvxalZEv0LuUJtUEgvKAWf6Rv8AGjSbRK/RMMZSPWLS2B4E600tDaMYfCTKG1FINHeDrf7w4vZcIOS39Yfd/vFNijwxCfTPnkY7xOvtcfu0A91KwykDkEgJFCilKroHTuQAAal3T/b4k+6TOZxSyPeagrdbZYduXYAQkqJnYDU1aL0QYontHezG41J6VKaGhj51EtEKRZpcdPrXR2rh6E6x7hFSmlJUJQZnppNFBQ/oSI91Nvezr8adTsN/GmndEiVaVWIkmRgQpJMacxVtwR8O2CEAiWu4fGNqqSdtNaMYC+W71bU/iJ+YqeeFxDB7LSFykjLA1qHfGbG4B27M1ISuEkjUmCKi35PoVwFE+wdBXAdBWLokvDT8oo1hpBS9P84+lArww8DH5RRnDVgIdkD2k/Sglsd9BJzTbpUdwmRrPupRcB0nbnTK1wEnfxp6JgnF1d//APyH1oVZK9afL9aI4sSVT/5X60KsVHtTqJy1vQrosRXrrPhTanJUZIpta4AgTSCuAYqiEOrVKVg8warl4qXEz/LtRxSjqDqYqvXh9aNdYrPoKDmHH1IB/lFeprD1eqT/AG16gAtb57qtTImq8kxfT/XR932DB61X4i+Mj89czOhFjWuFpUANqVmSpIBA86S4DmATvE04hUiCOVEx5aSDO4qDjCf2JqfH61OKtAJMVFxcTYNweo+YoMyI+BpUWb0Jy/hGZPKRRESQBynWagYEBlvv+iqflRJA9qdOYFZGZ4AmQdOuvOnEgZtAIFI0nYjwNKTtpvHx1ogK9iAm8Vpy/wA0ZN0zZYWbt8hLLLPaKJ8OVCcQEXSteX+aC8c4slvDLTC0EFS0B1/X8o9lPv3pUMykYpd3WK4mt4967vnsqEdCTAT7tBWv4Tw6vAOGLPDg8l51krLik7FajJjwrBUv3F3jlq3arKXy8hLSv5VZhB+NfUJbOU9oO8AAVR7SuZpprQ2KVSsrjloFIjKG1Tz0FVzEcHDi1d1RB1JGvuq9rt0mO8d4g61HvWm2rc3AU022xLrgUNVpSCogD3VzqOzslmSWz5/4laYt8Uctm0HMwcq1H+bnFCW+egCfCnLy4Vc3Tr6zKnVqWfeZpkK0jnXWlSPPlK3YpYEk5R8KiXDxbGiiBzE6VObAV5VCvWpVHLemQj6IyX1uKgAR1qVcgMWjTwGbMYJqMmAtKE++i3ZoewpttQBAJovsCBaXUOnLMEjnyp66whTKe17UK0kBI1NRnWi2oEGEjmRyqSnEIa7KcyRtPKtRlH+kuydZatQlLjanN1CedeeeB3KRQs3SjtA8hTanSTqTW4jeE0uAAlJmDFJDygd9Kg5lJ9lVeDyhuB7qajWkEe2mNfKiFhfqZdbcaecYfQZS42opI8iNqCIJWmRtSwqOe1JKNjxkltm0cNfbBieGlDGOtHELbYXDcB1Pidgr5GtdwPifB+JbUv4XeofCfbRs4g/1JOor5BaxBbJhRzt7a7ijGH4k9b3CLzDLpy2umzKVtqykEf8Aex0pVJx0zS+eGTePs1j7VcavcM4ptGMGebtLhFoXHnQUIMqUQO8rnAPjrVZwX7Qb5xRwviO6Ltq4crd6shZt1cipSfaR1G435VSeJeJL3H8dGIYwEre7NDZ7JIQCE9KiD0a+QtFnavIeDZUVKelISBJJECaDe7QFD9eL7LVj2JXXDvEzpW0C28Ap1qRGcaEpI6iCORBFHGcT9Nw0XWHOIcB3n2kCPzDlVCvLl7GOHbbOlS7nD/U5vaK2SJTPXKRE9I6UHscTvMOdV6O+tonfKd/PrVd1oknT2XHG8VYebccX6q7SYUk8xHLwquWmJ3Fu8OzdcQJ0yqqDd3bt46XHFCTuAIHwplDqg4lAGx3ocdD8rZpuDXKb5AbuEhagDGarNZpVbWFuEqKikZZJ1EVn2H3K2G23URmA1nnWkWZQ7hIc/N2aSnwNRnG0dWKbjKhCmwpKlqgqNIw0hnG7ffKpeh8xTzau0GVIHQzUS5K2HW3EGFNnMPdU4S4srljyTNEumweHL0q07d1LY6kCP96xDhi7DOLBbh7ouHFE+QrWA+7d4Fg57bMlbylOQd+6ox8TWF2a1Bx8g6hxz/v512zXNI8/C+EnZc8IcD/pl68e6hKlCTuonT61evs7Y7LCsXxUjUJLaNegzH5wPdWZv3BseG22gYU+4ArxFbFwxbpsfs0bS5ot5lTi/Ne3yiqzVJRIXeykIB7KNSpQA15+NCsYUlxNtZAgB99CF/2zJ+Qqw4ja+gqQCdInTnVbXldxVgrmUqUQemlUqgBJSTcuFagewSdEn8xqW0dQSRHTaoiXivusIJQNO0X+lSWUzqAT1KqASUjXQCmnzCT+lOJOkCajvlUeHODVosnIjOOhpgrJjUAVItHSm7bWme6sKnpUG+0YQJgZwY8qdtXO8InMdTRatATpl8CjKsug3qPfK/YnzMy2TSGHO2aS4NikE0xdrm0f6ZFV5jWzqTsr10r1o8hRfD1kNveafpQK6UC8n+0UXw9RDbpGklIOnhSrso3oJFSSJ1A+tMuOCIjy8K8XO6STp4UypWYZjPu1qiJg3FVSJ1/D60KsSO2J8KJYmrYdW9I86FWJ/aD/AG0PQ+B3MZnem1HxpYVABJ5U0rXlpVEIIWZGp1IOlALz8YeVHNCo77HWgd7Hbpk8orPoKC+HGWh/bXq5hxhhOn5a9WS0AuCwFJMgSQZquKP7afFdWJWoM7SYqtOH9uOv5hyrkfZ0ItC1AFPlXSshsQPOmlmS2YjuiaVA1giBvRMKCiUa1GxVROHpMCBm38xT5nNqBTOJg/dw15q/SgzDOAGTdgRJYUflRBKjAMHzodgOrt0NJLCtfdRBAkAidqyMxwxnE66V1MQrnpSdTpShsoCiAr+LPIt1uvOGEIRmNZPj+Lu3D7rzivWOeOw5D3Crp9oeKJtnBZoUMxGZyPPSsiv7krUSTqT1poR2CcqQ7hbqlYzalK8iu2RCuhzCDX1JdYuhMBLgVJKQQdz1r5LtT64GDpWg4ZxrdBpGdoKS02EkhesjSYPWjkX8GwTiuzY38ZQ0ASoSDVd4o4jaXw1ia0rSVlgsog699QBj3Vm2JcePvJPqlBP60BOKO4gXVKKgmRpOk1KON3ZbJmg1SEkgqIJ0ptSo2rucARSCQeVWOWyQw4J1r14iUhQFRgSlQ0qQl0LbgnXpWBYPQId6URYWfRch5KMVCW3DkjaprQytCRqdabsaC2MvgFEEUKdTkUaIvKhRHOojqZ1pkNIZ05V6vJ3g10iBtREOEUk9KVzrxFYw77JgbR8a7NMoXlMGYp4b6VgpniQRrTYUtteZJKVDnTm00lacwJ5ig0G3domIvGrlAauQArkuugXFgh8JSHEOt5M/NIJn9KGVJt71237s5kdDyqUovwvHIpf7Lt9m98wnii3tVqbKX0lolYhJkEFJ8IqjXaAm4dCDIQ4oAjmJNTUoZufW2yy28NYBjWmX7cMWUqPfWR7qKkJLA9vwiJOxildoQQYEimQcpA60oGDVTnTDtri7SGwlxKgYjuitL4fvzdYHbuMrSshGXwkcqxnerBwljisKxMNurPorxCXATt0V7vpQ4oZzemaxhTqXXSHJSufZ2Aoo/YC4T3U+M0O/DX2gAkDXxo9YXKHkJAkrOgCdSo+VcGWPBnoYcinEF4TcLsrxGHXb6bdkLK2VrRISoiI02B61Xh9nN5YOPq+8MNuEuKzAtuFJgmdlCrc7hAvHA/eXJsmEyUOFxLa1qHJM7eevkar2LcQJssMFnhDby1J9py7aywByBkz56V0fPmulI4voxu24A6/4dev7qzt13Vpb27RlSluanWNANzoa1jELi2t8Lw6ztHErZcuA0VgQEwiQD0JrBG+K762xDtLi3a1KAcundSZj3zWjYXxErFsGxD1YQU5bxIGsKCwPoa7m03Zw7Whzim/afuMiT+GMuYaa1XcPaTc3K1LTnSgbTAJ8a7eulxSpJkmZjnUjBkkW7i5Azr+MCnbHSJhLhVAUhAAgACYFLShIklaj50tAOYgR76dCSNezA86yCcAVl0GRPzNR7mAkaaVL0SJWoHpBqLeEryiAARpFWiiTA+JOFDjCRJ3VvpO1OWjwCQeZGtRsQQ65ejKU5EJCdedPMBYICgCR02qiWhbLZhVznt1IjRAkEnenLlRFu8CfyK50GsboouUJSSREEjYUSfX+zuxB7h+lefnhUjoxytAG7X60GB7Iii9gv1bgkjVP0oFdK9amT+UUWsFHI7/6T8q50tl30FMwj60wvumZMTXSvu7R5UhwjmfjVCYPxInrqEULsP3gbezyFEMRXKU6/kNDcPP7RvsnrSh8Dm40pCpjrXQrST0rhVrqNxVEKNGZNA74evEbxRue8NZMUEvp7UcjHxrSMgrhygbdPlXq9h/7snyr1ZMxbFKB1Bka6dKrz374TyzCrAoJQshOutV+4JF4rzFcj7OhFjWBmQNhlFdQpaQCIUDTbphLZzbpA032pSU6ABUp60QDqjGqo15b0xiWuG8tCr9KdKhEDemsQAOGnf2lbeQoMJGwH95f1AHYrn/20RQe4k+AofgGt26OrK+X9Jqc1qhPIwN6yMx1JMEH3GulaW21uL0SlJJPgBJrqUwTGoig/Flyqz4YvVtk5nEhof8AqOvyogMZ4sxRWIYzcXSiQHVFSR0EmB8KpzqytUx5UUxx4KvVJGoTAoWwguOpSBPh1q0VSIZHboJWdjlbS6vnsDzr1xdt26yUGXDpApWJXoYbRaMwFoSAtQ5HmKEobU6qAPM0VvbM5VpDynXbtffPdGsDYU8h4MtAAEDNvSSAhORG/Oplkwl5LjSxKVJ18KzZkiOLoK3NLD461GurJTDhSg5hyM61GCHP5VVkkDk7CnapPSlBzTQ0KIdTyPwrwdWncmtxNyCeclQHU1OcORAHQRQixcLl40k7TJoq8dI51ui2J2myG53lTTBVKY2pbhINMmKKCxKhpPSvTmSDXeRppJ78TRFbHIrsV2vDnWCJUmuoUdjXaSoayKxqHNhTybZ4sF8NLLUwXMpyz51HBO42rT+Abg4hgjmHvozstrIKYlKkqGoNTyT4Ky2HHzdGWuJgzyNJmjXE2FnB8cubAGUJVLZPNJ1FBIkeVMnaslJcXTOhSgQpJgjmKcfuHX0pS4ZCdqaNerVYFKSVISZrusA17Wup3IokzyVa0onKoKipuDYS/jOIJtGClJIKipWwAruM4YvCb9dopwOZdcwET7qHJXQ3CXDkahwZi7eKYSw2pYNwyA24mdxyPwqVwjdXb905cuhCm2lrQjO6pIkEj2U6nymsgwnFLnCL1u6tl5VoOw2I6HwNXjgzH0qu7lkpCA44p1COkmSBU88bjZX5WnOn6aZeOIuLr0h9QdeKYzqjQdEjZI8qD4my1cNrkEpIOg1p5bkgrTpG9cCu0b3GXlXAnvR63CKiZpxHam3cS6EK0MbUY4Qxjs0XNsT+LZOIGvMDN+lXBPD9veJUq9bStB/IvbzNZ/jmEvcMYuh5gKNqVSlRG0/lPur1sWOahyZ4edw51EP29x6U2lWb2tdPKjVmtbVmnIyNyQPaJ8dNqoGG35ZIazEBJgD6VpLCkNWjYUQlRSCRNXjsixKHbqcymwE/9KT8jUhN8ykQ93D1UhQFcaurcmPSGp6ZoqWkSnQiOoMzVEKzjbrL6JYU25G5SQahPgl8ZgIgUu5w+3fSVKaAWNlIORQ94oUt+4tH+xedLyFpIacWBmzRsfGqJiMEPtm6vXnWLojMs6TT7VvdJTrcnpEUHt7R5IKUuFK06jxFEmHbtpQkhxPPnTpMUN2GdKhmczDaIowpcsr735TPwoFbLLkLbXCuYNEkrX2LgXM5TrUc8LVlMbpgq7UO0SP6ABRfD1dxcaezNArlcuJk/lFF7FUtmOeWvPSOpvQRBmSdZriiCDNJCgBFJUscgNKcUhX57gnWUaaUMw4/tI05URvz6sH+k0Mw/W55xlpfTWHtdhtypJkb6VzSd+VeKjGse+qIWxBEEeRoJiH4w99GzoZI8aCX/wCKOutaXQV2FMP1tk6EmOtermHwbVHlXqy6MWuSFjTQnagN1AvFctqOpWSsHLuqaBXel2rXaK432dCLArvIt9Rogb86ckZe6I91MqVDTBBk5BS0GUzmnxG3wogZ0EE5jpp8KRe/+GrnfNHypSiNNa5e64YuJMK0/wDbQYUR+Hz+3qG8tq/+Jqa1+GJG4FQOH4+8wOqD/wDE1PZPq0xvA5RWTMx9Jyp03NU77RLzs8MtLcK9txTh8kjT51bhqPrWW/ahiAF+poFPqWUtgA81amjVg6MpvHC5cuLJ3NKZV6O2Xj7R0T50zBW6E7ya68StYQkQBoBNdJy3bsQkLecjckyamgBlsAb1xpsMok6nnXQCtQMaTNBjRVHWkSZVvNEbFOVpbx8hUSCSANSaJZC1ZhHONaRlEga4c6yTzqTkDFtmPtq+QrzDIK86thSLp3OqBy0rWYjDWSaSppKt0ilp8a6RNMLQqxt0puc43CTTtwqFHzrtoIznnFNPTmJmsisdIaXCtKjqEUsr1NIJmmAzlNfxk07OvWm4HaCsKx2uikzpXgqsNYonWvRNcGtKrGEkRPStd+zCyDeB3F0oz2jpAEaCABWRpGZXLyre+E8P+7uGbS3SYUWwtz+5Wprl+mX60dnyRuTZmv2i5XOKSEicrYCo66/7VWLbCbvELrs7RhbhOpyjbxmtzueFsIvb1V5d2qXn1CJWox8BU+3s7e0a7Fi3bab/AJUpAFJHOlGkWl8jnJts+esQwu7wx8NXbJQo66mQR4EVDrZePMDdxLD1KtLfO8kggDkB0rG1goWpKgQQYIPKujHPkrOLPi/HKhNc1CpmunarPwXwwjiXEXGnXlNtMpC1ZR3laxAp5SSVsjGLm+KJXADrbXEBbc/jtFAPiINe+0DD1sYubiO6sfStKtuAsIsHGnWrdxLzZzJWXyVTXeIuGWMctFNO3BbWB3VhGYAiuT8i/JyPT/DL8PBmAnQaVJw+8XZXjb6DqkzvTmKYc/hd6u2fEKSdCNiOo8Kg7V2do8htwkbbhlycTsW3wYQseynWTRi2bDQGaM3QbCqLwHiNv92rtw4oXCVSrMZEdE1cQ8ANAST7Kevn/mjg+WMXzZfP9kpR4xDKXU5J5eFRb62axG1Vb3DaVNLHfSRoEj9aiIfOqlExMD+o+HhU1t2ACTKzrXfytUcHHdmfYvwk5h92m5sZWwgpU4hR1Rrt46VaLHtrhoPthtttWqVqGZavGNhRlAUQ4oJEiQlRI9o7n3bULVZdiw7csha5V3WM5A31IHU70nGtoyb9JqLZahBfcM84EfCKYNs/bnNbuzzUkiJHlsflXLdDLyc7TixJ9pLhGviOtPFTrMqXLrfMgd5P+aMZILTR1u7RcZkQUrTulQgig+NvN29gp90CULGXXc8qI3KUPJSptQS4RLTnjy91AcXuGr6xaQqEntFZ09FJ0qiEAacTAVIUAoag0Rt8Vtn0BS4bWNyOvlQ77ut4Mtk15FkyyokIBQdVJVqfdTKwaLEw4y6YbfTm3kGp7LriUlKoWkiJHKq6MOaW2F2xbTOqVQZqbarv2AUKbTcN7d1RCh5TWa1TMns7fJW26mU6FOh8KK2DkMk/2xQ54qu7RYZDyy2QotqSStBn5ipVio9grXoK8/JDjLR1Rla2Ew5I5V5S42phCtI1B866SSM3KhQRm+VLSemU0NsD+0CP5am3qoZH9sUOw5U3A22pWthQfCpMV4946GRSUmCSd6UdR4+FOJ6JBJVFBcQ0e11o1EERMzzoNfz2yYHI7UsgoI2Ai1R5V6u2EeionpXqyCWqAlwJ1A0Ou5oHfD9rO21HNe0TICTPLzoLf/vZka865WdCDQALNvJGqRTreUAkcqZJm1tTpojf30slC8yhomsZi1BISVHc1y6I+7XNeYPyNJJMA6Geldfn7vdHiOfhQYCLw+oDFEHqD9DU+3VlbGvLzofw+QnFmCToZqeyfVJkcqyCyS0M0ZiAk7knlXz7xziXp2K3Dkz2jqlDymB8hW3Y5eDD8EvbgHVLSkp8zp+tfOOL3BfvnDqQO6KrBWyc3SIrAhK3NdBpS7dqTmNOJbi3A6mnUJyojnVGySicXKjA2p1por20ArgQdhqanIbDaAkDxNLZRI4yylKgdz16U88dIrydPOkOK3pWP0R1rygioqzrtTjpkmmt+dMibOppUVxI8KUBOlExIttGlmOdRrleTSdaksmGSTtM0OfC1Ok8uVFFPBpSzyps5zvToSqd4pCgkbmiKxIChXie8kxSJVMiPjXs5WQI2rE+S8Hp31rgMmu5SdhXQ0ojkKw9Cga7udK8EADU062ADsKw1BHA8Dv8Yu+ys7R58iCstoJyDqegit9s7dTdq0OiQB00oP8AYM4lVvjVsRzZX7oUKsz6RbvPME95lxTZEbxqPkRXF9KemdnxZP2cRlcFBIVrzjlUY7jmKdWZ1JppYAgaVzxR6LdHJMKMjMnUAVgnFmHOWGOPlacqHlKWiPPX51uqo17yk+IrIvtHDwxVorSOyIOVU7mZNdWBUzh+zcLKYmDWu/Z/w1hyMKtsTLyl3L6TnAcgJE6CPdWQIOta59nL2FDB8ko9Lzku5jJidIFUz/5IfJTns0ZdthyAAQhZP9ZJqDfPNMW6wiUkbJTUtLlgpWVvskLO0pg1BxZwIZIDYmInlXElbPSekZbxrZC6t1XCU+tZ1Om6edZ8dPGtev7cuMrzJEKSRHhzrLL+zNtePNCcqTI05V6GN6PG+mO7OYdfO4fdt3DS8qkGa17Db9rELJD6FAlwDMR16eFYsDrrVn4Tx02FybZ1UMuHQ/ynrXTF0cZqCXAXAoiEoEJHj0qQ26YzT3iYEHnQ5p0KHdVM1JSslQI2AgaVS6GSCalw2lAMfln6mltqEoA0A1AHKNqhIczKkaaZR+tOIcAUYOwjpTpgaELbQzfwEZEPQoKA0CuYPn1qQonJznzph9wKU0D7GaFDrPdHzIriFHs82adI1Oo8Kal2hU/GQ7pfYykGEuzE7BfKq3iNk+7dvFFwhiXCqFNqUJIE6jbUUYxlR+6rlYJkZQnzzCKhOXYtLx0POqBASr8OZBVl08j8Zpm1Qju9A9nD75xRCcSsFlO4K1JI9xG1Tk8P4g5GZ+zUmD3kunpPSo7uJWj+LejO2oWylyA6ltQcjYwPPlVgcwprC7k+jXjyEgBSFJXuDr7JmDSY5qTpGyRnBJsZsOCMUuoctbpvsHAFB4OAIBPmJNWjDeAb1DXaX+M2yWwJUptB0Hvio+A4rdNPvNFBumuyU62EAA5gJKTyk70KuOM7nGFpZcWWbUxDQEa9VdfoKdpvoVO9lmxW2wG1wp+1w+6dub9xISLlCoyQZGogb8hQDDi9iFw+1cpSp4W7i5CAlRWgSMxG+k1xKiDlUoQOVOm49GQ44ylKXlp7MuRqEnQ/Gp5MdKykJeEXcd0iIr2aI6HlSEJBG5FK0iCCTXMXGLwyzO2hih+HfvImNqn3Z9SOWhofh37yPKlfY3gcEalW9K2VBOlIGq9ppwzM/QU/gh7UKGmk++g+IR2w06jWi4PeTA50IxD8cSOsUsuhohCxM2qa9XsPP7KivVkjFqBJUFEACRFBsR/fFacv1osSZHhGs86E4n++qGvMfOuRnQgyZOH2ukd0j511otlOo1GlNJP7HbyNhpTo1gk7DQnWKyMxwZm0ZdMsR5Vxz9xe5kZd/fTeYGSBHvpazNm7ofynT30H0AiYDP3qxBG9T7dJygb8qGYHIxNnz1om1CUSFAQT9ayCyqfaVfiy4aQ0Fd59zUeAH+awhI7V8SfE1pf2vYiXMVtrJJkMtAq81GfpFZvbJ7xMSeVXitWQm7dExCQGT1mvCRAy0+4jKygQRzppIk85rWEfYQB3yNakHWmkJygDanBIpRkKnKKjvL91OrVAqK4qa1GbGlbnWaQkGlKOtcGh0phDoFK2rgMV6fCsEeJCbcDrUUgEyo6VKVHo6SdABNDnHS6CoaIGg8aZFG6QhxyT3R76jq1PeV7hStVCASaeS2hLc/moknchpCI1IqS23oVGIprcyaeCj2aU9KwySQrMeVcKopMmuVhrOz40tBhQ1pvSugwRWNZr/wBh2Ihjit+zJEXVqUgeKTm/zWl8WNiwxxm4OjN63kUejiNj70/SsC+z/GPubi2wvVHuNr72v5ToflNfQHHb9ti3CLq7VxK3GgLlhQ5lOsDxianOHKNCwnwyqSK67dpSCCodKgP4o0iZWAB0NZXiHG92tJbY7vVU6mgLuO4i+ClT6oO+tRjgO6X1pPRqWJ8Y2lkhQU7JA9kGazDiDHncbvA44ISiQkVDC85lequpM1GIAWQavGCicuXNKao8nQCrjwLxGxgN+96QAlt9KU9rElEGfnVPivTWlFSVC45uDtG9o43wm6SkG8ZWeQI1rl3iLWIolpUJAga71hLTikKBBgjY86L2vEL9quHFr92xqSwJOzrf18lTNKvFpQ0QDOkQaz7FLO5usTV6J+I22pbhmAlAGpPKKnt8TtupUpxeiRME6moDOM2XeunLYruUqU4vMo5FJA9WjLzGaCZ6VbHHZy5sia0V522eaKQ42UlR0SRBpBStpZSUlKgdjpSnn3X31PvrUtxasylKOqp51duHrTD+IrYem24W+2oIcWkkKIjQyPKqs5IqxfDGNm6YFs+uHUCErPMdJq1NvAwlOvUzoaaw/hjCbDP2TClKUkpzunMUg9KFW12WL1/D31BD7CiknkoclDzpoyvTG40WVu4EDX4U4HgE7iNzQXtiDm2HLxqQ3cSIJ86qgE9x5Slst7lbqV/PT/NIXdcknRSjAHSSP0pls57tszBBzK8OnwH1qLY+tQy+tUNpbWtSjylRNVj0SfYRDloFMN3riUoKgszzjan8QxzAxckLSwV/iZzESNiPGstxrFHsQxZx850szCE9EjaomUKgamam8vgVE0dnFuHLrGELW42i4cdSUuhCyMw0HlVhu8Ew+wt3nnH31ur7wSp3NqOfWqpwnwoQ61iF6IDffSkj4E03xJxJ6Rib1vb3Kn21hIzBATkIOoJ3Mcq0Wo7YZJy0WLA7k3eKYe5bKQbdThQchgCUnQ++qm0/fsKKHLVCwlRG/Q1beFrFNljDDqRkS8tIU3+VSgQZHjVcdD7WK3qA4cqbl0aiRGdVXWyEeg1hl4i5QG1BSHEDQq6VOygoUk7K1nrQNh0odSspAUkz3aNIcCgCnY6zRatDp0MQSdgD9K9mGozfKlvJyrzclD503olOmutcElTOlO0NXX4AnoRQ7Dzluk6cqIXIHYg+dD8P/e060j7GQeR15ml6ztrTKRqY2p/cE7U4oiRnAnahOIfij30WHtDpO9CcRT65I33oSCidZCbRBHlXqTZH9lRXqCQS1Eaf5oXip/bFEeP1os7BCjuCJHhQnFE/tcedcjOiITbI9AthzANOkEJSSdDsIppmfu63UJJOb9KcClIIK06bVkZnCRlgEg9IpxWtq7M7D60klJAMQNeddIBt3Rt3Rr763gCDgpjE7eB+b9aJtTPSVkHSeZoXg8/eTET7Wmu2tTLl821hdvqj1aHFTPQmgkFmE8d35v8Aie7ezSCsgeQ0/ShFiwVJCyYAr2Kkv4muTJJ186fs1pLSgkeyrfrV/CGnIeeMoANNtJjU604rUUlJABoDDsn3V2dKbzVxSulYOjzi5qOTNLUZNNnXpRQrEwOdcnXavc65mFYAua8N6SDSqwRN4si1bQDqr6VDeMkNJ2SNalOgqU2N96hgEqUo70yCzqQBypQ1JFJBk14HKdKIBUQIpU6U2VSa8VcqwbFlVcmk612sYVM11O9JFdrGJdq6pp9C0xI2rROGuJnnEt2l04osokjv5R5SazMLUkZkmFDY0wu4dWmFurKZ2J0oonPTJ+NW7Nvjd2zbOJdZQ6oNqQqQU7jX5VEO1JbPd13pRNYeKVCRvSHfaCh5Gl0lcFBHSgaXRwGRXjTaTBpdYVO0dSqFxTi0hQpiYUDUgGRWNF2qGW3AhYKkhQnUHp/mpl08w6oejMrbPMrcKyRyHT4UPO56UUwu1FyoALZCp/OvLRukSStjbNhdXyH3koJQy3nWuICU6b/GjvArrjfEbTaD3FpIWOsAkfOgd1drhbCDlaSoyEq0UevjVm4BtSb5y7IgCG0nxJk/L60LKVRpLfsxFUjjtIZxWxuWhkdWycyhoDlVpV2RGUDU1n/2ivAYrZNTIRbyfeo/4rBJOH36rxAKknMBrG9SVPlkzOvSqdhuJG3IhxaCBGZKoMUauniFpIUpTSh3Sdz41T8qS2ZY3J0g8xiCnFFtKe8UkT1moWM4r2DKcNtwZkJeUN/7RTzNmbzA2nLBta30OrFyhoEqSkxkUfDcecVy5YQxdWb9yptN8q2SshwxKpME+MCl/wCjnpDv53D/AEVbErcs3ymtQUmCKuHBfDibln7zuGyppOoBHIc9aAPtm7ujcZUrKlZSQZGnI1oeA4q1f8G3NgzlYvWUZEpXpn8qvjirs5pWRLvErjEsR9FsFhFqxBOmmh9onn5VWLG+t18YoCWWXELUpKnFoKipR3UPfsdhUjF7xrBcFNogpcv7iStaPyeVRuDbdn0x64cWhPYsmAVDNrpoOdNNpySF2k6NOwxpCrm0hI0fbIjl3hWfXLr68Zv0NtKUU3boJiPzqq+4Q4lVxb5LhhQS6g5RuNRVYvEFviDGEgSBfvD/APs1df6IQY1a2by8udSUwIjejDDCW0BJJUUaiehpq2EAaDbnUkAEzsYIqiVDMSoBaFJ6ajSogIze6pg0IO/iedQ3U5FrRroeVc2ePpbGxq4PqPjQ7Dp9KGoiplwr1R99DLK4aZuEKccQkdVKAHzrll2XXRZExmOnjToWFAD40BueJsLs82a6S4r+VsZiaEXHHzSTFvZkgfmdV+grckCmXXulQPX5UHxE+uE7a1Vv9e3eaRb2/wD7T/mu/wCr03jqTcW6Wz1bV/mlckwqLLpZk+iomvU1hjzdxYtqbWDOoHOK9TLoxcVtlCFCeU0LxfS7kc5ogoiVRMRzNDsUUDcJI3j9K42dCCLB/wCGW5nWTt5CnZVBK4ynUa0wyZwy3TAnMfoKeSkBIIIJ2g6VkA4BAGb3Cl/wHBEd0c/GmzJ5xrr1rqY7Nzf2efmKzMQML/8AEWQde9oPfTXFdx6Lw1iCoy5lluPNf+BTuHaYg0ST7VV37Tb30XAUspMF25cPuT/91kaRjb7hW+4sbqUanWbXZMa86HtpzOx00otoEwOQq70iEe7OTvSEnWK4CSojwpSEhIk/CghhfKknaulQVqKQTWCJO9JNdJ0pJMCIrAEEx40mu7bV6iAUOVKpCeVK1rGPGck7kVAUDNEOXhUFzRUUUNYgaV4mklVJJok3NC5rw8abzV7MetYHND0+Ncz+VMySNDXq1A5j4cHXWvdr3SqDA3MaV61u7izL3o7pR2zSmXIA7yFbjUeFM96fPesHnIdL3LWmpmvBB6UsNzvRFfKQtranPGkIRlpdAtFaHGWe0Q4qRKdhO9M3GUAhO+gPnXjSHdEAeNY0uhsb0qm+dOTpRJRehBmnkHuDypk60tvUEVjRexGxpST3h05xT6bC6db7Vu3dU3OXMlBInpROy4WxW7hQtS0g/ndOQVkLWwZbW7t0+hpsEqVoBWm8P2qLFtplEEJWMxjcnc0PtMCZwVpxIUHX1ISVOZdp5J/zRTCz65AmPWJ0pW9lUtWWRHtbDfas2+0UxjzJG3oyI+daOgwCAAYms4+0Qf8AHWfG3T9TTIEuiqIcyqHSjds6q8tgkLyqQQO8YEVXvHpUu3fWAEz3SRQktGxyaejZ/s9wi8tlvuuPN26nk5EyjMQJ3GoE6VJ4n4EFy4y7aOpSoT2pdJUVkmc2nPw2oBwXxI+h9tsh06icuoMdela6+8w/h/pi0lpvIVqC0wQANSahilGT4nRm5r9jH0cMLw1am0gvZ9Myu7l/zSPSW8HuXH1lKglOUJI1nrVkxjiDDVIYSw8S4+gOIQ2iVpSdZUPyz8arV5hD18tD60FZXASAIIBruUlFUjkacnbKi0y9iuJqIQe8omAmfgKt+Gv2jC3LWzcdcQUJJXkSADuQTuQOVWHh/hq3w1ldy8CrMk6pVl0PRXLzoe5hDNu+PRrUozFRhbiVLCSdEkDRJ08+fOhTtGuKi7CvD1r22LWcstKJfR3iRKdR4UOdWl/GMTcGue+fIjX85q2cJ2izjNiVIgJV2isydRAnesoVxTcsvvJYZbzKfcXmWSZlRO3vrojNKWzliv1Lww2omNqcun7exbzXNw20QM3rFgT5dazy54jxFZKHLtQJHsNwkfKoBC3Vds4JWoQZ1PxqjyeINFyv+LbNrSyBfcOqTBCR5n/FAXuMHLd0ofYDh3zpMEz4UGCu0LY95050Oxj97SY/IK587bRXEthy84zedbKLe3Sj+pSsxqtv3Ltw4XHHCpR8Kjg61yTPzrlOnQ8nOo5RJJ5CithgTl2QXXUsg+8/CnMPwtbdsm4WnvLEp02FTG3FNq0VrNANks8ClxALGIJJ/rQQKA4rgl7hDoD6QUnZxGqTV4wi9UpSUKNP4uhD6i2sZkKBBBpvBU2U3AeJH8KQttTbVwwoSG3QYSrqI1FeoPfW6rK+dY1hJ0jpXq1sx9DqM89YiaH4p+OmY2/QVOPskkiTyofig76JAn/YVys6ET7Yj7uZMa5iPlT4VJPdCQQJkb1GtQPu5rqFfpT6EwSNRPOigM6TEkxvvNKCu4vf2OniKQUgKJHsilJAyqHLKf0rMwOsTF+0Z/PO9Ub7WLqH7e2kwkrVE9Vf7VdrTS+RBjvmsz+1R8q4suWp/DVFGHYs3oplrq5PjRCdDQ+10WmpsiNKqyUej2gWk7zXSZplSyBAEmRThMkkCsMdmNK4SK5Ou1eO1AxwnSknauzXDrRAIMV4V4xEUoCaxjo+NLikUrWgE4QOlRX0g9al1GdooDIZTrXgkE60o715CMywmJmnJVs6pIAACdabyk7Cp/Y6kxSSkJ2rFPx2REtnypYbA3p1QikmgFQSEhIrsDpXq7NYY9yrwrsV4DSsY9NdrkV2sY8d9qYeOo6U8TTLu4rCz6GxS6RSpokUcOhrrZ74rldTooGsZdmjcG5jgqgJA7Ux7wKsIJOpmRzNVvg12MJeQDJS9t0kVY84UkAGKYoQ8RI7Vz/pppvDT64a7LFdxFRCl6H8NO5prDVHtxzhQNTfYy6LM2RqJNZ/9oiR95Wa57yrfX3KNX1skSRrrt1rNOOLj0jiF4A91oJaA6QNfmaZCy6KxUm0aW84ltAJUowBUY71YOFbVN1duIIJKE5xB5g6Ca0hYVZov2dWDaFB10erbcVmUojL3d5nlvVo4h4hCLlxpy/ZThd1ZJ7NbaS4rMVEEpAEkqG3LQ0H4dxC1tmhavJDbTkr1TlTkUdUk8yNZ60RwS2wC2cYctsecQy0FLXh7aUqSUqJgaCdJHOlSS36Vk23sYwXApuyFPZ0BCC2z2CWw2mNJIGpjrVms8IbVaLu32lISjMCCJIAMT76Jsp9aE27KVtxCl5oIkaQOf6Vam3lDDkurtXAvIJaABV0jz50yfpGTKqMPtbazS2Et9mUZUpUNCDy169KAXGGWlrcpZtUMoaQkAJYjLJ1Oo3NWji96ys8IeNzcModWnM02+gLS5H5Snpr4EUJtLq1urZpxDjbwDaQoobCMqiJjKBA8Ip4ZE58SeTHL8fJLR3Dwm3av7gKIUzZvOCDoBlNfN61wcjYKlkDvc53r6Rxl1FpwfxBcJSUlOHrSD56V89ItwhIzAhYA251RRcpaJx1AjMMqBzrIK+YnWppWUqQuRm2I3pKlJa9Ypz1w123FR1PhSyoncHYVVbVI3Ry1Wo3KoAIB1B86g4xK7wax3Bzogw0plkuLACl6jrFDcUM3YjYIAqWX/NFMS/YghGu9OMNp7dGfVOYTrypG1LSY5x1rnOniacq3a7BKUgBAQAkdBGlVy+Z7J8mIB2o1g1+nEMKQSoB1pIQsfQ0MxckKA21pn1YELwtwh9OuxFH8RVK0HqKreHfjJEc6sN/oW+sfpQXQSk8RNZ8XOXctpJr1ScaTOMpkxNuk/OvUDG1leZGuuhgxQ/EzKm9p0+lTzqmdvKh+Ij8I/8Ae1c7LolWiv8AhrQP/M/SpCQSRCtfOolqT6Agf1j9akJEiZIMxpWAOZsqQTrHLrXUmQqDIyn9K42kFRTypI5joFVjEG0H/EWwf+ZHzrGuO7wXnF2JOggpLygCPDStktSfvBB5hyfrWCYwtTmK3SlGSXVfU00OyeXojsqgT41MSqdJ3qE17FSG9Y86s1smuhwe0ZpydjTcd6ljlSjI4TrXJFeVvXI0oGFSNhXDXCda8raiYSaUmIFJ5UpIrGFV6ZPhXq9QMeO1RnRrUo7VGc50UZkVW9SbFA7Rbitkio696k25hCvP9KYEeySXE5YBqOs972TTsSJk00r2jWLMbV5Uida6okmkc6wosnu0nWd6V+WuDlWAd1869Hia6dK4awT0edKCR0rw2rw2rGOZUjlTLsZoHSpHKoqtVKJrE8mkJrtcr00SJ2vCvV6iYu/Bjh7O9QNu4qOm9WzeTyFVDgk+svE6QW0/WrYrSY0oroqRMR1UrX+Gk6UzhqoeH9yfrS78mT/0hTOH63AB/mH1qfoy6LKlzKgrMAIlXw1rIr91Vy89cLMqWorJ6zrWl4u4prA8QWjRQaMHprFZW+ok5TsDEUyJy6GIq0cNNIS+HC6hrImYWIz+VVcak1beGUC4ae7XvhEBIOw3rSsONWXp3CbZ3h5WMtti8UkpKkqCoWJg7HcToatS7pzD3rW5YsezVhz77ZRbsqWFgtICVOZQTElWngPGqe1dPWXD5XbLU3nfSCEkgDXlVu4StLfih7028aLFxbXAXntXFt9qqJleveqPp00uIf4atcRWq5vry8curi4aQtGdHYoRMkIDf5dIkmrsldwbNtSUNF4hOZObujrBqu4PcuPM4gpeXMhIcmNSVSTPwptvGb1GF2r6XAFuOICu7pBMVRHJPs9x3hNviOGI7e5UyltRyyglGY7ZiASBp+lBsOsfuphbLSluoWQoJW3kMQOW499XrE7MX1ipHbv26x3ku268i0nwPyquXbaW8QfaEkNqCQpRlR0G55mnxY4/k5ei5c0/wqF6AHF7pb+zzGytBSp7smYPivb5VihQVggBWedFSIrZftGWf/x65/VfsgnyFYtJCPHqavG7ZKP+UIcaShU5lZx7QUkRSFLbERGQcgOfSm3VEZYO+9IO5HICqSddCjtwvOocgelCsT/fFgRpA+VEQStxIPI0LuzN08TvmNQysvh7I1LSkq0rgGgp9sbVF9HQXPhyzRa4Wl0klb3eJHIDYVGxZRKxpUzh5al4SEqM5SQPKoOLav0z/wAi+i8M/GSeU0fxH2kAwaB4SB2yB40cxPRxEdKC6D6VDiRfZ4gwrmWAPnXq5xWPXWR/8o/WvVjM/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6" name="矩形 15"/>
          <p:cNvSpPr/>
          <p:nvPr/>
        </p:nvSpPr>
        <p:spPr>
          <a:xfrm>
            <a:off x="1799184" y="1851670"/>
            <a:ext cx="7344816" cy="646331"/>
          </a:xfrm>
          <a:prstGeom prst="rect">
            <a:avLst/>
          </a:prstGeom>
        </p:spPr>
        <p:txBody>
          <a:bodyPr wrap="square">
            <a:spAutoFit/>
          </a:bodyPr>
          <a:lstStyle/>
          <a:p>
            <a:r>
              <a:rPr lang="zh-CN" altLang="en-US" b="1" dirty="0" smtClean="0"/>
              <a:t>她说</a:t>
            </a:r>
            <a:r>
              <a:rPr lang="en-US" altLang="zh-CN" b="1" dirty="0" smtClean="0"/>
              <a:t>:</a:t>
            </a:r>
            <a:r>
              <a:rPr lang="zh-CN" altLang="en-US" b="1" dirty="0" smtClean="0"/>
              <a:t> </a:t>
            </a:r>
            <a:r>
              <a:rPr lang="en-US" altLang="zh-CN" b="1" dirty="0" smtClean="0"/>
              <a:t>“</a:t>
            </a:r>
            <a:r>
              <a:rPr lang="zh-CN" altLang="en-US" b="1" dirty="0" smtClean="0"/>
              <a:t>变形术是你在霍格沃茨学到的最复杂、最危险的魔法之一。任何在我班上捣乱的人都会离开，不再回来。我已经警告过你们了。</a:t>
            </a:r>
            <a:r>
              <a:rPr lang="en-US" altLang="zh-CN" b="1" dirty="0" smtClean="0"/>
              <a:t>”</a:t>
            </a:r>
            <a:endParaRPr lang="zh-CN" altLang="en-US" b="1" dirty="0"/>
          </a:p>
        </p:txBody>
      </p:sp>
      <p:sp>
        <p:nvSpPr>
          <p:cNvPr id="11" name="矩形 10"/>
          <p:cNvSpPr/>
          <p:nvPr/>
        </p:nvSpPr>
        <p:spPr>
          <a:xfrm>
            <a:off x="395536" y="2571750"/>
            <a:ext cx="2952328" cy="461665"/>
          </a:xfrm>
          <a:prstGeom prst="rect">
            <a:avLst/>
          </a:prstGeom>
          <a:solidFill>
            <a:schemeClr val="accent4"/>
          </a:solidFill>
        </p:spPr>
        <p:txBody>
          <a:bodyPr wrap="square">
            <a:spAutoFit/>
          </a:bodyPr>
          <a:lstStyle/>
          <a:p>
            <a:r>
              <a:rPr lang="en-US" altLang="zh-CN" sz="2400" b="1" dirty="0" smtClean="0"/>
              <a:t>transfiguration </a:t>
            </a:r>
            <a:r>
              <a:rPr lang="zh-CN" altLang="en-US" sz="2400" b="1" dirty="0" smtClean="0">
                <a:latin typeface="楷体" panose="02010609060101010101" pitchFamily="49" charset="-122"/>
                <a:ea typeface="楷体" panose="02010609060101010101" pitchFamily="49" charset="-122"/>
              </a:rPr>
              <a:t>变形</a:t>
            </a:r>
            <a:endParaRPr lang="zh-CN" altLang="en-US" sz="2400" b="1" dirty="0">
              <a:latin typeface="楷体" panose="02010609060101010101" pitchFamily="49" charset="-122"/>
              <a:ea typeface="楷体" panose="02010609060101010101" pitchFamily="49" charset="-122"/>
            </a:endParaRPr>
          </a:p>
        </p:txBody>
      </p:sp>
      <p:sp>
        <p:nvSpPr>
          <p:cNvPr id="12" name="矩形 11"/>
          <p:cNvSpPr/>
          <p:nvPr/>
        </p:nvSpPr>
        <p:spPr>
          <a:xfrm>
            <a:off x="4355976" y="2571750"/>
            <a:ext cx="4392488" cy="461665"/>
          </a:xfrm>
          <a:prstGeom prst="rect">
            <a:avLst/>
          </a:prstGeom>
          <a:solidFill>
            <a:schemeClr val="accent4"/>
          </a:solidFill>
        </p:spPr>
        <p:txBody>
          <a:bodyPr wrap="square">
            <a:spAutoFit/>
          </a:bodyPr>
          <a:lstStyle/>
          <a:p>
            <a:r>
              <a:rPr lang="en-US" altLang="zh-CN" sz="2400" b="1" dirty="0" smtClean="0">
                <a:latin typeface="Times New Roman" panose="02020603050405020304" pitchFamily="18" charset="0"/>
                <a:ea typeface="楷体" panose="02010609060101010101" pitchFamily="49" charset="-122"/>
                <a:cs typeface="Times New Roman" panose="02020603050405020304" pitchFamily="18" charset="0"/>
              </a:rPr>
              <a:t>complex /ˈ</a:t>
            </a:r>
            <a:r>
              <a:rPr lang="en-US" altLang="zh-CN" sz="2400" b="1" dirty="0" err="1" smtClean="0">
                <a:latin typeface="Times New Roman" panose="02020603050405020304" pitchFamily="18" charset="0"/>
                <a:ea typeface="楷体" panose="02010609060101010101" pitchFamily="49" charset="-122"/>
                <a:cs typeface="Times New Roman" panose="02020603050405020304" pitchFamily="18" charset="0"/>
              </a:rPr>
              <a:t>kɒmpleks</a:t>
            </a:r>
            <a:r>
              <a:rPr lang="en-US" altLang="zh-CN" sz="2400" b="1" dirty="0" smtClean="0">
                <a:latin typeface="Times New Roman" panose="02020603050405020304" pitchFamily="18" charset="0"/>
                <a:ea typeface="楷体" panose="02010609060101010101" pitchFamily="49" charset="-122"/>
                <a:cs typeface="Times New Roman" panose="02020603050405020304" pitchFamily="18" charset="0"/>
              </a:rPr>
              <a:t>/ adj.</a:t>
            </a:r>
            <a:r>
              <a:rPr lang="zh-CN" altLang="en-US" sz="2400" b="1" dirty="0" smtClean="0">
                <a:latin typeface="Times New Roman" panose="02020603050405020304" pitchFamily="18" charset="0"/>
                <a:ea typeface="楷体" panose="02010609060101010101" pitchFamily="49" charset="-122"/>
                <a:cs typeface="Times New Roman" panose="02020603050405020304" pitchFamily="18" charset="0"/>
              </a:rPr>
              <a:t>复杂的</a:t>
            </a:r>
            <a:endParaRPr lang="zh-CN" altLang="en-US" sz="2400" b="1"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55300" name="Picture 4" descr="http://5b0988e595225.cdn.sohucs.com/images/20200405/fe4dd4e919bb46b4a16c9cef2b234650.jpeg"/>
          <p:cNvPicPr>
            <a:picLocks noChangeAspect="1" noChangeArrowheads="1"/>
          </p:cNvPicPr>
          <p:nvPr/>
        </p:nvPicPr>
        <p:blipFill>
          <a:blip r:embed="rId3" cstate="print"/>
          <a:srcRect/>
          <a:stretch>
            <a:fillRect/>
          </a:stretch>
        </p:blipFill>
        <p:spPr bwMode="auto">
          <a:xfrm>
            <a:off x="-180528" y="3325907"/>
            <a:ext cx="2987824" cy="1817593"/>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linds(horizontal)">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7504" y="0"/>
            <a:ext cx="8928992" cy="1261884"/>
          </a:xfrm>
          <a:prstGeom prst="rect">
            <a:avLst/>
          </a:prstGeom>
        </p:spPr>
        <p:txBody>
          <a:bodyPr wrap="square">
            <a:spAutoFit/>
          </a:bodyPr>
          <a:lstStyle/>
          <a:p>
            <a:pPr algn="just"/>
            <a:r>
              <a:rPr lang="zh-CN" altLang="en-US" sz="2800" b="1" dirty="0" smtClean="0">
                <a:latin typeface="Times New Roman" panose="02020603050405020304" pitchFamily="18" charset="0"/>
                <a:ea typeface="楷体" panose="02010609060101010101" pitchFamily="49" charset="-122"/>
                <a:cs typeface="Times New Roman" panose="02020603050405020304" pitchFamily="18" charset="0"/>
              </a:rPr>
              <a:t>素材背景：</a:t>
            </a:r>
            <a:r>
              <a:rPr lang="en-US" altLang="zh-CN" sz="2400" b="1" dirty="0" smtClean="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Professor McGonagall is strict and clever. She gives the first years a talking-to the moment they sit down in her first class. So they think she isn't a teacher to cross. </a:t>
            </a:r>
            <a:endParaRPr lang="zh-CN" altLang="en-US" sz="24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8" name="矩形 7"/>
          <p:cNvSpPr/>
          <p:nvPr/>
        </p:nvSpPr>
        <p:spPr>
          <a:xfrm>
            <a:off x="0" y="1275606"/>
            <a:ext cx="8964488" cy="1569660"/>
          </a:xfrm>
          <a:prstGeom prst="rect">
            <a:avLst/>
          </a:prstGeom>
        </p:spPr>
        <p:txBody>
          <a:bodyPr wrap="square">
            <a:spAutoFit/>
          </a:bodyPr>
          <a:lstStyle/>
          <a:p>
            <a:pPr algn="just"/>
            <a:r>
              <a:rPr lang="zh-CN" altLang="en-US" sz="2400" b="1" dirty="0" smtClean="0">
                <a:ea typeface="楷体" panose="02010609060101010101" pitchFamily="49" charset="-122"/>
                <a:cs typeface="Times New Roman" panose="02020603050405020304" pitchFamily="18" charset="0"/>
              </a:rPr>
              <a:t>素材解读：</a:t>
            </a:r>
            <a:r>
              <a:rPr lang="en-US" altLang="zh-CN" sz="2400" b="1" dirty="0" smtClean="0">
                <a:solidFill>
                  <a:srgbClr val="00B0F0"/>
                </a:solidFill>
                <a:ea typeface="楷体" panose="02010609060101010101" pitchFamily="49" charset="-122"/>
                <a:cs typeface="Times New Roman" panose="02020603050405020304" pitchFamily="18" charset="0"/>
              </a:rPr>
              <a:t>It’s </a:t>
            </a:r>
            <a:r>
              <a:rPr lang="en-US" altLang="zh-CN" sz="2400" b="1" dirty="0" smtClean="0">
                <a:solidFill>
                  <a:srgbClr val="00B0F0"/>
                </a:solidFill>
                <a:latin typeface="Times New Roman" panose="02020603050405020304" pitchFamily="18" charset="0"/>
                <a:ea typeface="楷体" panose="02010609060101010101" pitchFamily="49" charset="-122"/>
                <a:cs typeface="Times New Roman" panose="02020603050405020304" pitchFamily="18" charset="0"/>
              </a:rPr>
              <a:t>McGonagall’s first class, so she needs to make it clear what can be done in her class and what cannot. The writer uses long sentences to make the class rules clear to the students. Yet the last one is a conclusion, so a short sentence is used.</a:t>
            </a:r>
            <a:endParaRPr lang="en-US" altLang="zh-CN" sz="2400" b="1" dirty="0" smtClean="0">
              <a:solidFill>
                <a:srgbClr val="00B0F0"/>
              </a:solidFill>
              <a:ea typeface="楷体" panose="02010609060101010101" pitchFamily="49" charset="-122"/>
              <a:cs typeface="Times New Roman" panose="02020603050405020304" pitchFamily="18" charset="0"/>
            </a:endParaRPr>
          </a:p>
        </p:txBody>
      </p:sp>
      <p:pic>
        <p:nvPicPr>
          <p:cNvPr id="14338" name="Picture 2" descr="https://img1.baidu.com/it/u=2061874132,1762140105&amp;fm=253&amp;app=138&amp;size=w931&amp;n=0&amp;f=JPEG&amp;fmt=auto?sec=1704474000&amp;t=421a6fdec6cc4789d26e3fb03d25c246"/>
          <p:cNvPicPr>
            <a:picLocks noChangeAspect="1" noChangeArrowheads="1"/>
          </p:cNvPicPr>
          <p:nvPr/>
        </p:nvPicPr>
        <p:blipFill>
          <a:blip r:embed="rId1" cstate="print"/>
          <a:srcRect/>
          <a:stretch>
            <a:fillRect/>
          </a:stretch>
        </p:blipFill>
        <p:spPr bwMode="auto">
          <a:xfrm>
            <a:off x="5652120" y="2821400"/>
            <a:ext cx="3491879" cy="2322100"/>
          </a:xfrm>
          <a:prstGeom prst="rect">
            <a:avLst/>
          </a:prstGeom>
          <a:noFill/>
        </p:spPr>
      </p:pic>
      <p:sp>
        <p:nvSpPr>
          <p:cNvPr id="9" name="矩形 8"/>
          <p:cNvSpPr/>
          <p:nvPr/>
        </p:nvSpPr>
        <p:spPr>
          <a:xfrm>
            <a:off x="0" y="3219822"/>
            <a:ext cx="5436096" cy="1569660"/>
          </a:xfrm>
          <a:prstGeom prst="rect">
            <a:avLst/>
          </a:prstGeom>
        </p:spPr>
        <p:txBody>
          <a:bodyPr wrap="square">
            <a:spAutoFit/>
          </a:bodyPr>
          <a:lstStyle/>
          <a:p>
            <a:pPr algn="just"/>
            <a:r>
              <a:rPr lang="en-US" altLang="zh-CN" sz="2400" b="1" dirty="0" smtClean="0">
                <a:ea typeface="楷体" panose="02010609060101010101" pitchFamily="49" charset="-122"/>
                <a:cs typeface="Times New Roman" panose="02020603050405020304" pitchFamily="18" charset="0"/>
              </a:rPr>
              <a:t>Tips</a:t>
            </a:r>
            <a:r>
              <a:rPr lang="zh-CN" altLang="en-US" sz="2400" b="1" dirty="0" smtClean="0">
                <a:ea typeface="楷体" panose="02010609060101010101" pitchFamily="49" charset="-122"/>
                <a:cs typeface="Times New Roman" panose="02020603050405020304" pitchFamily="18" charset="0"/>
              </a:rPr>
              <a:t>：</a:t>
            </a:r>
            <a:r>
              <a:rPr lang="en-US" altLang="zh-CN" sz="2400" b="1" dirty="0" smtClean="0">
                <a:solidFill>
                  <a:srgbClr val="7030A0"/>
                </a:solidFill>
                <a:ea typeface="楷体" panose="02010609060101010101" pitchFamily="49" charset="-122"/>
                <a:cs typeface="Times New Roman" panose="02020603050405020304" pitchFamily="18" charset="0"/>
              </a:rPr>
              <a:t>Different oral language rhythm should be used in different situations. Sometimes it is simple and short, sometimes it is long and detailed. </a:t>
            </a:r>
            <a:endParaRPr lang="en-US" altLang="zh-CN" sz="2400" b="1" dirty="0" smtClean="0">
              <a:solidFill>
                <a:srgbClr val="7030A0"/>
              </a:solidFill>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7504" y="679129"/>
            <a:ext cx="8856984" cy="1384995"/>
          </a:xfrm>
          <a:prstGeom prst="rect">
            <a:avLst/>
          </a:prstGeom>
          <a:solidFill>
            <a:schemeClr val="accent4">
              <a:lumMod val="40000"/>
              <a:lumOff val="60000"/>
            </a:schemeClr>
          </a:solidFill>
        </p:spPr>
        <p:txBody>
          <a:bodyPr wrap="square">
            <a:spAutoFit/>
          </a:bodyPr>
          <a:lstStyle/>
          <a:p>
            <a:pPr algn="just"/>
            <a:r>
              <a:rPr lang="zh-CN" altLang="en-US" sz="2800" b="1" dirty="0" smtClean="0">
                <a:latin typeface="Times New Roman" panose="02020603050405020304" pitchFamily="18" charset="0"/>
                <a:ea typeface="楷体" panose="02010609060101010101" pitchFamily="49" charset="-122"/>
                <a:cs typeface="Times New Roman" panose="02020603050405020304" pitchFamily="18" charset="0"/>
              </a:rPr>
              <a:t>素材摘录：</a:t>
            </a:r>
            <a:r>
              <a:rPr lang="en-US" altLang="zh-CN" sz="2800" b="1" dirty="0" smtClean="0">
                <a:latin typeface="Times New Roman" panose="02020603050405020304" pitchFamily="18" charset="0"/>
                <a:cs typeface="Times New Roman" panose="02020603050405020304" pitchFamily="18" charset="0"/>
              </a:rPr>
              <a:t> "Well, what are you all waiting for?" she </a:t>
            </a:r>
            <a:r>
              <a:rPr lang="en-US" altLang="zh-CN" sz="2800" b="1" dirty="0" smtClean="0">
                <a:solidFill>
                  <a:srgbClr val="FF0000"/>
                </a:solidFill>
                <a:latin typeface="Times New Roman" panose="02020603050405020304" pitchFamily="18" charset="0"/>
                <a:cs typeface="Times New Roman" panose="02020603050405020304" pitchFamily="18" charset="0"/>
              </a:rPr>
              <a:t>barked</a:t>
            </a:r>
            <a:r>
              <a:rPr lang="en-US" altLang="zh-CN" sz="2800" b="1" dirty="0" smtClean="0">
                <a:latin typeface="Times New Roman" panose="02020603050405020304" pitchFamily="18" charset="0"/>
                <a:cs typeface="Times New Roman" panose="02020603050405020304" pitchFamily="18" charset="0"/>
              </a:rPr>
              <a:t>. "Everyone stand by a </a:t>
            </a:r>
            <a:r>
              <a:rPr lang="en-US" altLang="zh-CN" sz="2800" b="1" dirty="0" smtClean="0">
                <a:solidFill>
                  <a:srgbClr val="FF0000"/>
                </a:solidFill>
                <a:latin typeface="Times New Roman" panose="02020603050405020304" pitchFamily="18" charset="0"/>
                <a:cs typeface="Times New Roman" panose="02020603050405020304" pitchFamily="18" charset="0"/>
              </a:rPr>
              <a:t>broomstick</a:t>
            </a:r>
            <a:r>
              <a:rPr lang="en-US" altLang="zh-CN" sz="2800" b="1" dirty="0" smtClean="0">
                <a:latin typeface="Times New Roman" panose="02020603050405020304" pitchFamily="18" charset="0"/>
                <a:cs typeface="Times New Roman" panose="02020603050405020304" pitchFamily="18" charset="0"/>
              </a:rPr>
              <a:t>. Come on, hurry up."</a:t>
            </a:r>
            <a:endParaRPr lang="zh-CN" altLang="en-US" sz="2800" b="1" dirty="0">
              <a:latin typeface="Times New Roman" panose="02020603050405020304" pitchFamily="18" charset="0"/>
              <a:cs typeface="Times New Roman" panose="02020603050405020304" pitchFamily="18" charset="0"/>
            </a:endParaRPr>
          </a:p>
        </p:txBody>
      </p:sp>
      <p:sp>
        <p:nvSpPr>
          <p:cNvPr id="2" name="AutoShape 4" descr="data:image/jpeg;base64,/9j/4AAQSkZJRgABAQEASABIAAD/2wBDAAgGBgcGBQgHBwcJCQgKDBQNDAsLDBkSEw8UHRofHh0aHBwgJC4nICIsIxwcKDcpLDAxNDQ0Hyc5PTgyPC4zNDL/2wBDAQkJCQwLDBgNDRgyIRwhMjIyMjIyMjIyMjIyMjIyMjIyMjIyMjIyMjIyMjIyMjIyMjIyMjIyMjIyMjIyMjIyMjL/wAARCAEsAhYDASIAAhEBAxEB/8QAHAAAAQUBAQEAAAAAAAAAAAAABQIDBAYHAQAI/8QARxAAAQMCBAMEBwUHAgQGAwEAAQIDEQAEBRIhMQZBURMiYXEUIzKBkaGxBxUzQsEkNENSYnLRFuElU3PwNWOCkrLxFyaig//EABkBAAMBAQEAAAAAAAAAAAAAAAECAwAEBf/EACQRAAICAgMBAAMBAQEBAAAAAAABAhEDIRIxQQQTIlEyFGEz/9oADAMBAAIRAxEAPwC24sJXceEVGwn21+ERrU/F2yFXE6GBUDCUy6qAT1MVx+noFkMFQnTpTmiSDEmPOkBAGXc9DS1KCQYPwFOIIPtQJIPhVQ4keVbFUKKWlrSFnxCpTPvq3Hl3pP8AvVa4gt27px23cEocCkkD6jxFKwoJIheFNqEEKaVqOlCcKZT6cSkwcvxqJgmMHDmUYJjBDawlXotyrRD6Dynkaewu7t18QC2D7anYI7NK0lUTyE06Mwzili89ZBbK0tvNrDzKzqEOIMifCqbwwzaY5xfiFy5glpcNiyaD1mw0MozHvKQCZBkaRrrVr4nxlNjaHDLNXa4tdjsmWkalsHQqV0GvOqjd4C1/qDDcLt1LbVZWp9IfZOVRUSOY13oRdCyVovth9nHCreJJxjJdOIbSFJYvFHI2RsVBQB06E1m3G11aXX2gIucE9HS2sZUP2yQA4smFKJG5nnRBHDtxid43b3mN4i9bKH4S3VK2PiaTxVw03w61b3mGtuG0yFp8E5ikzIX8Y8KPJMRY2ts0vDrJFrY29uhS1qbbErV+dRklR8SSaZxlzJhN04qAGmVrUrNoABNC8P4twj7jt7u9xC2YUoBKs64JI303j3U1iOIN4/c/cthC7clDmIXCT3Ute0Gh/UogSOQHjQY4w2h0YLaF0kOqSHFzvmVqZoOEj0+Y2cTVmxaA0VK0hdVrDZu8ThM5Q4DNKux30aBaIyMD2gYGkaGnzGZScsKI2mmmlEJCUp12mapHGfGrWHPXGHMoK3kQlagTHjJFFgWwpj3GWG4aty2CXbp5MJItwCJ8TVPveLLl14ljD1MkjQvyfkKgWCcQxKLhuz7MqOuf888/CjisJulIU26CQNid00LRVY5fwFI444laSpQVblE+wq3Ee6jeEfamUrDOMWBSkn8W11jzSf0oZcWCjaj1aStIO+kmq27h76EKSsJBIzCFTCv96KcQSxSNwscZw7G2C9hl01cIGqgkwpPmnlTeJj9lSNdjWJYU3fs3zdxYqcYuUahxJjKec9R4HStCd40Y9GZZxBtTT4SQ52eqZ6jnBrNE0qCGHfjE9EVZ7YSAoiZA66aVVsGuGbshxpxDiFJIkGrQ2ciUpBy6CBG1ZBkOqUUFJ0IMaxSNQtKfGfjTyUEwNDGvvqP/ABj1JE0RUVrERC07+0r61PwYAtjXXIr61DxNMkEfznapeC+zoNMitTUxvAylKZEAz16V0nPCQUpVsda60DlSZJTzIpCk5CpUg9KcVEG+lNuR0WkRPjVfP72Z/wCZ0qw3utsSf50/WgC4F4Y/n0pWOiwYcJt4y7OKokoA6QQOoofhplhR1AzqFEEqzA6EUyEfYg5QCADEfOgGLfvD8820eJqwr0SABoKAYuAbh+N+yTr8a0ugx7INgJXOg76IB86tCQSpRBEE6+NVPD0lL6lKUSkqR3eW9W1MZ1Tt50ImkKUdwTEdBNNKJUFyfyKHypxYIIPKkkznMjRBknyNMIim3RCSgmfYA86gXXHdrw7c9k+2HO0bmG1jMkjbyoDxlxGLbsrW3cIIbzKUDv4Vltxch1wqWZJrQjbDOVGk3v2t45cPqFkq3tWkjQBoLVHmaqOIcX4re5w9cklRk5RlHyoApQIEKM02ocydKsoIjzZZbDjHErGAi4cUiZUlRMH/AAfGprfGryn+0fLhTOiAQQkeE86podSkaCuBzWYFHgjLI0bPhn2gW4DSrV29yo0U2+lKpEfzJ1HvEVpGC43b4zaBxp1KjHeCSPpXys0+ESUkpV1Bq08NcT3WEXKVpeWlM7jX5UjjXQ8ZWfSCp2BJEzNVO/T3nJ/56qnYBxRa41bohac58d53qDf95TusAvLikkPEdweDdWx6Ff0qxawSNqr2EaXVtvOZWnuqwjaIPjQRpdnjqIjWh+Ma2BO/fTp76JpAAkiKG4wf+HrjfOn60RSsqn02dAQsVYsKM2emkOK+tV5z99PUqG9WLC9LE8/WKHzpUPImn2d515V4aTqr310jTpXgZkfrTiFcxn98udP5NfdTGGR26OvaCpGMp/bLrfTJ9Kj4YJuEQP4gpX2Ouizk6k66UmJ0H1pakakhOvjXEpMRI1phCNf64dcTuEfHWqrcph/fkKtmICMOuOpQRVVuBD/uFCQ0Sw4RHYuyJ7w+lepWEaMOmJ7/AOleogfY1jJlT4iIEzQ7CVQ855CKm4uVKL0/y1BwnW4XG+WpPsr4WIyoiI0rigoAwDpzpaJSoEyJ+dOhUEiQBzpxCMFKKhPhQHGAfTidefPxqydnqdNaA4yn9sPv/SlkNEe+67XE8Htre+YQ+1Ku6sTB026VV7vg9dgtCLV9LdknvJHYJLqTrJS6dU7+VXawT/w23Pir6VNcSh1sJcAUCNulFMDM6w69w7AlLRY2il3joIU8slbiv/Uf/ujuB4S6zaXmI3gm7uoKv6RyFGvuOybfD4bGblUxxMWjo8NvfTN6MirWaSMTZkaBRHzq1OsocJacbStpUhSVCQRVatx/xJIA2V+tWlX4w0mOVTQWUjG+BylpRwZxy3YWSXGmwnWdCAYnwiktYocAw9mwt7JTaGxBOSSonck8yetX4KGk7kagbVFvcPt7kAuNpPjNPYvpRL3ErrErUgJUJXqIiifDlgm2bKlzmzDWiN9bNNWpS22lIC+QrmGbKnkoUtj1oNLWxZ2rl3cOBCGwVEkxWb4PhzPEXEb1880F2rK1PFJ/irO0joBRzjZu5eaZZbXDZBUpPUyBPu6VHwi9XgWDtt21gp9BSp51wqgyTAn4TQl0PiWxy7Sku5mxlAOgnamvSVE+0qeYHWmU43aYhchAaU04fykbGnwpsZs6gnLzO9czPUVNEZ10rSVDxOu9DrlII5eRoheXFulEtqSpMe1OlA3MRs1K7MvDMecU0UJOSoivtjUJBCvAxQnEHwW05wo6xmzez4UbXqe7rroTQTGA2g9w9xxMkdK6IdHDlSJPC/EK+H8aCHVZrVwQsToQeY8a3e1KHEIWnvJUkFJA5V8xvEEsFSu8ElPwrfuBrxb/AAraKWslaElueYinaOayyIhKthTKk5XExtNPCEqTl0B5b0ypXrII0zaUDFcxIbRtnNSsE0AHVCv0qHihhWn85qVgrkAbeyvek9H8DzRGTz5RSlgKQcwGm3hTCXUzA0kRTiFkICUiFExNOIQL8A2ytvbT9aAOCL1QiCF1Yb2RbOBX8yfrQB2fTVf3/GkYyD2HJJYWNpdJ32oiUlJiZioGGZuxWDOjp3ojuqUwU9By8aZCejT0AlR2G0UBxXV9+B/BTr8asDqZKZBjrFAcXT690g7Mp16b0GNHsG2QlaoAPeT9atiPbIidelVO0EZzuQUnpzq2ASoqkb7VomkKIRsVEz4bVTvtCxFywwBttsqAuXQ0ohWWBE1bnneyStW55RVX4rwZOM4NcWrocU5l7RtQI7hBkHWnQh8/Xz6nCVKPeHdImdqYscKucSfyMInqo6Ae/lRK34bxPEr9dta2zrziIKtAIExJ8K1LBODRh9ghp7KlQHfgaqPOfCRHhvQyZFBaKYsLyO2ZPiPDlxh7CHFLStJ5jrzHnQQ5kGDIre73CLUN9mto66wTqR48jHUb1ReJOG7YNKXbNlC0pkhNLjz3pj5flrcTOyZrgMKpS0FKyk7g0lQhUV1nA1scnLp4Utp8tmOdMKVJmuDU1qBf8LTgfEFxhjwcacWADsFRBrWsJxlOL4Ul8KBUXCTA2kfKsDbcKVCr3wLimTEPRFrIQ6O7rsoVGcS8JeGwYRPpVvuBnV5eyasJAySN6rmEyp+21g9or/41Y8xgjWKmkPLs8JyQRodaH4xH3aqT+dP1ojEA+VD8VH/DVyJGZGnvosCKy5BvTH8wqx4SAbEkf8xf1quvJi8P9wqx4T+6K3HrVUEx5E4HKANDXFcgkATrShJ3Ewa8YJPSdNKYmVzGdLu5E6wkj4VGwv8AeUafxB7ql4ykC6uCJPdQflUXDB64TP4idqV9j+Fp60gSJ08qWqU+Ne2gTrE1QQi32uHv/wDTNVa5Mv6DkKtV6mMPf6lBmqtdCHhHMCaWQ0Q/hIJt3IMd4fSvUrCfwXdPzD6V6smBrZGxTUO/2b0Own8dUfy0QxTRC/7IofhOl0Y2y1P0r4WNKjAME9TTqSNQBqaZQJV5CnZB0zR1FOIKIPOOu9BMbEXxB11MfKjQ1g6zQbG59MnXUn9KSQ0Qjh2uF2437xEe6piCSSANDtUTDIOFsnmHD/8AGp7YVAB25GmQGcDZWhQTG/Wm1/uzo8J+dSiSkSDM0wv93d8qzMirMgjFEf3HWfGrWsKDvd0JqvtuMhLaCR25vFqOmoRAjXpNWNSczqDOnM8hQ6C2eCFZU6a9aS4hIRmB7086kLTKBIJ/qGlMrgpVCe6Y05CiKBcREsKB5KmmcLj1k9QalYkkhhem5HOo2FbO7gSCflS+jro9xEwHLfvgZRseh/3qJauW1thVsu5UlDRtw4rOoJClVZ7i1bu7dxlwSFAjTl40BxKWLVm27JlTaEBIzpCj50s3Rb5029FcscfsbvG2UI7J0dpEoIVE0zi14wX3mAQRmMR0FT12qbaxVdW7bDaySJAAI0qn9tOLoQpQVmkTy8qlVnd0SRZYOADcF1RIlQ7SEieutcKcOcSGrVDYEH2TPPrU96yQQQthpRKYUFoCtKgN4bbWzwdQhpuNg0Mo+FGLBKD/AIMXDara2X1Gwiqvjl6ksthE71ccWu0LbBgAncDmfCqTjFrCUOASFaRV8ZxfQv4A1vLcKe9qnUTWicDceu4fcJtLtOe37INttoTsqRqTzmqG3YqeUsJBnsysRyApnDLtVnetvJCSUHMAdR1q3ZyNOL2fWCHUPMoWkESmQI2pl54FSBrM1CtLo/dlq4SoFbKVEE6iRNNvPBISrZU/mNJQwHxR72gk7OGnMHehaNP5+dRn7G8vnFpYajvk+sUETO0TvXLZp6xW0Blec74KETorpJ0PuPOpPJFMdRbWi1MOiJMzy6UvOoAmRAPOq1b4rdnIVWqAgqykZxmHgATzqQb/ABFhHbP4Wrs4JOVY0HU/4rLJFmeOSC1+qLVyDpKdfeKBPKBv1Ec10v78s7y3caSvI6YORWhOo+FRHlReq8F0z30BKuy04bBt1xqe0Pu0oigKgj4HpQrDCA24JP4n6CiyAAkhIPl1NMhWIdHd13HjQLFJ7dyR/BH60bfhRlI08KC4qPXr0/gD60sgx7BdpA7TQ/l+tWsAKWRBHOqpabuaaQPqKtqAFK5bHehE0iLiaslhcrAlTbRcSBzKRm/Ssbf+0N66w+9dfccF27IYZCQW9dBJ3MDWtrekIUkagpIIjcEQRXzVj2DqsMYVbMlThW4QhoJIUBm0BHU7aVRCs0Tg3CGDw4ziCnlpxa4JuGXgrVIB7qSOigD8avpQS0pRQULICso5aVQ8JxJjh7BGMJezpxBDUOIebKSDMmJ3AJ3mrfiONW1g2E3DgS44lIInbSuTJbZ6GNUkDbxSkFUzB1JKdCf++dUrizEU2uHqDYAW4SkDceJFHFpxFvM/b4gblo69jcJkHXYK5VQOM8Q9Jcb9StlaAQttR1SaOOFyNmyVBlOWrK4SddTUdSpUTS1qKlkzuaRGZM9K9JHjSZzeuprg6V6iAWkSYonhdyq2vGXZIKFAg0NbMLBO1SGiDBGlJLoaOmfRvDNx6UzY3A1StRJJ3nLVrCfjVE+z0lWAYQVHUqV796v0DfQxrUEdDEjLBzK1NQMWJ+7nMu+ZH/yqfsCDAEztULFhGHujopP1rAKw9Ppxk6lQqw4XPoyhM+sVVfen009Mwqx4WSbRZSf4qvdSoeRO2GnePWu5SZ0jrXDOsTyr0aQSZ8acmV7Gtbu4idEI9+lRsN/GSdYDidql41pdPjnkQaiYaYdTMx2ifrS+j+FoOs/pXgAkaknlXYBO/wDtXjmk9CZ3qghFvf3C40/Iaq13o/p/KN6tl8ALG45+rM1VLoy9J/lHOlkNEP4Voy4I/MD8q9SsJA7NfmOfhXqKMyHiROVYAgZZ+VDcK/ez0KaJ4iQUr1/LEe6hOFLi7mI7tSfZRFlSqDJ3p4EKAneogUSqEzFOpVJExHlyphSWlKgQSkgDwoLj2VN7lzAmdiR0FYzf3OJYrjN2FXrwSXSB3yB7UDY6Adai4s/iNncKsnL5VyLeE52nyttUbwfhQewrR9BYYhX3U13SPWfpRJttcDuKmOlfObeP4i9YJYCk2+VtTa30tqKnEEg66+0I3EGNKitX94blCXLpbjZUIzXLiARPWdKyZqs+mEpXJMKgbiKZdSOwd1TsedYH6RcusK7DA3ZUslLjt2+7CegEgHz51Cum+IHFpPo7yURGVprswJ5b0vNPQVBmxJKRiAhadHNRmGmtWouNoWMy0e5Yr5vVh2OOBCXmLoBAyp7pVp0ophNniNqtTj/DCcTQdE9ut1GX/wBqh86HJf0zT/hvy7y2SiHrq3QCdlvJT+tNvXdmEpi7tsn5fWpg/OsMdx/F2FBqywbDMPKtD2OGZ1pP96wrbrQ4DEl5by1ubq7vXMxVDJAanoTz/tGlHmhVF+m3YxeWbDJ7W6ZbCspTmWBmqBh2L4W264hzEbRK52U6BNYYkXjDyy6h5K2VBSgZzJHM6/rpRfGMGasvR8TtLlV7ZPugNvHQqVupKhuFDWeukVrp7GPoNtxt63L7DqHGynMlaFSD5HnVU4huU27gAlSin2epqrcIY5ei/tsNFwfQ5WkNZYGxOx1FFuIllp9Vy6QUpTpPWky90dfy/rbAeJXT7gUly8bSkM5UNZBGeZ33qsZbphlxD92lRdOiTGVPv3qfet37rfbixdyOahSwAI8qD3qbxME27g5g6E1olZcn+1Fzwy/aXZIaec7QoSEhaevSoN64S6VpO3Kd6reH3rrFwkqSpKZ7wIjTr51aH7XIMsyDqDSNUyim5RAlyouKRMxrQfGGSLcrS6cwEyeVG1pJe72wmKE4oUulDZGhUBV46Zy5I2hdqhLGAO3eWCbVSR1lSgKrNg02m7bLxGQKBV5TrVhxW5DeFtWaNSopcXryGyfjrQnCMMfxfGrSwt0Av3DiUIHQk/8A3VI6TZzfRJOkvD6Hwx8Yzh9suxBdDiJQYgaafKKdxK6wzhdrtsVvWUPqTmSg6qI5hA5nz38Ki3+OW3AWA22A4Uk3uLliUgI0SP8AmLHIa6D41l16WLi6uL3GMUXeX6jKkNwuT0n2QB0GlSyu1o2GDnt6RYsa+1S4fcWnBbBKUlWZF1dmVgxHdT7I981VX8U4qxlSvSL28dZXJU02kpbMc8qQE6UlWIZGVJt7VhtKwk5nE516eJ28hTL2I3b4h25eUg/lzFI+G1TSf8OiscOtkZrA8bcYD7gbaQFBOV+4ShZE7hJM5fGpf3Hd25U6jHLVpYWQMtyoz7xypjtUnvqSFlWpJVBIpZWCgwEkxprqBTk7RLQrEGk9/FsOvgWgQlx1SVzOoCoGo8dKt2DXpvUIazpcfSJgLCjA39w61RSBJypZJPJNIBCCNOzMgiNp/wA1l/4K0jdMEeS+y8W3EuesGqDO4HSjiQSMpVAiQa+fGcVxG0WlbN282puFJKVESY3IGhjpV34e+0p1p9NvjQS4iQkXCE5VJ13UOelOmSlH+GkqTEACT1oLi5l8gbdh+tGu0auG2n2iFtrTnSobEHnQbFz6/wA7fT40X0CLBNqCA4ROw5+NWuYJ1+NVW0/iyfyz151bmxBPdzUsRpHUzEAgnLzqu3nD9hcY9bYopoF+2CigxuSIk+WsVYUEhW0iIoVjN793WwcTEqUG0k8utGb0HErkiuYyzbWty3ePS86nVCXNRPKqbii3cRu1PPKUrlMUVx++Vcul1RzZeQ5Cl2Ns1d2SjlBnUGufrbPRaVaImFu2QwdCyv1oWoKVmkmDoDVc4vw9N0EutkFcZZHMHap93wziKLhZtncocMwT3VeJHX60u8wdxm1CXHFKKQOfPyp00naJTXKNNGVvsONE5kmo4ke+rniFgmFBSQKqd22lt8pG1dsJ8jy8uPiM7r8K5sffXgYr3OqERYBPlT9umVxTMxIA1qVbDUaamlYY9m7/AGfEjB8PbnUOTHmDWhpiJ+VZr9nq/wBlYBHdQ4kA9TBmtJTAIgkHxOgrnOhnlSDtpPSoGLR93OnxT9RRBJJSTodOXOoOKj/hj0jp9RWMisv6XZ39oVYcKEWzkE/iq2qvPk+lnTXMIqx4Uf2de2jp5eVKh5E0ApnNM+FdWIME+NdVCnNdz0pKoJnWnJgDGhN1cSZ9WioWHEdpv+cVOxv96e5eqR9KgYee/I3zJ5eND0ddFsG/U8prygoxG46V4KTnO+9JEydaYQZvD+xXAOnqzVUuyC8I/lGlWm6EWVwAP4Z2qq3X4o1E5AaEholiwojs3OZkfSvUjCj3HB5H5V6skYj4gnuq1BkGKD4X++JAHKjN8O5JjUUGwzS9TEbVN9lF0WBJIUQqY8BTja+8mYGwFNEHtCE04AoEdNqPgDFeJrlLeO3zNvbs26kOFGdsHMd8xPiSdTTWC4arEmCpLSnn3HkstNqaUoPLInIlQ0SQBJzGIorxwwwjjZxSZ7xQpxEQFJgfWrXgKmGMLw52yADScdYUFI/LmQUk/pU5SrSD0rF2OMDDrZNs2vgdhCfyC5VoqdlSCfhXPvCySZF3wChQMnVxUn4VmfEy1N8Q4ixlgNXToEDX2zUnBbNu+QE3DhbCxotQ0BBBAnx1FNw4xuyaXJtGnHjBbKghHEXBjTfJKUuK8tY1ppfF76p//Z+ExGwFm8r5VW76zwxvEWkJcRasPhLbpWkKQNDB6j3VI4g4dW2h1QuAt1IQAEK9sdUnmIiOdJxiFR/9D7/HF1bOQviDBLZWUKyKw98mI9qY2pDnHtytlTR4ow0OAzmTg7+0bEER76AXiFKRbKL7DLbrXZJddQpRbSn2gQnXUgCmm7cnDS5dWsK7EoS4uZjaSORIJ32mhUUgqFvsKK4+R27TiuKMOWEQFJThDsq011iRJrzP2iIaYcT/AKksg4opyrRgrgKN58DOm/Sqle8EujM4w4gNJQlSiTO/PyGxqqXljdWDgTcMqbBnISmAsAwSnwp4Y4S9BJtGjXhvOLf2lh5F5b9q1aLdtrLsVrdVJAKTrHjtVID72E4otCQtt1pwApC/YUlQ25HUVfPs4UP9J4lmuTbpbxSzcU7BMDaNNdfZ99B+IA0nizEcTRkcXbXwZQ0pI1USZMHfLvroedZri6DF8ghZ4o1dcanEG0Bpq4ui5kGoTnGvzJq+XOGIxVAWskIaM5R+Yis3wBCLziC3lCsi3cwCoCvDbSfLStGu3ruyv3GGlwUHY8xyoZV0zq+aXaB+NWVutlsLZKUpEJClx76rDtgwoqHZLHiFkg09jWK3y7hZeYdyjmEEgUFOMvqzJaYdMn+WpJP+nb+RJUSzZ25UhCRGUzRBakr73QRQezavH19pcKLaCfZ51Mvbtu3ZhJnSK3oE1QLu3Mqla6A/CgN2pDySVrGUGQZpeIYiAFSdarF3equHIBhI2B0rqxx/pwZ8qXQWQxc37v7JbOvIKsoITMmr3wjbWvByl41iz2W/LRRa2yAStObQrIOm3WgXDt1c8N4Op91x1L91Cra2IgZT/EVI58vKaHPXLtxcFx9anHzqpSiT9a03f6ojGN/swxfYyq8Vc5Abdt9RWqVFTr5J2Wvn9PCoAWE6K7oGoA3mh710hpBlUqI7xMGhb+IuvS2ySEc1czSxxjyycQu/ibTEoSrMomdtabRcXd880kFDSXDAW8qAlI3UfAf/AFRLhjgjEMWbFwsBi3J0W6CSvxA5irgfsrceT/4lbNojvENqUTHMg0bgnQeGSSsyx+5c9KcbYuC42FQlWWMw6xyqwcO4BiuKpVcl829k3JW6U7nokczV+wn7NcCtXgp19eIrTqEKhKPgN/jVlubYJbSFIS2w0BlbAEabaDkN6Esq6iPD53dyZmN5w/i2H2gfS8l2NShYgj3igdtiTalFpUpXqS2REHwPOtVvbu2dQWlLAUoaBWk1kfE9gqzxHOlJGY5kqGmtGH7di5Vx2ieQDIQuJ0ynQHT5U2lYJM7/AJfPpUS2ug9ZDOIV/wBz86dWuXAZVJAOtGiadmpfZbjjy3X8FdVmbCS8wD+Qg94eM7+6rli8G5B3JYP1rKPs1bL/ABxZKSnut9o4qNkgJOv/AH1rVsV0fQBt2B199Z9C+gm12d39idKtYJHUTzqqW38U6/hnWrWORIBkD6UsQyHBAWnoTsKrPF1y2LBFqtKVreXASd4jUj9Ks2XXupJjXWs2+0Z0u3iA2FJLCUSpJ1B1P60J9D4FcytDAWkF3srx4F2QorUVd2dgOvjVgsXW7NkNJV3UjKCelVmyxG4KcjgU4R/FSJ08Rv76JozOsrWvRIMA+6oTt9noxqIXVjbbKciwDGxoDieOM5O6QdKF3aXFLIbUtRO1B7tlxKSVKp4QRLLk1oYv8TCyo8qqr6it4qPOjPo5feS2gSpZAA6k6UvibArjArhu1umS0+EhTiDukkSAfdrXXConm5W5leIr2vWvGToaWlMnrVzlOp3G1E8LtXbm6bQOZAAoehpa3AhIJUTAFXbhDCnDduF9tYcbISGik5p5k9AOdSmy2NbNM4Otw1ASkAKupSkbREaVfdNABVXwhsNOW4SAAl4D5HarSnrAInU9KiikuzoBAIjQneoeKAjDrgTOgM++pkpkkkz0qHiuU4a/EeyJ85FEUrFwR6YoAn2hVgw1U2zqif4iqAXI/azygij+GR6O7zHamfhSoeRPCgU+dcWYA0iBXfGPDakKWYIJn3U4gCxozcOax6pP61Bw9QDhgwSoCpuNGX3P+kn9aH2EBw8tU0PR10WtR1Gu9e1y60nNCiDSCoZtSZphBN0R6I+BH4atemlVW6I7VOs90VZ7tX7K8OXZqn4VU7sw4NtUitIaJZMIOYOQeleprCiSFweQr1ZPQBV5og7bUEwzS+b8qO3oSUHcaaUBw3W+RUn2UXRYCkF05iNaWk93WddtabV+IKXqREGOlHwxnvH2HuXGIquUIILbTSSR1IVp/wDzpSuEFOs8OvnMEhGMWaikqMEZlDL+tEeKsRYRjGH4aEq7V65bcdJ9nIElKR8VGnHbVjDcFxNDKOzQm8s1AJMRDp1gdJqEp06Y3G4WVHFsAYxnj7iC3XeptlN3biwFJlSwVflHM+FHsDwOwsbd60ddcee7RSUrIgIAGgg6a7+FVnjJN0z9pGKvWbikPpvFKQU7gmNqI2dxiuH2F3e3Fi66opCitxIyhJ0Jg+PSnyJtdiQ1skXrFraX1tc9k7cFwS33tG168jvEUnArl1+4cYvLtpWZv0lpKHCpQVmjsyDsecUzb2z91iare8cFm6vvFD/eKjA0GsAc6N4Xhrdk4rFLtnKhLoQtSHAC2rYEkgkpI5DUk0ttRpMLaumSMPsb22xBV6hsusrlGZIExzlI1APXwotillYrsVht0ttPgpOZCgU6zl9w+NVvEH37fGF/dKO2CmlKUUjMG1ETtMQNKaNzimKtLtlrNy662htIYbU0EqMylWbQ9SdqVO0Mo7GbnGLrD71THaNrttEhZTIAOkGo2NYVaY05bF3EPREsIKcq2wVRvsSNzp4UR+67D0R9WZCmFEQ6lQBzBIlOnQihmI4ct5Nsq57UskBRClDMQdjMGPfTVSTQFVtPoIfZqh5OBY8y1bIuXUv2jiGVgnMrMRqB0GvuoZiWGG8+0pVg6spefxIhAiAqcxzfSi3CSbMs8V27Ti7e3Si0lxoqWoAOmVcpPKBQrjG4ft/tEYu7BsouGXkutJKYMpOaCCeg2p27lsVKm6JvA1uP9S4c24kEhshQO8gn/FadxNhxfQi/aGVTYhwAbp6+6s44TdKuNbV9QTDi1qhIhIzEnQchrWmYLjCOIsdvfQ3ArC8N9SpaT3X3juB/SkfEmao48lQPyOD5FLvCAwtRmVDzqtOvttqkgTRHizHrNq4ubXDHUXCG3gwlSSBmJ17o5gHTNtvQhzhDii8cUhVui3AOUqW8D5ju1BYm2d//AERSsg3mMtsewvvRVXxLHStRAVPlXsetLWxujatX6rx1Eh11Aytz/KnmY5nnQJTYUqABXRDEkcuX6ZS0hD1w7cKknSdqN8NYdbKdev8AEGlOWtqnMUpMBbh9hBMHQkEnwBoUGw2Bpryo6qbPhO3TCs13cuLV0UEAJEe9Rp5vVI547ds7eYm5eXT15cEFxwyABlSBGwGwEaAdKhLfyeye+rWQYiozrhK0JmRA+NIzkuLWkDuJJFKoUO52M3jxUvs0klI3NWXg/C7e9xJkPJzpSM2XrVTSmVCTr41oX2cMdria0oBU92fcQBJJmNKOR1HQMO57NGD5aSltpBUomEITp/8AQFN3AdWct1e6HXskaA/5qxt8MPt2hcfc7Jah+T2k+/rVdvuHG7d4rJuHir2s1wRm84+m1cC/V7PWjJTVRO2N+21eoaSgT+UgbjrUniHE02NqtaFZtddNP9/Kg2A4L6PdqUlSgsJLaG8xWY578/GjeOYMlVgtsvJUvLORWx50U9mktb7ATl3hqkZL7sHFkez2iZHumqvxPhjDmHreslhxiMwTM5COnhVtwnDLO6YSEMW5cabSghbSVKSkbCTyE17FbFCbdVt2aEpUCmUiPDlVoz/aiM8TlDZjjQCW0pk60/2udWaKYcbUy+4yQQpKynx0NXLgbgp3iO8Tc3QU1hbSvWObdqR+RJ6nmeVdLPPunRdfsnwJVvZXGM3DZzPDsLcn+UHvq8iQAPfVxxYftDZJ0LKh560WaYZt7Zli3aQ00hACUJEBIGgA/wC/GhWLAG4a5epV9amwx7Atp/E6FB1q2tkyNRqBJjwqp2kAOD/yzVtZKQEmZGUaDypUNIUtWUjmAPLSs9xnvY3etuhMhwiD05Voy250PkJO9VriDhcYy4HWbo2l2kZSvLmSscgrnp1FCceSKYMihK2Uo27NspWQJlW4Bg1HF0HUqaCJaQdSToVdB1obiNhjtg6r0u2WWkkpDjAK0qA8RqJ8aB3ONGS2AWkI/KNCfEip/jZ1PNF7RYrp9pIiQPBNVfF71BBSiDGpjlTSL7tlZVFUnmo0RtsFZvHUh1wpO+QiJFUSUeyUm56QBw60fubhL6ZSls5grxr3Erl5ePpeuVhUCBpB9/WtCbwttLIbbQlDadyBQm/wZkt+lKb7TUIt2ju+4dAT0TPxiqYZPJLRHPjjjhszHKQZinGkyrarpiv2f4gyjPbqS+oJHaAQmV88vh4U9gP2eLxTtkKxS2TdtoKvQkoWXiqNu8An4E6TXVKLj2cKp9Cvs64Z+98VN46pKGbYgpCt1L5aeHOtUuLFuzduspKnFOJzr2zGOnnXeEODf9M2wL9x278EpCfZRI5df8RUzE0+suuXrE/QVyyds6IqhrDPxmBAjthz8DVozZQoCNSOVVnDfxmRP8dJ18jVnCDlK9AQelBBl2dj2lzry0qDif8A4bcEgbD6ip4WezVvtQ/EpOHXABnu8/MURCs3P72RruKPYUqbd0cw6dvKgN1HpR15ijuGfgO96fWfpQQ7CCiop036U2FAJPU0snQFRifnTK4SdCTrTiATGVE3C/8Aop/Wh9io9ptsQKnYwr16/wDpD9aHWaoWrWCSI+NAZdFpJ3IJmKR3jvI6UrTKTJBA2poKIzAzr9aehBFwo+jPDn2ZHyqrXayVI8EirI8oi2dn+Q1WbtUOAb92hIaIfwokBczsOVepvCTGaNO6K9QQCdeE5OR0PuoBYn9uR59asN42UgwnlVesdL5HnvUvSy6LCBDgIAiOdOAJUZidhTS4CpVv4UvQag6UwpQONLI/6vwp4JI7dTaS4TOUBUUbxQKVh2PNIfQgthpecqKQYcTp75j31G44t3F+j3SAItGFvEkxADiB9VCgdtixuLTipDiXlMpsytHJQIWg7xtMmufJG2iif6kTjd52y+0nEg1ALzjckicoKEnfwpbWLKfSbdKFXCADDUElf+1RPtMcKeO7h9IOZTLC5I11bTQmxfes1uPLuUJSqAspmSncpEaidjBFdDX66OeMW5F1wPJcODMohvsg2LZLWdtlAOZRKj7OnvJovNk42uzxBSgvOlwq7QJSFHUAk7jb3xVEtr63trptrObZl9pRzIUVJRmnKI6D41YrS9PEHozSbNtp1ISguIdKgopIgmRMESamoPoaUldhdWFP2lm2tlcuoRLzqVQlWsjKY1H60vD7Vpp24uLy5z+nIDKmhEADvEA89NPfUzF8MbQFpbhTaUjs0OEkJjUx59Kpl7cPYakOkhwNkKbznQCdiKXjJOg8mx/i69bXi5trZktNgoUtBmc0QJB2IHSl4Ypb10Rd3OcIQG0ermUDYDWPOa5h+ON4peC7XZ2r990KNeg0PKOfKKH8ScW2CilOHuhTlrBQtLUJWSTnQrw5g0Um3xo10E+DznxXitGH2naFVu0WrZ4SFqDwgHwJoH9pCXEcUJdIBcIC1oWnQEEEgp6eHn1pHDfFFs1cY/c3yQF31h2SG0AkKcCgQPDrQG/vnrp9y9vXc7io1Omo2gdKo4fsqFxvTF4hjLylqcShLKlSAhsZdCZIjkPCr/aY2jhn7J7LD2F/8RxUKunCD7DajEnzAgDzrLrK3OKXDlzckps2SO0I3M/lHj9BS8UxJdwVAIIAPcAOiREADwp78Q3G9sXd4ggSAoBKtCkakCrdiv2iuv8AC9pZ2RcbvH7cIvXTptpCfMAEn3VnaW1T2jp8Y60okqV1Jp1GkLKVs4olauppwtotGu3eEn8qOZpSXWbUHOc72kIHXzpTeHLu3e2u1yeSEnQeFYBDYLl2/wBpHPQchRe9Uh/B0NpgOMOKUAB3lJVuZ8CPnTa0pZTkQkBI0iktEoVn0PgRIPhWewpUDFEkJXtGh91cEledAmdCnrUu5tQFFy3Om6kGBHl18KjtohUKCknqeVawJB3BOCMaxplN1Z2Dy7YqgOkQknwJ391bF9nXA17w3irt3eJSjKgJRl1zz49BTmH2jAu3X3HFdjhqEMW7YOjaMoIyjaTqSrnV0wS8cvsNZuHWy2pWuUqCiE8pIrmlkcnR0ywuELC76Q60CaqeKuNBS5GxqxX9z2duUg6kVRcYU6m2zNIK3SQY6npUZsr8cGrkM22FXTz9xdWt2bYrGVtQTJB5mo11ww7lDK8UeUko9YpxRUpZ5meXu0qazbYyhlDKr1hlJ3LaCtfxOnyrj/DjM+uxG7WTqpWcyf8AFCJ2/wCnsFYFgi8IxAOelrcytdllV+ZP+an4o429b6DXah1zhDlpcBFviF2lk8lEK+u1FbuyRb4XbhJJKtVKUZk8zTvuxE9Uyg2PD+F4jxmLa+D5D+Z3KlUJcMTlJ3A8RWyWrbTLLTTSAhpCQhISICR0AFZbZMre41w5bMw1nUtQ/lArUrVRB19xNdKbaPNyxSloJEgNDWAelB8UBVcNHQAtKGvnRZIJaSDGknaheKQHmNRBaX+lBoSPYDtZlYiD2Z18qtrUhCVAflBHwFVS19tYn+GdZ8KtbYPZo1nujbnoKVDSHoBcIEx5xNNkjtAc0yeVLjIRmMafGk91OSCes8qcmio3hKQCNO+r2dOdVrivCW7uxt7tthK7ljVzue22TGvkatr7CXO84vKlKlKMazrUS3cRdC/BjLmYaAn8pKvqaLg4xcmPGXKSSM+Yw60KQ42zqrRSVDaiVvbttAIcMomUHmg1IurFVlcqcRJZUrIrwPKkttF1RSQYmuJtzdI9JVFWyS232oKyJbToR/P4eVPW9pnuUXlyJUjVpJ2Sevny8qkIbCG0ojRIp3NmIAiRppXuYMSxQr08XPleWdkPFnslgtS5GdSGwE7kqPLpTWGBy2dNygpU4gFTZI0GXlT19bqukttlWUJeQ4dJPdp2ciAgJCQBG/LnVHsj0WLDuKbfEezD7C7VxY0JOZsnwO499NYoCXrkmfbRpP8ATQHICgoI22ipLd4pTCmXie1JEKPOBFcebBStF8U97CGHgdq0SBo+mNatLZhJGkk6TyqqYcfWtSNnk1Z9ydvfXMuisnseAJEbHeoGJEfdz42GX9RU4eJjSIqDiRAsLgQPY/WmFKxdiLo6nlRzCvw3v+pOnlQG7VNyTGog0cwxXqXhA/E6+FKh2T3DOh3mkOEAQBrypShCZMz5zTajMwNY0npVEIA8YAFws8+yGnxobZe2dY2ohjH4qx/5I1+NCrJXfV4RQrYfC1dplM8o6UjNJAPxpClgg67DTSklfdBMjTnTpCCXlDsXB/SfpVYuyO0SZ/LVjfVDbgB0yn6VWLxR7ROv5aDQ0Q/hJ0Vr+UV6mcLWQgnTVIr1ajB26eS8g6fl5edVu2MX6BsAo/WjjwPZkxrrQG2P7encd/8AWovsqixqntNIOnOlnaUiR0pJEOTGsbzSlFJBI9qsYpX2gXd8xatMWqB2TqIeUWwpISFhWpOwlI0gzQjBl3l6zizr10Fl7B3W2lLIGVKIiTEfGpv2lOP+hsNpdhkLSCnJoTEglX6VV+HHylxbVzdOt2r9s6xCGiogKT+UEiddKlPoddUSvtIPacTtvBJCl2VssZdk+rGgqquXlw7bi3JGRBMGO9r1NaynBsH4iWl7FncUbv7Vhq2eTa23bNgJT3VBSQZkR5HSpLP2acNrfYbUjiBXbAKCjZlKQCD7Rywn31WGSPFJnO7joxXs1wAVEBI7vQeVHMBxp/DLpAL7jbKVSVpQFKHlNak19nXCymHXDY8R+rKU5VMkFU/yiNR1PKnR9nfC5LI+68fl0D2iBkkkd7XuxEnwp/ywZNMp13xYxcoSlWJ3Dv8AfbQR8DVYxrEV3qkoZW4pkHUrTlk/4rWhwHwqkPKOB44exGmd5KS5rHd72vXWNK9/onhJIYI4dxZRd3Bu0js9Y73f066TpQU4LY1mHtvPsKPZOKSojKcpiR0qK9bLy5iDFb2eCuEWVvJ+4LtWT2VLxFA7TWNO/wC/WKr/ABnhHC2G4DNrgjzV6+otsrN8lzsiDMkJUdxrTLLC9A/ZmYW6A0zOgESqoiy/i1+1Z2qSVLUEoSPrXMRuSD2DXXUDmelWLhWwFnauYg4B2iyW2ipOgH51eQ2oTlxVl4R5PicxG3bsbFnD7eOyQmSsj8RfNQ/TwoItKEguOEqJonf3CQ5oQpSZkzOlBHnC6uEyQDoKXGn2x8jS0htRLi9t9AKafdUyosNfin2lfy+FS1/sTAUYNwvutjp41DbbyiVGVK1J5k1UhI4yyEaq1UdyaK2IUhpbpJynQDrUJtovOpbTOv0os4UNIAkZUiBWkzRRHc0BKjB8ajrdA2pm6uwVHmByqOhSnDOwopGciSnvrAJ0palSqTBA0ANNDzrijMArI8E6k0GZOjXOBcbbxiwVh76lenIaDZSCCp5CfZWBzUkaEcxBrQX8WteHLNpTwXCkgEZdco3MDYD6V802rrlq6l1ouNrSQUqSogg+dWrAMbusR4ks14tiD7rOrTpdVMtqGUj6VCWLdo6lnUlxkbzeu9s0Cgggpka7ihTMlQCzpy8Knv2SMPsWGGlKU20gNpKtTAEDX9aCvXot1a6H61yyWzrwyXHQbZsu1lw6J3HjUe6a2n59KinHEt22WYMVXrviNaFqJBPlRUQxbTtkzE0qajXSdIqDiGKdph7LXNIgUJfxtd0TOgHXeoi3i5qZgGNa6IwIznTsM8NsL9OuLp1tbasoaQDG0zI86u9sshG/LfpVOwdwSvX8qffVmtnIQAANpq6jo4pyt2Gu2MAgqOmpodiSsz9v4trH0pTVxlEyQT76hYi7D1vEzlXPlpSSRl2Q7MypQP8AyzVutSezagySgbeVUW3uQ0syCTlIgCj9nj9uENhxKkFIA18vCkTSdFJQk1dB4qGZMgq6UIvb4vPqtm4CEq78c1dPKpab1sWq3wQUobW5vyAn9KpPCt+q9TLi8y5KiT1OprpwxTdnPktIM4ghwNpbCwlEa8taEYYoFWK26VhSgy1cJA37i9fkZo7jCYskODkoAwOtVDD3uy4ouHG3QkN28Ek6KkElJ6ggU/06xg+ZNy0T8USpYukiIMLBFV7EMZZwC3YedbU465q22kwVJH5p6eNFX8WsUNEtW9wSE5im5KezbEdU6rA91VWxbcx7FX8dxMlbSD6pKhoQNoGwAGwri+XE2+R3/VmqNIOMX+N3mDqxBGGW1u126GWkvuqzLUoZtAOQGprivSr1XYuv+1qUtAoShPPbUz1NWbFkItcFwmyIh0Mm5d6hbnX/ANOlV8Hs25T+I8ru+XIV6kW32eWTWG27a2S0yAkAAAEkwP1NIUSVE5ys9TsKbMpahSpJOpp1hEgEiBsDTWChSElQCjpXVlSDqYjWn0IiNBSHtEnkedOt6YrVdBLDHQsIIM+tQfnVpBBPjM1QrS5Nq+hw6oSoEgc6vDa+0GdCpB1BrgzY+DOiEuSJBUNRp5momISMPuNATk2p9SglUgyPHpUW/JNhcafkNSGKzdx6TAmYFHMNV6l4kCM4A+FV+7/GkA7DWjWGEpQ91zJ9+lBdjvoJLPQiYmmlqMSTHIAdK7mmTPypt497WZ2pyYHxg+sI/wDJHv3oXZKhxXkPrRDFz609Oy/zQqyV60jbat6N4WaZEa9dKQtyCR1pE5hBjlTS1AajeqImddMNrEj2T9KrV4fWCP5aPuOShUn8p+lVu9UA4ABsmg0GLD2Gq9XGb8or1MYcuGx/aK9WoNlgejsj4zQBju4ggaQF/rVguJKFTpvVebJ9OA/r1+Ncz7LIsT59ZqJ05U4PZEA7bGuK/GBgzEClBQmN6YxnP2nZ0uYe4FKCFBSSJiY6ik47xJh2N8P4e3b2qU4jZoCfUiElCRqfDqauPEGCMY9h5tnVKQsGW1pg5TvqDuKoP+leI8ALq7S4ti1ctlpzM2FBSM2xCvqKRxtGTBGE4himGPJesxnLqykNKBWCf7Z900dZ4kx2+XFk23dPg/hsYcT9Z+dQ8P4Kx+5uXblq/btlM9/tGTlIPURtvRtHAmK9kWBxFdIt3DLjba1ISY6gEToOdB4kw8iRa3nGLgR2TVmwRIWLkWzZnoAVT8aeu7/jy1aW4u2bW0gZlLYt2XUgRucsmozP2W4RlBeublxZ3VCd/eKkJ+zPBkaouL9PIlDoTPwofhihbdlfPF3ENy0u4F0xlbIEdk3m2kEJyydt9taJsYjxg+z2yrhNuztnuQywNuWaD8qH3nAbNs+tFrf3DYiN9/CRRWz+y/DHMrt7dXFyVgEydfia34YjOTIxdxm+QoO8RYM6FDRBv2kkH4amqPiV8taS86pJXGRMRp1/zVp4x4dwHAnLa1w5p1V2vvuFxzMEJ5adT9BQzDuCcQ4ntDetvN21klwtJUtJJWRuQByFPGEY7MlKWkUu2QXFuXB3Byonmo86u94l61wVnsWylhCEISrMDrHTnTqvs/ubPI2zeNKCVFUuJIk+QmjeOjCzw/bWJtXg8yylBcERPM/GhOSk0Wx4pRTszO4cUVZRqTvT9tbJYb7Z7YCdelRVINvehLplAO4ESOtS7habhYQCCykZ3CD8BVjmeuwY4VvOm4dEZtEjoOVcBBMzSXnS66Y0k6CpVowFKzrjs0ET4npTCdslWzfozXaL0WrXyHKoty+XCRJilXNwVqIB/wB6inXlNZGZFcSSueVPMmE7V1SJSc3SmGVwShR8qcUfW5yT7VTre3DbQJHeOpJ3NR7C37e4zK9lG/jRF4jr8KRjJEReiq60cqwYEc5pKjrTtuBnKjyGlYNWz6W4JsbnEuBsKevblxTy2ZUVgGUyQn5AV3FOF7lIKmUpeRzCdx7qzbgv7WXsAtmMMxO39IsWRkbW3AcbT010UPnWz4FxRg/EbHaYXetvkAFbY0Wj+5J1FK8UJAWbLjejM72wdQFBIIymFCIjzqtXzakAyrXnW+3uGWuINkPNyrktOih76znibgy9YQt+1SbpoDZIhYHlsfdUnilDo6sf1Rnp6ZnFugqWSdhUx9B7E5Ez2Y7RfgJgH406xhzwWYRmUTCUJ1UpXQD31cXeFUYPw6pu6Oa/vGyLhQ1AMd1I/t09808NsGVpIAYS7C16mciffrVit7gpQCpUDYVTsLdKXXEqOqQEq851o6zcynLMzFXo5Ww92qCM6SY2ih+K3Ke2aClQEpVmI3I0ppeI2zKUoddQlRGYBSoNB8ZSrGUtItbxCGHAoKWjvE6bCpTja0WxNJ2wzhi03mZbTISwjQ96SrpJ/wAVNurW3RZC4N6ltZ7otENytSvM8vKqlZ4ldYVhtrZh1KLdgHPA9rxo+y+L1oOgqSYkGYma5WuL2d//ANEqYq3U+WlNJVlDiSlSCdwRBqLg1k3huK9kyVZSBoTselSHrptCFZj3x7PWouFvquMbQtQ1Uat8zfMh9MI8C14u2pzDXUhOZSUhcDw3rN7Rwv4tfhJEqIR5gImtUWhKsOxJ1UAItF948iRH6VlHDlyl/G3FKgBdyUxH9AFdP1O40cvxalZEv0LuUJtUEgvKAWf6Rv8AGjSbRK/RMMZSPWLS2B4E600tDaMYfCTKG1FINHeDrf7w4vZcIOS39Yfd/vFNijwxCfTPnkY7xOvtcfu0A91KwykDkEgJFCilKroHTuQAAal3T/b4k+6TOZxSyPeagrdbZYduXYAQkqJnYDU1aL0QYontHezG41J6VKaGhj51EtEKRZpcdPrXR2rh6E6x7hFSmlJUJQZnppNFBQ/oSI91Nvezr8adTsN/GmndEiVaVWIkmRgQpJMacxVtwR8O2CEAiWu4fGNqqSdtNaMYC+W71bU/iJ+YqeeFxDB7LSFykjLA1qHfGbG4B27M1ISuEkjUmCKi35PoVwFE+wdBXAdBWLokvDT8oo1hpBS9P84+lArww8DH5RRnDVgIdkD2k/Sglsd9BJzTbpUdwmRrPupRcB0nbnTK1wEnfxp6JgnF1d//APyH1oVZK9afL9aI4sSVT/5X60KsVHtTqJy1vQrosRXrrPhTanJUZIpta4AgTSCuAYqiEOrVKVg8warl4qXEz/LtRxSjqDqYqvXh9aNdYrPoKDmHH1IB/lFeprD1eqT/AG16gAtb57qtTImq8kxfT/XR932DB61X4i+Mj89czOhFjWuFpUANqVmSpIBA86S4DmATvE04hUiCOVEx5aSDO4qDjCf2JqfH61OKtAJMVFxcTYNweo+YoMyI+BpUWb0Jy/hGZPKRRESQBynWagYEBlvv+iqflRJA9qdOYFZGZ4AmQdOuvOnEgZtAIFI0nYjwNKTtpvHx1ogK9iAm8Vpy/wA0ZN0zZYWbt8hLLLPaKJ8OVCcQEXSteX+aC8c4slvDLTC0EFS0B1/X8o9lPv3pUMykYpd3WK4mt4967vnsqEdCTAT7tBWv4Tw6vAOGLPDg8l51krLik7FajJjwrBUv3F3jlq3arKXy8hLSv5VZhB+NfUJbOU9oO8AAVR7SuZpprQ2KVSsrjloFIjKG1Tz0FVzEcHDi1d1RB1JGvuq9rt0mO8d4g61HvWm2rc3AU022xLrgUNVpSCogD3VzqOzslmSWz5/4laYt8Uctm0HMwcq1H+bnFCW+egCfCnLy4Vc3Tr6zKnVqWfeZpkK0jnXWlSPPlK3YpYEk5R8KiXDxbGiiBzE6VObAV5VCvWpVHLemQj6IyX1uKgAR1qVcgMWjTwGbMYJqMmAtKE++i3ZoewpttQBAJovsCBaXUOnLMEjnyp66whTKe17UK0kBI1NRnWi2oEGEjmRyqSnEIa7KcyRtPKtRlH+kuydZatQlLjanN1CedeeeB3KRQs3SjtA8hTanSTqTW4jeE0uAAlJmDFJDygd9Kg5lJ9lVeDyhuB7qajWkEe2mNfKiFhfqZdbcaecYfQZS42opI8iNqCIJWmRtSwqOe1JKNjxkltm0cNfbBieGlDGOtHELbYXDcB1Pidgr5GtdwPifB+JbUv4XeofCfbRs4g/1JOor5BaxBbJhRzt7a7ijGH4k9b3CLzDLpy2umzKVtqykEf8Aex0pVJx0zS+eGTePs1j7VcavcM4ptGMGebtLhFoXHnQUIMqUQO8rnAPjrVZwX7Qb5xRwviO6Ltq4crd6shZt1cipSfaR1G435VSeJeJL3H8dGIYwEre7NDZ7JIQCE9KiD0a+QtFnavIeDZUVKelISBJJECaDe7QFD9eL7LVj2JXXDvEzpW0C28Ap1qRGcaEpI6iCORBFHGcT9Nw0XWHOIcB3n2kCPzDlVCvLl7GOHbbOlS7nD/U5vaK2SJTPXKRE9I6UHscTvMOdV6O+tonfKd/PrVd1oknT2XHG8VYebccX6q7SYUk8xHLwquWmJ3Fu8OzdcQJ0yqqDd3bt46XHFCTuAIHwplDqg4lAGx3ocdD8rZpuDXKb5AbuEhagDGarNZpVbWFuEqKikZZJ1EVn2H3K2G23URmA1nnWkWZQ7hIc/N2aSnwNRnG0dWKbjKhCmwpKlqgqNIw0hnG7ffKpeh8xTzau0GVIHQzUS5K2HW3EGFNnMPdU4S4srljyTNEumweHL0q07d1LY6kCP96xDhi7DOLBbh7ouHFE+QrWA+7d4Fg57bMlbylOQd+6ox8TWF2a1Bx8g6hxz/v512zXNI8/C+EnZc8IcD/pl68e6hKlCTuonT61evs7Y7LCsXxUjUJLaNegzH5wPdWZv3BseG22gYU+4ArxFbFwxbpsfs0bS5ot5lTi/Ne3yiqzVJRIXeykIB7KNSpQA15+NCsYUlxNtZAgB99CF/2zJ+Qqw4ja+gqQCdInTnVbXldxVgrmUqUQemlUqgBJSTcuFagewSdEn8xqW0dQSRHTaoiXivusIJQNO0X+lSWUzqAT1KqASUjXQCmnzCT+lOJOkCajvlUeHODVosnIjOOhpgrJjUAVItHSm7bWme6sKnpUG+0YQJgZwY8qdtXO8InMdTRatATpl8CjKsug3qPfK/YnzMy2TSGHO2aS4NikE0xdrm0f6ZFV5jWzqTsr10r1o8hRfD1kNveafpQK6UC8n+0UXw9RDbpGklIOnhSrso3oJFSSJ1A+tMuOCIjy8K8XO6STp4UypWYZjPu1qiJg3FVSJ1/D60KsSO2J8KJYmrYdW9I86FWJ/aD/AG0PQ+B3MZnem1HxpYVABJ5U0rXlpVEIIWZGp1IOlALz8YeVHNCo77HWgd7Hbpk8orPoKC+HGWh/bXq5hxhhOn5a9WS0AuCwFJMgSQZquKP7afFdWJWoM7SYqtOH9uOv5hyrkfZ0ItC1AFPlXSshsQPOmlmS2YjuiaVA1giBvRMKCiUa1GxVROHpMCBm38xT5nNqBTOJg/dw15q/SgzDOAGTdgRJYUflRBKjAMHzodgOrt0NJLCtfdRBAkAidqyMxwxnE66V1MQrnpSdTpShsoCiAr+LPIt1uvOGEIRmNZPj+Lu3D7rzivWOeOw5D3Crp9oeKJtnBZoUMxGZyPPSsiv7krUSTqT1poR2CcqQ7hbqlYzalK8iu2RCuhzCDX1JdYuhMBLgVJKQQdz1r5LtT64GDpWg4ZxrdBpGdoKS02EkhesjSYPWjkX8GwTiuzY38ZQ0ASoSDVd4o4jaXw1ia0rSVlgsog699QBj3Vm2JcePvJPqlBP60BOKO4gXVKKgmRpOk1KON3ZbJmg1SEkgqIJ0ptSo2rucARSCQeVWOWyQw4J1r14iUhQFRgSlQ0qQl0LbgnXpWBYPQId6URYWfRch5KMVCW3DkjaprQytCRqdabsaC2MvgFEEUKdTkUaIvKhRHOojqZ1pkNIZ05V6vJ3g10iBtREOEUk9KVzrxFYw77JgbR8a7NMoXlMGYp4b6VgpniQRrTYUtteZJKVDnTm00lacwJ5ig0G3domIvGrlAauQArkuugXFgh8JSHEOt5M/NIJn9KGVJt71237s5kdDyqUovwvHIpf7Lt9m98wnii3tVqbKX0lolYhJkEFJ8IqjXaAm4dCDIQ4oAjmJNTUoZufW2yy28NYBjWmX7cMWUqPfWR7qKkJLA9vwiJOxildoQQYEimQcpA60oGDVTnTDtri7SGwlxKgYjuitL4fvzdYHbuMrSshGXwkcqxnerBwljisKxMNurPorxCXATt0V7vpQ4oZzemaxhTqXXSHJSufZ2Aoo/YC4T3U+M0O/DX2gAkDXxo9YXKHkJAkrOgCdSo+VcGWPBnoYcinEF4TcLsrxGHXb6bdkLK2VrRISoiI02B61Xh9nN5YOPq+8MNuEuKzAtuFJgmdlCrc7hAvHA/eXJsmEyUOFxLa1qHJM7eevkar2LcQJssMFnhDby1J9py7aywByBkz56V0fPmulI4voxu24A6/4dev7qzt13Vpb27RlSluanWNANzoa1jELi2t8Lw6ztHErZcuA0VgQEwiQD0JrBG+K762xDtLi3a1KAcundSZj3zWjYXxErFsGxD1YQU5bxIGsKCwPoa7m03Zw7Whzim/afuMiT+GMuYaa1XcPaTc3K1LTnSgbTAJ8a7eulxSpJkmZjnUjBkkW7i5Azr+MCnbHSJhLhVAUhAAgACYFLShIklaj50tAOYgR76dCSNezA86yCcAVl0GRPzNR7mAkaaVL0SJWoHpBqLeEryiAARpFWiiTA+JOFDjCRJ3VvpO1OWjwCQeZGtRsQQ65ejKU5EJCdedPMBYICgCR02qiWhbLZhVznt1IjRAkEnenLlRFu8CfyK50GsboouUJSSREEjYUSfX+zuxB7h+lefnhUjoxytAG7X60GB7Iii9gv1bgkjVP0oFdK9amT+UUWsFHI7/6T8q50tl30FMwj60wvumZMTXSvu7R5UhwjmfjVCYPxInrqEULsP3gbezyFEMRXKU6/kNDcPP7RvsnrSh8Dm40pCpjrXQrST0rhVrqNxVEKNGZNA74evEbxRue8NZMUEvp7UcjHxrSMgrhygbdPlXq9h/7snyr1ZMxbFKB1Bka6dKrz374TyzCrAoJQshOutV+4JF4rzFcj7OhFjWBmQNhlFdQpaQCIUDTbphLZzbpA032pSU6ABUp60QDqjGqo15b0xiWuG8tCr9KdKhEDemsQAOGnf2lbeQoMJGwH95f1AHYrn/20RQe4k+AofgGt26OrK+X9Jqc1qhPIwN6yMx1JMEH3GulaW21uL0SlJJPgBJrqUwTGoig/Flyqz4YvVtk5nEhof8AqOvyogMZ4sxRWIYzcXSiQHVFSR0EmB8KpzqytUx5UUxx4KvVJGoTAoWwguOpSBPh1q0VSIZHboJWdjlbS6vnsDzr1xdt26yUGXDpApWJXoYbRaMwFoSAtQ5HmKEobU6qAPM0VvbM5VpDynXbtffPdGsDYU8h4MtAAEDNvSSAhORG/Oplkwl5LjSxKVJ18KzZkiOLoK3NLD461GurJTDhSg5hyM61GCHP5VVkkDk7CnapPSlBzTQ0KIdTyPwrwdWncmtxNyCeclQHU1OcORAHQRQixcLl40k7TJoq8dI51ui2J2myG53lTTBVKY2pbhINMmKKCxKhpPSvTmSDXeRppJ78TRFbHIrsV2vDnWCJUmuoUdjXaSoayKxqHNhTybZ4sF8NLLUwXMpyz51HBO42rT+Abg4hgjmHvozstrIKYlKkqGoNTyT4Ky2HHzdGWuJgzyNJmjXE2FnB8cubAGUJVLZPNJ1FBIkeVMnaslJcXTOhSgQpJgjmKcfuHX0pS4ZCdqaNerVYFKSVISZrusA17Wup3IokzyVa0onKoKipuDYS/jOIJtGClJIKipWwAruM4YvCb9dopwOZdcwET7qHJXQ3CXDkahwZi7eKYSw2pYNwyA24mdxyPwqVwjdXb905cuhCm2lrQjO6pIkEj2U6nymsgwnFLnCL1u6tl5VoOw2I6HwNXjgzH0qu7lkpCA44p1COkmSBU88bjZX5WnOn6aZeOIuLr0h9QdeKYzqjQdEjZI8qD4my1cNrkEpIOg1p5bkgrTpG9cCu0b3GXlXAnvR63CKiZpxHam3cS6EK0MbUY4Qxjs0XNsT+LZOIGvMDN+lXBPD9veJUq9bStB/IvbzNZ/jmEvcMYuh5gKNqVSlRG0/lPur1sWOahyZ4edw51EP29x6U2lWb2tdPKjVmtbVmnIyNyQPaJ8dNqoGG35ZIazEBJgD6VpLCkNWjYUQlRSCRNXjsixKHbqcymwE/9KT8jUhN8ykQ93D1UhQFcaurcmPSGp6ZoqWkSnQiOoMzVEKzjbrL6JYU25G5SQahPgl8ZgIgUu5w+3fSVKaAWNlIORQ94oUt+4tH+xedLyFpIacWBmzRsfGqJiMEPtm6vXnWLojMs6TT7VvdJTrcnpEUHt7R5IKUuFK06jxFEmHbtpQkhxPPnTpMUN2GdKhmczDaIowpcsr735TPwoFbLLkLbXCuYNEkrX2LgXM5TrUc8LVlMbpgq7UO0SP6ABRfD1dxcaezNArlcuJk/lFF7FUtmOeWvPSOpvQRBmSdZriiCDNJCgBFJUscgNKcUhX57gnWUaaUMw4/tI05URvz6sH+k0Mw/W55xlpfTWHtdhtypJkb6VzSd+VeKjGse+qIWxBEEeRoJiH4w99GzoZI8aCX/wCKOutaXQV2FMP1tk6EmOtermHwbVHlXqy6MWuSFjTQnagN1AvFctqOpWSsHLuqaBXel2rXaK432dCLArvIt9Rogb86ckZe6I91MqVDTBBk5BS0GUzmnxG3wogZ0EE5jpp8KRe/+GrnfNHypSiNNa5e64YuJMK0/wDbQYUR+Hz+3qG8tq/+Jqa1+GJG4FQOH4+8wOqD/wDE1PZPq0xvA5RWTMx9Jyp03NU77RLzs8MtLcK9txTh8kjT51bhqPrWW/ahiAF+poFPqWUtgA81amjVg6MpvHC5cuLJ3NKZV6O2Xj7R0T50zBW6E7ya68StYQkQBoBNdJy3bsQkLecjckyamgBlsAb1xpsMok6nnXQCtQMaTNBjRVHWkSZVvNEbFOVpbx8hUSCSANSaJZC1ZhHONaRlEga4c6yTzqTkDFtmPtq+QrzDIK86thSLp3OqBy0rWYjDWSaSppKt0ilp8a6RNMLQqxt0puc43CTTtwqFHzrtoIznnFNPTmJmsisdIaXCtKjqEUsr1NIJmmAzlNfxk07OvWm4HaCsKx2uikzpXgqsNYonWvRNcGtKrGEkRPStd+zCyDeB3F0oz2jpAEaCABWRpGZXLyre+E8P+7uGbS3SYUWwtz+5Wprl+mX60dnyRuTZmv2i5XOKSEicrYCo66/7VWLbCbvELrs7RhbhOpyjbxmtzueFsIvb1V5d2qXn1CJWox8BU+3s7e0a7Fi3bab/AJUpAFJHOlGkWl8jnJts+esQwu7wx8NXbJQo66mQR4EVDrZePMDdxLD1KtLfO8kggDkB0rG1goWpKgQQYIPKujHPkrOLPi/HKhNc1CpmunarPwXwwjiXEXGnXlNtMpC1ZR3laxAp5SSVsjGLm+KJXADrbXEBbc/jtFAPiINe+0DD1sYubiO6sfStKtuAsIsHGnWrdxLzZzJWXyVTXeIuGWMctFNO3BbWB3VhGYAiuT8i/JyPT/DL8PBmAnQaVJw+8XZXjb6DqkzvTmKYc/hd6u2fEKSdCNiOo8Kg7V2do8htwkbbhlycTsW3wYQseynWTRi2bDQGaM3QbCqLwHiNv92rtw4oXCVSrMZEdE1cQ8ANAST7Kevn/mjg+WMXzZfP9kpR4xDKXU5J5eFRb62axG1Vb3DaVNLHfSRoEj9aiIfOqlExMD+o+HhU1t2ACTKzrXfytUcHHdmfYvwk5h92m5sZWwgpU4hR1Rrt46VaLHtrhoPthtttWqVqGZavGNhRlAUQ4oJEiQlRI9o7n3bULVZdiw7csha5V3WM5A31IHU70nGtoyb9JqLZahBfcM84EfCKYNs/bnNbuzzUkiJHlsflXLdDLyc7TixJ9pLhGviOtPFTrMqXLrfMgd5P+aMZILTR1u7RcZkQUrTulQgig+NvN29gp90CULGXXc8qI3KUPJSptQS4RLTnjy91AcXuGr6xaQqEntFZ09FJ0qiEAacTAVIUAoag0Rt8Vtn0BS4bWNyOvlQ77ut4Mtk15FkyyokIBQdVJVqfdTKwaLEw4y6YbfTm3kGp7LriUlKoWkiJHKq6MOaW2F2xbTOqVQZqbarv2AUKbTcN7d1RCh5TWa1TMns7fJW26mU6FOh8KK2DkMk/2xQ54qu7RYZDyy2QotqSStBn5ipVio9grXoK8/JDjLR1Rla2Ew5I5V5S42phCtI1B866SSM3KhQRm+VLSemU0NsD+0CP5am3qoZH9sUOw5U3A22pWthQfCpMV4946GRSUmCSd6UdR4+FOJ6JBJVFBcQ0e11o1EERMzzoNfz2yYHI7UsgoI2Ai1R5V6u2EeionpXqyCWqAlwJ1A0Ou5oHfD9rO21HNe0TICTPLzoLf/vZka865WdCDQALNvJGqRTreUAkcqZJm1tTpojf30slC8yhomsZi1BISVHc1y6I+7XNeYPyNJJMA6Geldfn7vdHiOfhQYCLw+oDFEHqD9DU+3VlbGvLzofw+QnFmCToZqeyfVJkcqyCyS0M0ZiAk7knlXz7xziXp2K3Dkz2jqlDymB8hW3Y5eDD8EvbgHVLSkp8zp+tfOOL3BfvnDqQO6KrBWyc3SIrAhK3NdBpS7dqTmNOJbi3A6mnUJyojnVGySicXKjA2p1por20ArgQdhqanIbDaAkDxNLZRI4yylKgdz16U88dIrydPOkOK3pWP0R1rygioqzrtTjpkmmt+dMibOppUVxI8KUBOlExIttGlmOdRrleTSdaksmGSTtM0OfC1Ok8uVFFPBpSzyps5zvToSqd4pCgkbmiKxIChXie8kxSJVMiPjXs5WQI2rE+S8Hp31rgMmu5SdhXQ0ojkKw9Cga7udK8EADU062ADsKw1BHA8Dv8Yu+ys7R58iCstoJyDqegit9s7dTdq0OiQB00oP8AYM4lVvjVsRzZX7oUKsz6RbvPME95lxTZEbxqPkRXF9KemdnxZP2cRlcFBIVrzjlUY7jmKdWZ1JppYAgaVzxR6LdHJMKMjMnUAVgnFmHOWGOPlacqHlKWiPPX51uqo17yk+IrIvtHDwxVorSOyIOVU7mZNdWBUzh+zcLKYmDWu/Z/w1hyMKtsTLyl3L6TnAcgJE6CPdWQIOta59nL2FDB8ko9Lzku5jJidIFUz/5IfJTns0ZdthyAAQhZP9ZJqDfPNMW6wiUkbJTUtLlgpWVvskLO0pg1BxZwIZIDYmInlXElbPSekZbxrZC6t1XCU+tZ1Om6edZ8dPGtev7cuMrzJEKSRHhzrLL+zNtePNCcqTI05V6GN6PG+mO7OYdfO4fdt3DS8qkGa17Db9rELJD6FAlwDMR16eFYsDrrVn4Tx02FybZ1UMuHQ/ynrXTF0cZqCXAXAoiEoEJHj0qQ26YzT3iYEHnQ5p0KHdVM1JSslQI2AgaVS6GSCalw2lAMfln6mltqEoA0A1AHKNqhIczKkaaZR+tOIcAUYOwjpTpgaELbQzfwEZEPQoKA0CuYPn1qQonJznzph9wKU0D7GaFDrPdHzIriFHs82adI1Oo8Kal2hU/GQ7pfYykGEuzE7BfKq3iNk+7dvFFwhiXCqFNqUJIE6jbUUYxlR+6rlYJkZQnzzCKhOXYtLx0POqBASr8OZBVl08j8Zpm1Qju9A9nD75xRCcSsFlO4K1JI9xG1Tk8P4g5GZ+zUmD3kunpPSo7uJWj+LejO2oWylyA6ltQcjYwPPlVgcwprC7k+jXjyEgBSFJXuDr7JmDSY5qTpGyRnBJsZsOCMUuoctbpvsHAFB4OAIBPmJNWjDeAb1DXaX+M2yWwJUptB0Hvio+A4rdNPvNFBumuyU62EAA5gJKTyk70KuOM7nGFpZcWWbUxDQEa9VdfoKdpvoVO9lmxW2wG1wp+1w+6dub9xISLlCoyQZGogb8hQDDi9iFw+1cpSp4W7i5CAlRWgSMxG+k1xKiDlUoQOVOm49GQ44ylKXlp7MuRqEnQ/Gp5MdKykJeEXcd0iIr2aI6HlSEJBG5FK0iCCTXMXGLwyzO2hih+HfvImNqn3Z9SOWhofh37yPKlfY3gcEalW9K2VBOlIGq9ppwzM/QU/gh7UKGmk++g+IR2w06jWi4PeTA50IxD8cSOsUsuhohCxM2qa9XsPP7KivVkjFqBJUFEACRFBsR/fFacv1osSZHhGs86E4n++qGvMfOuRnQgyZOH2ukd0j511otlOo1GlNJP7HbyNhpTo1gk7DQnWKyMxwZm0ZdMsR5Vxz9xe5kZd/fTeYGSBHvpazNm7ofynT30H0AiYDP3qxBG9T7dJygb8qGYHIxNnz1om1CUSFAQT9ayCyqfaVfiy4aQ0Fd59zUeAH+awhI7V8SfE1pf2vYiXMVtrJJkMtAq81GfpFZvbJ7xMSeVXitWQm7dExCQGT1mvCRAy0+4jKygQRzppIk85rWEfYQB3yNakHWmkJygDanBIpRkKnKKjvL91OrVAqK4qa1GbGlbnWaQkGlKOtcGh0phDoFK2rgMV6fCsEeJCbcDrUUgEyo6VKVHo6SdABNDnHS6CoaIGg8aZFG6QhxyT3R76jq1PeV7hStVCASaeS2hLc/moknchpCI1IqS23oVGIprcyaeCj2aU9KwySQrMeVcKopMmuVhrOz40tBhQ1pvSugwRWNZr/wBh2Ihjit+zJEXVqUgeKTm/zWl8WNiwxxm4OjN63kUejiNj70/SsC+z/GPubi2wvVHuNr72v5ToflNfQHHb9ti3CLq7VxK3GgLlhQ5lOsDxianOHKNCwnwyqSK67dpSCCodKgP4o0iZWAB0NZXiHG92tJbY7vVU6mgLuO4i+ClT6oO+tRjgO6X1pPRqWJ8Y2lkhQU7JA9kGazDiDHncbvA44ISiQkVDC85lequpM1GIAWQavGCicuXNKao8nQCrjwLxGxgN+96QAlt9KU9rElEGfnVPivTWlFSVC45uDtG9o43wm6SkG8ZWeQI1rl3iLWIolpUJAga71hLTikKBBgjY86L2vEL9quHFr92xqSwJOzrf18lTNKvFpQ0QDOkQaz7FLO5usTV6J+I22pbhmAlAGpPKKnt8TtupUpxeiRME6moDOM2XeunLYruUqU4vMo5FJA9WjLzGaCZ6VbHHZy5sia0V522eaKQ42UlR0SRBpBStpZSUlKgdjpSnn3X31PvrUtxasylKOqp51duHrTD+IrYem24W+2oIcWkkKIjQyPKqs5IqxfDGNm6YFs+uHUCErPMdJq1NvAwlOvUzoaaw/hjCbDP2TClKUkpzunMUg9KFW12WL1/D31BD7CiknkoclDzpoyvTG40WVu4EDX4U4HgE7iNzQXtiDm2HLxqQ3cSIJ86qgE9x5Slst7lbqV/PT/NIXdcknRSjAHSSP0pls57tszBBzK8OnwH1qLY+tQy+tUNpbWtSjylRNVj0SfYRDloFMN3riUoKgszzjan8QxzAxckLSwV/iZzESNiPGstxrFHsQxZx850szCE9EjaomUKgamam8vgVE0dnFuHLrGELW42i4cdSUuhCyMw0HlVhu8Ew+wt3nnH31ur7wSp3NqOfWqpwnwoQ61iF6IDffSkj4E03xJxJ6Rib1vb3Kn21hIzBATkIOoJ3Mcq0Wo7YZJy0WLA7k3eKYe5bKQbdThQchgCUnQ++qm0/fsKKHLVCwlRG/Q1beFrFNljDDqRkS8tIU3+VSgQZHjVcdD7WK3qA4cqbl0aiRGdVXWyEeg1hl4i5QG1BSHEDQq6VOygoUk7K1nrQNh0odSspAUkz3aNIcCgCnY6zRatDp0MQSdgD9K9mGozfKlvJyrzclD503olOmutcElTOlO0NXX4AnoRQ7Dzluk6cqIXIHYg+dD8P/e060j7GQeR15ml6ztrTKRqY2p/cE7U4oiRnAnahOIfij30WHtDpO9CcRT65I33oSCidZCbRBHlXqTZH9lRXqCQS1Eaf5oXip/bFEeP1os7BCjuCJHhQnFE/tcedcjOiITbI9AthzANOkEJSSdDsIppmfu63UJJOb9KcClIIK06bVkZnCRlgEg9IpxWtq7M7D60klJAMQNeddIBt3Rt3Rr763gCDgpjE7eB+b9aJtTPSVkHSeZoXg8/eTET7Wmu2tTLl821hdvqj1aHFTPQmgkFmE8d35v8Aie7ezSCsgeQ0/ShFiwVJCyYAr2Kkv4muTJJ186fs1pLSgkeyrfrV/CGnIeeMoANNtJjU604rUUlJABoDDsn3V2dKbzVxSulYOjzi5qOTNLUZNNnXpRQrEwOdcnXavc65mFYAua8N6SDSqwRN4si1bQDqr6VDeMkNJ2SNalOgqU2N96hgEqUo70yCzqQBypQ1JFJBk14HKdKIBUQIpU6U2VSa8VcqwbFlVcmk612sYVM11O9JFdrGJdq6pp9C0xI2rROGuJnnEt2l04osokjv5R5SazMLUkZkmFDY0wu4dWmFurKZ2J0oonPTJ+NW7Nvjd2zbOJdZQ6oNqQqQU7jX5VEO1JbPd13pRNYeKVCRvSHfaCh5Gl0lcFBHSgaXRwGRXjTaTBpdYVO0dSqFxTi0hQpiYUDUgGRWNF2qGW3AhYKkhQnUHp/mpl08w6oejMrbPMrcKyRyHT4UPO56UUwu1FyoALZCp/OvLRukSStjbNhdXyH3koJQy3nWuICU6b/GjvArrjfEbTaD3FpIWOsAkfOgd1drhbCDlaSoyEq0UevjVm4BtSb5y7IgCG0nxJk/L60LKVRpLfsxFUjjtIZxWxuWhkdWycyhoDlVpV2RGUDU1n/2ivAYrZNTIRbyfeo/4rBJOH36rxAKknMBrG9SVPlkzOvSqdhuJG3IhxaCBGZKoMUauniFpIUpTSh3Sdz41T8qS2ZY3J0g8xiCnFFtKe8UkT1moWM4r2DKcNtwZkJeUN/7RTzNmbzA2nLBta30OrFyhoEqSkxkUfDcecVy5YQxdWb9yptN8q2SshwxKpME+MCl/wCjnpDv53D/AEVbErcs3ymtQUmCKuHBfDibln7zuGyppOoBHIc9aAPtm7ujcZUrKlZSQZGnI1oeA4q1f8G3NgzlYvWUZEpXpn8qvjirs5pWRLvErjEsR9FsFhFqxBOmmh9onn5VWLG+t18YoCWWXELUpKnFoKipR3UPfsdhUjF7xrBcFNogpcv7iStaPyeVRuDbdn0x64cWhPYsmAVDNrpoOdNNpySF2k6NOwxpCrm0hI0fbIjl3hWfXLr68Zv0NtKUU3boJiPzqq+4Q4lVxb5LhhQS6g5RuNRVYvEFviDGEgSBfvD/APs1df6IQY1a2by8udSUwIjejDDCW0BJJUUaiehpq2EAaDbnUkAEzsYIqiVDMSoBaFJ6ajSogIze6pg0IO/iedQ3U5FrRroeVc2ePpbGxq4PqPjQ7Dp9KGoiplwr1R99DLK4aZuEKccQkdVKAHzrll2XXRZExmOnjToWFAD40BueJsLs82a6S4r+VsZiaEXHHzSTFvZkgfmdV+grckCmXXulQPX5UHxE+uE7a1Vv9e3eaRb2/wD7T/mu/wCr03jqTcW6Wz1bV/mlckwqLLpZk+iomvU1hjzdxYtqbWDOoHOK9TLoxcVtlCFCeU0LxfS7kc5ogoiVRMRzNDsUUDcJI3j9K42dCCLB/wCGW5nWTt5CnZVBK4ynUa0wyZwy3TAnMfoKeSkBIIIJ2g6VkA4BAGb3Cl/wHBEd0c/GmzJ5xrr1rqY7Nzf2efmKzMQML/8AEWQde9oPfTXFdx6Lw1iCoy5lluPNf+BTuHaYg0ST7VV37Tb30XAUspMF25cPuT/91kaRjb7hW+4sbqUanWbXZMa86HtpzOx00otoEwOQq70iEe7OTvSEnWK4CSojwpSEhIk/CghhfKknaulQVqKQTWCJO9JNdJ0pJMCIrAEEx40mu7bV6iAUOVKpCeVK1rGPGck7kVAUDNEOXhUFzRUUUNYgaV4mklVJJok3NC5rw8abzV7MetYHND0+Ncz+VMySNDXq1A5j4cHXWvdr3SqDA3MaV61u7izL3o7pR2zSmXIA7yFbjUeFM96fPesHnIdL3LWmpmvBB6UsNzvRFfKQtranPGkIRlpdAtFaHGWe0Q4qRKdhO9M3GUAhO+gPnXjSHdEAeNY0uhsb0qm+dOTpRJRehBmnkHuDypk60tvUEVjRexGxpST3h05xT6bC6db7Vu3dU3OXMlBInpROy4WxW7hQtS0g/ndOQVkLWwZbW7t0+hpsEqVoBWm8P2qLFtplEEJWMxjcnc0PtMCZwVpxIUHX1ISVOZdp5J/zRTCz65AmPWJ0pW9lUtWWRHtbDfas2+0UxjzJG3oyI+daOgwCAAYms4+0Qf8AHWfG3T9TTIEuiqIcyqHSjds6q8tgkLyqQQO8YEVXvHpUu3fWAEz3SRQktGxyaejZ/s9wi8tlvuuPN26nk5EyjMQJ3GoE6VJ4n4EFy4y7aOpSoT2pdJUVkmc2nPw2oBwXxI+h9tsh06icuoMdela6+8w/h/pi0lpvIVqC0wQANSahilGT4nRm5r9jH0cMLw1am0gvZ9Myu7l/zSPSW8HuXH1lKglOUJI1nrVkxjiDDVIYSw8S4+gOIQ2iVpSdZUPyz8arV5hD18tD60FZXASAIIBruUlFUjkacnbKi0y9iuJqIQe8omAmfgKt+Gv2jC3LWzcdcQUJJXkSADuQTuQOVWHh/hq3w1ldy8CrMk6pVl0PRXLzoe5hDNu+PRrUozFRhbiVLCSdEkDRJ08+fOhTtGuKi7CvD1r22LWcstKJfR3iRKdR4UOdWl/GMTcGue+fIjX85q2cJ2izjNiVIgJV2isydRAnesoVxTcsvvJYZbzKfcXmWSZlRO3vrojNKWzliv1Lww2omNqcun7exbzXNw20QM3rFgT5dazy54jxFZKHLtQJHsNwkfKoBC3Vds4JWoQZ1PxqjyeINFyv+LbNrSyBfcOqTBCR5n/FAXuMHLd0ofYDh3zpMEz4UGCu0LY95050Oxj97SY/IK587bRXEthy84zedbKLe3Sj+pSsxqtv3Ltw4XHHCpR8Kjg61yTPzrlOnQ8nOo5RJJ5CithgTl2QXXUsg+8/CnMPwtbdsm4WnvLEp02FTG3FNq0VrNANks8ClxALGIJJ/rQQKA4rgl7hDoD6QUnZxGqTV4wi9UpSUKNP4uhD6i2sZkKBBBpvBU2U3AeJH8KQttTbVwwoSG3QYSrqI1FeoPfW6rK+dY1hJ0jpXq1sx9DqM89YiaH4p+OmY2/QVOPskkiTyofig76JAn/YVys6ET7Yj7uZMa5iPlT4VJPdCQQJkb1GtQPu5rqFfpT6EwSNRPOigM6TEkxvvNKCu4vf2OniKQUgKJHsilJAyqHLKf0rMwOsTF+0Z/PO9Ub7WLqH7e2kwkrVE9Vf7VdrTS+RBjvmsz+1R8q4suWp/DVFGHYs3oplrq5PjRCdDQ+10WmpsiNKqyUej2gWk7zXSZplSyBAEmRThMkkCsMdmNK4SK5Ou1eO1AxwnSknauzXDrRAIMV4V4xEUoCaxjo+NLikUrWgE4QOlRX0g9al1GdooDIZTrXgkE60o715CMywmJmnJVs6pIAACdabyk7Cp/Y6kxSSkJ2rFPx2REtnypYbA3p1QikmgFQSEhIrsDpXq7NYY9yrwrsV4DSsY9NdrkV2sY8d9qYeOo6U8TTLu4rCz6GxS6RSpokUcOhrrZ74rldTooGsZdmjcG5jgqgJA7Ux7wKsIJOpmRzNVvg12MJeQDJS9t0kVY84UkAGKYoQ8RI7Vz/pppvDT64a7LFdxFRCl6H8NO5prDVHtxzhQNTfYy6LM2RqJNZ/9oiR95Wa57yrfX3KNX1skSRrrt1rNOOLj0jiF4A91oJaA6QNfmaZCy6KxUm0aW84ltAJUowBUY71YOFbVN1duIIJKE5xB5g6Ca0hYVZov2dWDaFB10erbcVmUojL3d5nlvVo4h4hCLlxpy/ZThd1ZJ7NbaS4rMVEEpAEkqG3LQ0H4dxC1tmhavJDbTkr1TlTkUdUk8yNZ60RwS2wC2cYctsecQy0FLXh7aUqSUqJgaCdJHOlSS36Vk23sYwXApuyFPZ0BCC2z2CWw2mNJIGpjrVms8IbVaLu32lISjMCCJIAMT76Jsp9aE27KVtxCl5oIkaQOf6Vam3lDDkurtXAvIJaABV0jz50yfpGTKqMPtbazS2Et9mUZUpUNCDy169KAXGGWlrcpZtUMoaQkAJYjLJ1Oo3NWji96ys8IeNzcModWnM02+gLS5H5Snpr4EUJtLq1urZpxDjbwDaQoobCMqiJjKBA8Ip4ZE58SeTHL8fJLR3Dwm3av7gKIUzZvOCDoBlNfN61wcjYKlkDvc53r6Rxl1FpwfxBcJSUlOHrSD56V89ItwhIzAhYA251RRcpaJx1AjMMqBzrIK+YnWppWUqQuRm2I3pKlJa9Ypz1w123FR1PhSyoncHYVVbVI3Ry1Wo3KoAIB1B86g4xK7wax3Bzogw0plkuLACl6jrFDcUM3YjYIAqWX/NFMS/YghGu9OMNp7dGfVOYTrypG1LSY5x1rnOniacq3a7BKUgBAQAkdBGlVy+Z7J8mIB2o1g1+nEMKQSoB1pIQsfQ0MxckKA21pn1YELwtwh9OuxFH8RVK0HqKreHfjJEc6sN/oW+sfpQXQSk8RNZ8XOXctpJr1ScaTOMpkxNuk/OvUDG1leZGuuhgxQ/EzKm9p0+lTzqmdvKh+Ij8I/8Ae1c7LolWiv8AhrQP/M/SpCQSRCtfOolqT6Agf1j9akJEiZIMxpWAOZsqQTrHLrXUmQqDIyn9K42kFRTypI5joFVjEG0H/EWwf+ZHzrGuO7wXnF2JOggpLygCPDStktSfvBB5hyfrWCYwtTmK3SlGSXVfU00OyeXojsqgT41MSqdJ3qE17FSG9Y86s1smuhwe0ZpydjTcd6ljlSjI4TrXJFeVvXI0oGFSNhXDXCda8raiYSaUmIFJ5UpIrGFV6ZPhXq9QMeO1RnRrUo7VGc50UZkVW9SbFA7Rbitkio696k25hCvP9KYEeySXE5YBqOs972TTsSJk00r2jWLMbV5Uida6okmkc6wosnu0nWd6V+WuDlWAd1869Hia6dK4awT0edKCR0rw2rw2rGOZUjlTLsZoHSpHKoqtVKJrE8mkJrtcr00SJ2vCvV6iYu/Bjh7O9QNu4qOm9WzeTyFVDgk+svE6QW0/WrYrSY0oroqRMR1UrX+Gk6UzhqoeH9yfrS78mT/0hTOH63AB/mH1qfoy6LKlzKgrMAIlXw1rIr91Vy89cLMqWorJ6zrWl4u4prA8QWjRQaMHprFZW+ok5TsDEUyJy6GIq0cNNIS+HC6hrImYWIz+VVcak1beGUC4ae7XvhEBIOw3rSsONWXp3CbZ3h5WMtti8UkpKkqCoWJg7HcToatS7pzD3rW5YsezVhz77ZRbsqWFgtICVOZQTElWngPGqe1dPWXD5XbLU3nfSCEkgDXlVu4StLfih7028aLFxbXAXntXFt9qqJleveqPp00uIf4atcRWq5vry8curi4aQtGdHYoRMkIDf5dIkmrsldwbNtSUNF4hOZObujrBqu4PcuPM4gpeXMhIcmNSVSTPwptvGb1GF2r6XAFuOICu7pBMVRHJPs9x3hNviOGI7e5UyltRyyglGY7ZiASBp+lBsOsfuphbLSluoWQoJW3kMQOW499XrE7MX1ipHbv26x3ku268i0nwPyquXbaW8QfaEkNqCQpRlR0G55mnxY4/k5ei5c0/wqF6AHF7pb+zzGytBSp7smYPivb5VihQVggBWedFSIrZftGWf/x65/VfsgnyFYtJCPHqavG7ZKP+UIcaShU5lZx7QUkRSFLbERGQcgOfSm3VEZYO+9IO5HICqSddCjtwvOocgelCsT/fFgRpA+VEQStxIPI0LuzN08TvmNQysvh7I1LSkq0rgGgp9sbVF9HQXPhyzRa4Wl0klb3eJHIDYVGxZRKxpUzh5al4SEqM5SQPKoOLav0z/wAi+i8M/GSeU0fxH2kAwaB4SB2yB40cxPRxEdKC6D6VDiRfZ4gwrmWAPnXq5xWPXWR/8o/WvVjM/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 name="矩形 13"/>
          <p:cNvSpPr/>
          <p:nvPr/>
        </p:nvSpPr>
        <p:spPr>
          <a:xfrm>
            <a:off x="1187624" y="0"/>
            <a:ext cx="7560840" cy="523220"/>
          </a:xfrm>
          <a:prstGeom prst="rect">
            <a:avLst/>
          </a:prstGeom>
        </p:spPr>
        <p:txBody>
          <a:bodyPr wrap="square">
            <a:spAutoFit/>
          </a:bodyPr>
          <a:lstStyle/>
          <a:p>
            <a:r>
              <a:rPr lang="zh-CN" altLang="zh-CN" sz="2800" b="1" dirty="0" smtClean="0">
                <a:latin typeface="楷体" panose="02010609060101010101" pitchFamily="49" charset="-122"/>
                <a:ea typeface="楷体" panose="02010609060101010101" pitchFamily="49" charset="-122"/>
              </a:rPr>
              <a:t>取胜第</a:t>
            </a:r>
            <a:r>
              <a:rPr lang="zh-CN" altLang="en-US" sz="2800" b="1" dirty="0" smtClean="0">
                <a:latin typeface="楷体" panose="02010609060101010101" pitchFamily="49" charset="-122"/>
                <a:ea typeface="楷体" panose="02010609060101010101" pitchFamily="49" charset="-122"/>
              </a:rPr>
              <a:t>五</a:t>
            </a:r>
            <a:r>
              <a:rPr lang="zh-CN" altLang="zh-CN" sz="2800" b="1" dirty="0" smtClean="0">
                <a:latin typeface="楷体" panose="02010609060101010101" pitchFamily="49" charset="-122"/>
                <a:ea typeface="楷体" panose="02010609060101010101" pitchFamily="49" charset="-122"/>
              </a:rPr>
              <a:t>招</a:t>
            </a:r>
            <a:r>
              <a:rPr lang="zh-CN" altLang="en-US" sz="2800" b="1" dirty="0" smtClean="0">
                <a:latin typeface="楷体" panose="02010609060101010101" pitchFamily="49" charset="-122"/>
                <a:ea typeface="楷体" panose="02010609060101010101" pitchFamily="49" charset="-122"/>
              </a:rPr>
              <a:t>：语言描写</a:t>
            </a:r>
            <a:r>
              <a:rPr lang="zh-CN" altLang="en-US" sz="2800" b="1" dirty="0" smtClean="0">
                <a:solidFill>
                  <a:srgbClr val="FF0000"/>
                </a:solidFill>
                <a:latin typeface="楷体" panose="02010609060101010101" pitchFamily="49" charset="-122"/>
                <a:ea typeface="楷体" panose="02010609060101010101" pitchFamily="49" charset="-122"/>
              </a:rPr>
              <a:t>推动故事发展</a:t>
            </a:r>
            <a:endParaRPr lang="zh-CN" altLang="en-US" sz="2800" b="1" dirty="0">
              <a:solidFill>
                <a:srgbClr val="FF0000"/>
              </a:solidFill>
              <a:latin typeface="楷体" panose="02010609060101010101" pitchFamily="49" charset="-122"/>
              <a:ea typeface="楷体" panose="02010609060101010101" pitchFamily="49" charset="-122"/>
            </a:endParaRPr>
          </a:p>
        </p:txBody>
      </p:sp>
      <p:pic>
        <p:nvPicPr>
          <p:cNvPr id="15" name="Picture 2" descr="https://ss1.bdstatic.com/70cFvXSh_Q1YnxGkpoWK1HF6hhy/it/u=3441067162,3601670191&amp;fm=26&amp;gp=0.jpg"/>
          <p:cNvPicPr>
            <a:picLocks noChangeAspect="1" noChangeArrowheads="1"/>
          </p:cNvPicPr>
          <p:nvPr/>
        </p:nvPicPr>
        <p:blipFill>
          <a:blip r:embed="rId1" cstate="print"/>
          <a:srcRect/>
          <a:stretch>
            <a:fillRect/>
          </a:stretch>
        </p:blipFill>
        <p:spPr bwMode="auto">
          <a:xfrm>
            <a:off x="0" y="0"/>
            <a:ext cx="827584" cy="774167"/>
          </a:xfrm>
          <a:prstGeom prst="rect">
            <a:avLst/>
          </a:prstGeom>
          <a:noFill/>
        </p:spPr>
      </p:pic>
      <p:sp>
        <p:nvSpPr>
          <p:cNvPr id="16" name="矩形 15"/>
          <p:cNvSpPr/>
          <p:nvPr/>
        </p:nvSpPr>
        <p:spPr>
          <a:xfrm>
            <a:off x="0" y="2715766"/>
            <a:ext cx="8964488" cy="369332"/>
          </a:xfrm>
          <a:prstGeom prst="rect">
            <a:avLst/>
          </a:prstGeom>
        </p:spPr>
        <p:txBody>
          <a:bodyPr wrap="square">
            <a:spAutoFit/>
          </a:bodyPr>
          <a:lstStyle/>
          <a:p>
            <a:r>
              <a:rPr lang="en-US" altLang="zh-CN" b="1" dirty="0" smtClean="0"/>
              <a:t>“</a:t>
            </a:r>
            <a:r>
              <a:rPr lang="zh-CN" altLang="en-US" b="1" dirty="0" smtClean="0"/>
              <a:t>好了，你们大家还等什么</a:t>
            </a:r>
            <a:r>
              <a:rPr lang="en-US" altLang="zh-CN" b="1" dirty="0" smtClean="0"/>
              <a:t>?” </a:t>
            </a:r>
            <a:r>
              <a:rPr lang="zh-CN" altLang="en-US" b="1" dirty="0" smtClean="0"/>
              <a:t>她厉声说道</a:t>
            </a:r>
            <a:r>
              <a:rPr lang="en-US" altLang="zh-CN" b="1" dirty="0" smtClean="0"/>
              <a:t>, “</a:t>
            </a:r>
            <a:r>
              <a:rPr lang="zh-CN" altLang="en-US" b="1" dirty="0" smtClean="0"/>
              <a:t>每个人都站到飞天扫帚旁边。来吧</a:t>
            </a:r>
            <a:r>
              <a:rPr lang="en-US" altLang="zh-CN" b="1" dirty="0" smtClean="0"/>
              <a:t>, </a:t>
            </a:r>
            <a:r>
              <a:rPr lang="zh-CN" altLang="en-US" b="1" dirty="0" smtClean="0"/>
              <a:t>快点。</a:t>
            </a:r>
            <a:r>
              <a:rPr lang="en-US" altLang="zh-CN" b="1" dirty="0" smtClean="0"/>
              <a:t>”</a:t>
            </a:r>
            <a:endParaRPr lang="zh-CN" altLang="en-US" b="1" dirty="0"/>
          </a:p>
        </p:txBody>
      </p:sp>
      <p:pic>
        <p:nvPicPr>
          <p:cNvPr id="12290" name="Picture 2" descr="https://pics6.baidu.com/feed/03087bf40ad162d96731aec32170cee98813cd43.jpeg?token=b329b98f8dcfdaa1b3a2f5ccb9beecbb&amp;s=1FB4678124731D94A0A819370300C0C0"/>
          <p:cNvPicPr>
            <a:picLocks noChangeAspect="1" noChangeArrowheads="1"/>
          </p:cNvPicPr>
          <p:nvPr/>
        </p:nvPicPr>
        <p:blipFill>
          <a:blip r:embed="rId2" cstate="print"/>
          <a:srcRect/>
          <a:stretch>
            <a:fillRect/>
          </a:stretch>
        </p:blipFill>
        <p:spPr bwMode="auto">
          <a:xfrm>
            <a:off x="0" y="3435846"/>
            <a:ext cx="3655178" cy="1707654"/>
          </a:xfrm>
          <a:prstGeom prst="rect">
            <a:avLst/>
          </a:prstGeom>
          <a:noFill/>
        </p:spPr>
      </p:pic>
      <p:sp>
        <p:nvSpPr>
          <p:cNvPr id="17" name="矩形 16"/>
          <p:cNvSpPr/>
          <p:nvPr/>
        </p:nvSpPr>
        <p:spPr>
          <a:xfrm>
            <a:off x="1979712" y="1851670"/>
            <a:ext cx="3851920" cy="369332"/>
          </a:xfrm>
          <a:prstGeom prst="rect">
            <a:avLst/>
          </a:prstGeom>
          <a:blipFill>
            <a:blip r:embed="rId3" cstate="print"/>
            <a:tile tx="0" ty="0" sx="100000" sy="100000" flip="none" algn="tl"/>
          </a:blipFill>
        </p:spPr>
        <p:txBody>
          <a:bodyPr wrap="square">
            <a:spAutoFit/>
          </a:bodyPr>
          <a:lstStyle/>
          <a:p>
            <a:r>
              <a:rPr lang="en-US" altLang="zh-CN" b="1" dirty="0" smtClean="0"/>
              <a:t>bark /</a:t>
            </a:r>
            <a:r>
              <a:rPr lang="en-US" altLang="zh-CN" b="1" dirty="0" err="1" smtClean="0"/>
              <a:t>bɑːk</a:t>
            </a:r>
            <a:r>
              <a:rPr lang="en-US" altLang="zh-CN" b="1" dirty="0" smtClean="0"/>
              <a:t>/ v. </a:t>
            </a:r>
            <a:r>
              <a:rPr lang="zh-CN" altLang="en-US" b="1" dirty="0" smtClean="0"/>
              <a:t>厉声质问</a:t>
            </a:r>
            <a:r>
              <a:rPr lang="en-US" altLang="zh-CN" b="1" dirty="0" smtClean="0"/>
              <a:t>; (</a:t>
            </a:r>
            <a:r>
              <a:rPr lang="zh-CN" altLang="en-US" b="1" dirty="0" smtClean="0"/>
              <a:t>狗</a:t>
            </a:r>
            <a:r>
              <a:rPr lang="en-US" altLang="zh-CN" b="1" dirty="0" smtClean="0"/>
              <a:t>)</a:t>
            </a:r>
            <a:r>
              <a:rPr lang="zh-CN" altLang="en-US" b="1" dirty="0" smtClean="0"/>
              <a:t>吠叫</a:t>
            </a:r>
            <a:endParaRPr lang="zh-CN" altLang="en-US" b="1" dirty="0"/>
          </a:p>
        </p:txBody>
      </p:sp>
      <p:sp>
        <p:nvSpPr>
          <p:cNvPr id="18" name="矩形 17"/>
          <p:cNvSpPr/>
          <p:nvPr/>
        </p:nvSpPr>
        <p:spPr>
          <a:xfrm>
            <a:off x="1979712" y="2211710"/>
            <a:ext cx="5796136" cy="369332"/>
          </a:xfrm>
          <a:prstGeom prst="rect">
            <a:avLst/>
          </a:prstGeom>
          <a:blipFill>
            <a:blip r:embed="rId3" cstate="print"/>
            <a:tile tx="0" ty="0" sx="100000" sy="100000" flip="none" algn="tl"/>
          </a:blipFill>
        </p:spPr>
        <p:txBody>
          <a:bodyPr wrap="square">
            <a:spAutoFit/>
          </a:bodyPr>
          <a:lstStyle/>
          <a:p>
            <a:r>
              <a:rPr lang="en-US" altLang="zh-CN" b="1" dirty="0" smtClean="0"/>
              <a:t>broomstick /ˈ</a:t>
            </a:r>
            <a:r>
              <a:rPr lang="en-US" altLang="zh-CN" b="1" dirty="0" err="1" smtClean="0"/>
              <a:t>bruːmstɪk</a:t>
            </a:r>
            <a:r>
              <a:rPr lang="en-US" altLang="zh-CN" b="1" dirty="0" smtClean="0"/>
              <a:t>/ n. </a:t>
            </a:r>
            <a:r>
              <a:rPr lang="zh-CN" altLang="en-US" b="1" dirty="0" smtClean="0"/>
              <a:t>扫帚柄</a:t>
            </a:r>
            <a:r>
              <a:rPr lang="en-US" altLang="zh-CN" b="1" dirty="0" smtClean="0"/>
              <a:t>(</a:t>
            </a:r>
            <a:r>
              <a:rPr lang="zh-CN" altLang="en-US" b="1" dirty="0" smtClean="0"/>
              <a:t>传说中巫婆用以飞行</a:t>
            </a:r>
            <a:r>
              <a:rPr lang="en-US" altLang="zh-CN" b="1" dirty="0" smtClean="0"/>
              <a:t>)</a:t>
            </a:r>
            <a:endParaRPr lang="zh-CN" altLang="en-US" b="1" dirty="0"/>
          </a:p>
        </p:txBody>
      </p:sp>
      <p:sp>
        <p:nvSpPr>
          <p:cNvPr id="19" name="矩形 18"/>
          <p:cNvSpPr/>
          <p:nvPr/>
        </p:nvSpPr>
        <p:spPr>
          <a:xfrm>
            <a:off x="3851920" y="3075806"/>
            <a:ext cx="4968552" cy="1200329"/>
          </a:xfrm>
          <a:prstGeom prst="rect">
            <a:avLst/>
          </a:prstGeom>
        </p:spPr>
        <p:txBody>
          <a:bodyPr wrap="square">
            <a:spAutoFit/>
          </a:bodyPr>
          <a:lstStyle/>
          <a:p>
            <a:pPr algn="just"/>
            <a:r>
              <a:rPr lang="zh-CN" altLang="en-US" sz="2400" b="1" dirty="0" smtClean="0">
                <a:latin typeface="Times New Roman" panose="02020603050405020304" pitchFamily="18" charset="0"/>
                <a:ea typeface="楷体" panose="02010609060101010101" pitchFamily="49" charset="-122"/>
                <a:cs typeface="Times New Roman" panose="02020603050405020304" pitchFamily="18" charset="0"/>
              </a:rPr>
              <a:t>素材背景：</a:t>
            </a:r>
            <a:r>
              <a:rPr lang="en-US" altLang="zh-CN" sz="2400" b="1" dirty="0" smtClean="0">
                <a:solidFill>
                  <a:srgbClr val="7030A0"/>
                </a:solidFill>
                <a:latin typeface="Times New Roman" panose="02020603050405020304" pitchFamily="18" charset="0"/>
                <a:ea typeface="楷体" panose="02010609060101010101" pitchFamily="49" charset="-122"/>
                <a:cs typeface="Times New Roman" panose="02020603050405020304" pitchFamily="18" charset="0"/>
              </a:rPr>
              <a:t>Madam Hooch is the teacher of flying lessons. It’s their first class.</a:t>
            </a:r>
            <a:endParaRPr lang="zh-CN" altLang="en-US" sz="2400" b="1" dirty="0">
              <a:solidFill>
                <a:srgbClr val="7030A0"/>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0" name="矩形 19"/>
          <p:cNvSpPr/>
          <p:nvPr/>
        </p:nvSpPr>
        <p:spPr>
          <a:xfrm>
            <a:off x="3851920" y="4155926"/>
            <a:ext cx="5040560" cy="830997"/>
          </a:xfrm>
          <a:prstGeom prst="rect">
            <a:avLst/>
          </a:prstGeom>
        </p:spPr>
        <p:txBody>
          <a:bodyPr wrap="square">
            <a:spAutoFit/>
          </a:bodyPr>
          <a:lstStyle/>
          <a:p>
            <a:pPr algn="just"/>
            <a:r>
              <a:rPr lang="en-US" altLang="zh-CN" sz="2400" b="1" dirty="0" smtClean="0">
                <a:ea typeface="楷体" panose="02010609060101010101" pitchFamily="49" charset="-122"/>
                <a:cs typeface="Times New Roman" panose="02020603050405020304" pitchFamily="18" charset="0"/>
              </a:rPr>
              <a:t>Tips</a:t>
            </a:r>
            <a:r>
              <a:rPr lang="zh-CN" altLang="en-US" sz="2400" b="1" dirty="0" smtClean="0">
                <a:ea typeface="楷体" panose="02010609060101010101" pitchFamily="49" charset="-122"/>
                <a:cs typeface="Times New Roman" panose="02020603050405020304" pitchFamily="18" charset="0"/>
              </a:rPr>
              <a:t>：</a:t>
            </a:r>
            <a:r>
              <a:rPr lang="en-US" altLang="zh-CN" sz="2400" b="1" dirty="0" smtClean="0">
                <a:solidFill>
                  <a:srgbClr val="00B0F0"/>
                </a:solidFill>
                <a:ea typeface="楷体" panose="02010609060101010101" pitchFamily="49" charset="-122"/>
                <a:cs typeface="Times New Roman" panose="02020603050405020304" pitchFamily="18" charset="0"/>
              </a:rPr>
              <a:t>Oral language can be used to foreshadow or move the story along.</a:t>
            </a:r>
            <a:endParaRPr lang="en-US" altLang="zh-CN" sz="2400" b="1" dirty="0" smtClean="0">
              <a:solidFill>
                <a:srgbClr val="00B0F0"/>
              </a:solidFill>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linds(horizontal)">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linds(horizontal)">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ppt_x"/>
                                          </p:val>
                                        </p:tav>
                                        <p:tav tm="100000">
                                          <p:val>
                                            <p:strVal val="#ppt_x"/>
                                          </p:val>
                                        </p:tav>
                                      </p:tavLst>
                                    </p:anim>
                                    <p:anim calcmode="lin" valueType="num">
                                      <p:cBhvr additive="base">
                                        <p:cTn id="3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p:bldP spid="17" grpId="0" animBg="1"/>
      <p:bldP spid="18" grpId="0" animBg="1"/>
      <p:bldP spid="1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0" y="627534"/>
            <a:ext cx="9144000" cy="3108543"/>
          </a:xfrm>
          <a:prstGeom prst="rect">
            <a:avLst/>
          </a:prstGeom>
          <a:pattFill prst="pct20">
            <a:fgClr>
              <a:srgbClr val="FFC000"/>
            </a:fgClr>
            <a:bgClr>
              <a:schemeClr val="bg1"/>
            </a:bgClr>
          </a:pattFill>
        </p:spPr>
        <p:txBody>
          <a:bodyPr wrap="square">
            <a:spAutoFit/>
          </a:bodyPr>
          <a:lstStyle/>
          <a:p>
            <a:pPr algn="just"/>
            <a:r>
              <a:rPr lang="zh-CN" altLang="en-US" sz="2800" b="1" dirty="0" smtClean="0">
                <a:solidFill>
                  <a:srgbClr val="002060"/>
                </a:solidFill>
                <a:latin typeface="楷体" panose="02010609060101010101" pitchFamily="49" charset="-122"/>
                <a:ea typeface="楷体" panose="02010609060101010101" pitchFamily="49" charset="-122"/>
              </a:rPr>
              <a:t>素材摘录：</a:t>
            </a:r>
            <a:r>
              <a:rPr lang="en-US" altLang="zh-CN" sz="2800" b="1" dirty="0" smtClean="0"/>
              <a:t> "No, no, no. I tried to kill you. Your friend Miss Granger </a:t>
            </a:r>
            <a:r>
              <a:rPr lang="en-US" altLang="zh-CN" sz="2800" b="1" dirty="0" smtClean="0">
                <a:solidFill>
                  <a:srgbClr val="7030A0"/>
                </a:solidFill>
              </a:rPr>
              <a:t>accidentally</a:t>
            </a:r>
            <a:r>
              <a:rPr lang="en-US" altLang="zh-CN" sz="2800" b="1" dirty="0" smtClean="0"/>
              <a:t> knocked me over as she rushed to set fire to </a:t>
            </a:r>
            <a:r>
              <a:rPr lang="en-US" altLang="zh-CN" sz="2800" b="1" dirty="0" err="1" smtClean="0"/>
              <a:t>Snape</a:t>
            </a:r>
            <a:r>
              <a:rPr lang="en-US" altLang="zh-CN" sz="2800" b="1" dirty="0" smtClean="0"/>
              <a:t> at that </a:t>
            </a:r>
            <a:r>
              <a:rPr lang="en-US" altLang="zh-CN" sz="2800" b="1" dirty="0" err="1" smtClean="0"/>
              <a:t>Quidditch</a:t>
            </a:r>
            <a:r>
              <a:rPr lang="en-US" altLang="zh-CN" sz="2800" b="1" dirty="0" smtClean="0"/>
              <a:t> match. She broke my eye contact with you. Another few seconds and I'd have got you off that broom. I'd have managed it before then if </a:t>
            </a:r>
            <a:r>
              <a:rPr lang="en-US" altLang="zh-CN" sz="2800" b="1" dirty="0" err="1" smtClean="0"/>
              <a:t>Snape</a:t>
            </a:r>
            <a:r>
              <a:rPr lang="en-US" altLang="zh-CN" sz="2800" b="1" dirty="0" smtClean="0"/>
              <a:t> hadn't been muttering a </a:t>
            </a:r>
            <a:r>
              <a:rPr lang="en-US" altLang="zh-CN" sz="2800" b="1" dirty="0" err="1" smtClean="0">
                <a:solidFill>
                  <a:srgbClr val="FF0000"/>
                </a:solidFill>
              </a:rPr>
              <a:t>countercurse</a:t>
            </a:r>
            <a:r>
              <a:rPr lang="en-US" altLang="zh-CN" sz="2800" b="1" dirty="0" smtClean="0"/>
              <a:t>, trying to save you."</a:t>
            </a:r>
            <a:endParaRPr lang="zh-CN" altLang="zh-CN" sz="2800" b="1" dirty="0" smtClean="0"/>
          </a:p>
        </p:txBody>
      </p:sp>
      <p:pic>
        <p:nvPicPr>
          <p:cNvPr id="83" name="Picture 14" descr="https://timgsa.baidu.com/timg?image&amp;quality=80&amp;size=b9999_10000&amp;sec=1587379984260&amp;di=e32b2acafa83978dd3d2a1b86aed351c&amp;imgtype=0&amp;src=http%3A%2F%2Fgss0.baidu.com%2F94o3dSag_xI4khGko9WTAnF6hhy%2Fzhidao%2Fpic%2Fitem%2Fd1160924ab18972b3439cb13e4cd7b899f510aec.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317948" y="3884290"/>
            <a:ext cx="2826052" cy="1259210"/>
          </a:xfrm>
          <a:prstGeom prst="rect">
            <a:avLst/>
          </a:prstGeom>
          <a:noFill/>
          <a:extLst>
            <a:ext uri="{909E8E84-426E-40DD-AFC4-6F175D3DCCD1}">
              <a14:hiddenFill xmlns:a14="http://schemas.microsoft.com/office/drawing/2010/main">
                <a:solidFill>
                  <a:srgbClr val="FFFFFF"/>
                </a:solidFill>
              </a14:hiddenFill>
            </a:ext>
          </a:extLst>
        </p:spPr>
      </p:pic>
      <p:sp>
        <p:nvSpPr>
          <p:cNvPr id="22" name="矩形 21"/>
          <p:cNvSpPr/>
          <p:nvPr/>
        </p:nvSpPr>
        <p:spPr>
          <a:xfrm>
            <a:off x="7857492" y="4590682"/>
            <a:ext cx="386916" cy="369332"/>
          </a:xfrm>
          <a:prstGeom prst="rect">
            <a:avLst/>
          </a:prstGeom>
          <a:solidFill>
            <a:schemeClr val="bg1"/>
          </a:solidFill>
        </p:spPr>
        <p:txBody>
          <a:bodyPr wrap="square">
            <a:spAutoFit/>
          </a:bodyPr>
          <a:lstStyle/>
          <a:p>
            <a:endParaRPr lang="zh-CN" altLang="en-US" dirty="0"/>
          </a:p>
        </p:txBody>
      </p:sp>
      <p:sp>
        <p:nvSpPr>
          <p:cNvPr id="85" name="矩形 84"/>
          <p:cNvSpPr/>
          <p:nvPr/>
        </p:nvSpPr>
        <p:spPr>
          <a:xfrm>
            <a:off x="8009892" y="4743082"/>
            <a:ext cx="954596" cy="369332"/>
          </a:xfrm>
          <a:prstGeom prst="rect">
            <a:avLst/>
          </a:prstGeom>
          <a:solidFill>
            <a:schemeClr val="bg1"/>
          </a:solidFill>
        </p:spPr>
        <p:txBody>
          <a:bodyPr wrap="square">
            <a:spAutoFit/>
          </a:bodyPr>
          <a:lstStyle/>
          <a:p>
            <a:endParaRPr lang="zh-CN" altLang="en-US" dirty="0"/>
          </a:p>
        </p:txBody>
      </p:sp>
      <p:sp>
        <p:nvSpPr>
          <p:cNvPr id="39" name="矩形 38"/>
          <p:cNvSpPr/>
          <p:nvPr/>
        </p:nvSpPr>
        <p:spPr>
          <a:xfrm>
            <a:off x="6805178" y="4650381"/>
            <a:ext cx="2015295" cy="523220"/>
          </a:xfrm>
          <a:prstGeom prst="rect">
            <a:avLst/>
          </a:prstGeom>
        </p:spPr>
        <p:txBody>
          <a:bodyPr wrap="none">
            <a:spAutoFit/>
          </a:bodyPr>
          <a:lstStyle/>
          <a:p>
            <a:pPr algn="ctr"/>
            <a:r>
              <a:rPr lang="en-US" altLang="zh-CN" sz="1400" b="1" dirty="0" smtClean="0">
                <a:solidFill>
                  <a:srgbClr val="7030A0"/>
                </a:solidFill>
                <a:latin typeface="Castellar" panose="020A0402060406010301" pitchFamily="18" charset="0"/>
              </a:rPr>
              <a:t>and  the </a:t>
            </a:r>
            <a:endParaRPr lang="en-US" altLang="zh-CN" sz="1400" b="1" dirty="0" smtClean="0">
              <a:solidFill>
                <a:srgbClr val="7030A0"/>
              </a:solidFill>
              <a:latin typeface="Castellar" panose="020A0402060406010301" pitchFamily="18" charset="0"/>
            </a:endParaRPr>
          </a:p>
          <a:p>
            <a:pPr algn="ctr"/>
            <a:r>
              <a:rPr lang="en-US" altLang="zh-CN" sz="1400" b="1" dirty="0" smtClean="0">
                <a:solidFill>
                  <a:srgbClr val="7030A0"/>
                </a:solidFill>
                <a:latin typeface="Castellar" panose="020A0402060406010301" pitchFamily="18" charset="0"/>
              </a:rPr>
              <a:t>Sorcerer’s Stone</a:t>
            </a:r>
            <a:endParaRPr lang="zh-CN" altLang="en-US" sz="1400" b="1" dirty="0">
              <a:solidFill>
                <a:srgbClr val="7030A0"/>
              </a:solidFill>
              <a:latin typeface="Castellar" panose="020A0402060406010301" pitchFamily="18" charset="0"/>
            </a:endParaRPr>
          </a:p>
        </p:txBody>
      </p:sp>
      <p:sp>
        <p:nvSpPr>
          <p:cNvPr id="2" name="AutoShape 4" descr="data:image/jpeg;base64,/9j/4AAQSkZJRgABAQEASABIAAD/2wBDAAgGBgcGBQgHBwcJCQgKDBQNDAsLDBkSEw8UHRofHh0aHBwgJC4nICIsIxwcKDcpLDAxNDQ0Hyc5PTgyPC4zNDL/2wBDAQkJCQwLDBgNDRgyIRwhMjIyMjIyMjIyMjIyMjIyMjIyMjIyMjIyMjIyMjIyMjIyMjIyMjIyMjIyMjIyMjIyMjL/wAARCAEsAhYDASIAAhEBAxEB/8QAHAAAAQUBAQEAAAAAAAAAAAAABQIDBAYHAQAI/8QARxAAAQMCBAMEBwUHAgQGAwEAAQIDEQAEBRIhMQZBURMiYXEUIzKBkaGxBxUzQsEkNENSYnLRFuElU3PwNWOCkrLxFyaig//EABkBAAMBAQEAAAAAAAAAAAAAAAECAwAEBf/EACQRAAICAgMBAAMBAQEBAAAAAAABAhEDIRIxQQQTIlEyFGEz/9oADAMBAAIRAxEAPwC24sJXceEVGwn21+ERrU/F2yFXE6GBUDCUy6qAT1MVx+noFkMFQnTpTmiSDEmPOkBAGXc9DS1KCQYPwFOIIPtQJIPhVQ4keVbFUKKWlrSFnxCpTPvq3Hl3pP8AvVa4gt27px23cEocCkkD6jxFKwoJIheFNqEEKaVqOlCcKZT6cSkwcvxqJgmMHDmUYJjBDawlXotyrRD6Dynkaewu7t18QC2D7anYI7NK0lUTyE06Mwzili89ZBbK0tvNrDzKzqEOIMifCqbwwzaY5xfiFy5glpcNiyaD1mw0MozHvKQCZBkaRrrVr4nxlNjaHDLNXa4tdjsmWkalsHQqV0GvOqjd4C1/qDDcLt1LbVZWp9IfZOVRUSOY13oRdCyVovth9nHCreJJxjJdOIbSFJYvFHI2RsVBQB06E1m3G11aXX2gIucE9HS2sZUP2yQA4smFKJG5nnRBHDtxid43b3mN4i9bKH4S3VK2PiaTxVw03w61b3mGtuG0yFp8E5ikzIX8Y8KPJMRY2ts0vDrJFrY29uhS1qbbErV+dRklR8SSaZxlzJhN04qAGmVrUrNoABNC8P4twj7jt7u9xC2YUoBKs64JI303j3U1iOIN4/c/cthC7clDmIXCT3Ute0Gh/UogSOQHjQY4w2h0YLaF0kOqSHFzvmVqZoOEj0+Y2cTVmxaA0VK0hdVrDZu8ThM5Q4DNKux30aBaIyMD2gYGkaGnzGZScsKI2mmmlEJCUp12mapHGfGrWHPXGHMoK3kQlagTHjJFFgWwpj3GWG4aty2CXbp5MJItwCJ8TVPveLLl14ljD1MkjQvyfkKgWCcQxKLhuz7MqOuf888/CjisJulIU26CQNid00LRVY5fwFI444laSpQVblE+wq3Ee6jeEfamUrDOMWBSkn8W11jzSf0oZcWCjaj1aStIO+kmq27h76EKSsJBIzCFTCv96KcQSxSNwscZw7G2C9hl01cIGqgkwpPmnlTeJj9lSNdjWJYU3fs3zdxYqcYuUahxJjKec9R4HStCd40Y9GZZxBtTT4SQ52eqZ6jnBrNE0qCGHfjE9EVZ7YSAoiZA66aVVsGuGbshxpxDiFJIkGrQ2ciUpBy6CBG1ZBkOqUUFJ0IMaxSNQtKfGfjTyUEwNDGvvqP/ABj1JE0RUVrERC07+0r61PwYAtjXXIr61DxNMkEfznapeC+zoNMitTUxvAylKZEAz16V0nPCQUpVsda60DlSZJTzIpCk5CpUg9KcVEG+lNuR0WkRPjVfP72Z/wCZ0qw3utsSf50/WgC4F4Y/n0pWOiwYcJt4y7OKokoA6QQOoofhplhR1AzqFEEqzA6EUyEfYg5QCADEfOgGLfvD8820eJqwr0SABoKAYuAbh+N+yTr8a0ugx7INgJXOg76IB86tCQSpRBEE6+NVPD0lL6lKUSkqR3eW9W1MZ1Tt50ImkKUdwTEdBNNKJUFyfyKHypxYIIPKkkznMjRBknyNMIim3RCSgmfYA86gXXHdrw7c9k+2HO0bmG1jMkjbyoDxlxGLbsrW3cIIbzKUDv4Vltxch1wqWZJrQjbDOVGk3v2t45cPqFkq3tWkjQBoLVHmaqOIcX4re5w9cklRk5RlHyoApQIEKM02ocydKsoIjzZZbDjHErGAi4cUiZUlRMH/AAfGprfGryn+0fLhTOiAQQkeE86podSkaCuBzWYFHgjLI0bPhn2gW4DSrV29yo0U2+lKpEfzJ1HvEVpGC43b4zaBxp1KjHeCSPpXys0+ESUkpV1Bq08NcT3WEXKVpeWlM7jX5UjjXQ8ZWfSCp2BJEzNVO/T3nJ/56qnYBxRa41bohac58d53qDf95TusAvLikkPEdweDdWx6Ff0qxawSNqr2EaXVtvOZWnuqwjaIPjQRpdnjqIjWh+Ma2BO/fTp76JpAAkiKG4wf+HrjfOn60RSsqn02dAQsVYsKM2emkOK+tV5z99PUqG9WLC9LE8/WKHzpUPImn2d515V4aTqr310jTpXgZkfrTiFcxn98udP5NfdTGGR26OvaCpGMp/bLrfTJ9Kj4YJuEQP4gpX2Ouizk6k66UmJ0H1pakakhOvjXEpMRI1phCNf64dcTuEfHWqrcph/fkKtmICMOuOpQRVVuBD/uFCQ0Sw4RHYuyJ7w+lepWEaMOmJ7/AOleogfY1jJlT4iIEzQ7CVQ855CKm4uVKL0/y1BwnW4XG+WpPsr4WIyoiI0rigoAwDpzpaJSoEyJ+dOhUEiQBzpxCMFKKhPhQHGAfTidefPxqydnqdNaA4yn9sPv/SlkNEe+67XE8Htre+YQ+1Ku6sTB026VV7vg9dgtCLV9LdknvJHYJLqTrJS6dU7+VXawT/w23Pir6VNcSh1sJcAUCNulFMDM6w69w7AlLRY2il3joIU8slbiv/Uf/ujuB4S6zaXmI3gm7uoKv6RyFGvuOybfD4bGblUxxMWjo8NvfTN6MirWaSMTZkaBRHzq1OsocJacbStpUhSVCQRVatx/xJIA2V+tWlX4w0mOVTQWUjG+BylpRwZxy3YWSXGmwnWdCAYnwiktYocAw9mwt7JTaGxBOSSonck8yetX4KGk7kagbVFvcPt7kAuNpPjNPYvpRL3ErrErUgJUJXqIiifDlgm2bKlzmzDWiN9bNNWpS22lIC+QrmGbKnkoUtj1oNLWxZ2rl3cOBCGwVEkxWb4PhzPEXEb1880F2rK1PFJ/irO0joBRzjZu5eaZZbXDZBUpPUyBPu6VHwi9XgWDtt21gp9BSp51wqgyTAn4TQl0PiWxy7Sku5mxlAOgnamvSVE+0qeYHWmU43aYhchAaU04fykbGnwpsZs6gnLzO9czPUVNEZ10rSVDxOu9DrlII5eRoheXFulEtqSpMe1OlA3MRs1K7MvDMecU0UJOSoivtjUJBCvAxQnEHwW05wo6xmzez4UbXqe7rroTQTGA2g9w9xxMkdK6IdHDlSJPC/EK+H8aCHVZrVwQsToQeY8a3e1KHEIWnvJUkFJA5V8xvEEsFSu8ElPwrfuBrxb/AAraKWslaElueYinaOayyIhKthTKk5XExtNPCEqTl0B5b0ypXrII0zaUDFcxIbRtnNSsE0AHVCv0qHihhWn85qVgrkAbeyvek9H8DzRGTz5RSlgKQcwGm3hTCXUzA0kRTiFkICUiFExNOIQL8A2ytvbT9aAOCL1QiCF1Yb2RbOBX8yfrQB2fTVf3/GkYyD2HJJYWNpdJ32oiUlJiZioGGZuxWDOjp3ojuqUwU9By8aZCejT0AlR2G0UBxXV9+B/BTr8asDqZKZBjrFAcXT690g7Mp16b0GNHsG2QlaoAPeT9atiPbIidelVO0EZzuQUnpzq2ASoqkb7VomkKIRsVEz4bVTvtCxFywwBttsqAuXQ0ohWWBE1bnneyStW55RVX4rwZOM4NcWrocU5l7RtQI7hBkHWnQh8/Xz6nCVKPeHdImdqYscKucSfyMInqo6Ae/lRK34bxPEr9dta2zrziIKtAIExJ8K1LBODRh9ghp7KlQHfgaqPOfCRHhvQyZFBaKYsLyO2ZPiPDlxh7CHFLStJ5jrzHnQQ5kGDIre73CLUN9mto66wTqR48jHUb1ReJOG7YNKXbNlC0pkhNLjz3pj5flrcTOyZrgMKpS0FKyk7g0lQhUV1nA1scnLp4Utp8tmOdMKVJmuDU1qBf8LTgfEFxhjwcacWADsFRBrWsJxlOL4Ul8KBUXCTA2kfKsDbcKVCr3wLimTEPRFrIQ6O7rsoVGcS8JeGwYRPpVvuBnV5eyasJAySN6rmEyp+21g9or/41Y8xgjWKmkPLs8JyQRodaH4xH3aqT+dP1ojEA+VD8VH/DVyJGZGnvosCKy5BvTH8wqx4SAbEkf8xf1quvJi8P9wqx4T+6K3HrVUEx5E4HKANDXFcgkATrShJ3Ewa8YJPSdNKYmVzGdLu5E6wkj4VGwv8AeUafxB7ql4ykC6uCJPdQflUXDB64TP4idqV9j+Fp60gSJ08qWqU+Ne2gTrE1QQi32uHv/wDTNVa5Mv6DkKtV6mMPf6lBmqtdCHhHMCaWQ0Q/hIJt3IMd4fSvUrCfwXdPzD6V6smBrZGxTUO/2b0Own8dUfy0QxTRC/7IofhOl0Y2y1P0r4WNKjAME9TTqSNQBqaZQJV5CnZB0zR1FOIKIPOOu9BMbEXxB11MfKjQ1g6zQbG59MnXUn9KSQ0Qjh2uF2437xEe6piCSSANDtUTDIOFsnmHD/8AGp7YVAB25GmQGcDZWhQTG/Wm1/uzo8J+dSiSkSDM0wv93d8qzMirMgjFEf3HWfGrWsKDvd0JqvtuMhLaCR25vFqOmoRAjXpNWNSczqDOnM8hQ6C2eCFZU6a9aS4hIRmB7086kLTKBIJ/qGlMrgpVCe6Y05CiKBcREsKB5KmmcLj1k9QalYkkhhem5HOo2FbO7gSCflS+jro9xEwHLfvgZRseh/3qJauW1thVsu5UlDRtw4rOoJClVZ7i1bu7dxlwSFAjTl40BxKWLVm27JlTaEBIzpCj50s3Rb5029FcscfsbvG2UI7J0dpEoIVE0zi14wX3mAQRmMR0FT12qbaxVdW7bDaySJAAI0qn9tOLoQpQVmkTy8qlVnd0SRZYOADcF1RIlQ7SEieutcKcOcSGrVDYEH2TPPrU96yQQQthpRKYUFoCtKgN4bbWzwdQhpuNg0Mo+FGLBKD/AIMXDara2X1Gwiqvjl6ksthE71ccWu0LbBgAncDmfCqTjFrCUOASFaRV8ZxfQv4A1vLcKe9qnUTWicDceu4fcJtLtOe37INttoTsqRqTzmqG3YqeUsJBnsysRyApnDLtVnetvJCSUHMAdR1q3ZyNOL2fWCHUPMoWkESmQI2pl54FSBrM1CtLo/dlq4SoFbKVEE6iRNNvPBISrZU/mNJQwHxR72gk7OGnMHehaNP5+dRn7G8vnFpYajvk+sUETO0TvXLZp6xW0Blec74KETorpJ0PuPOpPJFMdRbWi1MOiJMzy6UvOoAmRAPOq1b4rdnIVWqAgqykZxmHgATzqQb/ABFhHbP4Wrs4JOVY0HU/4rLJFmeOSC1+qLVyDpKdfeKBPKBv1Ec10v78s7y3caSvI6YORWhOo+FRHlReq8F0z30BKuy04bBt1xqe0Pu0oigKgj4HpQrDCA24JP4n6CiyAAkhIPl1NMhWIdHd13HjQLFJ7dyR/BH60bfhRlI08KC4qPXr0/gD60sgx7BdpA7TQ/l+tWsAKWRBHOqpabuaaQPqKtqAFK5bHehE0iLiaslhcrAlTbRcSBzKRm/Ssbf+0N66w+9dfccF27IYZCQW9dBJ3MDWtrekIUkagpIIjcEQRXzVj2DqsMYVbMlThW4QhoJIUBm0BHU7aVRCs0Tg3CGDw4ziCnlpxa4JuGXgrVIB7qSOigD8avpQS0pRQULICso5aVQ8JxJjh7BGMJezpxBDUOIebKSDMmJ3AJ3mrfiONW1g2E3DgS44lIInbSuTJbZ6GNUkDbxSkFUzB1JKdCf++dUrizEU2uHqDYAW4SkDceJFHFpxFvM/b4gblo69jcJkHXYK5VQOM8Q9Jcb9StlaAQttR1SaOOFyNmyVBlOWrK4SddTUdSpUTS1qKlkzuaRGZM9K9JHjSZzeuprg6V6iAWkSYonhdyq2vGXZIKFAg0NbMLBO1SGiDBGlJLoaOmfRvDNx6UzY3A1StRJJ3nLVrCfjVE+z0lWAYQVHUqV796v0DfQxrUEdDEjLBzK1NQMWJ+7nMu+ZH/yqfsCDAEztULFhGHujopP1rAKw9Ppxk6lQqw4XPoyhM+sVVfen009Mwqx4WSbRZSf4qvdSoeRO2GnePWu5SZ0jrXDOsTyr0aQSZ8acmV7Gtbu4idEI9+lRsN/GSdYDidql41pdPjnkQaiYaYdTMx2ifrS+j+FoOs/pXgAkaknlXYBO/wDtXjmk9CZ3qghFvf3C40/Iaq13o/p/KN6tl8ALG45+rM1VLoy9J/lHOlkNEP4Voy4I/MD8q9SsJA7NfmOfhXqKMyHiROVYAgZZ+VDcK/ez0KaJ4iQUr1/LEe6hOFLi7mI7tSfZRFlSqDJ3p4EKAneogUSqEzFOpVJExHlyphSWlKgQSkgDwoLj2VN7lzAmdiR0FYzf3OJYrjN2FXrwSXSB3yB7UDY6Adai4s/iNncKsnL5VyLeE52nyttUbwfhQewrR9BYYhX3U13SPWfpRJttcDuKmOlfObeP4i9YJYCk2+VtTa30tqKnEEg66+0I3EGNKitX94blCXLpbjZUIzXLiARPWdKyZqs+mEpXJMKgbiKZdSOwd1TsedYH6RcusK7DA3ZUslLjt2+7CegEgHz51Cum+IHFpPo7yURGVprswJ5b0vNPQVBmxJKRiAhadHNRmGmtWouNoWMy0e5Yr5vVh2OOBCXmLoBAyp7pVp0ophNniNqtTj/DCcTQdE9ut1GX/wBqh86HJf0zT/hvy7y2SiHrq3QCdlvJT+tNvXdmEpi7tsn5fWpg/OsMdx/F2FBqywbDMPKtD2OGZ1pP96wrbrQ4DEl5by1ubq7vXMxVDJAanoTz/tGlHmhVF+m3YxeWbDJ7W6ZbCspTmWBmqBh2L4W264hzEbRK52U6BNYYkXjDyy6h5K2VBSgZzJHM6/rpRfGMGasvR8TtLlV7ZPugNvHQqVupKhuFDWeukVrp7GPoNtxt63L7DqHGynMlaFSD5HnVU4huU27gAlSin2epqrcIY5ei/tsNFwfQ5WkNZYGxOx1FFuIllp9Vy6QUpTpPWky90dfy/rbAeJXT7gUly8bSkM5UNZBGeZ33qsZbphlxD92lRdOiTGVPv3qfet37rfbixdyOahSwAI8qD3qbxME27g5g6E1olZcn+1Fzwy/aXZIaec7QoSEhaevSoN64S6VpO3Kd6reH3rrFwkqSpKZ7wIjTr51aH7XIMsyDqDSNUyim5RAlyouKRMxrQfGGSLcrS6cwEyeVG1pJe72wmKE4oUulDZGhUBV46Zy5I2hdqhLGAO3eWCbVSR1lSgKrNg02m7bLxGQKBV5TrVhxW5DeFtWaNSopcXryGyfjrQnCMMfxfGrSwt0Av3DiUIHQk/8A3VI6TZzfRJOkvD6Hwx8Yzh9suxBdDiJQYgaafKKdxK6wzhdrtsVvWUPqTmSg6qI5hA5nz38Ki3+OW3AWA22A4Uk3uLliUgI0SP8AmLHIa6D41l16WLi6uL3GMUXeX6jKkNwuT0n2QB0GlSyu1o2GDnt6RYsa+1S4fcWnBbBKUlWZF1dmVgxHdT7I981VX8U4qxlSvSL28dZXJU02kpbMc8qQE6UlWIZGVJt7VhtKwk5nE516eJ28hTL2I3b4h25eUg/lzFI+G1TSf8OiscOtkZrA8bcYD7gbaQFBOV+4ShZE7hJM5fGpf3Hd25U6jHLVpYWQMtyoz7xypjtUnvqSFlWpJVBIpZWCgwEkxprqBTk7RLQrEGk9/FsOvgWgQlx1SVzOoCoGo8dKt2DXpvUIazpcfSJgLCjA39w61RSBJypZJPJNIBCCNOzMgiNp/wA1l/4K0jdMEeS+y8W3EuesGqDO4HSjiQSMpVAiQa+fGcVxG0WlbN282puFJKVESY3IGhjpV34e+0p1p9NvjQS4iQkXCE5VJ13UOelOmSlH+GkqTEACT1oLi5l8gbdh+tGu0auG2n2iFtrTnSobEHnQbFz6/wA7fT40X0CLBNqCA4ROw5+NWuYJ1+NVW0/iyfyz151bmxBPdzUsRpHUzEAgnLzqu3nD9hcY9bYopoF+2CigxuSIk+WsVYUEhW0iIoVjN793WwcTEqUG0k8utGb0HErkiuYyzbWty3ePS86nVCXNRPKqbii3cRu1PPKUrlMUVx++Vcul1RzZeQ5Cl2Ns1d2SjlBnUGufrbPRaVaImFu2QwdCyv1oWoKVmkmDoDVc4vw9N0EutkFcZZHMHap93wziKLhZtncocMwT3VeJHX60u8wdxm1CXHFKKQOfPyp00naJTXKNNGVvsONE5kmo4ke+rniFgmFBSQKqd22lt8pG1dsJ8jy8uPiM7r8K5sffXgYr3OqERYBPlT9umVxTMxIA1qVbDUaamlYY9m7/AGfEjB8PbnUOTHmDWhpiJ+VZr9nq/wBlYBHdQ4kA9TBmtJTAIgkHxOgrnOhnlSDtpPSoGLR93OnxT9RRBJJSTodOXOoOKj/hj0jp9RWMisv6XZ39oVYcKEWzkE/iq2qvPk+lnTXMIqx4Uf2de2jp5eVKh5E0ApnNM+FdWIME+NdVCnNdz0pKoJnWnJgDGhN1cSZ9WioWHEdpv+cVOxv96e5eqR9KgYee/I3zJ5eND0ddFsG/U8prygoxG46V4KTnO+9JEydaYQZvD+xXAOnqzVUuyC8I/lGlWm6EWVwAP4Z2qq3X4o1E5AaEholiwojs3OZkfSvUjCj3HB5H5V6skYj4gnuq1BkGKD4X++JAHKjN8O5JjUUGwzS9TEbVN9lF0WBJIUQqY8BTja+8mYGwFNEHtCE04AoEdNqPgDFeJrlLeO3zNvbs26kOFGdsHMd8xPiSdTTWC4arEmCpLSnn3HkstNqaUoPLInIlQ0SQBJzGIorxwwwjjZxSZ7xQpxEQFJgfWrXgKmGMLw52yADScdYUFI/LmQUk/pU5SrSD0rF2OMDDrZNs2vgdhCfyC5VoqdlSCfhXPvCySZF3wChQMnVxUn4VmfEy1N8Q4ixlgNXToEDX2zUnBbNu+QE3DhbCxotQ0BBBAnx1FNw4xuyaXJtGnHjBbKghHEXBjTfJKUuK8tY1ppfF76p//Z+ExGwFm8r5VW76zwxvEWkJcRasPhLbpWkKQNDB6j3VI4g4dW2h1QuAt1IQAEK9sdUnmIiOdJxiFR/9D7/HF1bOQviDBLZWUKyKw98mI9qY2pDnHtytlTR4ow0OAzmTg7+0bEER76AXiFKRbKL7DLbrXZJddQpRbSn2gQnXUgCmm7cnDS5dWsK7EoS4uZjaSORIJ32mhUUgqFvsKK4+R27TiuKMOWEQFJThDsq011iRJrzP2iIaYcT/AKksg4opyrRgrgKN58DOm/Sqle8EujM4w4gNJQlSiTO/PyGxqqXljdWDgTcMqbBnISmAsAwSnwp4Y4S9BJtGjXhvOLf2lh5F5b9q1aLdtrLsVrdVJAKTrHjtVID72E4otCQtt1pwApC/YUlQ25HUVfPs4UP9J4lmuTbpbxSzcU7BMDaNNdfZ99B+IA0nizEcTRkcXbXwZQ0pI1USZMHfLvroedZri6DF8ghZ4o1dcanEG0Bpq4ui5kGoTnGvzJq+XOGIxVAWskIaM5R+Yis3wBCLziC3lCsi3cwCoCvDbSfLStGu3ruyv3GGlwUHY8xyoZV0zq+aXaB+NWVutlsLZKUpEJClx76rDtgwoqHZLHiFkg09jWK3y7hZeYdyjmEEgUFOMvqzJaYdMn+WpJP+nb+RJUSzZ25UhCRGUzRBakr73QRQezavH19pcKLaCfZ51Mvbtu3ZhJnSK3oE1QLu3Mqla6A/CgN2pDySVrGUGQZpeIYiAFSdarF3equHIBhI2B0rqxx/pwZ8qXQWQxc37v7JbOvIKsoITMmr3wjbWvByl41iz2W/LRRa2yAStObQrIOm3WgXDt1c8N4Op91x1L91Cra2IgZT/EVI58vKaHPXLtxcFx9anHzqpSiT9a03f6ojGN/swxfYyq8Vc5Abdt9RWqVFTr5J2Wvn9PCoAWE6K7oGoA3mh710hpBlUqI7xMGhb+IuvS2ySEc1czSxxjyycQu/ibTEoSrMomdtabRcXd880kFDSXDAW8qAlI3UfAf/AFRLhjgjEMWbFwsBi3J0W6CSvxA5irgfsrceT/4lbNojvENqUTHMg0bgnQeGSSsyx+5c9KcbYuC42FQlWWMw6xyqwcO4BiuKpVcl829k3JW6U7nokczV+wn7NcCtXgp19eIrTqEKhKPgN/jVlubYJbSFIS2w0BlbAEabaDkN6Esq6iPD53dyZmN5w/i2H2gfS8l2NShYgj3igdtiTalFpUpXqS2REHwPOtVvbu2dQWlLAUoaBWk1kfE9gqzxHOlJGY5kqGmtGH7di5Vx2ieQDIQuJ0ynQHT5U2lYJM7/AJfPpUS2ug9ZDOIV/wBz86dWuXAZVJAOtGiadmpfZbjjy3X8FdVmbCS8wD+Qg94eM7+6rli8G5B3JYP1rKPs1bL/ABxZKSnut9o4qNkgJOv/AH1rVsV0fQBt2B199Z9C+gm12d39idKtYJHUTzqqW38U6/hnWrWORIBkD6UsQyHBAWnoTsKrPF1y2LBFqtKVreXASd4jUj9Ks2XXupJjXWs2+0Z0u3iA2FJLCUSpJ1B1P60J9D4FcytDAWkF3srx4F2QorUVd2dgOvjVgsXW7NkNJV3UjKCelVmyxG4KcjgU4R/FSJ08Rv76JozOsrWvRIMA+6oTt9noxqIXVjbbKciwDGxoDieOM5O6QdKF3aXFLIbUtRO1B7tlxKSVKp4QRLLk1oYv8TCyo8qqr6it4qPOjPo5feS2gSpZAA6k6UvibArjArhu1umS0+EhTiDukkSAfdrXXConm5W5leIr2vWvGToaWlMnrVzlOp3G1E8LtXbm6bQOZAAoehpa3AhIJUTAFXbhDCnDduF9tYcbISGik5p5k9AOdSmy2NbNM4Otw1ASkAKupSkbREaVfdNABVXwhsNOW4SAAl4D5HarSnrAInU9KiikuzoBAIjQneoeKAjDrgTOgM++pkpkkkz0qHiuU4a/EeyJ85FEUrFwR6YoAn2hVgw1U2zqif4iqAXI/azygij+GR6O7zHamfhSoeRPCgU+dcWYA0iBXfGPDakKWYIJn3U4gCxozcOax6pP61Bw9QDhgwSoCpuNGX3P+kn9aH2EBw8tU0PR10WtR1Gu9e1y60nNCiDSCoZtSZphBN0R6I+BH4atemlVW6I7VOs90VZ7tX7K8OXZqn4VU7sw4NtUitIaJZMIOYOQeleprCiSFweQr1ZPQBV5og7bUEwzS+b8qO3oSUHcaaUBw3W+RUn2UXRYCkF05iNaWk93WddtabV+IKXqREGOlHwxnvH2HuXGIquUIILbTSSR1IVp/wDzpSuEFOs8OvnMEhGMWaikqMEZlDL+tEeKsRYRjGH4aEq7V65bcdJ9nIElKR8VGnHbVjDcFxNDKOzQm8s1AJMRDp1gdJqEp06Y3G4WVHFsAYxnj7iC3XeptlN3biwFJlSwVflHM+FHsDwOwsbd60ddcee7RSUrIgIAGgg6a7+FVnjJN0z9pGKvWbikPpvFKQU7gmNqI2dxiuH2F3e3Fi66opCitxIyhJ0Jg+PSnyJtdiQ1skXrFraX1tc9k7cFwS33tG168jvEUnArl1+4cYvLtpWZv0lpKHCpQVmjsyDsecUzb2z91iare8cFm6vvFD/eKjA0GsAc6N4Xhrdk4rFLtnKhLoQtSHAC2rYEkgkpI5DUk0ttRpMLaumSMPsb22xBV6hsusrlGZIExzlI1APXwotillYrsVht0ttPgpOZCgU6zl9w+NVvEH37fGF/dKO2CmlKUUjMG1ETtMQNKaNzimKtLtlrNy662htIYbU0EqMylWbQ9SdqVO0Mo7GbnGLrD71THaNrttEhZTIAOkGo2NYVaY05bF3EPREsIKcq2wVRvsSNzp4UR+67D0R9WZCmFEQ6lQBzBIlOnQihmI4ct5Nsq57UskBRClDMQdjMGPfTVSTQFVtPoIfZqh5OBY8y1bIuXUv2jiGVgnMrMRqB0GvuoZiWGG8+0pVg6spefxIhAiAqcxzfSi3CSbMs8V27Ti7e3Si0lxoqWoAOmVcpPKBQrjG4ft/tEYu7BsouGXkutJKYMpOaCCeg2p27lsVKm6JvA1uP9S4c24kEhshQO8gn/FadxNhxfQi/aGVTYhwAbp6+6s44TdKuNbV9QTDi1qhIhIzEnQchrWmYLjCOIsdvfQ3ArC8N9SpaT3X3juB/SkfEmao48lQPyOD5FLvCAwtRmVDzqtOvttqkgTRHizHrNq4ubXDHUXCG3gwlSSBmJ17o5gHTNtvQhzhDii8cUhVui3AOUqW8D5ju1BYm2d//AERSsg3mMtsewvvRVXxLHStRAVPlXsetLWxujatX6rx1Eh11Aytz/KnmY5nnQJTYUqABXRDEkcuX6ZS0hD1w7cKknSdqN8NYdbKdev8AEGlOWtqnMUpMBbh9hBMHQkEnwBoUGw2Bpryo6qbPhO3TCs13cuLV0UEAJEe9Rp5vVI547ds7eYm5eXT15cEFxwyABlSBGwGwEaAdKhLfyeye+rWQYiozrhK0JmRA+NIzkuLWkDuJJFKoUO52M3jxUvs0klI3NWXg/C7e9xJkPJzpSM2XrVTSmVCTr41oX2cMdria0oBU92fcQBJJmNKOR1HQMO57NGD5aSltpBUomEITp/8AQFN3AdWct1e6HXskaA/5qxt8MPt2hcfc7Jah+T2k+/rVdvuHG7d4rJuHir2s1wRm84+m1cC/V7PWjJTVRO2N+21eoaSgT+UgbjrUniHE02NqtaFZtddNP9/Kg2A4L6PdqUlSgsJLaG8xWY578/GjeOYMlVgtsvJUvLORWx50U9mktb7ATl3hqkZL7sHFkez2iZHumqvxPhjDmHreslhxiMwTM5COnhVtwnDLO6YSEMW5cabSghbSVKSkbCTyE17FbFCbdVt2aEpUCmUiPDlVoz/aiM8TlDZjjQCW0pk60/2udWaKYcbUy+4yQQpKynx0NXLgbgp3iO8Tc3QU1hbSvWObdqR+RJ6nmeVdLPPunRdfsnwJVvZXGM3DZzPDsLcn+UHvq8iQAPfVxxYftDZJ0LKh560WaYZt7Zli3aQ00hACUJEBIGgA/wC/GhWLAG4a5epV9amwx7Atp/E6FB1q2tkyNRqBJjwqp2kAOD/yzVtZKQEmZGUaDypUNIUtWUjmAPLSs9xnvY3etuhMhwiD05Voy250PkJO9VriDhcYy4HWbo2l2kZSvLmSscgrnp1FCceSKYMihK2Uo27NspWQJlW4Bg1HF0HUqaCJaQdSToVdB1obiNhjtg6r0u2WWkkpDjAK0qA8RqJ8aB3ONGS2AWkI/KNCfEip/jZ1PNF7RYrp9pIiQPBNVfF71BBSiDGpjlTSL7tlZVFUnmo0RtsFZvHUh1wpO+QiJFUSUeyUm56QBw60fubhL6ZSls5grxr3Erl5ePpeuVhUCBpB9/WtCbwttLIbbQlDadyBQm/wZkt+lKb7TUIt2ju+4dAT0TPxiqYZPJLRHPjjjhszHKQZinGkyrarpiv2f4gyjPbqS+oJHaAQmV88vh4U9gP2eLxTtkKxS2TdtoKvQkoWXiqNu8An4E6TXVKLj2cKp9Cvs64Z+98VN46pKGbYgpCt1L5aeHOtUuLFuzduspKnFOJzr2zGOnnXeEODf9M2wL9x278EpCfZRI5df8RUzE0+suuXrE/QVyyds6IqhrDPxmBAjthz8DVozZQoCNSOVVnDfxmRP8dJ18jVnCDlK9AQelBBl2dj2lzry0qDif8A4bcEgbD6ip4WezVvtQ/EpOHXABnu8/MURCs3P72RruKPYUqbd0cw6dvKgN1HpR15ijuGfgO96fWfpQQ7CCiop036U2FAJPU0snQFRifnTK4SdCTrTiATGVE3C/8Aop/Wh9io9ptsQKnYwr16/wDpD9aHWaoWrWCSI+NAZdFpJ3IJmKR3jvI6UrTKTJBA2poKIzAzr9aehBFwo+jPDn2ZHyqrXayVI8EirI8oi2dn+Q1WbtUOAb92hIaIfwokBczsOVepvCTGaNO6K9QQCdeE5OR0PuoBYn9uR59asN42UgwnlVesdL5HnvUvSy6LCBDgIAiOdOAJUZidhTS4CpVv4UvQag6UwpQONLI/6vwp4JI7dTaS4TOUBUUbxQKVh2PNIfQgthpecqKQYcTp75j31G44t3F+j3SAItGFvEkxADiB9VCgdtixuLTipDiXlMpsytHJQIWg7xtMmufJG2iif6kTjd52y+0nEg1ALzjckicoKEnfwpbWLKfSbdKFXCADDUElf+1RPtMcKeO7h9IOZTLC5I11bTQmxfes1uPLuUJSqAspmSncpEaidjBFdDX66OeMW5F1wPJcODMohvsg2LZLWdtlAOZRKj7OnvJovNk42uzxBSgvOlwq7QJSFHUAk7jb3xVEtr63trptrObZl9pRzIUVJRmnKI6D41YrS9PEHozSbNtp1ISguIdKgopIgmRMESamoPoaUldhdWFP2lm2tlcuoRLzqVQlWsjKY1H60vD7Vpp24uLy5z+nIDKmhEADvEA89NPfUzF8MbQFpbhTaUjs0OEkJjUx59Kpl7cPYakOkhwNkKbznQCdiKXjJOg8mx/i69bXi5trZktNgoUtBmc0QJB2IHSl4Ypb10Rd3OcIQG0ermUDYDWPOa5h+ON4peC7XZ2r990KNeg0PKOfKKH8ScW2CilOHuhTlrBQtLUJWSTnQrw5g0Um3xo10E+DznxXitGH2naFVu0WrZ4SFqDwgHwJoH9pCXEcUJdIBcIC1oWnQEEEgp6eHn1pHDfFFs1cY/c3yQF31h2SG0AkKcCgQPDrQG/vnrp9y9vXc7io1Omo2gdKo4fsqFxvTF4hjLylqcShLKlSAhsZdCZIjkPCr/aY2jhn7J7LD2F/8RxUKunCD7DajEnzAgDzrLrK3OKXDlzckps2SO0I3M/lHj9BS8UxJdwVAIIAPcAOiREADwp78Q3G9sXd4ggSAoBKtCkakCrdiv2iuv8AC9pZ2RcbvH7cIvXTptpCfMAEn3VnaW1T2jp8Y60okqV1Jp1GkLKVs4olauppwtotGu3eEn8qOZpSXWbUHOc72kIHXzpTeHLu3e2u1yeSEnQeFYBDYLl2/wBpHPQchRe9Uh/B0NpgOMOKUAB3lJVuZ8CPnTa0pZTkQkBI0iktEoVn0PgRIPhWewpUDFEkJXtGh91cEledAmdCnrUu5tQFFy3Om6kGBHl18KjtohUKCknqeVawJB3BOCMaxplN1Z2Dy7YqgOkQknwJ391bF9nXA17w3irt3eJSjKgJRl1zz49BTmH2jAu3X3HFdjhqEMW7YOjaMoIyjaTqSrnV0wS8cvsNZuHWy2pWuUqCiE8pIrmlkcnR0ywuELC76Q60CaqeKuNBS5GxqxX9z2duUg6kVRcYU6m2zNIK3SQY6npUZsr8cGrkM22FXTz9xdWt2bYrGVtQTJB5mo11ww7lDK8UeUko9YpxRUpZ5meXu0qazbYyhlDKr1hlJ3LaCtfxOnyrj/DjM+uxG7WTqpWcyf8AFCJ2/wCnsFYFgi8IxAOelrcytdllV+ZP+an4o429b6DXah1zhDlpcBFviF2lk8lEK+u1FbuyRb4XbhJJKtVKUZk8zTvuxE9Uyg2PD+F4jxmLa+D5D+Z3KlUJcMTlJ3A8RWyWrbTLLTTSAhpCQhISICR0AFZbZMre41w5bMw1nUtQ/lArUrVRB19xNdKbaPNyxSloJEgNDWAelB8UBVcNHQAtKGvnRZIJaSDGknaheKQHmNRBaX+lBoSPYDtZlYiD2Z18qtrUhCVAflBHwFVS19tYn+GdZ8KtbYPZo1nujbnoKVDSHoBcIEx5xNNkjtAc0yeVLjIRmMafGk91OSCes8qcmio3hKQCNO+r2dOdVrivCW7uxt7tthK7ljVzue22TGvkatr7CXO84vKlKlKMazrUS3cRdC/BjLmYaAn8pKvqaLg4xcmPGXKSSM+Yw60KQ42zqrRSVDaiVvbttAIcMomUHmg1IurFVlcqcRJZUrIrwPKkttF1RSQYmuJtzdI9JVFWyS232oKyJbToR/P4eVPW9pnuUXlyJUjVpJ2Sevny8qkIbCG0ojRIp3NmIAiRppXuYMSxQr08XPleWdkPFnslgtS5GdSGwE7kqPLpTWGBy2dNygpU4gFTZI0GXlT19bqukttlWUJeQ4dJPdp2ciAgJCQBG/LnVHsj0WLDuKbfEezD7C7VxY0JOZsnwO499NYoCXrkmfbRpP8ATQHICgoI22ipLd4pTCmXie1JEKPOBFcebBStF8U97CGHgdq0SBo+mNatLZhJGkk6TyqqYcfWtSNnk1Z9ydvfXMuisnseAJEbHeoGJEfdz42GX9RU4eJjSIqDiRAsLgQPY/WmFKxdiLo6nlRzCvw3v+pOnlQG7VNyTGog0cwxXqXhA/E6+FKh2T3DOh3mkOEAQBrypShCZMz5zTajMwNY0npVEIA8YAFws8+yGnxobZe2dY2ohjH4qx/5I1+NCrJXfV4RQrYfC1dplM8o6UjNJAPxpClgg67DTSklfdBMjTnTpCCXlDsXB/SfpVYuyO0SZ/LVjfVDbgB0yn6VWLxR7ROv5aDQ0Q/hJ0Vr+UV6mcLWQgnTVIr1ajB26eS8g6fl5edVu2MX6BsAo/WjjwPZkxrrQG2P7encd/8AWovsqixqntNIOnOlnaUiR0pJEOTGsbzSlFJBI9qsYpX2gXd8xatMWqB2TqIeUWwpISFhWpOwlI0gzQjBl3l6zizr10Fl7B3W2lLIGVKIiTEfGpv2lOP+hsNpdhkLSCnJoTEglX6VV+HHylxbVzdOt2r9s6xCGiogKT+UEiddKlPoddUSvtIPacTtvBJCl2VssZdk+rGgqquXlw7bi3JGRBMGO9r1NaynBsH4iWl7FncUbv7Vhq2eTa23bNgJT3VBSQZkR5HSpLP2acNrfYbUjiBXbAKCjZlKQCD7Rywn31WGSPFJnO7joxXs1wAVEBI7vQeVHMBxp/DLpAL7jbKVSVpQFKHlNak19nXCymHXDY8R+rKU5VMkFU/yiNR1PKnR9nfC5LI+68fl0D2iBkkkd7XuxEnwp/ywZNMp13xYxcoSlWJ3Dv8AfbQR8DVYxrEV3qkoZW4pkHUrTlk/4rWhwHwqkPKOB44exGmd5KS5rHd72vXWNK9/onhJIYI4dxZRd3Bu0js9Y73f066TpQU4LY1mHtvPsKPZOKSojKcpiR0qK9bLy5iDFb2eCuEWVvJ+4LtWT2VLxFA7TWNO/wC/WKr/ABnhHC2G4DNrgjzV6+otsrN8lzsiDMkJUdxrTLLC9A/ZmYW6A0zOgESqoiy/i1+1Z2qSVLUEoSPrXMRuSD2DXXUDmelWLhWwFnauYg4B2iyW2ipOgH51eQ2oTlxVl4R5PicxG3bsbFnD7eOyQmSsj8RfNQ/TwoItKEguOEqJonf3CQ5oQpSZkzOlBHnC6uEyQDoKXGn2x8jS0htRLi9t9AKafdUyosNfin2lfy+FS1/sTAUYNwvutjp41DbbyiVGVK1J5k1UhI4yyEaq1UdyaK2IUhpbpJynQDrUJtovOpbTOv0os4UNIAkZUiBWkzRRHc0BKjB8ajrdA2pm6uwVHmByqOhSnDOwopGciSnvrAJ0palSqTBA0ANNDzrijMArI8E6k0GZOjXOBcbbxiwVh76lenIaDZSCCp5CfZWBzUkaEcxBrQX8WteHLNpTwXCkgEZdco3MDYD6V802rrlq6l1ouNrSQUqSogg+dWrAMbusR4ks14tiD7rOrTpdVMtqGUj6VCWLdo6lnUlxkbzeu9s0Cgggpka7ihTMlQCzpy8Knv2SMPsWGGlKU20gNpKtTAEDX9aCvXot1a6H61yyWzrwyXHQbZsu1lw6J3HjUe6a2n59KinHEt22WYMVXrviNaFqJBPlRUQxbTtkzE0qajXSdIqDiGKdph7LXNIgUJfxtd0TOgHXeoi3i5qZgGNa6IwIznTsM8NsL9OuLp1tbasoaQDG0zI86u9sshG/LfpVOwdwSvX8qffVmtnIQAANpq6jo4pyt2Gu2MAgqOmpodiSsz9v4trH0pTVxlEyQT76hYi7D1vEzlXPlpSSRl2Q7MypQP8AyzVutSezagySgbeVUW3uQ0syCTlIgCj9nj9uENhxKkFIA18vCkTSdFJQk1dB4qGZMgq6UIvb4vPqtm4CEq78c1dPKpab1sWq3wQUobW5vyAn9KpPCt+q9TLi8y5KiT1OprpwxTdnPktIM4ghwNpbCwlEa8taEYYoFWK26VhSgy1cJA37i9fkZo7jCYskODkoAwOtVDD3uy4ouHG3QkN28Ek6KkElJ6ggU/06xg+ZNy0T8USpYukiIMLBFV7EMZZwC3YedbU465q22kwVJH5p6eNFX8WsUNEtW9wSE5im5KezbEdU6rA91VWxbcx7FX8dxMlbSD6pKhoQNoGwAGwri+XE2+R3/VmqNIOMX+N3mDqxBGGW1u126GWkvuqzLUoZtAOQGprivSr1XYuv+1qUtAoShPPbUz1NWbFkItcFwmyIh0Mm5d6hbnX/ANOlV8Hs25T+I8ru+XIV6kW32eWTWG27a2S0yAkAAAEkwP1NIUSVE5ys9TsKbMpahSpJOpp1hEgEiBsDTWChSElQCjpXVlSDqYjWn0IiNBSHtEnkedOt6YrVdBLDHQsIIM+tQfnVpBBPjM1QrS5Nq+hw6oSoEgc6vDa+0GdCpB1BrgzY+DOiEuSJBUNRp5momISMPuNATk2p9SglUgyPHpUW/JNhcafkNSGKzdx6TAmYFHMNV6l4kCM4A+FV+7/GkA7DWjWGEpQ91zJ9+lBdjvoJLPQiYmmlqMSTHIAdK7mmTPypt497WZ2pyYHxg+sI/wDJHv3oXZKhxXkPrRDFz609Oy/zQqyV60jbat6N4WaZEa9dKQtyCR1pE5hBjlTS1AajeqImddMNrEj2T9KrV4fWCP5aPuOShUn8p+lVu9UA4ABsmg0GLD2Gq9XGb8or1MYcuGx/aK9WoNlgejsj4zQBju4ggaQF/rVguJKFTpvVebJ9OA/r1+Ncz7LIsT59ZqJ05U4PZEA7bGuK/GBgzEClBQmN6YxnP2nZ0uYe4FKCFBSSJiY6ik47xJh2N8P4e3b2qU4jZoCfUiElCRqfDqauPEGCMY9h5tnVKQsGW1pg5TvqDuKoP+leI8ALq7S4ti1ctlpzM2FBSM2xCvqKRxtGTBGE4himGPJesxnLqykNKBWCf7Z900dZ4kx2+XFk23dPg/hsYcT9Z+dQ8P4Kx+5uXblq/btlM9/tGTlIPURtvRtHAmK9kWBxFdIt3DLjba1ISY6gEToOdB4kw8iRa3nGLgR2TVmwRIWLkWzZnoAVT8aeu7/jy1aW4u2bW0gZlLYt2XUgRucsmozP2W4RlBeublxZ3VCd/eKkJ+zPBkaouL9PIlDoTPwofhihbdlfPF3ENy0u4F0xlbIEdk3m2kEJyydt9taJsYjxg+z2yrhNuztnuQywNuWaD8qH3nAbNs+tFrf3DYiN9/CRRWz+y/DHMrt7dXFyVgEydfia34YjOTIxdxm+QoO8RYM6FDRBv2kkH4amqPiV8taS86pJXGRMRp1/zVp4x4dwHAnLa1w5p1V2vvuFxzMEJ5adT9BQzDuCcQ4ntDetvN21klwtJUtJJWRuQByFPGEY7MlKWkUu2QXFuXB3Byonmo86u94l61wVnsWylhCEISrMDrHTnTqvs/ubPI2zeNKCVFUuJIk+QmjeOjCzw/bWJtXg8yylBcERPM/GhOSk0Wx4pRTszO4cUVZRqTvT9tbJYb7Z7YCdelRVINvehLplAO4ESOtS7habhYQCCykZ3CD8BVjmeuwY4VvOm4dEZtEjoOVcBBMzSXnS66Y0k6CpVowFKzrjs0ET4npTCdslWzfozXaL0WrXyHKoty+XCRJilXNwVqIB/wB6inXlNZGZFcSSueVPMmE7V1SJSc3SmGVwShR8qcUfW5yT7VTre3DbQJHeOpJ3NR7C37e4zK9lG/jRF4jr8KRjJEReiq60cqwYEc5pKjrTtuBnKjyGlYNWz6W4JsbnEuBsKevblxTy2ZUVgGUyQn5AV3FOF7lIKmUpeRzCdx7qzbgv7WXsAtmMMxO39IsWRkbW3AcbT010UPnWz4FxRg/EbHaYXetvkAFbY0Wj+5J1FK8UJAWbLjejM72wdQFBIIymFCIjzqtXzakAyrXnW+3uGWuINkPNyrktOih76znibgy9YQt+1SbpoDZIhYHlsfdUnilDo6sf1Rnp6ZnFugqWSdhUx9B7E5Ez2Y7RfgJgH406xhzwWYRmUTCUJ1UpXQD31cXeFUYPw6pu6Oa/vGyLhQ1AMd1I/t09808NsGVpIAYS7C16mciffrVit7gpQCpUDYVTsLdKXXEqOqQEq851o6zcynLMzFXo5Ww92qCM6SY2ih+K3Ke2aClQEpVmI3I0ppeI2zKUoddQlRGYBSoNB8ZSrGUtItbxCGHAoKWjvE6bCpTja0WxNJ2wzhi03mZbTISwjQ96SrpJ/wAVNurW3RZC4N6ltZ7otENytSvM8vKqlZ4ldYVhtrZh1KLdgHPA9rxo+y+L1oOgqSYkGYma5WuL2d//ANEqYq3U+WlNJVlDiSlSCdwRBqLg1k3huK9kyVZSBoTselSHrptCFZj3x7PWouFvquMbQtQ1Uat8zfMh9MI8C14u2pzDXUhOZSUhcDw3rN7Rwv4tfhJEqIR5gImtUWhKsOxJ1UAItF948iRH6VlHDlyl/G3FKgBdyUxH9AFdP1O40cvxalZEv0LuUJtUEgvKAWf6Rv8AGjSbRK/RMMZSPWLS2B4E600tDaMYfCTKG1FINHeDrf7w4vZcIOS39Yfd/vFNijwxCfTPnkY7xOvtcfu0A91KwykDkEgJFCilKroHTuQAAal3T/b4k+6TOZxSyPeagrdbZYduXYAQkqJnYDU1aL0QYontHezG41J6VKaGhj51EtEKRZpcdPrXR2rh6E6x7hFSmlJUJQZnppNFBQ/oSI91Nvezr8adTsN/GmndEiVaVWIkmRgQpJMacxVtwR8O2CEAiWu4fGNqqSdtNaMYC+W71bU/iJ+YqeeFxDB7LSFykjLA1qHfGbG4B27M1ISuEkjUmCKi35PoVwFE+wdBXAdBWLokvDT8oo1hpBS9P84+lArww8DH5RRnDVgIdkD2k/Sglsd9BJzTbpUdwmRrPupRcB0nbnTK1wEnfxp6JgnF1d//APyH1oVZK9afL9aI4sSVT/5X60KsVHtTqJy1vQrosRXrrPhTanJUZIpta4AgTSCuAYqiEOrVKVg8warl4qXEz/LtRxSjqDqYqvXh9aNdYrPoKDmHH1IB/lFeprD1eqT/AG16gAtb57qtTImq8kxfT/XR932DB61X4i+Mj89czOhFjWuFpUANqVmSpIBA86S4DmATvE04hUiCOVEx5aSDO4qDjCf2JqfH61OKtAJMVFxcTYNweo+YoMyI+BpUWb0Jy/hGZPKRRESQBynWagYEBlvv+iqflRJA9qdOYFZGZ4AmQdOuvOnEgZtAIFI0nYjwNKTtpvHx1ogK9iAm8Vpy/wA0ZN0zZYWbt8hLLLPaKJ8OVCcQEXSteX+aC8c4slvDLTC0EFS0B1/X8o9lPv3pUMykYpd3WK4mt4967vnsqEdCTAT7tBWv4Tw6vAOGLPDg8l51krLik7FajJjwrBUv3F3jlq3arKXy8hLSv5VZhB+NfUJbOU9oO8AAVR7SuZpprQ2KVSsrjloFIjKG1Tz0FVzEcHDi1d1RB1JGvuq9rt0mO8d4g61HvWm2rc3AU022xLrgUNVpSCogD3VzqOzslmSWz5/4laYt8Uctm0HMwcq1H+bnFCW+egCfCnLy4Vc3Tr6zKnVqWfeZpkK0jnXWlSPPlK3YpYEk5R8KiXDxbGiiBzE6VObAV5VCvWpVHLemQj6IyX1uKgAR1qVcgMWjTwGbMYJqMmAtKE++i3ZoewpttQBAJovsCBaXUOnLMEjnyp66whTKe17UK0kBI1NRnWi2oEGEjmRyqSnEIa7KcyRtPKtRlH+kuydZatQlLjanN1CedeeeB3KRQs3SjtA8hTanSTqTW4jeE0uAAlJmDFJDygd9Kg5lJ9lVeDyhuB7qajWkEe2mNfKiFhfqZdbcaecYfQZS42opI8iNqCIJWmRtSwqOe1JKNjxkltm0cNfbBieGlDGOtHELbYXDcB1Pidgr5GtdwPifB+JbUv4XeofCfbRs4g/1JOor5BaxBbJhRzt7a7ijGH4k9b3CLzDLpy2umzKVtqykEf8Aex0pVJx0zS+eGTePs1j7VcavcM4ptGMGebtLhFoXHnQUIMqUQO8rnAPjrVZwX7Qb5xRwviO6Ltq4crd6shZt1cipSfaR1G435VSeJeJL3H8dGIYwEre7NDZ7JIQCE9KiD0a+QtFnavIeDZUVKelISBJJECaDe7QFD9eL7LVj2JXXDvEzpW0C28Ap1qRGcaEpI6iCORBFHGcT9Nw0XWHOIcB3n2kCPzDlVCvLl7GOHbbOlS7nD/U5vaK2SJTPXKRE9I6UHscTvMOdV6O+tonfKd/PrVd1oknT2XHG8VYebccX6q7SYUk8xHLwquWmJ3Fu8OzdcQJ0yqqDd3bt46XHFCTuAIHwplDqg4lAGx3ocdD8rZpuDXKb5AbuEhagDGarNZpVbWFuEqKikZZJ1EVn2H3K2G23URmA1nnWkWZQ7hIc/N2aSnwNRnG0dWKbjKhCmwpKlqgqNIw0hnG7ffKpeh8xTzau0GVIHQzUS5K2HW3EGFNnMPdU4S4srljyTNEumweHL0q07d1LY6kCP96xDhi7DOLBbh7ouHFE+QrWA+7d4Fg57bMlbylOQd+6ox8TWF2a1Bx8g6hxz/v512zXNI8/C+EnZc8IcD/pl68e6hKlCTuonT61evs7Y7LCsXxUjUJLaNegzH5wPdWZv3BseG22gYU+4ArxFbFwxbpsfs0bS5ot5lTi/Ne3yiqzVJRIXeykIB7KNSpQA15+NCsYUlxNtZAgB99CF/2zJ+Qqw4ja+gqQCdInTnVbXldxVgrmUqUQemlUqgBJSTcuFagewSdEn8xqW0dQSRHTaoiXivusIJQNO0X+lSWUzqAT1KqASUjXQCmnzCT+lOJOkCajvlUeHODVosnIjOOhpgrJjUAVItHSm7bWme6sKnpUG+0YQJgZwY8qdtXO8InMdTRatATpl8CjKsug3qPfK/YnzMy2TSGHO2aS4NikE0xdrm0f6ZFV5jWzqTsr10r1o8hRfD1kNveafpQK6UC8n+0UXw9RDbpGklIOnhSrso3oJFSSJ1A+tMuOCIjy8K8XO6STp4UypWYZjPu1qiJg3FVSJ1/D60KsSO2J8KJYmrYdW9I86FWJ/aD/AG0PQ+B3MZnem1HxpYVABJ5U0rXlpVEIIWZGp1IOlALz8YeVHNCo77HWgd7Hbpk8orPoKC+HGWh/bXq5hxhhOn5a9WS0AuCwFJMgSQZquKP7afFdWJWoM7SYqtOH9uOv5hyrkfZ0ItC1AFPlXSshsQPOmlmS2YjuiaVA1giBvRMKCiUa1GxVROHpMCBm38xT5nNqBTOJg/dw15q/SgzDOAGTdgRJYUflRBKjAMHzodgOrt0NJLCtfdRBAkAidqyMxwxnE66V1MQrnpSdTpShsoCiAr+LPIt1uvOGEIRmNZPj+Lu3D7rzivWOeOw5D3Crp9oeKJtnBZoUMxGZyPPSsiv7krUSTqT1poR2CcqQ7hbqlYzalK8iu2RCuhzCDX1JdYuhMBLgVJKQQdz1r5LtT64GDpWg4ZxrdBpGdoKS02EkhesjSYPWjkX8GwTiuzY38ZQ0ASoSDVd4o4jaXw1ia0rSVlgsog699QBj3Vm2JcePvJPqlBP60BOKO4gXVKKgmRpOk1KON3ZbJmg1SEkgqIJ0ptSo2rucARSCQeVWOWyQw4J1r14iUhQFRgSlQ0qQl0LbgnXpWBYPQId6URYWfRch5KMVCW3DkjaprQytCRqdabsaC2MvgFEEUKdTkUaIvKhRHOojqZ1pkNIZ05V6vJ3g10iBtREOEUk9KVzrxFYw77JgbR8a7NMoXlMGYp4b6VgpniQRrTYUtteZJKVDnTm00lacwJ5ig0G3domIvGrlAauQArkuugXFgh8JSHEOt5M/NIJn9KGVJt71237s5kdDyqUovwvHIpf7Lt9m98wnii3tVqbKX0lolYhJkEFJ8IqjXaAm4dCDIQ4oAjmJNTUoZufW2yy28NYBjWmX7cMWUqPfWR7qKkJLA9vwiJOxildoQQYEimQcpA60oGDVTnTDtri7SGwlxKgYjuitL4fvzdYHbuMrSshGXwkcqxnerBwljisKxMNurPorxCXATt0V7vpQ4oZzemaxhTqXXSHJSufZ2Aoo/YC4T3U+M0O/DX2gAkDXxo9YXKHkJAkrOgCdSo+VcGWPBnoYcinEF4TcLsrxGHXb6bdkLK2VrRISoiI02B61Xh9nN5YOPq+8MNuEuKzAtuFJgmdlCrc7hAvHA/eXJsmEyUOFxLa1qHJM7eevkar2LcQJssMFnhDby1J9py7aywByBkz56V0fPmulI4voxu24A6/4dev7qzt13Vpb27RlSluanWNANzoa1jELi2t8Lw6ztHErZcuA0VgQEwiQD0JrBG+K762xDtLi3a1KAcundSZj3zWjYXxErFsGxD1YQU5bxIGsKCwPoa7m03Zw7Whzim/afuMiT+GMuYaa1XcPaTc3K1LTnSgbTAJ8a7eulxSpJkmZjnUjBkkW7i5Azr+MCnbHSJhLhVAUhAAgACYFLShIklaj50tAOYgR76dCSNezA86yCcAVl0GRPzNR7mAkaaVL0SJWoHpBqLeEryiAARpFWiiTA+JOFDjCRJ3VvpO1OWjwCQeZGtRsQQ65ejKU5EJCdedPMBYICgCR02qiWhbLZhVznt1IjRAkEnenLlRFu8CfyK50GsboouUJSSREEjYUSfX+zuxB7h+lefnhUjoxytAG7X60GB7Iii9gv1bgkjVP0oFdK9amT+UUWsFHI7/6T8q50tl30FMwj60wvumZMTXSvu7R5UhwjmfjVCYPxInrqEULsP3gbezyFEMRXKU6/kNDcPP7RvsnrSh8Dm40pCpjrXQrST0rhVrqNxVEKNGZNA74evEbxRue8NZMUEvp7UcjHxrSMgrhygbdPlXq9h/7snyr1ZMxbFKB1Bka6dKrz374TyzCrAoJQshOutV+4JF4rzFcj7OhFjWBmQNhlFdQpaQCIUDTbphLZzbpA032pSU6ABUp60QDqjGqo15b0xiWuG8tCr9KdKhEDemsQAOGnf2lbeQoMJGwH95f1AHYrn/20RQe4k+AofgGt26OrK+X9Jqc1qhPIwN6yMx1JMEH3GulaW21uL0SlJJPgBJrqUwTGoig/Flyqz4YvVtk5nEhof8AqOvyogMZ4sxRWIYzcXSiQHVFSR0EmB8KpzqytUx5UUxx4KvVJGoTAoWwguOpSBPh1q0VSIZHboJWdjlbS6vnsDzr1xdt26yUGXDpApWJXoYbRaMwFoSAtQ5HmKEobU6qAPM0VvbM5VpDynXbtffPdGsDYU8h4MtAAEDNvSSAhORG/Oplkwl5LjSxKVJ18KzZkiOLoK3NLD461GurJTDhSg5hyM61GCHP5VVkkDk7CnapPSlBzTQ0KIdTyPwrwdWncmtxNyCeclQHU1OcORAHQRQixcLl40k7TJoq8dI51ui2J2myG53lTTBVKY2pbhINMmKKCxKhpPSvTmSDXeRppJ78TRFbHIrsV2vDnWCJUmuoUdjXaSoayKxqHNhTybZ4sF8NLLUwXMpyz51HBO42rT+Abg4hgjmHvozstrIKYlKkqGoNTyT4Ky2HHzdGWuJgzyNJmjXE2FnB8cubAGUJVLZPNJ1FBIkeVMnaslJcXTOhSgQpJgjmKcfuHX0pS4ZCdqaNerVYFKSVISZrusA17Wup3IokzyVa0onKoKipuDYS/jOIJtGClJIKipWwAruM4YvCb9dopwOZdcwET7qHJXQ3CXDkahwZi7eKYSw2pYNwyA24mdxyPwqVwjdXb905cuhCm2lrQjO6pIkEj2U6nymsgwnFLnCL1u6tl5VoOw2I6HwNXjgzH0qu7lkpCA44p1COkmSBU88bjZX5WnOn6aZeOIuLr0h9QdeKYzqjQdEjZI8qD4my1cNrkEpIOg1p5bkgrTpG9cCu0b3GXlXAnvR63CKiZpxHam3cS6EK0MbUY4Qxjs0XNsT+LZOIGvMDN+lXBPD9veJUq9bStB/IvbzNZ/jmEvcMYuh5gKNqVSlRG0/lPur1sWOahyZ4edw51EP29x6U2lWb2tdPKjVmtbVmnIyNyQPaJ8dNqoGG35ZIazEBJgD6VpLCkNWjYUQlRSCRNXjsixKHbqcymwE/9KT8jUhN8ykQ93D1UhQFcaurcmPSGp6ZoqWkSnQiOoMzVEKzjbrL6JYU25G5SQahPgl8ZgIgUu5w+3fSVKaAWNlIORQ94oUt+4tH+xedLyFpIacWBmzRsfGqJiMEPtm6vXnWLojMs6TT7VvdJTrcnpEUHt7R5IKUuFK06jxFEmHbtpQkhxPPnTpMUN2GdKhmczDaIowpcsr735TPwoFbLLkLbXCuYNEkrX2LgXM5TrUc8LVlMbpgq7UO0SP6ABRfD1dxcaezNArlcuJk/lFF7FUtmOeWvPSOpvQRBmSdZriiCDNJCgBFJUscgNKcUhX57gnWUaaUMw4/tI05URvz6sH+k0Mw/W55xlpfTWHtdhtypJkb6VzSd+VeKjGse+qIWxBEEeRoJiH4w99GzoZI8aCX/wCKOutaXQV2FMP1tk6EmOtermHwbVHlXqy6MWuSFjTQnagN1AvFctqOpWSsHLuqaBXel2rXaK432dCLArvIt9Rogb86ckZe6I91MqVDTBBk5BS0GUzmnxG3wogZ0EE5jpp8KRe/+GrnfNHypSiNNa5e64YuJMK0/wDbQYUR+Hz+3qG8tq/+Jqa1+GJG4FQOH4+8wOqD/wDE1PZPq0xvA5RWTMx9Jyp03NU77RLzs8MtLcK9txTh8kjT51bhqPrWW/ahiAF+poFPqWUtgA81amjVg6MpvHC5cuLJ3NKZV6O2Xj7R0T50zBW6E7ya68StYQkQBoBNdJy3bsQkLecjckyamgBlsAb1xpsMok6nnXQCtQMaTNBjRVHWkSZVvNEbFOVpbx8hUSCSANSaJZC1ZhHONaRlEga4c6yTzqTkDFtmPtq+QrzDIK86thSLp3OqBy0rWYjDWSaSppKt0ilp8a6RNMLQqxt0puc43CTTtwqFHzrtoIznnFNPTmJmsisdIaXCtKjqEUsr1NIJmmAzlNfxk07OvWm4HaCsKx2uikzpXgqsNYonWvRNcGtKrGEkRPStd+zCyDeB3F0oz2jpAEaCABWRpGZXLyre+E8P+7uGbS3SYUWwtz+5Wprl+mX60dnyRuTZmv2i5XOKSEicrYCo66/7VWLbCbvELrs7RhbhOpyjbxmtzueFsIvb1V5d2qXn1CJWox8BU+3s7e0a7Fi3bab/AJUpAFJHOlGkWl8jnJts+esQwu7wx8NXbJQo66mQR4EVDrZePMDdxLD1KtLfO8kggDkB0rG1goWpKgQQYIPKujHPkrOLPi/HKhNc1CpmunarPwXwwjiXEXGnXlNtMpC1ZR3laxAp5SSVsjGLm+KJXADrbXEBbc/jtFAPiINe+0DD1sYubiO6sfStKtuAsIsHGnWrdxLzZzJWXyVTXeIuGWMctFNO3BbWB3VhGYAiuT8i/JyPT/DL8PBmAnQaVJw+8XZXjb6DqkzvTmKYc/hd6u2fEKSdCNiOo8Kg7V2do8htwkbbhlycTsW3wYQseynWTRi2bDQGaM3QbCqLwHiNv92rtw4oXCVSrMZEdE1cQ8ANAST7Kevn/mjg+WMXzZfP9kpR4xDKXU5J5eFRb62axG1Vb3DaVNLHfSRoEj9aiIfOqlExMD+o+HhU1t2ACTKzrXfytUcHHdmfYvwk5h92m5sZWwgpU4hR1Rrt46VaLHtrhoPthtttWqVqGZavGNhRlAUQ4oJEiQlRI9o7n3bULVZdiw7csha5V3WM5A31IHU70nGtoyb9JqLZahBfcM84EfCKYNs/bnNbuzzUkiJHlsflXLdDLyc7TixJ9pLhGviOtPFTrMqXLrfMgd5P+aMZILTR1u7RcZkQUrTulQgig+NvN29gp90CULGXXc8qI3KUPJSptQS4RLTnjy91AcXuGr6xaQqEntFZ09FJ0qiEAacTAVIUAoag0Rt8Vtn0BS4bWNyOvlQ77ut4Mtk15FkyyokIBQdVJVqfdTKwaLEw4y6YbfTm3kGp7LriUlKoWkiJHKq6MOaW2F2xbTOqVQZqbarv2AUKbTcN7d1RCh5TWa1TMns7fJW26mU6FOh8KK2DkMk/2xQ54qu7RYZDyy2QotqSStBn5ipVio9grXoK8/JDjLR1Rla2Ew5I5V5S42phCtI1B866SSM3KhQRm+VLSemU0NsD+0CP5am3qoZH9sUOw5U3A22pWthQfCpMV4946GRSUmCSd6UdR4+FOJ6JBJVFBcQ0e11o1EERMzzoNfz2yYHI7UsgoI2Ai1R5V6u2EeionpXqyCWqAlwJ1A0Ou5oHfD9rO21HNe0TICTPLzoLf/vZka865WdCDQALNvJGqRTreUAkcqZJm1tTpojf30slC8yhomsZi1BISVHc1y6I+7XNeYPyNJJMA6Geldfn7vdHiOfhQYCLw+oDFEHqD9DU+3VlbGvLzofw+QnFmCToZqeyfVJkcqyCyS0M0ZiAk7knlXz7xziXp2K3Dkz2jqlDymB8hW3Y5eDD8EvbgHVLSkp8zp+tfOOL3BfvnDqQO6KrBWyc3SIrAhK3NdBpS7dqTmNOJbi3A6mnUJyojnVGySicXKjA2p1por20ArgQdhqanIbDaAkDxNLZRI4yylKgdz16U88dIrydPOkOK3pWP0R1rygioqzrtTjpkmmt+dMibOppUVxI8KUBOlExIttGlmOdRrleTSdaksmGSTtM0OfC1Ok8uVFFPBpSzyps5zvToSqd4pCgkbmiKxIChXie8kxSJVMiPjXs5WQI2rE+S8Hp31rgMmu5SdhXQ0ojkKw9Cga7udK8EADU062ADsKw1BHA8Dv8Yu+ys7R58iCstoJyDqegit9s7dTdq0OiQB00oP8AYM4lVvjVsRzZX7oUKsz6RbvPME95lxTZEbxqPkRXF9KemdnxZP2cRlcFBIVrzjlUY7jmKdWZ1JppYAgaVzxR6LdHJMKMjMnUAVgnFmHOWGOPlacqHlKWiPPX51uqo17yk+IrIvtHDwxVorSOyIOVU7mZNdWBUzh+zcLKYmDWu/Z/w1hyMKtsTLyl3L6TnAcgJE6CPdWQIOta59nL2FDB8ko9Lzku5jJidIFUz/5IfJTns0ZdthyAAQhZP9ZJqDfPNMW6wiUkbJTUtLlgpWVvskLO0pg1BxZwIZIDYmInlXElbPSekZbxrZC6t1XCU+tZ1Om6edZ8dPGtev7cuMrzJEKSRHhzrLL+zNtePNCcqTI05V6GN6PG+mO7OYdfO4fdt3DS8qkGa17Db9rELJD6FAlwDMR16eFYsDrrVn4Tx02FybZ1UMuHQ/ynrXTF0cZqCXAXAoiEoEJHj0qQ26YzT3iYEHnQ5p0KHdVM1JSslQI2AgaVS6GSCalw2lAMfln6mltqEoA0A1AHKNqhIczKkaaZR+tOIcAUYOwjpTpgaELbQzfwEZEPQoKA0CuYPn1qQonJznzph9wKU0D7GaFDrPdHzIriFHs82adI1Oo8Kal2hU/GQ7pfYykGEuzE7BfKq3iNk+7dvFFwhiXCqFNqUJIE6jbUUYxlR+6rlYJkZQnzzCKhOXYtLx0POqBASr8OZBVl08j8Zpm1Qju9A9nD75xRCcSsFlO4K1JI9xG1Tk8P4g5GZ+zUmD3kunpPSo7uJWj+LejO2oWylyA6ltQcjYwPPlVgcwprC7k+jXjyEgBSFJXuDr7JmDSY5qTpGyRnBJsZsOCMUuoctbpvsHAFB4OAIBPmJNWjDeAb1DXaX+M2yWwJUptB0Hvio+A4rdNPvNFBumuyU62EAA5gJKTyk70KuOM7nGFpZcWWbUxDQEa9VdfoKdpvoVO9lmxW2wG1wp+1w+6dub9xISLlCoyQZGogb8hQDDi9iFw+1cpSp4W7i5CAlRWgSMxG+k1xKiDlUoQOVOm49GQ44ylKXlp7MuRqEnQ/Gp5MdKykJeEXcd0iIr2aI6HlSEJBG5FK0iCCTXMXGLwyzO2hih+HfvImNqn3Z9SOWhofh37yPKlfY3gcEalW9K2VBOlIGq9ppwzM/QU/gh7UKGmk++g+IR2w06jWi4PeTA50IxD8cSOsUsuhohCxM2qa9XsPP7KivVkjFqBJUFEACRFBsR/fFacv1osSZHhGs86E4n++qGvMfOuRnQgyZOH2ukd0j511otlOo1GlNJP7HbyNhpTo1gk7DQnWKyMxwZm0ZdMsR5Vxz9xe5kZd/fTeYGSBHvpazNm7ofynT30H0AiYDP3qxBG9T7dJygb8qGYHIxNnz1om1CUSFAQT9ayCyqfaVfiy4aQ0Fd59zUeAH+awhI7V8SfE1pf2vYiXMVtrJJkMtAq81GfpFZvbJ7xMSeVXitWQm7dExCQGT1mvCRAy0+4jKygQRzppIk85rWEfYQB3yNakHWmkJygDanBIpRkKnKKjvL91OrVAqK4qa1GbGlbnWaQkGlKOtcGh0phDoFK2rgMV6fCsEeJCbcDrUUgEyo6VKVHo6SdABNDnHS6CoaIGg8aZFG6QhxyT3R76jq1PeV7hStVCASaeS2hLc/moknchpCI1IqS23oVGIprcyaeCj2aU9KwySQrMeVcKopMmuVhrOz40tBhQ1pvSugwRWNZr/wBh2Ihjit+zJEXVqUgeKTm/zWl8WNiwxxm4OjN63kUejiNj70/SsC+z/GPubi2wvVHuNr72v5ToflNfQHHb9ti3CLq7VxK3GgLlhQ5lOsDxianOHKNCwnwyqSK67dpSCCodKgP4o0iZWAB0NZXiHG92tJbY7vVU6mgLuO4i+ClT6oO+tRjgO6X1pPRqWJ8Y2lkhQU7JA9kGazDiDHncbvA44ISiQkVDC85lequpM1GIAWQavGCicuXNKao8nQCrjwLxGxgN+96QAlt9KU9rElEGfnVPivTWlFSVC45uDtG9o43wm6SkG8ZWeQI1rl3iLWIolpUJAga71hLTikKBBgjY86L2vEL9quHFr92xqSwJOzrf18lTNKvFpQ0QDOkQaz7FLO5usTV6J+I22pbhmAlAGpPKKnt8TtupUpxeiRME6moDOM2XeunLYruUqU4vMo5FJA9WjLzGaCZ6VbHHZy5sia0V522eaKQ42UlR0SRBpBStpZSUlKgdjpSnn3X31PvrUtxasylKOqp51duHrTD+IrYem24W+2oIcWkkKIjQyPKqs5IqxfDGNm6YFs+uHUCErPMdJq1NvAwlOvUzoaaw/hjCbDP2TClKUkpzunMUg9KFW12WL1/D31BD7CiknkoclDzpoyvTG40WVu4EDX4U4HgE7iNzQXtiDm2HLxqQ3cSIJ86qgE9x5Slst7lbqV/PT/NIXdcknRSjAHSSP0pls57tszBBzK8OnwH1qLY+tQy+tUNpbWtSjylRNVj0SfYRDloFMN3riUoKgszzjan8QxzAxckLSwV/iZzESNiPGstxrFHsQxZx850szCE9EjaomUKgamam8vgVE0dnFuHLrGELW42i4cdSUuhCyMw0HlVhu8Ew+wt3nnH31ur7wSp3NqOfWqpwnwoQ61iF6IDffSkj4E03xJxJ6Rib1vb3Kn21hIzBATkIOoJ3Mcq0Wo7YZJy0WLA7k3eKYe5bKQbdThQchgCUnQ++qm0/fsKKHLVCwlRG/Q1beFrFNljDDqRkS8tIU3+VSgQZHjVcdD7WK3qA4cqbl0aiRGdVXWyEeg1hl4i5QG1BSHEDQq6VOygoUk7K1nrQNh0odSspAUkz3aNIcCgCnY6zRatDp0MQSdgD9K9mGozfKlvJyrzclD503olOmutcElTOlO0NXX4AnoRQ7Dzluk6cqIXIHYg+dD8P/e060j7GQeR15ml6ztrTKRqY2p/cE7U4oiRnAnahOIfij30WHtDpO9CcRT65I33oSCidZCbRBHlXqTZH9lRXqCQS1Eaf5oXip/bFEeP1os7BCjuCJHhQnFE/tcedcjOiITbI9AthzANOkEJSSdDsIppmfu63UJJOb9KcClIIK06bVkZnCRlgEg9IpxWtq7M7D60klJAMQNeddIBt3Rt3Rr763gCDgpjE7eB+b9aJtTPSVkHSeZoXg8/eTET7Wmu2tTLl821hdvqj1aHFTPQmgkFmE8d35v8Aie7ezSCsgeQ0/ShFiwVJCyYAr2Kkv4muTJJ186fs1pLSgkeyrfrV/CGnIeeMoANNtJjU604rUUlJABoDDsn3V2dKbzVxSulYOjzi5qOTNLUZNNnXpRQrEwOdcnXavc65mFYAua8N6SDSqwRN4si1bQDqr6VDeMkNJ2SNalOgqU2N96hgEqUo70yCzqQBypQ1JFJBk14HKdKIBUQIpU6U2VSa8VcqwbFlVcmk612sYVM11O9JFdrGJdq6pp9C0xI2rROGuJnnEt2l04osokjv5R5SazMLUkZkmFDY0wu4dWmFurKZ2J0oonPTJ+NW7Nvjd2zbOJdZQ6oNqQqQU7jX5VEO1JbPd13pRNYeKVCRvSHfaCh5Gl0lcFBHSgaXRwGRXjTaTBpdYVO0dSqFxTi0hQpiYUDUgGRWNF2qGW3AhYKkhQnUHp/mpl08w6oejMrbPMrcKyRyHT4UPO56UUwu1FyoALZCp/OvLRukSStjbNhdXyH3koJQy3nWuICU6b/GjvArrjfEbTaD3FpIWOsAkfOgd1drhbCDlaSoyEq0UevjVm4BtSb5y7IgCG0nxJk/L60LKVRpLfsxFUjjtIZxWxuWhkdWycyhoDlVpV2RGUDU1n/2ivAYrZNTIRbyfeo/4rBJOH36rxAKknMBrG9SVPlkzOvSqdhuJG3IhxaCBGZKoMUauniFpIUpTSh3Sdz41T8qS2ZY3J0g8xiCnFFtKe8UkT1moWM4r2DKcNtwZkJeUN/7RTzNmbzA2nLBta30OrFyhoEqSkxkUfDcecVy5YQxdWb9yptN8q2SshwxKpME+MCl/wCjnpDv53D/AEVbErcs3ymtQUmCKuHBfDibln7zuGyppOoBHIc9aAPtm7ujcZUrKlZSQZGnI1oeA4q1f8G3NgzlYvWUZEpXpn8qvjirs5pWRLvErjEsR9FsFhFqxBOmmh9onn5VWLG+t18YoCWWXELUpKnFoKipR3UPfsdhUjF7xrBcFNogpcv7iStaPyeVRuDbdn0x64cWhPYsmAVDNrpoOdNNpySF2k6NOwxpCrm0hI0fbIjl3hWfXLr68Zv0NtKUU3boJiPzqq+4Q4lVxb5LhhQS6g5RuNRVYvEFviDGEgSBfvD/APs1df6IQY1a2by8udSUwIjejDDCW0BJJUUaiehpq2EAaDbnUkAEzsYIqiVDMSoBaFJ6ajSogIze6pg0IO/iedQ3U5FrRroeVc2ePpbGxq4PqPjQ7Dp9KGoiplwr1R99DLK4aZuEKccQkdVKAHzrll2XXRZExmOnjToWFAD40BueJsLs82a6S4r+VsZiaEXHHzSTFvZkgfmdV+grckCmXXulQPX5UHxE+uE7a1Vv9e3eaRb2/wD7T/mu/wCr03jqTcW6Wz1bV/mlckwqLLpZk+iomvU1hjzdxYtqbWDOoHOK9TLoxcVtlCFCeU0LxfS7kc5ogoiVRMRzNDsUUDcJI3j9K42dCCLB/wCGW5nWTt5CnZVBK4ynUa0wyZwy3TAnMfoKeSkBIIIJ2g6VkA4BAGb3Cl/wHBEd0c/GmzJ5xrr1rqY7Nzf2efmKzMQML/8AEWQde9oPfTXFdx6Lw1iCoy5lluPNf+BTuHaYg0ST7VV37Tb30XAUspMF25cPuT/91kaRjb7hW+4sbqUanWbXZMa86HtpzOx00otoEwOQq70iEe7OTvSEnWK4CSojwpSEhIk/CghhfKknaulQVqKQTWCJO9JNdJ0pJMCIrAEEx40mu7bV6iAUOVKpCeVK1rGPGck7kVAUDNEOXhUFzRUUUNYgaV4mklVJJok3NC5rw8abzV7MetYHND0+Ncz+VMySNDXq1A5j4cHXWvdr3SqDA3MaV61u7izL3o7pR2zSmXIA7yFbjUeFM96fPesHnIdL3LWmpmvBB6UsNzvRFfKQtranPGkIRlpdAtFaHGWe0Q4qRKdhO9M3GUAhO+gPnXjSHdEAeNY0uhsb0qm+dOTpRJRehBmnkHuDypk60tvUEVjRexGxpST3h05xT6bC6db7Vu3dU3OXMlBInpROy4WxW7hQtS0g/ndOQVkLWwZbW7t0+hpsEqVoBWm8P2qLFtplEEJWMxjcnc0PtMCZwVpxIUHX1ISVOZdp5J/zRTCz65AmPWJ0pW9lUtWWRHtbDfas2+0UxjzJG3oyI+daOgwCAAYms4+0Qf8AHWfG3T9TTIEuiqIcyqHSjds6q8tgkLyqQQO8YEVXvHpUu3fWAEz3SRQktGxyaejZ/s9wi8tlvuuPN26nk5EyjMQJ3GoE6VJ4n4EFy4y7aOpSoT2pdJUVkmc2nPw2oBwXxI+h9tsh06icuoMdela6+8w/h/pi0lpvIVqC0wQANSahilGT4nRm5r9jH0cMLw1am0gvZ9Myu7l/zSPSW8HuXH1lKglOUJI1nrVkxjiDDVIYSw8S4+gOIQ2iVpSdZUPyz8arV5hD18tD60FZXASAIIBruUlFUjkacnbKi0y9iuJqIQe8omAmfgKt+Gv2jC3LWzcdcQUJJXkSADuQTuQOVWHh/hq3w1ldy8CrMk6pVl0PRXLzoe5hDNu+PRrUozFRhbiVLCSdEkDRJ08+fOhTtGuKi7CvD1r22LWcstKJfR3iRKdR4UOdWl/GMTcGue+fIjX85q2cJ2izjNiVIgJV2isydRAnesoVxTcsvvJYZbzKfcXmWSZlRO3vrojNKWzliv1Lww2omNqcun7exbzXNw20QM3rFgT5dazy54jxFZKHLtQJHsNwkfKoBC3Vds4JWoQZ1PxqjyeINFyv+LbNrSyBfcOqTBCR5n/FAXuMHLd0ofYDh3zpMEz4UGCu0LY95050Oxj97SY/IK587bRXEthy84zedbKLe3Sj+pSsxqtv3Ltw4XHHCpR8Kjg61yTPzrlOnQ8nOo5RJJ5CithgTl2QXXUsg+8/CnMPwtbdsm4WnvLEp02FTG3FNq0VrNANks8ClxALGIJJ/rQQKA4rgl7hDoD6QUnZxGqTV4wi9UpSUKNP4uhD6i2sZkKBBBpvBU2U3AeJH8KQttTbVwwoSG3QYSrqI1FeoPfW6rK+dY1hJ0jpXq1sx9DqM89YiaH4p+OmY2/QVOPskkiTyofig76JAn/YVys6ET7Yj7uZMa5iPlT4VJPdCQQJkb1GtQPu5rqFfpT6EwSNRPOigM6TEkxvvNKCu4vf2OniKQUgKJHsilJAyqHLKf0rMwOsTF+0Z/PO9Ub7WLqH7e2kwkrVE9Vf7VdrTS+RBjvmsz+1R8q4suWp/DVFGHYs3oplrq5PjRCdDQ+10WmpsiNKqyUej2gWk7zXSZplSyBAEmRThMkkCsMdmNK4SK5Ou1eO1AxwnSknauzXDrRAIMV4V4xEUoCaxjo+NLikUrWgE4QOlRX0g9al1GdooDIZTrXgkE60o715CMywmJmnJVs6pIAACdabyk7Cp/Y6kxSSkJ2rFPx2REtnypYbA3p1QikmgFQSEhIrsDpXq7NYY9yrwrsV4DSsY9NdrkV2sY8d9qYeOo6U8TTLu4rCz6GxS6RSpokUcOhrrZ74rldTooGsZdmjcG5jgqgJA7Ux7wKsIJOpmRzNVvg12MJeQDJS9t0kVY84UkAGKYoQ8RI7Vz/pppvDT64a7LFdxFRCl6H8NO5prDVHtxzhQNTfYy6LM2RqJNZ/9oiR95Wa57yrfX3KNX1skSRrrt1rNOOLj0jiF4A91oJaA6QNfmaZCy6KxUm0aW84ltAJUowBUY71YOFbVN1duIIJKE5xB5g6Ca0hYVZov2dWDaFB10erbcVmUojL3d5nlvVo4h4hCLlxpy/ZThd1ZJ7NbaS4rMVEEpAEkqG3LQ0H4dxC1tmhavJDbTkr1TlTkUdUk8yNZ60RwS2wC2cYctsecQy0FLXh7aUqSUqJgaCdJHOlSS36Vk23sYwXApuyFPZ0BCC2z2CWw2mNJIGpjrVms8IbVaLu32lISjMCCJIAMT76Jsp9aE27KVtxCl5oIkaQOf6Vam3lDDkurtXAvIJaABV0jz50yfpGTKqMPtbazS2Et9mUZUpUNCDy169KAXGGWlrcpZtUMoaQkAJYjLJ1Oo3NWji96ys8IeNzcModWnM02+gLS5H5Snpr4EUJtLq1urZpxDjbwDaQoobCMqiJjKBA8Ip4ZE58SeTHL8fJLR3Dwm3av7gKIUzZvOCDoBlNfN61wcjYKlkDvc53r6Rxl1FpwfxBcJSUlOHrSD56V89ItwhIzAhYA251RRcpaJx1AjMMqBzrIK+YnWppWUqQuRm2I3pKlJa9Ypz1w123FR1PhSyoncHYVVbVI3Ry1Wo3KoAIB1B86g4xK7wax3Bzogw0plkuLACl6jrFDcUM3YjYIAqWX/NFMS/YghGu9OMNp7dGfVOYTrypG1LSY5x1rnOniacq3a7BKUgBAQAkdBGlVy+Z7J8mIB2o1g1+nEMKQSoB1pIQsfQ0MxckKA21pn1YELwtwh9OuxFH8RVK0HqKreHfjJEc6sN/oW+sfpQXQSk8RNZ8XOXctpJr1ScaTOMpkxNuk/OvUDG1leZGuuhgxQ/EzKm9p0+lTzqmdvKh+Ij8I/8Ae1c7LolWiv8AhrQP/M/SpCQSRCtfOolqT6Agf1j9akJEiZIMxpWAOZsqQTrHLrXUmQqDIyn9K42kFRTypI5joFVjEG0H/EWwf+ZHzrGuO7wXnF2JOggpLygCPDStktSfvBB5hyfrWCYwtTmK3SlGSXVfU00OyeXojsqgT41MSqdJ3qE17FSG9Y86s1smuhwe0ZpydjTcd6ljlSjI4TrXJFeVvXI0oGFSNhXDXCda8raiYSaUmIFJ5UpIrGFV6ZPhXq9QMeO1RnRrUo7VGc50UZkVW9SbFA7Rbitkio696k25hCvP9KYEeySXE5YBqOs972TTsSJk00r2jWLMbV5Uida6okmkc6wosnu0nWd6V+WuDlWAd1869Hia6dK4awT0edKCR0rw2rw2rGOZUjlTLsZoHSpHKoqtVKJrE8mkJrtcr00SJ2vCvV6iYu/Bjh7O9QNu4qOm9WzeTyFVDgk+svE6QW0/WrYrSY0oroqRMR1UrX+Gk6UzhqoeH9yfrS78mT/0hTOH63AB/mH1qfoy6LKlzKgrMAIlXw1rIr91Vy89cLMqWorJ6zrWl4u4prA8QWjRQaMHprFZW+ok5TsDEUyJy6GIq0cNNIS+HC6hrImYWIz+VVcak1beGUC4ae7XvhEBIOw3rSsONWXp3CbZ3h5WMtti8UkpKkqCoWJg7HcToatS7pzD3rW5YsezVhz77ZRbsqWFgtICVOZQTElWngPGqe1dPWXD5XbLU3nfSCEkgDXlVu4StLfih7028aLFxbXAXntXFt9qqJleveqPp00uIf4atcRWq5vry8curi4aQtGdHYoRMkIDf5dIkmrsldwbNtSUNF4hOZObujrBqu4PcuPM4gpeXMhIcmNSVSTPwptvGb1GF2r6XAFuOICu7pBMVRHJPs9x3hNviOGI7e5UyltRyyglGY7ZiASBp+lBsOsfuphbLSluoWQoJW3kMQOW499XrE7MX1ipHbv26x3ku268i0nwPyquXbaW8QfaEkNqCQpRlR0G55mnxY4/k5ei5c0/wqF6AHF7pb+zzGytBSp7smYPivb5VihQVggBWedFSIrZftGWf/x65/VfsgnyFYtJCPHqavG7ZKP+UIcaShU5lZx7QUkRSFLbERGQcgOfSm3VEZYO+9IO5HICqSddCjtwvOocgelCsT/fFgRpA+VEQStxIPI0LuzN08TvmNQysvh7I1LSkq0rgGgp9sbVF9HQXPhyzRa4Wl0klb3eJHIDYVGxZRKxpUzh5al4SEqM5SQPKoOLav0z/wAi+i8M/GSeU0fxH2kAwaB4SB2yB40cxPRxEdKC6D6VDiRfZ4gwrmWAPnXq5xWPXWR/8o/WvVjM/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6" name="矩形 15"/>
          <p:cNvSpPr/>
          <p:nvPr/>
        </p:nvSpPr>
        <p:spPr>
          <a:xfrm>
            <a:off x="0" y="3666172"/>
            <a:ext cx="6444208" cy="1477328"/>
          </a:xfrm>
          <a:prstGeom prst="rect">
            <a:avLst/>
          </a:prstGeom>
        </p:spPr>
        <p:txBody>
          <a:bodyPr wrap="square">
            <a:spAutoFit/>
          </a:bodyPr>
          <a:lstStyle/>
          <a:p>
            <a:r>
              <a:rPr lang="en-US" altLang="zh-CN" b="1" dirty="0" smtClean="0"/>
              <a:t>“</a:t>
            </a:r>
            <a:r>
              <a:rPr lang="zh-CN" altLang="en-US" b="1" dirty="0" smtClean="0"/>
              <a:t>不</a:t>
            </a:r>
            <a:r>
              <a:rPr lang="en-US" altLang="zh-CN" b="1" dirty="0" smtClean="0"/>
              <a:t>, </a:t>
            </a:r>
            <a:r>
              <a:rPr lang="zh-CN" altLang="en-US" b="1" dirty="0" smtClean="0"/>
              <a:t>不</a:t>
            </a:r>
            <a:r>
              <a:rPr lang="en-US" altLang="zh-CN" b="1" dirty="0" smtClean="0"/>
              <a:t>, </a:t>
            </a:r>
            <a:r>
              <a:rPr lang="zh-CN" altLang="en-US" b="1" dirty="0" smtClean="0"/>
              <a:t>不</a:t>
            </a:r>
            <a:r>
              <a:rPr lang="en-US" altLang="zh-CN" b="1" dirty="0" smtClean="0"/>
              <a:t>, </a:t>
            </a:r>
            <a:r>
              <a:rPr lang="zh-CN" altLang="en-US" b="1" dirty="0" smtClean="0"/>
              <a:t>想害死你的是我。那次魁地奇比赛的时候</a:t>
            </a:r>
            <a:r>
              <a:rPr lang="en-US" altLang="zh-CN" b="1" dirty="0" smtClean="0"/>
              <a:t>, </a:t>
            </a:r>
            <a:r>
              <a:rPr lang="zh-CN" altLang="en-US" b="1" dirty="0" smtClean="0"/>
              <a:t>你的朋友格兰杰小姐冲过来给斯内普施咒</a:t>
            </a:r>
            <a:r>
              <a:rPr lang="en-US" altLang="zh-CN" b="1" dirty="0" smtClean="0"/>
              <a:t>, </a:t>
            </a:r>
            <a:r>
              <a:rPr lang="zh-CN" altLang="en-US" b="1" dirty="0" smtClean="0"/>
              <a:t>无意中把我撞倒了。她打断了我对你的盯视。只要再坚持几秒钟</a:t>
            </a:r>
            <a:r>
              <a:rPr lang="en-US" altLang="zh-CN" b="1" dirty="0" smtClean="0"/>
              <a:t>, </a:t>
            </a:r>
            <a:r>
              <a:rPr lang="zh-CN" altLang="en-US" b="1" dirty="0" smtClean="0"/>
              <a:t>我就能把你从飞天扫帚上摔下来了。如果不是斯内普一直在旁边念一个反咒</a:t>
            </a:r>
            <a:r>
              <a:rPr lang="en-US" altLang="zh-CN" b="1" dirty="0" smtClean="0"/>
              <a:t>, </a:t>
            </a:r>
            <a:r>
              <a:rPr lang="zh-CN" altLang="en-US" b="1" dirty="0" smtClean="0"/>
              <a:t>想保住你的性命</a:t>
            </a:r>
            <a:r>
              <a:rPr lang="en-US" altLang="zh-CN" b="1" dirty="0" smtClean="0"/>
              <a:t>, </a:t>
            </a:r>
            <a:r>
              <a:rPr lang="zh-CN" altLang="en-US" b="1" dirty="0" smtClean="0"/>
              <a:t>我早就把你摔死了。</a:t>
            </a:r>
            <a:r>
              <a:rPr lang="en-US" altLang="zh-CN" b="1" dirty="0" smtClean="0"/>
              <a:t>”</a:t>
            </a:r>
            <a:endParaRPr lang="zh-CN" altLang="en-US" b="1" dirty="0"/>
          </a:p>
        </p:txBody>
      </p:sp>
      <p:sp>
        <p:nvSpPr>
          <p:cNvPr id="13" name="矩形 12"/>
          <p:cNvSpPr/>
          <p:nvPr/>
        </p:nvSpPr>
        <p:spPr>
          <a:xfrm>
            <a:off x="1187624" y="0"/>
            <a:ext cx="7560840" cy="523220"/>
          </a:xfrm>
          <a:prstGeom prst="rect">
            <a:avLst/>
          </a:prstGeom>
        </p:spPr>
        <p:txBody>
          <a:bodyPr wrap="square">
            <a:spAutoFit/>
          </a:bodyPr>
          <a:lstStyle/>
          <a:p>
            <a:r>
              <a:rPr lang="zh-CN" altLang="zh-CN" sz="2800" b="1" dirty="0" smtClean="0">
                <a:latin typeface="楷体" panose="02010609060101010101" pitchFamily="49" charset="-122"/>
                <a:ea typeface="楷体" panose="02010609060101010101" pitchFamily="49" charset="-122"/>
              </a:rPr>
              <a:t>取胜第</a:t>
            </a:r>
            <a:r>
              <a:rPr lang="zh-CN" altLang="en-US" sz="2800" b="1" dirty="0" smtClean="0">
                <a:latin typeface="楷体" panose="02010609060101010101" pitchFamily="49" charset="-122"/>
                <a:ea typeface="楷体" panose="02010609060101010101" pitchFamily="49" charset="-122"/>
              </a:rPr>
              <a:t>六</a:t>
            </a:r>
            <a:r>
              <a:rPr lang="zh-CN" altLang="zh-CN" sz="2800" b="1" dirty="0" smtClean="0">
                <a:latin typeface="楷体" panose="02010609060101010101" pitchFamily="49" charset="-122"/>
                <a:ea typeface="楷体" panose="02010609060101010101" pitchFamily="49" charset="-122"/>
              </a:rPr>
              <a:t>招</a:t>
            </a:r>
            <a:r>
              <a:rPr lang="zh-CN" altLang="en-US" sz="2800" b="1" dirty="0" smtClean="0">
                <a:latin typeface="楷体" panose="02010609060101010101" pitchFamily="49" charset="-122"/>
                <a:ea typeface="楷体" panose="02010609060101010101" pitchFamily="49" charset="-122"/>
              </a:rPr>
              <a:t>：语言描写</a:t>
            </a:r>
            <a:r>
              <a:rPr lang="zh-CN" altLang="en-US" sz="2800" b="1" dirty="0" smtClean="0">
                <a:solidFill>
                  <a:srgbClr val="FF0000"/>
                </a:solidFill>
                <a:latin typeface="楷体" panose="02010609060101010101" pitchFamily="49" charset="-122"/>
                <a:ea typeface="楷体" panose="02010609060101010101" pitchFamily="49" charset="-122"/>
              </a:rPr>
              <a:t>交代故事来龙去脉</a:t>
            </a:r>
            <a:endParaRPr lang="zh-CN" altLang="en-US" sz="2800" b="1" dirty="0">
              <a:solidFill>
                <a:srgbClr val="FF0000"/>
              </a:solidFill>
              <a:latin typeface="楷体" panose="02010609060101010101" pitchFamily="49" charset="-122"/>
              <a:ea typeface="楷体" panose="02010609060101010101" pitchFamily="49" charset="-122"/>
            </a:endParaRPr>
          </a:p>
        </p:txBody>
      </p:sp>
      <p:pic>
        <p:nvPicPr>
          <p:cNvPr id="14" name="Picture 2" descr="https://ss1.bdstatic.com/70cFvXSh_Q1YnxGkpoWK1HF6hhy/it/u=3441067162,3601670191&amp;fm=26&amp;gp=0.jpg"/>
          <p:cNvPicPr>
            <a:picLocks noChangeAspect="1" noChangeArrowheads="1"/>
          </p:cNvPicPr>
          <p:nvPr/>
        </p:nvPicPr>
        <p:blipFill>
          <a:blip r:embed="rId2" cstate="print"/>
          <a:srcRect/>
          <a:stretch>
            <a:fillRect/>
          </a:stretch>
        </p:blipFill>
        <p:spPr bwMode="auto">
          <a:xfrm>
            <a:off x="0" y="0"/>
            <a:ext cx="827584" cy="774167"/>
          </a:xfrm>
          <a:prstGeom prst="rect">
            <a:avLst/>
          </a:prstGeom>
          <a:noFill/>
        </p:spPr>
      </p:pic>
      <p:sp>
        <p:nvSpPr>
          <p:cNvPr id="15" name="椭圆形标注 14"/>
          <p:cNvSpPr/>
          <p:nvPr/>
        </p:nvSpPr>
        <p:spPr>
          <a:xfrm>
            <a:off x="6156176" y="3507854"/>
            <a:ext cx="2987824" cy="504056"/>
          </a:xfrm>
          <a:prstGeom prst="wedgeEllipseCallout">
            <a:avLst>
              <a:gd name="adj1" fmla="val -52074"/>
              <a:gd name="adj2" fmla="val -12604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solidFill>
                  <a:srgbClr val="7030A0"/>
                </a:solidFill>
              </a:rPr>
              <a:t>counter</a:t>
            </a:r>
            <a:r>
              <a:rPr lang="zh-CN" altLang="en-US" sz="2000" b="1" dirty="0" smtClean="0">
                <a:solidFill>
                  <a:srgbClr val="7030A0"/>
                </a:solidFill>
              </a:rPr>
              <a:t>前缀，</a:t>
            </a:r>
            <a:r>
              <a:rPr lang="en-US" altLang="zh-CN" sz="2000" b="1" dirty="0" smtClean="0">
                <a:solidFill>
                  <a:srgbClr val="7030A0"/>
                </a:solidFill>
              </a:rPr>
              <a:t>“</a:t>
            </a:r>
            <a:r>
              <a:rPr lang="zh-CN" altLang="en-US" sz="2000" b="1" dirty="0" smtClean="0">
                <a:solidFill>
                  <a:srgbClr val="7030A0"/>
                </a:solidFill>
              </a:rPr>
              <a:t>相反的</a:t>
            </a:r>
            <a:r>
              <a:rPr lang="en-US" altLang="zh-CN" sz="2000" b="1" dirty="0" smtClean="0">
                <a:solidFill>
                  <a:srgbClr val="7030A0"/>
                </a:solidFill>
              </a:rPr>
              <a:t>”</a:t>
            </a:r>
            <a:endParaRPr lang="zh-CN" altLang="en-US" sz="2000" b="1" dirty="0">
              <a:solidFill>
                <a:srgbClr val="7030A0"/>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7849"/>
            <a:ext cx="9144000" cy="5155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763688" y="425335"/>
            <a:ext cx="4752528" cy="864096"/>
          </a:xfrm>
          <a:prstGeom prst="rect">
            <a:avLst/>
          </a:prstGeom>
        </p:spPr>
        <p:txBody>
          <a:bodyPr wrap="none">
            <a:prstTxWarp prst="textTriangleInverted">
              <a:avLst/>
            </a:prstTxWarp>
            <a:spAutoFit/>
          </a:bodyPr>
          <a:lstStyle/>
          <a:p>
            <a:r>
              <a:rPr lang="zh-CN" altLang="en-US"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ingLiU_HKSCS-ExtB" panose="02020500000000000000" pitchFamily="18" charset="-120"/>
                <a:ea typeface="宋体" panose="02010600030101010101" pitchFamily="2" charset="-122"/>
              </a:rPr>
              <a:t>让人物语言在你的笔端鲜活</a:t>
            </a:r>
            <a:endParaRPr lang="zh-CN" altLang="en-US" sz="3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ingLiU_HKSCS-ExtB" panose="02020500000000000000" pitchFamily="18" charset="-120"/>
              <a:ea typeface="宋体" panose="02010600030101010101" pitchFamily="2" charset="-122"/>
            </a:endParaRPr>
          </a:p>
        </p:txBody>
      </p:sp>
      <p:sp>
        <p:nvSpPr>
          <p:cNvPr id="3" name="矩形 2"/>
          <p:cNvSpPr/>
          <p:nvPr/>
        </p:nvSpPr>
        <p:spPr>
          <a:xfrm>
            <a:off x="3428675" y="1554927"/>
            <a:ext cx="1826142" cy="584775"/>
          </a:xfrm>
          <a:prstGeom prst="rect">
            <a:avLst/>
          </a:prstGeom>
        </p:spPr>
        <p:txBody>
          <a:bodyPr wrap="none">
            <a:spAutoFit/>
          </a:bodyPr>
          <a:lstStyle/>
          <a:p>
            <a:pPr algn="ctr"/>
            <a:r>
              <a:rPr lang="zh-CN" altLang="en-US" sz="3200" b="1" dirty="0" smtClean="0"/>
              <a:t>语言描写</a:t>
            </a:r>
            <a:endParaRPr lang="zh-CN" altLang="en-US" sz="3200" b="1" dirty="0"/>
          </a:p>
        </p:txBody>
      </p:sp>
      <p:sp>
        <p:nvSpPr>
          <p:cNvPr id="4" name="AutoShape 4" descr="http://img3.imgtn.bdimg.com/it/u=3426214103,3752123864&amp;fm=26&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07504" y="123478"/>
            <a:ext cx="8856984" cy="1815882"/>
          </a:xfrm>
          <a:prstGeom prst="rect">
            <a:avLst/>
          </a:prstGeom>
        </p:spPr>
        <p:txBody>
          <a:bodyPr wrap="square">
            <a:spAutoFit/>
          </a:bodyPr>
          <a:lstStyle/>
          <a:p>
            <a:pPr algn="just"/>
            <a:r>
              <a:rPr lang="zh-CN" altLang="en-US" sz="2800" b="1" dirty="0" smtClean="0">
                <a:latin typeface="Times New Roman" panose="02020603050405020304" pitchFamily="18" charset="0"/>
                <a:ea typeface="楷体" panose="02010609060101010101" pitchFamily="49" charset="-122"/>
                <a:cs typeface="Times New Roman" panose="02020603050405020304" pitchFamily="18" charset="0"/>
              </a:rPr>
              <a:t>素材背景：</a:t>
            </a:r>
            <a:r>
              <a:rPr lang="en-US" altLang="zh-CN" sz="2800" b="1" dirty="0" smtClean="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When Harry goes into the last chamber where he thinks the sorcerer‘s stone is, he finds </a:t>
            </a:r>
            <a:r>
              <a:rPr lang="en-US" altLang="zh-CN" sz="2800" b="1" dirty="0" err="1" smtClean="0">
                <a:solidFill>
                  <a:srgbClr val="002060"/>
                </a:solidFill>
              </a:rPr>
              <a:t>Quirrell</a:t>
            </a:r>
            <a:r>
              <a:rPr lang="en-US" altLang="zh-CN" sz="2800" b="1" dirty="0" smtClean="0">
                <a:solidFill>
                  <a:srgbClr val="002060"/>
                </a:solidFill>
              </a:rPr>
              <a:t>  not Professor </a:t>
            </a:r>
            <a:r>
              <a:rPr lang="en-US" altLang="zh-CN" sz="2800" b="1" dirty="0" err="1" smtClean="0">
                <a:solidFill>
                  <a:srgbClr val="002060"/>
                </a:solidFill>
              </a:rPr>
              <a:t>Snape</a:t>
            </a:r>
            <a:r>
              <a:rPr lang="en-US" altLang="zh-CN" sz="2800" b="1" dirty="0" smtClean="0">
                <a:solidFill>
                  <a:srgbClr val="002060"/>
                </a:solidFill>
              </a:rPr>
              <a:t>. </a:t>
            </a:r>
            <a:r>
              <a:rPr lang="en-US" altLang="zh-CN" sz="2800" b="1" dirty="0" err="1" smtClean="0">
                <a:solidFill>
                  <a:srgbClr val="002060"/>
                </a:solidFill>
              </a:rPr>
              <a:t>Quirrell</a:t>
            </a:r>
            <a:r>
              <a:rPr lang="en-US" altLang="zh-CN" sz="2800" b="1" dirty="0" smtClean="0">
                <a:solidFill>
                  <a:srgbClr val="002060"/>
                </a:solidFill>
              </a:rPr>
              <a:t> tells Harry the truth that it is he not </a:t>
            </a:r>
            <a:r>
              <a:rPr lang="en-US" altLang="zh-CN" sz="2800" b="1" dirty="0" err="1" smtClean="0">
                <a:solidFill>
                  <a:srgbClr val="002060"/>
                </a:solidFill>
              </a:rPr>
              <a:t>Snape</a:t>
            </a:r>
            <a:r>
              <a:rPr lang="en-US" altLang="zh-CN" sz="2800" b="1" dirty="0" smtClean="0">
                <a:solidFill>
                  <a:srgbClr val="002060"/>
                </a:solidFill>
              </a:rPr>
              <a:t> tries several times to kill him.</a:t>
            </a:r>
            <a:endParaRPr lang="zh-CN" altLang="en-US" sz="28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0" name="矩形 19"/>
          <p:cNvSpPr/>
          <p:nvPr/>
        </p:nvSpPr>
        <p:spPr>
          <a:xfrm>
            <a:off x="107504" y="2139702"/>
            <a:ext cx="8784976" cy="830997"/>
          </a:xfrm>
          <a:prstGeom prst="rect">
            <a:avLst/>
          </a:prstGeom>
        </p:spPr>
        <p:txBody>
          <a:bodyPr wrap="square">
            <a:spAutoFit/>
          </a:bodyPr>
          <a:lstStyle/>
          <a:p>
            <a:pPr algn="just"/>
            <a:r>
              <a:rPr lang="zh-CN" altLang="en-US" sz="2400" b="1" dirty="0" smtClean="0">
                <a:ea typeface="楷体" panose="02010609060101010101" pitchFamily="49" charset="-122"/>
                <a:cs typeface="Times New Roman" panose="02020603050405020304" pitchFamily="18" charset="0"/>
              </a:rPr>
              <a:t>素材解读：</a:t>
            </a:r>
            <a:r>
              <a:rPr lang="en-US" altLang="zh-CN" sz="2400" b="1" dirty="0" smtClean="0">
                <a:solidFill>
                  <a:srgbClr val="00B0F0"/>
                </a:solidFill>
                <a:ea typeface="楷体" panose="02010609060101010101" pitchFamily="49" charset="-122"/>
                <a:cs typeface="Times New Roman" panose="02020603050405020304" pitchFamily="18" charset="0"/>
              </a:rPr>
              <a:t>From what </a:t>
            </a:r>
            <a:r>
              <a:rPr lang="en-US" altLang="zh-CN" sz="2400" b="1" dirty="0" err="1" smtClean="0">
                <a:solidFill>
                  <a:srgbClr val="00B0F0"/>
                </a:solidFill>
                <a:ea typeface="楷体" panose="02010609060101010101" pitchFamily="49" charset="-122"/>
                <a:cs typeface="Times New Roman" panose="02020603050405020304" pitchFamily="18" charset="0"/>
              </a:rPr>
              <a:t>Quirrell</a:t>
            </a:r>
            <a:r>
              <a:rPr lang="en-US" altLang="zh-CN" sz="2400" b="1" dirty="0" smtClean="0">
                <a:solidFill>
                  <a:srgbClr val="00B0F0"/>
                </a:solidFill>
                <a:ea typeface="楷体" panose="02010609060101010101" pitchFamily="49" charset="-122"/>
                <a:cs typeface="Times New Roman" panose="02020603050405020304" pitchFamily="18" charset="0"/>
              </a:rPr>
              <a:t> says, the readers know the whole story from soup to nuts.</a:t>
            </a:r>
            <a:endParaRPr lang="en-US" altLang="zh-CN" sz="2400" b="1" dirty="0" smtClean="0">
              <a:solidFill>
                <a:srgbClr val="00B0F0"/>
              </a:solidFill>
              <a:ea typeface="楷体" panose="02010609060101010101" pitchFamily="49" charset="-122"/>
              <a:cs typeface="Times New Roman" panose="02020603050405020304" pitchFamily="18" charset="0"/>
            </a:endParaRPr>
          </a:p>
        </p:txBody>
      </p:sp>
      <p:sp>
        <p:nvSpPr>
          <p:cNvPr id="6" name="矩形 5"/>
          <p:cNvSpPr/>
          <p:nvPr/>
        </p:nvSpPr>
        <p:spPr>
          <a:xfrm>
            <a:off x="179512" y="3435846"/>
            <a:ext cx="8784976" cy="830997"/>
          </a:xfrm>
          <a:prstGeom prst="rect">
            <a:avLst/>
          </a:prstGeom>
        </p:spPr>
        <p:txBody>
          <a:bodyPr wrap="square">
            <a:spAutoFit/>
          </a:bodyPr>
          <a:lstStyle/>
          <a:p>
            <a:pPr algn="just"/>
            <a:r>
              <a:rPr lang="en-US" altLang="zh-CN" sz="2400" b="1" dirty="0" smtClean="0">
                <a:ea typeface="楷体" panose="02010609060101010101" pitchFamily="49" charset="-122"/>
                <a:cs typeface="Times New Roman" panose="02020603050405020304" pitchFamily="18" charset="0"/>
              </a:rPr>
              <a:t>Tips</a:t>
            </a:r>
            <a:r>
              <a:rPr lang="zh-CN" altLang="en-US" sz="2400" b="1" dirty="0" smtClean="0">
                <a:ea typeface="楷体" panose="02010609060101010101" pitchFamily="49" charset="-122"/>
                <a:cs typeface="Times New Roman" panose="02020603050405020304" pitchFamily="18" charset="0"/>
              </a:rPr>
              <a:t>：</a:t>
            </a:r>
            <a:r>
              <a:rPr lang="en-US" altLang="zh-CN" sz="2400" b="1" dirty="0" smtClean="0">
                <a:solidFill>
                  <a:srgbClr val="00B0F0"/>
                </a:solidFill>
                <a:ea typeface="楷体" panose="02010609060101010101" pitchFamily="49" charset="-122"/>
                <a:cs typeface="Times New Roman" panose="02020603050405020304" pitchFamily="18" charset="0"/>
              </a:rPr>
              <a:t> </a:t>
            </a:r>
            <a:r>
              <a:rPr lang="en-US" altLang="zh-CN" sz="2400" b="1" dirty="0" smtClean="0">
                <a:solidFill>
                  <a:srgbClr val="7030A0"/>
                </a:solidFill>
                <a:ea typeface="楷体" panose="02010609060101010101" pitchFamily="49" charset="-122"/>
                <a:cs typeface="Times New Roman" panose="02020603050405020304" pitchFamily="18" charset="0"/>
              </a:rPr>
              <a:t>Oral language can be used to tell the readers the ins and outs of the story. </a:t>
            </a:r>
            <a:endParaRPr lang="en-US" altLang="zh-CN" sz="2400" b="1" dirty="0" smtClean="0">
              <a:solidFill>
                <a:srgbClr val="7030A0"/>
              </a:solidFill>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燕尾形 20"/>
          <p:cNvSpPr/>
          <p:nvPr/>
        </p:nvSpPr>
        <p:spPr bwMode="auto">
          <a:xfrm>
            <a:off x="251520" y="1"/>
            <a:ext cx="3528392" cy="411510"/>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燕尾形 4"/>
          <p:cNvSpPr/>
          <p:nvPr/>
        </p:nvSpPr>
        <p:spPr bwMode="auto">
          <a:xfrm>
            <a:off x="107504" y="0"/>
            <a:ext cx="3816424" cy="483518"/>
          </a:xfrm>
          <a:prstGeom prst="rect">
            <a:avLst/>
          </a:prstGeom>
        </p:spPr>
        <p:style>
          <a:lnRef idx="0">
            <a:scrgbClr r="0" g="0" b="0"/>
          </a:lnRef>
          <a:fillRef idx="0">
            <a:scrgbClr r="0" g="0" b="0"/>
          </a:fillRef>
          <a:effectRef idx="0">
            <a:scrgbClr r="0" g="0" b="0"/>
          </a:effectRef>
          <a:fontRef idx="minor">
            <a:schemeClr val="lt1"/>
          </a:fontRef>
        </p:style>
        <p:txBody>
          <a:bodyPr lIns="176022" tIns="58674" rIns="58674" bIns="58674" spcCol="1270" anchor="ctr"/>
          <a:lstStyle/>
          <a:p>
            <a:pPr algn="ctr" defTabSz="1955800">
              <a:lnSpc>
                <a:spcPct val="90000"/>
              </a:lnSpc>
              <a:spcAft>
                <a:spcPct val="35000"/>
              </a:spcAft>
              <a:buFontTx/>
              <a:buNone/>
              <a:defRPr/>
            </a:pPr>
            <a:r>
              <a:rPr lang="en-US" altLang="zh-CN" sz="2800" b="1" dirty="0">
                <a:solidFill>
                  <a:prstClr val="white"/>
                </a:solidFill>
                <a:latin typeface="Times New Roman" panose="02020603050405020304" pitchFamily="18" charset="0"/>
                <a:cs typeface="Times New Roman" panose="02020603050405020304" pitchFamily="18" charset="0"/>
              </a:rPr>
              <a:t>Have a </a:t>
            </a:r>
            <a:r>
              <a:rPr lang="en-US" altLang="zh-CN" sz="2800" b="1" dirty="0" smtClean="0">
                <a:solidFill>
                  <a:prstClr val="white"/>
                </a:solidFill>
                <a:latin typeface="Times New Roman" panose="02020603050405020304" pitchFamily="18" charset="0"/>
                <a:cs typeface="Times New Roman" panose="02020603050405020304" pitchFamily="18" charset="0"/>
              </a:rPr>
              <a:t>practice 1 </a:t>
            </a:r>
            <a:endParaRPr lang="zh-CN" altLang="en-US" sz="2800" b="1" dirty="0">
              <a:solidFill>
                <a:prstClr val="white"/>
              </a:solidFill>
              <a:latin typeface="Times New Roman" panose="02020603050405020304" pitchFamily="18" charset="0"/>
              <a:cs typeface="Times New Roman" panose="02020603050405020304" pitchFamily="18" charset="0"/>
            </a:endParaRPr>
          </a:p>
        </p:txBody>
      </p:sp>
      <p:sp>
        <p:nvSpPr>
          <p:cNvPr id="29" name="Rectangle 1"/>
          <p:cNvSpPr>
            <a:spLocks noChangeArrowheads="1"/>
          </p:cNvSpPr>
          <p:nvPr/>
        </p:nvSpPr>
        <p:spPr bwMode="auto">
          <a:xfrm>
            <a:off x="107504" y="411510"/>
            <a:ext cx="9036496" cy="4524315"/>
          </a:xfrm>
          <a:prstGeom prst="rect">
            <a:avLst/>
          </a:prstGeom>
          <a:noFill/>
          <a:ln w="9525">
            <a:noFill/>
            <a:miter lim="800000"/>
          </a:ln>
          <a:effectLst/>
        </p:spPr>
        <p:txBody>
          <a:bodyPr vert="horz" wrap="square" lIns="91440" tIns="45720" rIns="91440" bIns="45720" numCol="1" anchor="ctr" anchorCtr="0" compatLnSpc="1">
            <a:spAutoFit/>
          </a:bodyPr>
          <a:lstStyle/>
          <a:p>
            <a:pPr lvl="0" algn="just" fontAlgn="base">
              <a:spcBef>
                <a:spcPct val="0"/>
              </a:spcBef>
              <a:spcAft>
                <a:spcPct val="0"/>
              </a:spcAft>
            </a:pPr>
            <a:r>
              <a:rPr kumimoji="0" lang="en-US" altLang="zh-CN" sz="2400" b="1" i="0" u="none" strike="noStrike" cap="none" normalizeH="0" baseline="0" dirty="0" smtClean="0">
                <a:ln>
                  <a:noFill/>
                </a:ln>
                <a:solidFill>
                  <a:srgbClr val="7030A0"/>
                </a:solidFill>
                <a:effectLst/>
                <a:latin typeface="Times New Roman" panose="02020603050405020304" pitchFamily="18" charset="0"/>
                <a:ea typeface="宋体" panose="02010600030101010101" pitchFamily="2" charset="-122"/>
                <a:cs typeface="Times New Roman" panose="02020603050405020304" pitchFamily="18" charset="0"/>
              </a:rPr>
              <a:t>Fill in the blanks</a:t>
            </a:r>
            <a:r>
              <a:rPr lang="en-US" altLang="zh-CN" sz="2400" b="1" dirty="0" smtClean="0">
                <a:solidFill>
                  <a:srgbClr val="7030A0"/>
                </a:solidFill>
                <a:latin typeface="Times New Roman" panose="02020603050405020304" pitchFamily="18" charset="0"/>
                <a:ea typeface="宋体" panose="02010600030101010101" pitchFamily="2" charset="-122"/>
                <a:cs typeface="Times New Roman" panose="02020603050405020304" pitchFamily="18" charset="0"/>
              </a:rPr>
              <a:t>, using the proper words to finish the conversation and pay attention to what characteristics each speaker shows from the dialogue. </a:t>
            </a:r>
            <a:endParaRPr lang="en-US" altLang="zh-CN" sz="2400" b="1" dirty="0" smtClean="0">
              <a:solidFill>
                <a:srgbClr val="7030A0"/>
              </a:solidFill>
              <a:latin typeface="Times New Roman" panose="02020603050405020304" pitchFamily="18" charset="0"/>
              <a:ea typeface="宋体" panose="02010600030101010101" pitchFamily="2" charset="-122"/>
              <a:cs typeface="Times New Roman" panose="02020603050405020304" pitchFamily="18" charset="0"/>
            </a:endParaRPr>
          </a:p>
          <a:p>
            <a:pPr algn="just"/>
            <a:r>
              <a:rPr lang="zh-CN" altLang="zh-CN" sz="2400" b="1" dirty="0" smtClean="0"/>
              <a:t>　</a:t>
            </a:r>
            <a:r>
              <a:rPr lang="en-US" altLang="zh-CN" sz="2400" b="1" dirty="0" smtClean="0"/>
              <a:t> After the </a:t>
            </a:r>
            <a:r>
              <a:rPr lang="en-US" altLang="zh-CN" sz="2400" b="1" dirty="0" err="1" smtClean="0"/>
              <a:t>Voldemort</a:t>
            </a:r>
            <a:r>
              <a:rPr lang="en-US" altLang="zh-CN" sz="2400" b="1" dirty="0" smtClean="0"/>
              <a:t> was defeated at the beginning of the story. Everywhere everyone was celebrating. Professor McGonagall thought they should be more careful.</a:t>
            </a:r>
            <a:endParaRPr lang="en-US" altLang="zh-CN" sz="2400" b="1" dirty="0" smtClean="0"/>
          </a:p>
          <a:p>
            <a:pPr algn="just"/>
            <a:r>
              <a:rPr lang="en-US" altLang="zh-CN" sz="2400" b="1" dirty="0" smtClean="0"/>
              <a:t>   “ ____________________(</a:t>
            </a:r>
            <a:r>
              <a:rPr lang="zh-CN" altLang="en-US" sz="2400" b="1" dirty="0" smtClean="0">
                <a:latin typeface="楷体" panose="02010609060101010101" pitchFamily="49" charset="-122"/>
                <a:ea typeface="楷体" panose="02010609060101010101" pitchFamily="49" charset="-122"/>
              </a:rPr>
              <a:t>你不能责怪他们</a:t>
            </a:r>
            <a:r>
              <a:rPr lang="en-US" altLang="zh-CN" sz="2400" b="1" dirty="0" smtClean="0"/>
              <a:t>)," said Dumbledore gently. "We've had precious little to celebrate for eleven years."</a:t>
            </a:r>
            <a:endParaRPr lang="zh-CN" altLang="zh-CN" sz="2400" b="1" dirty="0" smtClean="0"/>
          </a:p>
          <a:p>
            <a:pPr algn="just"/>
            <a:r>
              <a:rPr lang="zh-CN" altLang="zh-CN" sz="2400" b="1" dirty="0" smtClean="0"/>
              <a:t>　</a:t>
            </a:r>
            <a:r>
              <a:rPr lang="en-US" altLang="zh-CN" sz="2400" b="1" dirty="0" smtClean="0"/>
              <a:t>“I know that,” said Professor McGonagall irritably. “But that’s _______________________ (</a:t>
            </a:r>
            <a:r>
              <a:rPr lang="zh-CN" altLang="en-US" sz="2400" b="1" dirty="0" smtClean="0">
                <a:latin typeface="楷体" panose="02010609060101010101" pitchFamily="49" charset="-122"/>
                <a:ea typeface="楷体" panose="02010609060101010101" pitchFamily="49" charset="-122"/>
              </a:rPr>
              <a:t>不是我们昏头的理由</a:t>
            </a:r>
            <a:r>
              <a:rPr lang="en-US" altLang="zh-CN" sz="2400" b="1" dirty="0" smtClean="0"/>
              <a:t>). People are being _________ (</a:t>
            </a:r>
            <a:r>
              <a:rPr lang="zh-CN" altLang="en-US" sz="2400" b="1" dirty="0" smtClean="0">
                <a:latin typeface="楷体" panose="02010609060101010101" pitchFamily="49" charset="-122"/>
                <a:ea typeface="楷体" panose="02010609060101010101" pitchFamily="49" charset="-122"/>
              </a:rPr>
              <a:t>十足的</a:t>
            </a:r>
            <a:r>
              <a:rPr lang="en-US" altLang="zh-CN" sz="2400" b="1" dirty="0" smtClean="0"/>
              <a:t>) careless, out on the streets _______________ (</a:t>
            </a:r>
            <a:r>
              <a:rPr lang="zh-CN" altLang="en-US" sz="2400" b="1" dirty="0" smtClean="0">
                <a:latin typeface="楷体" panose="02010609060101010101" pitchFamily="49" charset="-122"/>
                <a:ea typeface="楷体" panose="02010609060101010101" pitchFamily="49" charset="-122"/>
              </a:rPr>
              <a:t>光天化下</a:t>
            </a:r>
            <a:r>
              <a:rPr lang="en-US" altLang="zh-CN" sz="2400" b="1" dirty="0" smtClean="0"/>
              <a:t>), not even dressed in </a:t>
            </a:r>
            <a:r>
              <a:rPr lang="en-US" altLang="zh-CN" sz="2400" b="1" dirty="0" err="1" smtClean="0"/>
              <a:t>Muggle</a:t>
            </a:r>
            <a:r>
              <a:rPr lang="en-US" altLang="zh-CN" sz="2400" b="1" dirty="0" smtClean="0"/>
              <a:t> clothes, swapping rumors.”</a:t>
            </a:r>
            <a:endParaRPr kumimoji="0" lang="en-US" altLang="zh-CN"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7" name="矩形 16"/>
          <p:cNvSpPr/>
          <p:nvPr/>
        </p:nvSpPr>
        <p:spPr>
          <a:xfrm>
            <a:off x="683568" y="2643758"/>
            <a:ext cx="3048783" cy="461665"/>
          </a:xfrm>
          <a:prstGeom prst="rect">
            <a:avLst/>
          </a:prstGeom>
        </p:spPr>
        <p:txBody>
          <a:bodyPr wrap="none">
            <a:spAutoFit/>
          </a:bodyPr>
          <a:lstStyle/>
          <a:p>
            <a:r>
              <a:rPr lang="en-US" altLang="zh-CN" sz="2400" b="1" dirty="0" smtClean="0">
                <a:solidFill>
                  <a:srgbClr val="FF0000"/>
                </a:solidFill>
              </a:rPr>
              <a:t>You can't blame them</a:t>
            </a:r>
            <a:endParaRPr lang="zh-CN" altLang="en-US" sz="2400" dirty="0">
              <a:solidFill>
                <a:srgbClr val="FF0000"/>
              </a:solidFill>
            </a:endParaRPr>
          </a:p>
        </p:txBody>
      </p:sp>
      <p:sp>
        <p:nvSpPr>
          <p:cNvPr id="12" name="矩形 11"/>
          <p:cNvSpPr/>
          <p:nvPr/>
        </p:nvSpPr>
        <p:spPr>
          <a:xfrm>
            <a:off x="0" y="3723878"/>
            <a:ext cx="3722558" cy="461665"/>
          </a:xfrm>
          <a:prstGeom prst="rect">
            <a:avLst/>
          </a:prstGeom>
        </p:spPr>
        <p:txBody>
          <a:bodyPr wrap="none">
            <a:spAutoFit/>
          </a:bodyPr>
          <a:lstStyle/>
          <a:p>
            <a:r>
              <a:rPr lang="en-US" altLang="zh-CN" sz="2400" b="1" dirty="0" smtClean="0">
                <a:solidFill>
                  <a:srgbClr val="FF0000"/>
                </a:solidFill>
              </a:rPr>
              <a:t>no reason to lose our heads</a:t>
            </a:r>
            <a:endParaRPr lang="zh-CN" altLang="en-US" sz="2400" dirty="0">
              <a:solidFill>
                <a:srgbClr val="FF0000"/>
              </a:solidFill>
            </a:endParaRPr>
          </a:p>
        </p:txBody>
      </p:sp>
      <p:sp>
        <p:nvSpPr>
          <p:cNvPr id="13" name="矩形 12"/>
          <p:cNvSpPr/>
          <p:nvPr/>
        </p:nvSpPr>
        <p:spPr>
          <a:xfrm>
            <a:off x="251520" y="4083918"/>
            <a:ext cx="1553630" cy="461665"/>
          </a:xfrm>
          <a:prstGeom prst="rect">
            <a:avLst/>
          </a:prstGeom>
        </p:spPr>
        <p:txBody>
          <a:bodyPr wrap="none">
            <a:spAutoFit/>
          </a:bodyPr>
          <a:lstStyle/>
          <a:p>
            <a:r>
              <a:rPr lang="en-US" altLang="zh-CN" sz="2400" b="1" dirty="0" smtClean="0">
                <a:solidFill>
                  <a:srgbClr val="FF0000"/>
                </a:solidFill>
              </a:rPr>
              <a:t>downright</a:t>
            </a:r>
            <a:endParaRPr lang="zh-CN" altLang="en-US" sz="2400" dirty="0">
              <a:solidFill>
                <a:srgbClr val="FF0000"/>
              </a:solidFill>
            </a:endParaRPr>
          </a:p>
        </p:txBody>
      </p:sp>
      <p:sp>
        <p:nvSpPr>
          <p:cNvPr id="19" name="矩形 18"/>
          <p:cNvSpPr/>
          <p:nvPr/>
        </p:nvSpPr>
        <p:spPr>
          <a:xfrm>
            <a:off x="6690251" y="4083918"/>
            <a:ext cx="2453749" cy="461665"/>
          </a:xfrm>
          <a:prstGeom prst="rect">
            <a:avLst/>
          </a:prstGeom>
        </p:spPr>
        <p:txBody>
          <a:bodyPr wrap="none">
            <a:spAutoFit/>
          </a:bodyPr>
          <a:lstStyle/>
          <a:p>
            <a:r>
              <a:rPr lang="en-US" altLang="zh-CN" sz="2400" b="1" dirty="0" smtClean="0">
                <a:solidFill>
                  <a:srgbClr val="FF0000"/>
                </a:solidFill>
              </a:rPr>
              <a:t>in broad daylight</a:t>
            </a:r>
            <a:endParaRPr lang="zh-CN" altLang="en-US" sz="2400" dirty="0">
              <a:solidFill>
                <a:srgbClr val="FF0000"/>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2" grpId="0"/>
      <p:bldP spid="13"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燕尾形 20"/>
          <p:cNvSpPr/>
          <p:nvPr/>
        </p:nvSpPr>
        <p:spPr bwMode="auto">
          <a:xfrm>
            <a:off x="251520" y="1"/>
            <a:ext cx="3528392" cy="411510"/>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燕尾形 4"/>
          <p:cNvSpPr/>
          <p:nvPr/>
        </p:nvSpPr>
        <p:spPr bwMode="auto">
          <a:xfrm>
            <a:off x="107504" y="0"/>
            <a:ext cx="3816424" cy="483518"/>
          </a:xfrm>
          <a:prstGeom prst="rect">
            <a:avLst/>
          </a:prstGeom>
        </p:spPr>
        <p:style>
          <a:lnRef idx="0">
            <a:scrgbClr r="0" g="0" b="0"/>
          </a:lnRef>
          <a:fillRef idx="0">
            <a:scrgbClr r="0" g="0" b="0"/>
          </a:fillRef>
          <a:effectRef idx="0">
            <a:scrgbClr r="0" g="0" b="0"/>
          </a:effectRef>
          <a:fontRef idx="minor">
            <a:schemeClr val="lt1"/>
          </a:fontRef>
        </p:style>
        <p:txBody>
          <a:bodyPr lIns="176022" tIns="58674" rIns="58674" bIns="58674" spcCol="1270" anchor="ctr"/>
          <a:lstStyle/>
          <a:p>
            <a:pPr algn="ctr" defTabSz="1955800">
              <a:lnSpc>
                <a:spcPct val="90000"/>
              </a:lnSpc>
              <a:spcAft>
                <a:spcPct val="35000"/>
              </a:spcAft>
              <a:buFontTx/>
              <a:buNone/>
              <a:defRPr/>
            </a:pPr>
            <a:r>
              <a:rPr lang="en-US" altLang="zh-CN" sz="2800" b="1" dirty="0">
                <a:solidFill>
                  <a:prstClr val="white"/>
                </a:solidFill>
                <a:latin typeface="Times New Roman" panose="02020603050405020304" pitchFamily="18" charset="0"/>
                <a:cs typeface="Times New Roman" panose="02020603050405020304" pitchFamily="18" charset="0"/>
              </a:rPr>
              <a:t>Have a </a:t>
            </a:r>
            <a:r>
              <a:rPr lang="en-US" altLang="zh-CN" sz="2800" b="1" dirty="0" smtClean="0">
                <a:solidFill>
                  <a:prstClr val="white"/>
                </a:solidFill>
                <a:latin typeface="Times New Roman" panose="02020603050405020304" pitchFamily="18" charset="0"/>
                <a:cs typeface="Times New Roman" panose="02020603050405020304" pitchFamily="18" charset="0"/>
              </a:rPr>
              <a:t>practice 2 </a:t>
            </a:r>
            <a:endParaRPr lang="zh-CN" altLang="en-US" sz="2800" b="1" dirty="0">
              <a:solidFill>
                <a:prstClr val="white"/>
              </a:solidFill>
              <a:latin typeface="Times New Roman" panose="02020603050405020304" pitchFamily="18" charset="0"/>
              <a:cs typeface="Times New Roman" panose="02020603050405020304" pitchFamily="18" charset="0"/>
            </a:endParaRPr>
          </a:p>
        </p:txBody>
      </p:sp>
      <p:sp>
        <p:nvSpPr>
          <p:cNvPr id="29" name="Rectangle 1"/>
          <p:cNvSpPr>
            <a:spLocks noChangeArrowheads="1"/>
          </p:cNvSpPr>
          <p:nvPr/>
        </p:nvSpPr>
        <p:spPr bwMode="auto">
          <a:xfrm>
            <a:off x="0" y="411510"/>
            <a:ext cx="9036496" cy="4524315"/>
          </a:xfrm>
          <a:prstGeom prst="rect">
            <a:avLst/>
          </a:prstGeom>
          <a:noFill/>
          <a:ln w="9525">
            <a:noFill/>
            <a:miter lim="800000"/>
          </a:ln>
          <a:effectLst/>
        </p:spPr>
        <p:txBody>
          <a:bodyPr vert="horz" wrap="square" lIns="91440" tIns="45720" rIns="91440" bIns="45720" numCol="1" anchor="ctr" anchorCtr="0" compatLnSpc="1">
            <a:spAutoFit/>
          </a:bodyPr>
          <a:lstStyle/>
          <a:p>
            <a:pPr algn="just"/>
            <a:r>
              <a:rPr kumimoji="0" lang="en-US" altLang="zh-CN" sz="2400" b="1" i="0" u="none" strike="noStrike" cap="none" normalizeH="0" baseline="0" dirty="0" smtClean="0">
                <a:ln>
                  <a:noFill/>
                </a:ln>
                <a:solidFill>
                  <a:srgbClr val="7030A0"/>
                </a:solidFill>
                <a:effectLst/>
                <a:latin typeface="Times New Roman" panose="02020603050405020304" pitchFamily="18" charset="0"/>
                <a:ea typeface="宋体" panose="02010600030101010101" pitchFamily="2" charset="-122"/>
                <a:cs typeface="Times New Roman" panose="02020603050405020304" pitchFamily="18" charset="0"/>
              </a:rPr>
              <a:t>Fill in the blanks</a:t>
            </a:r>
            <a:r>
              <a:rPr lang="en-US" altLang="zh-CN" sz="2400" b="1" dirty="0" smtClean="0">
                <a:solidFill>
                  <a:srgbClr val="7030A0"/>
                </a:solidFill>
                <a:latin typeface="Times New Roman" panose="02020603050405020304" pitchFamily="18" charset="0"/>
                <a:ea typeface="宋体" panose="02010600030101010101" pitchFamily="2" charset="-122"/>
                <a:cs typeface="Times New Roman" panose="02020603050405020304" pitchFamily="18" charset="0"/>
              </a:rPr>
              <a:t>, using the proper words to finish the conversation and pay attention to what characteristics, emotion and background you can get from the dialogue.</a:t>
            </a:r>
            <a:endParaRPr lang="en-US" altLang="zh-CN" sz="2400" b="1" dirty="0" smtClean="0">
              <a:solidFill>
                <a:srgbClr val="7030A0"/>
              </a:solidFill>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400" b="1" dirty="0" smtClean="0">
                <a:solidFill>
                  <a:srgbClr val="7030A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smtClean="0"/>
              <a:t>Hagrid</a:t>
            </a:r>
            <a:r>
              <a:rPr lang="en-US" altLang="zh-CN" sz="2400" b="1" dirty="0" smtClean="0"/>
              <a:t> brought Harry in a buddle to the </a:t>
            </a:r>
            <a:r>
              <a:rPr lang="en-US" altLang="zh-CN" sz="2400" b="1" dirty="0" err="1" smtClean="0"/>
              <a:t>Dursleys</a:t>
            </a:r>
            <a:r>
              <a:rPr lang="en-US" altLang="zh-CN" sz="2400" b="1" dirty="0" smtClean="0"/>
              <a:t>' house where McGonagall  and Dumbledore were waiting. When it was time to say goodbye, </a:t>
            </a:r>
            <a:r>
              <a:rPr lang="en-US" altLang="zh-CN" sz="2400" b="1" dirty="0" err="1" smtClean="0"/>
              <a:t>Hagrid</a:t>
            </a:r>
            <a:r>
              <a:rPr lang="en-US" altLang="zh-CN" sz="2400" b="1" dirty="0" smtClean="0"/>
              <a:t> let out a howl like a wounded dog.</a:t>
            </a:r>
            <a:endParaRPr lang="zh-CN" altLang="zh-CN" sz="2400" b="1" dirty="0" smtClean="0"/>
          </a:p>
          <a:p>
            <a:pPr algn="just"/>
            <a:r>
              <a:rPr lang="en-US" altLang="zh-CN" sz="2400" b="1" dirty="0" smtClean="0"/>
              <a:t>    “</a:t>
            </a:r>
            <a:r>
              <a:rPr lang="en-US" altLang="zh-CN" sz="2400" b="1" dirty="0" err="1" smtClean="0"/>
              <a:t>Shhh</a:t>
            </a:r>
            <a:r>
              <a:rPr lang="en-US" altLang="zh-CN" sz="2400" b="1" dirty="0" smtClean="0"/>
              <a:t>!” hissed Professor McGonagall, “ ___________ (</a:t>
            </a:r>
            <a:r>
              <a:rPr lang="zh-CN" altLang="en-US" sz="2400" b="1" dirty="0" smtClean="0">
                <a:latin typeface="楷体" panose="02010609060101010101" pitchFamily="49" charset="-122"/>
                <a:ea typeface="楷体" panose="02010609060101010101" pitchFamily="49" charset="-122"/>
              </a:rPr>
              <a:t>你会吵醒</a:t>
            </a:r>
            <a:r>
              <a:rPr lang="en-US" altLang="zh-CN" sz="2400" b="1" dirty="0" smtClean="0"/>
              <a:t>) the </a:t>
            </a:r>
            <a:r>
              <a:rPr lang="en-US" altLang="zh-CN" sz="2400" b="1" dirty="0" err="1" smtClean="0"/>
              <a:t>Muggles</a:t>
            </a:r>
            <a:r>
              <a:rPr lang="en-US" altLang="zh-CN" sz="2400" b="1" dirty="0" smtClean="0"/>
              <a:t>!”</a:t>
            </a:r>
            <a:endParaRPr lang="zh-CN" altLang="zh-CN" sz="2400" b="1" dirty="0" smtClean="0"/>
          </a:p>
          <a:p>
            <a:pPr algn="just"/>
            <a:r>
              <a:rPr lang="zh-CN" altLang="zh-CN" sz="2400" b="1" dirty="0" smtClean="0"/>
              <a:t>　　</a:t>
            </a:r>
            <a:r>
              <a:rPr lang="en-US" altLang="zh-CN" sz="2400" b="1" dirty="0" smtClean="0"/>
              <a:t>“S-s-sorry,” sobbed </a:t>
            </a:r>
            <a:r>
              <a:rPr lang="en-US" altLang="zh-CN" sz="2400" b="1" dirty="0" err="1" smtClean="0"/>
              <a:t>Hagrid</a:t>
            </a:r>
            <a:r>
              <a:rPr lang="en-US" altLang="zh-CN" sz="2400" b="1" dirty="0" smtClean="0"/>
              <a:t>, taking out a large, spotted handkerchief and burying his face in it. “But I c-c-can’t ________ (</a:t>
            </a:r>
            <a:r>
              <a:rPr lang="zh-CN" altLang="en-US" sz="2400" b="1" dirty="0" smtClean="0">
                <a:latin typeface="楷体" panose="02010609060101010101" pitchFamily="49" charset="-122"/>
                <a:ea typeface="楷体" panose="02010609060101010101" pitchFamily="49" charset="-122"/>
                <a:cs typeface="Times New Roman" panose="02020603050405020304" pitchFamily="18" charset="0"/>
              </a:rPr>
              <a:t>忍受</a:t>
            </a:r>
            <a:r>
              <a:rPr lang="en-US" altLang="zh-CN" sz="2400" b="1" dirty="0" smtClean="0"/>
              <a:t>) -- Lily an' James dead -- an' poor little Harry off </a:t>
            </a:r>
            <a:r>
              <a:rPr lang="en-US" altLang="zh-CN" sz="2400" b="1" dirty="0" err="1" smtClean="0"/>
              <a:t>ter</a:t>
            </a:r>
            <a:r>
              <a:rPr lang="en-US" altLang="zh-CN" sz="2400" b="1" dirty="0" smtClean="0"/>
              <a:t> (have to) live with </a:t>
            </a:r>
            <a:r>
              <a:rPr lang="en-US" altLang="zh-CN" sz="2400" b="1" dirty="0" err="1" smtClean="0"/>
              <a:t>Muggles</a:t>
            </a:r>
            <a:r>
              <a:rPr lang="en-US" altLang="zh-CN" sz="2400" b="1" dirty="0" smtClean="0"/>
              <a:t> -"</a:t>
            </a:r>
            <a:endParaRPr lang="zh-CN" altLang="zh-CN" sz="2400" b="1" dirty="0"/>
          </a:p>
        </p:txBody>
      </p:sp>
      <p:sp>
        <p:nvSpPr>
          <p:cNvPr id="12" name="矩形 11"/>
          <p:cNvSpPr/>
          <p:nvPr/>
        </p:nvSpPr>
        <p:spPr>
          <a:xfrm>
            <a:off x="5724128" y="2643758"/>
            <a:ext cx="1680268" cy="461665"/>
          </a:xfrm>
          <a:prstGeom prst="rect">
            <a:avLst/>
          </a:prstGeom>
        </p:spPr>
        <p:txBody>
          <a:bodyPr wrap="none">
            <a:spAutoFit/>
          </a:bodyPr>
          <a:lstStyle/>
          <a:p>
            <a:r>
              <a:rPr lang="en-US" altLang="zh-CN" sz="2400" b="1" dirty="0" smtClean="0">
                <a:solidFill>
                  <a:srgbClr val="FF0000"/>
                </a:solidFill>
              </a:rPr>
              <a:t>you'll wake</a:t>
            </a:r>
            <a:endParaRPr lang="zh-CN" altLang="en-US" sz="2400" dirty="0">
              <a:solidFill>
                <a:srgbClr val="FF0000"/>
              </a:solidFill>
            </a:endParaRPr>
          </a:p>
        </p:txBody>
      </p:sp>
      <p:sp>
        <p:nvSpPr>
          <p:cNvPr id="19" name="矩形 18"/>
          <p:cNvSpPr/>
          <p:nvPr/>
        </p:nvSpPr>
        <p:spPr>
          <a:xfrm>
            <a:off x="7668344" y="3723878"/>
            <a:ext cx="1168910" cy="461665"/>
          </a:xfrm>
          <a:prstGeom prst="rect">
            <a:avLst/>
          </a:prstGeom>
        </p:spPr>
        <p:txBody>
          <a:bodyPr wrap="none">
            <a:spAutoFit/>
          </a:bodyPr>
          <a:lstStyle/>
          <a:p>
            <a:r>
              <a:rPr lang="en-US" altLang="zh-CN" sz="2400" b="1" dirty="0" smtClean="0">
                <a:solidFill>
                  <a:srgbClr val="FF0000"/>
                </a:solidFill>
              </a:rPr>
              <a:t>stand it</a:t>
            </a:r>
            <a:endParaRPr lang="zh-CN" altLang="en-US" sz="2400" dirty="0">
              <a:solidFill>
                <a:srgbClr val="FF0000"/>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燕尾形 20"/>
          <p:cNvSpPr/>
          <p:nvPr/>
        </p:nvSpPr>
        <p:spPr bwMode="auto">
          <a:xfrm>
            <a:off x="251520" y="1"/>
            <a:ext cx="3528392" cy="411510"/>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燕尾形 4"/>
          <p:cNvSpPr/>
          <p:nvPr/>
        </p:nvSpPr>
        <p:spPr bwMode="auto">
          <a:xfrm>
            <a:off x="107504" y="0"/>
            <a:ext cx="3816424" cy="483518"/>
          </a:xfrm>
          <a:prstGeom prst="rect">
            <a:avLst/>
          </a:prstGeom>
        </p:spPr>
        <p:style>
          <a:lnRef idx="0">
            <a:scrgbClr r="0" g="0" b="0"/>
          </a:lnRef>
          <a:fillRef idx="0">
            <a:scrgbClr r="0" g="0" b="0"/>
          </a:fillRef>
          <a:effectRef idx="0">
            <a:scrgbClr r="0" g="0" b="0"/>
          </a:effectRef>
          <a:fontRef idx="minor">
            <a:schemeClr val="lt1"/>
          </a:fontRef>
        </p:style>
        <p:txBody>
          <a:bodyPr lIns="176022" tIns="58674" rIns="58674" bIns="58674" spcCol="1270" anchor="ctr"/>
          <a:lstStyle/>
          <a:p>
            <a:pPr algn="ctr" defTabSz="1955800">
              <a:lnSpc>
                <a:spcPct val="90000"/>
              </a:lnSpc>
              <a:spcAft>
                <a:spcPct val="35000"/>
              </a:spcAft>
              <a:buFontTx/>
              <a:buNone/>
              <a:defRPr/>
            </a:pPr>
            <a:r>
              <a:rPr lang="en-US" altLang="zh-CN" sz="2800" b="1" dirty="0">
                <a:solidFill>
                  <a:prstClr val="white"/>
                </a:solidFill>
                <a:latin typeface="Times New Roman" panose="02020603050405020304" pitchFamily="18" charset="0"/>
                <a:cs typeface="Times New Roman" panose="02020603050405020304" pitchFamily="18" charset="0"/>
              </a:rPr>
              <a:t>Have a </a:t>
            </a:r>
            <a:r>
              <a:rPr lang="en-US" altLang="zh-CN" sz="2800" b="1" dirty="0" smtClean="0">
                <a:solidFill>
                  <a:prstClr val="white"/>
                </a:solidFill>
                <a:latin typeface="Times New Roman" panose="02020603050405020304" pitchFamily="18" charset="0"/>
                <a:cs typeface="Times New Roman" panose="02020603050405020304" pitchFamily="18" charset="0"/>
              </a:rPr>
              <a:t>practice 3 </a:t>
            </a:r>
            <a:endParaRPr lang="zh-CN" altLang="en-US" sz="2800" b="1" dirty="0">
              <a:solidFill>
                <a:prstClr val="white"/>
              </a:solidFill>
              <a:latin typeface="Times New Roman" panose="02020603050405020304" pitchFamily="18" charset="0"/>
              <a:cs typeface="Times New Roman" panose="02020603050405020304" pitchFamily="18" charset="0"/>
            </a:endParaRPr>
          </a:p>
        </p:txBody>
      </p:sp>
      <p:sp>
        <p:nvSpPr>
          <p:cNvPr id="29" name="Rectangle 1"/>
          <p:cNvSpPr>
            <a:spLocks noChangeArrowheads="1"/>
          </p:cNvSpPr>
          <p:nvPr/>
        </p:nvSpPr>
        <p:spPr bwMode="auto">
          <a:xfrm>
            <a:off x="0" y="339502"/>
            <a:ext cx="9036496" cy="5262979"/>
          </a:xfrm>
          <a:prstGeom prst="rect">
            <a:avLst/>
          </a:prstGeom>
          <a:noFill/>
          <a:ln w="9525">
            <a:noFill/>
            <a:miter lim="800000"/>
          </a:ln>
          <a:effectLst/>
        </p:spPr>
        <p:txBody>
          <a:bodyPr vert="horz" wrap="square" lIns="91440" tIns="45720" rIns="91440" bIns="45720" numCol="1" anchor="ctr" anchorCtr="0" compatLnSpc="1">
            <a:spAutoFit/>
          </a:bodyPr>
          <a:lstStyle/>
          <a:p>
            <a:pPr algn="just"/>
            <a:r>
              <a:rPr kumimoji="0" lang="en-US" altLang="zh-CN" sz="2400" b="1" i="0" u="none" strike="noStrike" cap="none" normalizeH="0" baseline="0" dirty="0" smtClean="0">
                <a:ln>
                  <a:noFill/>
                </a:ln>
                <a:solidFill>
                  <a:srgbClr val="7030A0"/>
                </a:solidFill>
                <a:effectLst/>
                <a:latin typeface="Times New Roman" panose="02020603050405020304" pitchFamily="18" charset="0"/>
                <a:ea typeface="宋体" panose="02010600030101010101" pitchFamily="2" charset="-122"/>
                <a:cs typeface="Times New Roman" panose="02020603050405020304" pitchFamily="18" charset="0"/>
              </a:rPr>
              <a:t>Fill in the blanks</a:t>
            </a:r>
            <a:r>
              <a:rPr lang="en-US" altLang="zh-CN" sz="2400" b="1" dirty="0" smtClean="0">
                <a:solidFill>
                  <a:srgbClr val="7030A0"/>
                </a:solidFill>
                <a:latin typeface="Times New Roman" panose="02020603050405020304" pitchFamily="18" charset="0"/>
                <a:ea typeface="宋体" panose="02010600030101010101" pitchFamily="2" charset="-122"/>
                <a:cs typeface="Times New Roman" panose="02020603050405020304" pitchFamily="18" charset="0"/>
              </a:rPr>
              <a:t>, using the proper words to finish the conversation and pay attention to what characteristics each speaker shows.</a:t>
            </a:r>
            <a:r>
              <a:rPr lang="zh-CN" altLang="zh-CN" sz="2400" dirty="0" smtClean="0"/>
              <a:t> </a:t>
            </a:r>
            <a:endParaRPr lang="en-US" altLang="zh-CN" sz="2400" dirty="0" smtClean="0"/>
          </a:p>
          <a:p>
            <a:pPr algn="just"/>
            <a:r>
              <a:rPr lang="en-US" altLang="zh-CN" sz="2400" b="1" dirty="0" smtClean="0"/>
              <a:t>Harry and Ron met on the train to Hogwarts for the first time. When Harry was comforting Ron, Ron was shocked Harry mentioned </a:t>
            </a:r>
            <a:r>
              <a:rPr lang="en-US" altLang="zh-CN" sz="2400" b="1" dirty="0" err="1" smtClean="0"/>
              <a:t>Voldemort</a:t>
            </a:r>
            <a:r>
              <a:rPr lang="en-US" altLang="zh-CN" sz="2400" b="1" dirty="0" smtClean="0"/>
              <a:t>.</a:t>
            </a:r>
            <a:endParaRPr lang="en-US" altLang="zh-CN" sz="2400" b="1" dirty="0" smtClean="0"/>
          </a:p>
          <a:p>
            <a:pPr algn="just"/>
            <a:r>
              <a:rPr lang="en-US" altLang="zh-CN" sz="2400" b="1" dirty="0" smtClean="0"/>
              <a:t>    “_________________________________ (</a:t>
            </a:r>
            <a:r>
              <a:rPr lang="zh-CN" altLang="en-US" sz="2400" b="1" dirty="0" smtClean="0">
                <a:latin typeface="楷体" panose="02010609060101010101" pitchFamily="49" charset="-122"/>
                <a:ea typeface="楷体" panose="02010609060101010101" pitchFamily="49" charset="-122"/>
              </a:rPr>
              <a:t>我并不是为了显示勇敢什么的</a:t>
            </a:r>
            <a:r>
              <a:rPr lang="en-US" altLang="zh-CN" sz="2400" b="1" dirty="0" smtClean="0"/>
              <a:t>), saying the name,” said Harry, “I just never knew you shouldn’t. See what I mean? _____________________ (</a:t>
            </a:r>
            <a:r>
              <a:rPr lang="zh-CN" altLang="en-US" sz="2400" b="1" dirty="0" smtClean="0">
                <a:latin typeface="楷体" panose="02010609060101010101" pitchFamily="49" charset="-122"/>
                <a:ea typeface="楷体" panose="02010609060101010101" pitchFamily="49" charset="-122"/>
              </a:rPr>
              <a:t>我有很多东西要学</a:t>
            </a:r>
            <a:r>
              <a:rPr lang="en-US" altLang="zh-CN" sz="2400" b="1" dirty="0" smtClean="0"/>
              <a:t>) .... I bet,” he added, voicing for the first time something that had been worrying him a lot lately, “I bet __________________ _________(</a:t>
            </a:r>
            <a:r>
              <a:rPr lang="zh-CN" altLang="en-US" sz="2400" b="1" dirty="0" smtClean="0">
                <a:latin typeface="楷体" panose="02010609060101010101" pitchFamily="49" charset="-122"/>
                <a:ea typeface="楷体" panose="02010609060101010101" pitchFamily="49" charset="-122"/>
              </a:rPr>
              <a:t>我是班上最差的</a:t>
            </a:r>
            <a:r>
              <a:rPr lang="en-US" altLang="zh-CN" sz="2400" b="1" dirty="0" smtClean="0"/>
              <a:t>).”</a:t>
            </a:r>
            <a:endParaRPr lang="en-US" altLang="zh-CN" sz="2400" b="1" dirty="0" smtClean="0"/>
          </a:p>
          <a:p>
            <a:pPr algn="just"/>
            <a:r>
              <a:rPr lang="en-US" altLang="zh-CN" sz="2400" b="1" dirty="0" smtClean="0"/>
              <a:t>   “_____________ (</a:t>
            </a:r>
            <a:r>
              <a:rPr lang="zh-CN" altLang="en-US" sz="2400" b="1" dirty="0" smtClean="0">
                <a:latin typeface="楷体" panose="02010609060101010101" pitchFamily="49" charset="-122"/>
                <a:ea typeface="楷体" panose="02010609060101010101" pitchFamily="49" charset="-122"/>
              </a:rPr>
              <a:t>你不会的</a:t>
            </a:r>
            <a:r>
              <a:rPr lang="en-US" altLang="zh-CN" sz="2400" b="1" dirty="0" smtClean="0"/>
              <a:t>). There’s loads of people who come from </a:t>
            </a:r>
            <a:r>
              <a:rPr lang="en-US" altLang="zh-CN" sz="2400" b="1" dirty="0" err="1" smtClean="0"/>
              <a:t>Muggle</a:t>
            </a:r>
            <a:r>
              <a:rPr lang="en-US" altLang="zh-CN" sz="2400" b="1" dirty="0" smtClean="0"/>
              <a:t> families and they learn quick enough.”</a:t>
            </a:r>
            <a:endParaRPr lang="zh-CN" altLang="zh-CN" sz="2400" b="1" dirty="0" smtClean="0"/>
          </a:p>
          <a:p>
            <a:pPr algn="just"/>
            <a:endParaRPr lang="zh-CN" altLang="zh-CN" sz="2400" b="1" dirty="0"/>
          </a:p>
        </p:txBody>
      </p:sp>
      <p:sp>
        <p:nvSpPr>
          <p:cNvPr id="12" name="矩形 11"/>
          <p:cNvSpPr/>
          <p:nvPr/>
        </p:nvSpPr>
        <p:spPr>
          <a:xfrm>
            <a:off x="611560" y="2211710"/>
            <a:ext cx="5180457" cy="461665"/>
          </a:xfrm>
          <a:prstGeom prst="rect">
            <a:avLst/>
          </a:prstGeom>
        </p:spPr>
        <p:txBody>
          <a:bodyPr wrap="none">
            <a:spAutoFit/>
          </a:bodyPr>
          <a:lstStyle/>
          <a:p>
            <a:r>
              <a:rPr lang="en-US" altLang="zh-CN" sz="2400" b="1" dirty="0" smtClean="0">
                <a:solidFill>
                  <a:srgbClr val="FF0000"/>
                </a:solidFill>
              </a:rPr>
              <a:t>I'm not trying to be brave or anything</a:t>
            </a:r>
            <a:endParaRPr lang="zh-CN" altLang="en-US" sz="2400" dirty="0">
              <a:solidFill>
                <a:srgbClr val="FF0000"/>
              </a:solidFill>
            </a:endParaRPr>
          </a:p>
        </p:txBody>
      </p:sp>
      <p:sp>
        <p:nvSpPr>
          <p:cNvPr id="19" name="矩形 18"/>
          <p:cNvSpPr/>
          <p:nvPr/>
        </p:nvSpPr>
        <p:spPr>
          <a:xfrm>
            <a:off x="3923928" y="3003798"/>
            <a:ext cx="3039615" cy="461665"/>
          </a:xfrm>
          <a:prstGeom prst="rect">
            <a:avLst/>
          </a:prstGeom>
        </p:spPr>
        <p:txBody>
          <a:bodyPr wrap="none">
            <a:spAutoFit/>
          </a:bodyPr>
          <a:lstStyle/>
          <a:p>
            <a:r>
              <a:rPr lang="en-US" altLang="zh-CN" sz="2400" b="1" dirty="0" smtClean="0">
                <a:solidFill>
                  <a:srgbClr val="FF0000"/>
                </a:solidFill>
              </a:rPr>
              <a:t>I’ve got loads to learn</a:t>
            </a:r>
            <a:endParaRPr lang="zh-CN" altLang="en-US" sz="2400" dirty="0">
              <a:solidFill>
                <a:srgbClr val="FF0000"/>
              </a:solidFill>
            </a:endParaRPr>
          </a:p>
        </p:txBody>
      </p:sp>
      <p:sp>
        <p:nvSpPr>
          <p:cNvPr id="7" name="矩形 6"/>
          <p:cNvSpPr/>
          <p:nvPr/>
        </p:nvSpPr>
        <p:spPr>
          <a:xfrm>
            <a:off x="6228184" y="3723878"/>
            <a:ext cx="2297424" cy="461665"/>
          </a:xfrm>
          <a:prstGeom prst="rect">
            <a:avLst/>
          </a:prstGeom>
        </p:spPr>
        <p:txBody>
          <a:bodyPr wrap="none">
            <a:spAutoFit/>
          </a:bodyPr>
          <a:lstStyle/>
          <a:p>
            <a:r>
              <a:rPr lang="en-US" altLang="zh-CN" sz="2400" b="1" dirty="0" smtClean="0">
                <a:solidFill>
                  <a:srgbClr val="FF0000"/>
                </a:solidFill>
              </a:rPr>
              <a:t>I’m the worst in</a:t>
            </a:r>
            <a:endParaRPr lang="zh-CN" altLang="en-US" sz="2400" dirty="0">
              <a:solidFill>
                <a:srgbClr val="FF0000"/>
              </a:solidFill>
            </a:endParaRPr>
          </a:p>
        </p:txBody>
      </p:sp>
      <p:sp>
        <p:nvSpPr>
          <p:cNvPr id="8" name="矩形 7"/>
          <p:cNvSpPr/>
          <p:nvPr/>
        </p:nvSpPr>
        <p:spPr>
          <a:xfrm>
            <a:off x="0" y="4083918"/>
            <a:ext cx="1287532" cy="461665"/>
          </a:xfrm>
          <a:prstGeom prst="rect">
            <a:avLst/>
          </a:prstGeom>
        </p:spPr>
        <p:txBody>
          <a:bodyPr wrap="none">
            <a:spAutoFit/>
          </a:bodyPr>
          <a:lstStyle/>
          <a:p>
            <a:r>
              <a:rPr lang="en-US" altLang="zh-CN" sz="2400" b="1" dirty="0" smtClean="0">
                <a:solidFill>
                  <a:srgbClr val="FF0000"/>
                </a:solidFill>
              </a:rPr>
              <a:t>the class</a:t>
            </a:r>
            <a:endParaRPr lang="zh-CN" altLang="en-US" sz="2400" dirty="0">
              <a:solidFill>
                <a:srgbClr val="FF0000"/>
              </a:solidFill>
            </a:endParaRPr>
          </a:p>
        </p:txBody>
      </p:sp>
      <p:sp>
        <p:nvSpPr>
          <p:cNvPr id="9" name="矩形 8"/>
          <p:cNvSpPr/>
          <p:nvPr/>
        </p:nvSpPr>
        <p:spPr>
          <a:xfrm>
            <a:off x="539552" y="4443958"/>
            <a:ext cx="1913857" cy="461665"/>
          </a:xfrm>
          <a:prstGeom prst="rect">
            <a:avLst/>
          </a:prstGeom>
        </p:spPr>
        <p:txBody>
          <a:bodyPr wrap="none">
            <a:spAutoFit/>
          </a:bodyPr>
          <a:lstStyle/>
          <a:p>
            <a:r>
              <a:rPr lang="en-US" altLang="zh-CN" sz="2400" b="1" dirty="0" smtClean="0">
                <a:solidFill>
                  <a:srgbClr val="FF0000"/>
                </a:solidFill>
              </a:rPr>
              <a:t>You won’t be</a:t>
            </a:r>
            <a:endParaRPr lang="zh-CN" altLang="en-US" sz="2400" dirty="0">
              <a:solidFill>
                <a:srgbClr val="FF0000"/>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p:bldP spid="7" grpId="0"/>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图片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619672" y="1550566"/>
            <a:ext cx="5760640" cy="3203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9011" name="Text Box 3"/>
          <p:cNvSpPr txBox="1">
            <a:spLocks noChangeArrowheads="1"/>
          </p:cNvSpPr>
          <p:nvPr/>
        </p:nvSpPr>
        <p:spPr bwMode="auto">
          <a:xfrm>
            <a:off x="2642482" y="2931790"/>
            <a:ext cx="3549370" cy="1569660"/>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63500">
                <a:solidFill>
                  <a:srgbClr val="FF6600"/>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9600" b="1" i="1" dirty="0">
                <a:solidFill>
                  <a:srgbClr val="0000FF"/>
                </a:solidFill>
                <a:latin typeface="Milano LET" pitchFamily="2" charset="0"/>
              </a:rPr>
              <a:t>Goodbye!</a:t>
            </a:r>
            <a:endParaRPr lang="en-US" altLang="zh-CN" sz="9600" b="1" i="1" dirty="0">
              <a:solidFill>
                <a:srgbClr val="0000FF"/>
              </a:solidFill>
              <a:latin typeface="Milano LET" pitchFamily="2" charset="0"/>
            </a:endParaRPr>
          </a:p>
        </p:txBody>
      </p:sp>
      <p:sp>
        <p:nvSpPr>
          <p:cNvPr id="299012" name="Text Box 4"/>
          <p:cNvSpPr txBox="1">
            <a:spLocks noChangeArrowheads="1"/>
          </p:cNvSpPr>
          <p:nvPr/>
        </p:nvSpPr>
        <p:spPr bwMode="auto">
          <a:xfrm>
            <a:off x="2617876" y="1851670"/>
            <a:ext cx="4052712" cy="1200329"/>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63500">
                <a:solidFill>
                  <a:srgbClr val="FF6600"/>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7200" b="1" i="1" dirty="0">
                <a:solidFill>
                  <a:srgbClr val="FF33CC"/>
                </a:solidFill>
                <a:latin typeface="Milano LET" pitchFamily="2" charset="0"/>
              </a:rPr>
              <a:t> Many thanks!</a:t>
            </a:r>
            <a:endParaRPr lang="en-US" altLang="zh-CN" sz="7200" b="1" i="1" dirty="0">
              <a:solidFill>
                <a:srgbClr val="FF33CC"/>
              </a:solidFill>
              <a:latin typeface="Milano LET" pitchFamily="2" charset="0"/>
            </a:endParaRPr>
          </a:p>
        </p:txBody>
      </p:sp>
      <p:pic>
        <p:nvPicPr>
          <p:cNvPr id="29701" name="Picture 5" descr="闪灯">
            <a:hlinkClick r:id="rId2" action="ppaction://hlinkfile"/>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214" y="4039791"/>
            <a:ext cx="7920037" cy="729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椭圆 7"/>
          <p:cNvSpPr/>
          <p:nvPr/>
        </p:nvSpPr>
        <p:spPr>
          <a:xfrm>
            <a:off x="1317206" y="706087"/>
            <a:ext cx="314133" cy="283651"/>
          </a:xfrm>
          <a:prstGeom prst="ellipse">
            <a:avLst/>
          </a:prstGeom>
          <a:solidFill>
            <a:srgbClr val="FFFF0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sz="1350"/>
          </a:p>
        </p:txBody>
      </p:sp>
      <p:sp>
        <p:nvSpPr>
          <p:cNvPr id="9" name="椭圆 8"/>
          <p:cNvSpPr/>
          <p:nvPr/>
        </p:nvSpPr>
        <p:spPr>
          <a:xfrm>
            <a:off x="1332321" y="1190676"/>
            <a:ext cx="314133" cy="283651"/>
          </a:xfrm>
          <a:prstGeom prst="ellipse">
            <a:avLst/>
          </a:prstGeom>
          <a:solidFill>
            <a:srgbClr val="FFFF0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sz="135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99011"/>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990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1" grpId="0" autoUpdateAnimBg="0"/>
      <p:bldP spid="299012"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51520" y="987574"/>
            <a:ext cx="8568952" cy="1384995"/>
          </a:xfrm>
          <a:prstGeom prst="rect">
            <a:avLst/>
          </a:prstGeom>
          <a:blipFill>
            <a:blip r:embed="rId1" cstate="print"/>
            <a:tile tx="0" ty="0" sx="100000" sy="100000" flip="none" algn="tl"/>
          </a:blipFill>
        </p:spPr>
        <p:txBody>
          <a:bodyPr wrap="square">
            <a:spAutoFit/>
          </a:bodyPr>
          <a:lstStyle/>
          <a:p>
            <a:r>
              <a:rPr lang="zh-CN" altLang="en-US" sz="2800" b="1" dirty="0" smtClean="0">
                <a:latin typeface="楷体" panose="02010609060101010101" pitchFamily="49" charset="-122"/>
                <a:ea typeface="楷体" panose="02010609060101010101" pitchFamily="49" charset="-122"/>
                <a:cs typeface="宋体" panose="02010600030101010101" pitchFamily="2" charset="-122"/>
              </a:rPr>
              <a:t>“言为心声”。语言描写是塑造人物形象的重要手段。成功的语言描写不仅能展示人物的性格和思想感情，还能深刻地反映人物的内心世界。</a:t>
            </a:r>
            <a:endParaRPr lang="zh-CN" altLang="en-US" sz="2800" dirty="0">
              <a:latin typeface="楷体" panose="02010609060101010101" pitchFamily="49" charset="-122"/>
              <a:ea typeface="楷体" panose="02010609060101010101" pitchFamily="49" charset="-122"/>
            </a:endParaRPr>
          </a:p>
        </p:txBody>
      </p:sp>
      <p:sp>
        <p:nvSpPr>
          <p:cNvPr id="5" name="圆角矩形 113"/>
          <p:cNvSpPr/>
          <p:nvPr/>
        </p:nvSpPr>
        <p:spPr>
          <a:xfrm>
            <a:off x="2915816" y="0"/>
            <a:ext cx="3384376" cy="678264"/>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2"/>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9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2699792" y="116012"/>
            <a:ext cx="3744416" cy="523220"/>
          </a:xfrm>
          <a:prstGeom prst="rect">
            <a:avLst/>
          </a:prstGeom>
        </p:spPr>
        <p:txBody>
          <a:bodyPr wrap="square">
            <a:spAutoFit/>
          </a:bodyPr>
          <a:lstStyle/>
          <a:p>
            <a:pPr algn="ctr"/>
            <a:r>
              <a:rPr lang="zh-CN" altLang="en-US" sz="2800" b="1" dirty="0" smtClean="0">
                <a:solidFill>
                  <a:srgbClr val="FFFFFF"/>
                </a:solidFill>
              </a:rPr>
              <a:t>语言描写</a:t>
            </a:r>
            <a:endParaRPr lang="zh-CN" altLang="en-US" sz="2800" b="1" dirty="0">
              <a:solidFill>
                <a:srgbClr val="FFFFFF"/>
              </a:solidFill>
            </a:endParaRPr>
          </a:p>
        </p:txBody>
      </p:sp>
      <p:sp>
        <p:nvSpPr>
          <p:cNvPr id="6148" name="AutoShape 4" descr="https://pic4.zhimg.com/80/v2-eb15b5c9423991fbeddf2e9dd15f3073_720w.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sp>
        <p:nvSpPr>
          <p:cNvPr id="6150" name="AutoShape 6" descr="https://pic4.zhimg.com/80/v2-eb15b5c9423991fbeddf2e9dd15f3073_720w.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sp>
        <p:nvSpPr>
          <p:cNvPr id="6154" name="AutoShape 10" descr="https://pic3.zhimg.com/80/v2-f4954f4c91259cc4dbbc6198ec7eca52_720w.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pic>
        <p:nvPicPr>
          <p:cNvPr id="6160" name="Picture 16" descr="https://pic4.zhimg.com/v2-0befd793077479df1c0c6841eb94329b_r.jpg"/>
          <p:cNvPicPr>
            <a:picLocks noChangeAspect="1" noChangeArrowheads="1"/>
          </p:cNvPicPr>
          <p:nvPr/>
        </p:nvPicPr>
        <p:blipFill>
          <a:blip r:embed="rId2" cstate="print"/>
          <a:srcRect/>
          <a:stretch>
            <a:fillRect/>
          </a:stretch>
        </p:blipFill>
        <p:spPr bwMode="auto">
          <a:xfrm>
            <a:off x="2555776" y="3003798"/>
            <a:ext cx="3803913" cy="2139702"/>
          </a:xfrm>
          <a:prstGeom prst="rect">
            <a:avLst/>
          </a:prstGeom>
          <a:noFill/>
        </p:spPr>
      </p:pic>
      <p:pic>
        <p:nvPicPr>
          <p:cNvPr id="6158" name="Picture 14" descr="https://pic1.zhimg.com/v2-a5d49fb005f10e198fe37da6c6d73b60_r.jpg"/>
          <p:cNvPicPr>
            <a:picLocks noChangeAspect="1" noChangeArrowheads="1"/>
          </p:cNvPicPr>
          <p:nvPr/>
        </p:nvPicPr>
        <p:blipFill>
          <a:blip r:embed="rId3" cstate="print"/>
          <a:srcRect/>
          <a:stretch>
            <a:fillRect/>
          </a:stretch>
        </p:blipFill>
        <p:spPr bwMode="auto">
          <a:xfrm>
            <a:off x="0" y="3003798"/>
            <a:ext cx="3803914" cy="2139702"/>
          </a:xfrm>
          <a:prstGeom prst="rect">
            <a:avLst/>
          </a:prstGeom>
          <a:noFill/>
        </p:spPr>
      </p:pic>
      <p:pic>
        <p:nvPicPr>
          <p:cNvPr id="6162" name="Picture 18" descr="https://pic4.zhimg.com/v2-eb15b5c9423991fbeddf2e9dd15f3073_r.jpg"/>
          <p:cNvPicPr>
            <a:picLocks noChangeAspect="1" noChangeArrowheads="1"/>
          </p:cNvPicPr>
          <p:nvPr/>
        </p:nvPicPr>
        <p:blipFill>
          <a:blip r:embed="rId4" cstate="print"/>
          <a:srcRect/>
          <a:stretch>
            <a:fillRect/>
          </a:stretch>
        </p:blipFill>
        <p:spPr bwMode="auto">
          <a:xfrm>
            <a:off x="5652120" y="3003798"/>
            <a:ext cx="3814511" cy="2139702"/>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Picture 14" descr="https://timgsa.baidu.com/timg?image&amp;quality=80&amp;size=b9999_10000&amp;sec=1587379984260&amp;di=e32b2acafa83978dd3d2a1b86aed351c&amp;imgtype=0&amp;src=http%3A%2F%2Fgss0.baidu.com%2F94o3dSag_xI4khGko9WTAnF6hhy%2Fzhidao%2Fpic%2Fitem%2Fd1160924ab18972b3439cb13e4cd7b899f510aec.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317948" y="3884290"/>
            <a:ext cx="2826052" cy="1259210"/>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251521" y="679129"/>
            <a:ext cx="8568952" cy="2677656"/>
          </a:xfrm>
          <a:prstGeom prst="rect">
            <a:avLst/>
          </a:prstGeom>
        </p:spPr>
        <p:txBody>
          <a:bodyPr wrap="square">
            <a:spAutoFit/>
          </a:bodyPr>
          <a:lstStyle/>
          <a:p>
            <a:pPr algn="just"/>
            <a:r>
              <a:rPr lang="zh-CN" altLang="en-US" sz="2800" b="1" dirty="0" smtClean="0">
                <a:latin typeface="楷体" panose="02010609060101010101" pitchFamily="49" charset="-122"/>
                <a:ea typeface="楷体" panose="02010609060101010101" pitchFamily="49" charset="-122"/>
              </a:rPr>
              <a:t>素材摘录</a:t>
            </a:r>
            <a:r>
              <a:rPr lang="en-US" altLang="zh-CN" sz="2800" b="1" dirty="0" smtClean="0">
                <a:latin typeface="楷体" panose="02010609060101010101" pitchFamily="49" charset="-122"/>
                <a:ea typeface="楷体" panose="02010609060101010101" pitchFamily="49" charset="-122"/>
              </a:rPr>
              <a:t>1</a:t>
            </a:r>
            <a:r>
              <a:rPr lang="zh-CN" altLang="en-US" sz="2800" b="1" dirty="0" smtClean="0">
                <a:latin typeface="楷体" panose="02010609060101010101" pitchFamily="49" charset="-122"/>
                <a:ea typeface="楷体" panose="02010609060101010101" pitchFamily="49" charset="-122"/>
              </a:rPr>
              <a:t>：</a:t>
            </a:r>
            <a:r>
              <a:rPr lang="en-US" altLang="zh-CN" sz="2800" b="1" dirty="0" smtClean="0"/>
              <a:t>“Get the mail, Dudley,” said Uncle Vernon from behind his paper.</a:t>
            </a:r>
            <a:endParaRPr lang="en-US" altLang="zh-CN" sz="2800" b="1" dirty="0" smtClean="0"/>
          </a:p>
          <a:p>
            <a:pPr algn="just"/>
            <a:r>
              <a:rPr lang="en-US" altLang="zh-CN" sz="2800" b="1" dirty="0" smtClean="0"/>
              <a:t>“Make Harry get it.”</a:t>
            </a:r>
            <a:endParaRPr lang="en-US" altLang="zh-CN" sz="2800" b="1" dirty="0" smtClean="0"/>
          </a:p>
          <a:p>
            <a:pPr algn="just"/>
            <a:r>
              <a:rPr lang="en-US" altLang="zh-CN" sz="2800" b="1" dirty="0" smtClean="0"/>
              <a:t>“Get the mail, Harry.”</a:t>
            </a:r>
            <a:endParaRPr lang="en-US" altLang="zh-CN" sz="2800" b="1" dirty="0" smtClean="0"/>
          </a:p>
          <a:p>
            <a:pPr algn="just"/>
            <a:r>
              <a:rPr lang="en-US" altLang="zh-CN" sz="2800" b="1" dirty="0" smtClean="0"/>
              <a:t>“Make Dudley get it.”</a:t>
            </a:r>
            <a:endParaRPr lang="en-US" altLang="zh-CN" sz="2800" b="1" dirty="0" smtClean="0"/>
          </a:p>
          <a:p>
            <a:pPr algn="just"/>
            <a:r>
              <a:rPr lang="en-US" altLang="zh-CN" sz="2800" b="1" dirty="0" smtClean="0"/>
              <a:t>“</a:t>
            </a:r>
            <a:r>
              <a:rPr lang="en-US" altLang="zh-CN" sz="2800" b="1" dirty="0" smtClean="0">
                <a:solidFill>
                  <a:srgbClr val="FF0000"/>
                </a:solidFill>
              </a:rPr>
              <a:t>Poke him with your Smelting stick, Dudley</a:t>
            </a:r>
            <a:r>
              <a:rPr lang="en-US" altLang="zh-CN" sz="2800" b="1" dirty="0" smtClean="0"/>
              <a:t>.”</a:t>
            </a:r>
            <a:endParaRPr lang="zh-CN" altLang="en-US" sz="2800" b="1" dirty="0"/>
          </a:p>
        </p:txBody>
      </p:sp>
      <p:sp>
        <p:nvSpPr>
          <p:cNvPr id="22" name="矩形 21"/>
          <p:cNvSpPr/>
          <p:nvPr/>
        </p:nvSpPr>
        <p:spPr>
          <a:xfrm>
            <a:off x="7857492" y="4590682"/>
            <a:ext cx="386916" cy="369332"/>
          </a:xfrm>
          <a:prstGeom prst="rect">
            <a:avLst/>
          </a:prstGeom>
          <a:solidFill>
            <a:schemeClr val="bg1"/>
          </a:solidFill>
        </p:spPr>
        <p:txBody>
          <a:bodyPr wrap="square">
            <a:spAutoFit/>
          </a:bodyPr>
          <a:lstStyle/>
          <a:p>
            <a:endParaRPr lang="zh-CN" altLang="en-US" dirty="0"/>
          </a:p>
        </p:txBody>
      </p:sp>
      <p:sp>
        <p:nvSpPr>
          <p:cNvPr id="85" name="矩形 84"/>
          <p:cNvSpPr/>
          <p:nvPr/>
        </p:nvSpPr>
        <p:spPr>
          <a:xfrm>
            <a:off x="8009892" y="4743082"/>
            <a:ext cx="954596" cy="369332"/>
          </a:xfrm>
          <a:prstGeom prst="rect">
            <a:avLst/>
          </a:prstGeom>
          <a:solidFill>
            <a:schemeClr val="bg1"/>
          </a:solidFill>
        </p:spPr>
        <p:txBody>
          <a:bodyPr wrap="square">
            <a:spAutoFit/>
          </a:bodyPr>
          <a:lstStyle/>
          <a:p>
            <a:endParaRPr lang="zh-CN" altLang="en-US" dirty="0"/>
          </a:p>
        </p:txBody>
      </p:sp>
      <p:sp>
        <p:nvSpPr>
          <p:cNvPr id="39" name="矩形 38"/>
          <p:cNvSpPr/>
          <p:nvPr/>
        </p:nvSpPr>
        <p:spPr>
          <a:xfrm>
            <a:off x="6805178" y="4650381"/>
            <a:ext cx="2015295" cy="523220"/>
          </a:xfrm>
          <a:prstGeom prst="rect">
            <a:avLst/>
          </a:prstGeom>
        </p:spPr>
        <p:txBody>
          <a:bodyPr wrap="none">
            <a:spAutoFit/>
          </a:bodyPr>
          <a:lstStyle/>
          <a:p>
            <a:pPr algn="ctr"/>
            <a:r>
              <a:rPr lang="en-US" altLang="zh-CN" sz="1400" b="1" dirty="0" smtClean="0">
                <a:solidFill>
                  <a:srgbClr val="7030A0"/>
                </a:solidFill>
                <a:latin typeface="Castellar" panose="020A0402060406010301" pitchFamily="18" charset="0"/>
              </a:rPr>
              <a:t>and  the </a:t>
            </a:r>
            <a:endParaRPr lang="en-US" altLang="zh-CN" sz="1400" b="1" dirty="0" smtClean="0">
              <a:solidFill>
                <a:srgbClr val="7030A0"/>
              </a:solidFill>
              <a:latin typeface="Castellar" panose="020A0402060406010301" pitchFamily="18" charset="0"/>
            </a:endParaRPr>
          </a:p>
          <a:p>
            <a:pPr algn="ctr"/>
            <a:r>
              <a:rPr lang="en-US" altLang="zh-CN" sz="1400" b="1" dirty="0" smtClean="0">
                <a:solidFill>
                  <a:srgbClr val="7030A0"/>
                </a:solidFill>
                <a:latin typeface="Castellar" panose="020A0402060406010301" pitchFamily="18" charset="0"/>
              </a:rPr>
              <a:t>Sorcerer’s Stone</a:t>
            </a:r>
            <a:endParaRPr lang="zh-CN" altLang="en-US" sz="1400" b="1" dirty="0">
              <a:solidFill>
                <a:srgbClr val="7030A0"/>
              </a:solidFill>
              <a:latin typeface="Castellar" panose="020A0402060406010301" pitchFamily="18" charset="0"/>
            </a:endParaRPr>
          </a:p>
        </p:txBody>
      </p:sp>
      <p:sp>
        <p:nvSpPr>
          <p:cNvPr id="2" name="AutoShape 4" descr="data:image/jpeg;base64,/9j/4AAQSkZJRgABAQEASABIAAD/2wBDAAgGBgcGBQgHBwcJCQgKDBQNDAsLDBkSEw8UHRofHh0aHBwgJC4nICIsIxwcKDcpLDAxNDQ0Hyc5PTgyPC4zNDL/2wBDAQkJCQwLDBgNDRgyIRwhMjIyMjIyMjIyMjIyMjIyMjIyMjIyMjIyMjIyMjIyMjIyMjIyMjIyMjIyMjIyMjIyMjL/wAARCAEsAhYDASIAAhEBAxEB/8QAHAAAAQUBAQEAAAAAAAAAAAAABQIDBAYHAQAI/8QARxAAAQMCBAMEBwUHAgQGAwEAAQIDEQAEBRIhMQZBURMiYXEUIzKBkaGxBxUzQsEkNENSYnLRFuElU3PwNWOCkrLxFyaig//EABkBAAMBAQEAAAAAAAAAAAAAAAECAwAEBf/EACQRAAICAgMBAAMBAQEBAAAAAAABAhEDIRIxQQQTIlEyFGEz/9oADAMBAAIRAxEAPwC24sJXceEVGwn21+ERrU/F2yFXE6GBUDCUy6qAT1MVx+noFkMFQnTpTmiSDEmPOkBAGXc9DS1KCQYPwFOIIPtQJIPhVQ4keVbFUKKWlrSFnxCpTPvq3Hl3pP8AvVa4gt27px23cEocCkkD6jxFKwoJIheFNqEEKaVqOlCcKZT6cSkwcvxqJgmMHDmUYJjBDawlXotyrRD6Dynkaewu7t18QC2D7anYI7NK0lUTyE06Mwzili89ZBbK0tvNrDzKzqEOIMifCqbwwzaY5xfiFy5glpcNiyaD1mw0MozHvKQCZBkaRrrVr4nxlNjaHDLNXa4tdjsmWkalsHQqV0GvOqjd4C1/qDDcLt1LbVZWp9IfZOVRUSOY13oRdCyVovth9nHCreJJxjJdOIbSFJYvFHI2RsVBQB06E1m3G11aXX2gIucE9HS2sZUP2yQA4smFKJG5nnRBHDtxid43b3mN4i9bKH4S3VK2PiaTxVw03w61b3mGtuG0yFp8E5ikzIX8Y8KPJMRY2ts0vDrJFrY29uhS1qbbErV+dRklR8SSaZxlzJhN04qAGmVrUrNoABNC8P4twj7jt7u9xC2YUoBKs64JI303j3U1iOIN4/c/cthC7clDmIXCT3Ute0Gh/UogSOQHjQY4w2h0YLaF0kOqSHFzvmVqZoOEj0+Y2cTVmxaA0VK0hdVrDZu8ThM5Q4DNKux30aBaIyMD2gYGkaGnzGZScsKI2mmmlEJCUp12mapHGfGrWHPXGHMoK3kQlagTHjJFFgWwpj3GWG4aty2CXbp5MJItwCJ8TVPveLLl14ljD1MkjQvyfkKgWCcQxKLhuz7MqOuf888/CjisJulIU26CQNid00LRVY5fwFI444laSpQVblE+wq3Ee6jeEfamUrDOMWBSkn8W11jzSf0oZcWCjaj1aStIO+kmq27h76EKSsJBIzCFTCv96KcQSxSNwscZw7G2C9hl01cIGqgkwpPmnlTeJj9lSNdjWJYU3fs3zdxYqcYuUahxJjKec9R4HStCd40Y9GZZxBtTT4SQ52eqZ6jnBrNE0qCGHfjE9EVZ7YSAoiZA66aVVsGuGbshxpxDiFJIkGrQ2ciUpBy6CBG1ZBkOqUUFJ0IMaxSNQtKfGfjTyUEwNDGvvqP/ABj1JE0RUVrERC07+0r61PwYAtjXXIr61DxNMkEfznapeC+zoNMitTUxvAylKZEAz16V0nPCQUpVsda60DlSZJTzIpCk5CpUg9KcVEG+lNuR0WkRPjVfP72Z/wCZ0qw3utsSf50/WgC4F4Y/n0pWOiwYcJt4y7OKokoA6QQOoofhplhR1AzqFEEqzA6EUyEfYg5QCADEfOgGLfvD8820eJqwr0SABoKAYuAbh+N+yTr8a0ugx7INgJXOg76IB86tCQSpRBEE6+NVPD0lL6lKUSkqR3eW9W1MZ1Tt50ImkKUdwTEdBNNKJUFyfyKHypxYIIPKkkznMjRBknyNMIim3RCSgmfYA86gXXHdrw7c9k+2HO0bmG1jMkjbyoDxlxGLbsrW3cIIbzKUDv4Vltxch1wqWZJrQjbDOVGk3v2t45cPqFkq3tWkjQBoLVHmaqOIcX4re5w9cklRk5RlHyoApQIEKM02ocydKsoIjzZZbDjHErGAi4cUiZUlRMH/AAfGprfGryn+0fLhTOiAQQkeE86podSkaCuBzWYFHgjLI0bPhn2gW4DSrV29yo0U2+lKpEfzJ1HvEVpGC43b4zaBxp1KjHeCSPpXys0+ESUkpV1Bq08NcT3WEXKVpeWlM7jX5UjjXQ8ZWfSCp2BJEzNVO/T3nJ/56qnYBxRa41bohac58d53qDf95TusAvLikkPEdweDdWx6Ff0qxawSNqr2EaXVtvOZWnuqwjaIPjQRpdnjqIjWh+Ma2BO/fTp76JpAAkiKG4wf+HrjfOn60RSsqn02dAQsVYsKM2emkOK+tV5z99PUqG9WLC9LE8/WKHzpUPImn2d515V4aTqr310jTpXgZkfrTiFcxn98udP5NfdTGGR26OvaCpGMp/bLrfTJ9Kj4YJuEQP4gpX2Ouizk6k66UmJ0H1pakakhOvjXEpMRI1phCNf64dcTuEfHWqrcph/fkKtmICMOuOpQRVVuBD/uFCQ0Sw4RHYuyJ7w+lepWEaMOmJ7/AOleogfY1jJlT4iIEzQ7CVQ855CKm4uVKL0/y1BwnW4XG+WpPsr4WIyoiI0rigoAwDpzpaJSoEyJ+dOhUEiQBzpxCMFKKhPhQHGAfTidefPxqydnqdNaA4yn9sPv/SlkNEe+67XE8Htre+YQ+1Ku6sTB026VV7vg9dgtCLV9LdknvJHYJLqTrJS6dU7+VXawT/w23Pir6VNcSh1sJcAUCNulFMDM6w69w7AlLRY2il3joIU8slbiv/Uf/ujuB4S6zaXmI3gm7uoKv6RyFGvuOybfD4bGblUxxMWjo8NvfTN6MirWaSMTZkaBRHzq1OsocJacbStpUhSVCQRVatx/xJIA2V+tWlX4w0mOVTQWUjG+BylpRwZxy3YWSXGmwnWdCAYnwiktYocAw9mwt7JTaGxBOSSonck8yetX4KGk7kagbVFvcPt7kAuNpPjNPYvpRL3ErrErUgJUJXqIiifDlgm2bKlzmzDWiN9bNNWpS22lIC+QrmGbKnkoUtj1oNLWxZ2rl3cOBCGwVEkxWb4PhzPEXEb1880F2rK1PFJ/irO0joBRzjZu5eaZZbXDZBUpPUyBPu6VHwi9XgWDtt21gp9BSp51wqgyTAn4TQl0PiWxy7Sku5mxlAOgnamvSVE+0qeYHWmU43aYhchAaU04fykbGnwpsZs6gnLzO9czPUVNEZ10rSVDxOu9DrlII5eRoheXFulEtqSpMe1OlA3MRs1K7MvDMecU0UJOSoivtjUJBCvAxQnEHwW05wo6xmzez4UbXqe7rroTQTGA2g9w9xxMkdK6IdHDlSJPC/EK+H8aCHVZrVwQsToQeY8a3e1KHEIWnvJUkFJA5V8xvEEsFSu8ElPwrfuBrxb/AAraKWslaElueYinaOayyIhKthTKk5XExtNPCEqTl0B5b0ypXrII0zaUDFcxIbRtnNSsE0AHVCv0qHihhWn85qVgrkAbeyvek9H8DzRGTz5RSlgKQcwGm3hTCXUzA0kRTiFkICUiFExNOIQL8A2ytvbT9aAOCL1QiCF1Yb2RbOBX8yfrQB2fTVf3/GkYyD2HJJYWNpdJ32oiUlJiZioGGZuxWDOjp3ojuqUwU9By8aZCejT0AlR2G0UBxXV9+B/BTr8asDqZKZBjrFAcXT690g7Mp16b0GNHsG2QlaoAPeT9atiPbIidelVO0EZzuQUnpzq2ASoqkb7VomkKIRsVEz4bVTvtCxFywwBttsqAuXQ0ohWWBE1bnneyStW55RVX4rwZOM4NcWrocU5l7RtQI7hBkHWnQh8/Xz6nCVKPeHdImdqYscKucSfyMInqo6Ae/lRK34bxPEr9dta2zrziIKtAIExJ8K1LBODRh9ghp7KlQHfgaqPOfCRHhvQyZFBaKYsLyO2ZPiPDlxh7CHFLStJ5jrzHnQQ5kGDIre73CLUN9mto66wTqR48jHUb1ReJOG7YNKXbNlC0pkhNLjz3pj5flrcTOyZrgMKpS0FKyk7g0lQhUV1nA1scnLp4Utp8tmOdMKVJmuDU1qBf8LTgfEFxhjwcacWADsFRBrWsJxlOL4Ul8KBUXCTA2kfKsDbcKVCr3wLimTEPRFrIQ6O7rsoVGcS8JeGwYRPpVvuBnV5eyasJAySN6rmEyp+21g9or/41Y8xgjWKmkPLs8JyQRodaH4xH3aqT+dP1ojEA+VD8VH/DVyJGZGnvosCKy5BvTH8wqx4SAbEkf8xf1quvJi8P9wqx4T+6K3HrVUEx5E4HKANDXFcgkATrShJ3Ewa8YJPSdNKYmVzGdLu5E6wkj4VGwv8AeUafxB7ql4ykC6uCJPdQflUXDB64TP4idqV9j+Fp60gSJ08qWqU+Ne2gTrE1QQi32uHv/wDTNVa5Mv6DkKtV6mMPf6lBmqtdCHhHMCaWQ0Q/hIJt3IMd4fSvUrCfwXdPzD6V6smBrZGxTUO/2b0Own8dUfy0QxTRC/7IofhOl0Y2y1P0r4WNKjAME9TTqSNQBqaZQJV5CnZB0zR1FOIKIPOOu9BMbEXxB11MfKjQ1g6zQbG59MnXUn9KSQ0Qjh2uF2437xEe6piCSSANDtUTDIOFsnmHD/8AGp7YVAB25GmQGcDZWhQTG/Wm1/uzo8J+dSiSkSDM0wv93d8qzMirMgjFEf3HWfGrWsKDvd0JqvtuMhLaCR25vFqOmoRAjXpNWNSczqDOnM8hQ6C2eCFZU6a9aS4hIRmB7086kLTKBIJ/qGlMrgpVCe6Y05CiKBcREsKB5KmmcLj1k9QalYkkhhem5HOo2FbO7gSCflS+jro9xEwHLfvgZRseh/3qJauW1thVsu5UlDRtw4rOoJClVZ7i1bu7dxlwSFAjTl40BxKWLVm27JlTaEBIzpCj50s3Rb5029FcscfsbvG2UI7J0dpEoIVE0zi14wX3mAQRmMR0FT12qbaxVdW7bDaySJAAI0qn9tOLoQpQVmkTy8qlVnd0SRZYOADcF1RIlQ7SEieutcKcOcSGrVDYEH2TPPrU96yQQQthpRKYUFoCtKgN4bbWzwdQhpuNg0Mo+FGLBKD/AIMXDara2X1Gwiqvjl6ksthE71ccWu0LbBgAncDmfCqTjFrCUOASFaRV8ZxfQv4A1vLcKe9qnUTWicDceu4fcJtLtOe37INttoTsqRqTzmqG3YqeUsJBnsysRyApnDLtVnetvJCSUHMAdR1q3ZyNOL2fWCHUPMoWkESmQI2pl54FSBrM1CtLo/dlq4SoFbKVEE6iRNNvPBISrZU/mNJQwHxR72gk7OGnMHehaNP5+dRn7G8vnFpYajvk+sUETO0TvXLZp6xW0Blec74KETorpJ0PuPOpPJFMdRbWi1MOiJMzy6UvOoAmRAPOq1b4rdnIVWqAgqykZxmHgATzqQb/ABFhHbP4Wrs4JOVY0HU/4rLJFmeOSC1+qLVyDpKdfeKBPKBv1Ec10v78s7y3caSvI6YORWhOo+FRHlReq8F0z30BKuy04bBt1xqe0Pu0oigKgj4HpQrDCA24JP4n6CiyAAkhIPl1NMhWIdHd13HjQLFJ7dyR/BH60bfhRlI08KC4qPXr0/gD60sgx7BdpA7TQ/l+tWsAKWRBHOqpabuaaQPqKtqAFK5bHehE0iLiaslhcrAlTbRcSBzKRm/Ssbf+0N66w+9dfccF27IYZCQW9dBJ3MDWtrekIUkagpIIjcEQRXzVj2DqsMYVbMlThW4QhoJIUBm0BHU7aVRCs0Tg3CGDw4ziCnlpxa4JuGXgrVIB7qSOigD8avpQS0pRQULICso5aVQ8JxJjh7BGMJezpxBDUOIebKSDMmJ3AJ3mrfiONW1g2E3DgS44lIInbSuTJbZ6GNUkDbxSkFUzB1JKdCf++dUrizEU2uHqDYAW4SkDceJFHFpxFvM/b4gblo69jcJkHXYK5VQOM8Q9Jcb9StlaAQttR1SaOOFyNmyVBlOWrK4SddTUdSpUTS1qKlkzuaRGZM9K9JHjSZzeuprg6V6iAWkSYonhdyq2vGXZIKFAg0NbMLBO1SGiDBGlJLoaOmfRvDNx6UzY3A1StRJJ3nLVrCfjVE+z0lWAYQVHUqV796v0DfQxrUEdDEjLBzK1NQMWJ+7nMu+ZH/yqfsCDAEztULFhGHujopP1rAKw9Ppxk6lQqw4XPoyhM+sVVfen009Mwqx4WSbRZSf4qvdSoeRO2GnePWu5SZ0jrXDOsTyr0aQSZ8acmV7Gtbu4idEI9+lRsN/GSdYDidql41pdPjnkQaiYaYdTMx2ifrS+j+FoOs/pXgAkaknlXYBO/wDtXjmk9CZ3qghFvf3C40/Iaq13o/p/KN6tl8ALG45+rM1VLoy9J/lHOlkNEP4Voy4I/MD8q9SsJA7NfmOfhXqKMyHiROVYAgZZ+VDcK/ez0KaJ4iQUr1/LEe6hOFLi7mI7tSfZRFlSqDJ3p4EKAneogUSqEzFOpVJExHlyphSWlKgQSkgDwoLj2VN7lzAmdiR0FYzf3OJYrjN2FXrwSXSB3yB7UDY6Adai4s/iNncKsnL5VyLeE52nyttUbwfhQewrR9BYYhX3U13SPWfpRJttcDuKmOlfObeP4i9YJYCk2+VtTa30tqKnEEg66+0I3EGNKitX94blCXLpbjZUIzXLiARPWdKyZqs+mEpXJMKgbiKZdSOwd1TsedYH6RcusK7DA3ZUslLjt2+7CegEgHz51Cum+IHFpPo7yURGVprswJ5b0vNPQVBmxJKRiAhadHNRmGmtWouNoWMy0e5Yr5vVh2OOBCXmLoBAyp7pVp0ophNniNqtTj/DCcTQdE9ut1GX/wBqh86HJf0zT/hvy7y2SiHrq3QCdlvJT+tNvXdmEpi7tsn5fWpg/OsMdx/F2FBqywbDMPKtD2OGZ1pP96wrbrQ4DEl5by1ubq7vXMxVDJAanoTz/tGlHmhVF+m3YxeWbDJ7W6ZbCspTmWBmqBh2L4W264hzEbRK52U6BNYYkXjDyy6h5K2VBSgZzJHM6/rpRfGMGasvR8TtLlV7ZPugNvHQqVupKhuFDWeukVrp7GPoNtxt63L7DqHGynMlaFSD5HnVU4huU27gAlSin2epqrcIY5ei/tsNFwfQ5WkNZYGxOx1FFuIllp9Vy6QUpTpPWky90dfy/rbAeJXT7gUly8bSkM5UNZBGeZ33qsZbphlxD92lRdOiTGVPv3qfet37rfbixdyOahSwAI8qD3qbxME27g5g6E1olZcn+1Fzwy/aXZIaec7QoSEhaevSoN64S6VpO3Kd6reH3rrFwkqSpKZ7wIjTr51aH7XIMsyDqDSNUyim5RAlyouKRMxrQfGGSLcrS6cwEyeVG1pJe72wmKE4oUulDZGhUBV46Zy5I2hdqhLGAO3eWCbVSR1lSgKrNg02m7bLxGQKBV5TrVhxW5DeFtWaNSopcXryGyfjrQnCMMfxfGrSwt0Av3DiUIHQk/8A3VI6TZzfRJOkvD6Hwx8Yzh9suxBdDiJQYgaafKKdxK6wzhdrtsVvWUPqTmSg6qI5hA5nz38Ki3+OW3AWA22A4Uk3uLliUgI0SP8AmLHIa6D41l16WLi6uL3GMUXeX6jKkNwuT0n2QB0GlSyu1o2GDnt6RYsa+1S4fcWnBbBKUlWZF1dmVgxHdT7I981VX8U4qxlSvSL28dZXJU02kpbMc8qQE6UlWIZGVJt7VhtKwk5nE516eJ28hTL2I3b4h25eUg/lzFI+G1TSf8OiscOtkZrA8bcYD7gbaQFBOV+4ShZE7hJM5fGpf3Hd25U6jHLVpYWQMtyoz7xypjtUnvqSFlWpJVBIpZWCgwEkxprqBTk7RLQrEGk9/FsOvgWgQlx1SVzOoCoGo8dKt2DXpvUIazpcfSJgLCjA39w61RSBJypZJPJNIBCCNOzMgiNp/wA1l/4K0jdMEeS+y8W3EuesGqDO4HSjiQSMpVAiQa+fGcVxG0WlbN282puFJKVESY3IGhjpV34e+0p1p9NvjQS4iQkXCE5VJ13UOelOmSlH+GkqTEACT1oLi5l8gbdh+tGu0auG2n2iFtrTnSobEHnQbFz6/wA7fT40X0CLBNqCA4ROw5+NWuYJ1+NVW0/iyfyz151bmxBPdzUsRpHUzEAgnLzqu3nD9hcY9bYopoF+2CigxuSIk+WsVYUEhW0iIoVjN793WwcTEqUG0k8utGb0HErkiuYyzbWty3ePS86nVCXNRPKqbii3cRu1PPKUrlMUVx++Vcul1RzZeQ5Cl2Ns1d2SjlBnUGufrbPRaVaImFu2QwdCyv1oWoKVmkmDoDVc4vw9N0EutkFcZZHMHap93wziKLhZtncocMwT3VeJHX60u8wdxm1CXHFKKQOfPyp00naJTXKNNGVvsONE5kmo4ke+rniFgmFBSQKqd22lt8pG1dsJ8jy8uPiM7r8K5sffXgYr3OqERYBPlT9umVxTMxIA1qVbDUaamlYY9m7/AGfEjB8PbnUOTHmDWhpiJ+VZr9nq/wBlYBHdQ4kA9TBmtJTAIgkHxOgrnOhnlSDtpPSoGLR93OnxT9RRBJJSTodOXOoOKj/hj0jp9RWMisv6XZ39oVYcKEWzkE/iq2qvPk+lnTXMIqx4Uf2de2jp5eVKh5E0ApnNM+FdWIME+NdVCnNdz0pKoJnWnJgDGhN1cSZ9WioWHEdpv+cVOxv96e5eqR9KgYee/I3zJ5eND0ddFsG/U8prygoxG46V4KTnO+9JEydaYQZvD+xXAOnqzVUuyC8I/lGlWm6EWVwAP4Z2qq3X4o1E5AaEholiwojs3OZkfSvUjCj3HB5H5V6skYj4gnuq1BkGKD4X++JAHKjN8O5JjUUGwzS9TEbVN9lF0WBJIUQqY8BTja+8mYGwFNEHtCE04AoEdNqPgDFeJrlLeO3zNvbs26kOFGdsHMd8xPiSdTTWC4arEmCpLSnn3HkstNqaUoPLInIlQ0SQBJzGIorxwwwjjZxSZ7xQpxEQFJgfWrXgKmGMLw52yADScdYUFI/LmQUk/pU5SrSD0rF2OMDDrZNs2vgdhCfyC5VoqdlSCfhXPvCySZF3wChQMnVxUn4VmfEy1N8Q4ixlgNXToEDX2zUnBbNu+QE3DhbCxotQ0BBBAnx1FNw4xuyaXJtGnHjBbKghHEXBjTfJKUuK8tY1ppfF76p//Z+ExGwFm8r5VW76zwxvEWkJcRasPhLbpWkKQNDB6j3VI4g4dW2h1QuAt1IQAEK9sdUnmIiOdJxiFR/9D7/HF1bOQviDBLZWUKyKw98mI9qY2pDnHtytlTR4ow0OAzmTg7+0bEER76AXiFKRbKL7DLbrXZJddQpRbSn2gQnXUgCmm7cnDS5dWsK7EoS4uZjaSORIJ32mhUUgqFvsKK4+R27TiuKMOWEQFJThDsq011iRJrzP2iIaYcT/AKksg4opyrRgrgKN58DOm/Sqle8EujM4w4gNJQlSiTO/PyGxqqXljdWDgTcMqbBnISmAsAwSnwp4Y4S9BJtGjXhvOLf2lh5F5b9q1aLdtrLsVrdVJAKTrHjtVID72E4otCQtt1pwApC/YUlQ25HUVfPs4UP9J4lmuTbpbxSzcU7BMDaNNdfZ99B+IA0nizEcTRkcXbXwZQ0pI1USZMHfLvroedZri6DF8ghZ4o1dcanEG0Bpq4ui5kGoTnGvzJq+XOGIxVAWskIaM5R+Yis3wBCLziC3lCsi3cwCoCvDbSfLStGu3ruyv3GGlwUHY8xyoZV0zq+aXaB+NWVutlsLZKUpEJClx76rDtgwoqHZLHiFkg09jWK3y7hZeYdyjmEEgUFOMvqzJaYdMn+WpJP+nb+RJUSzZ25UhCRGUzRBakr73QRQezavH19pcKLaCfZ51Mvbtu3ZhJnSK3oE1QLu3Mqla6A/CgN2pDySVrGUGQZpeIYiAFSdarF3equHIBhI2B0rqxx/pwZ8qXQWQxc37v7JbOvIKsoITMmr3wjbWvByl41iz2W/LRRa2yAStObQrIOm3WgXDt1c8N4Op91x1L91Cra2IgZT/EVI58vKaHPXLtxcFx9anHzqpSiT9a03f6ojGN/swxfYyq8Vc5Abdt9RWqVFTr5J2Wvn9PCoAWE6K7oGoA3mh710hpBlUqI7xMGhb+IuvS2ySEc1czSxxjyycQu/ibTEoSrMomdtabRcXd880kFDSXDAW8qAlI3UfAf/AFRLhjgjEMWbFwsBi3J0W6CSvxA5irgfsrceT/4lbNojvENqUTHMg0bgnQeGSSsyx+5c9KcbYuC42FQlWWMw6xyqwcO4BiuKpVcl829k3JW6U7nokczV+wn7NcCtXgp19eIrTqEKhKPgN/jVlubYJbSFIS2w0BlbAEabaDkN6Esq6iPD53dyZmN5w/i2H2gfS8l2NShYgj3igdtiTalFpUpXqS2REHwPOtVvbu2dQWlLAUoaBWk1kfE9gqzxHOlJGY5kqGmtGH7di5Vx2ieQDIQuJ0ynQHT5U2lYJM7/AJfPpUS2ug9ZDOIV/wBz86dWuXAZVJAOtGiadmpfZbjjy3X8FdVmbCS8wD+Qg94eM7+6rli8G5B3JYP1rKPs1bL/ABxZKSnut9o4qNkgJOv/AH1rVsV0fQBt2B199Z9C+gm12d39idKtYJHUTzqqW38U6/hnWrWORIBkD6UsQyHBAWnoTsKrPF1y2LBFqtKVreXASd4jUj9Ks2XXupJjXWs2+0Z0u3iA2FJLCUSpJ1B1P60J9D4FcytDAWkF3srx4F2QorUVd2dgOvjVgsXW7NkNJV3UjKCelVmyxG4KcjgU4R/FSJ08Rv76JozOsrWvRIMA+6oTt9noxqIXVjbbKciwDGxoDieOM5O6QdKF3aXFLIbUtRO1B7tlxKSVKp4QRLLk1oYv8TCyo8qqr6it4qPOjPo5feS2gSpZAA6k6UvibArjArhu1umS0+EhTiDukkSAfdrXXConm5W5leIr2vWvGToaWlMnrVzlOp3G1E8LtXbm6bQOZAAoehpa3AhIJUTAFXbhDCnDduF9tYcbISGik5p5k9AOdSmy2NbNM4Otw1ASkAKupSkbREaVfdNABVXwhsNOW4SAAl4D5HarSnrAInU9KiikuzoBAIjQneoeKAjDrgTOgM++pkpkkkz0qHiuU4a/EeyJ85FEUrFwR6YoAn2hVgw1U2zqif4iqAXI/azygij+GR6O7zHamfhSoeRPCgU+dcWYA0iBXfGPDakKWYIJn3U4gCxozcOax6pP61Bw9QDhgwSoCpuNGX3P+kn9aH2EBw8tU0PR10WtR1Gu9e1y60nNCiDSCoZtSZphBN0R6I+BH4atemlVW6I7VOs90VZ7tX7K8OXZqn4VU7sw4NtUitIaJZMIOYOQeleprCiSFweQr1ZPQBV5og7bUEwzS+b8qO3oSUHcaaUBw3W+RUn2UXRYCkF05iNaWk93WddtabV+IKXqREGOlHwxnvH2HuXGIquUIILbTSSR1IVp/wDzpSuEFOs8OvnMEhGMWaikqMEZlDL+tEeKsRYRjGH4aEq7V65bcdJ9nIElKR8VGnHbVjDcFxNDKOzQm8s1AJMRDp1gdJqEp06Y3G4WVHFsAYxnj7iC3XeptlN3biwFJlSwVflHM+FHsDwOwsbd60ddcee7RSUrIgIAGgg6a7+FVnjJN0z9pGKvWbikPpvFKQU7gmNqI2dxiuH2F3e3Fi66opCitxIyhJ0Jg+PSnyJtdiQ1skXrFraX1tc9k7cFwS33tG168jvEUnArl1+4cYvLtpWZv0lpKHCpQVmjsyDsecUzb2z91iare8cFm6vvFD/eKjA0GsAc6N4Xhrdk4rFLtnKhLoQtSHAC2rYEkgkpI5DUk0ttRpMLaumSMPsb22xBV6hsusrlGZIExzlI1APXwotillYrsVht0ttPgpOZCgU6zl9w+NVvEH37fGF/dKO2CmlKUUjMG1ETtMQNKaNzimKtLtlrNy662htIYbU0EqMylWbQ9SdqVO0Mo7GbnGLrD71THaNrttEhZTIAOkGo2NYVaY05bF3EPREsIKcq2wVRvsSNzp4UR+67D0R9WZCmFEQ6lQBzBIlOnQihmI4ct5Nsq57UskBRClDMQdjMGPfTVSTQFVtPoIfZqh5OBY8y1bIuXUv2jiGVgnMrMRqB0GvuoZiWGG8+0pVg6spefxIhAiAqcxzfSi3CSbMs8V27Ti7e3Si0lxoqWoAOmVcpPKBQrjG4ft/tEYu7BsouGXkutJKYMpOaCCeg2p27lsVKm6JvA1uP9S4c24kEhshQO8gn/FadxNhxfQi/aGVTYhwAbp6+6s44TdKuNbV9QTDi1qhIhIzEnQchrWmYLjCOIsdvfQ3ArC8N9SpaT3X3juB/SkfEmao48lQPyOD5FLvCAwtRmVDzqtOvttqkgTRHizHrNq4ubXDHUXCG3gwlSSBmJ17o5gHTNtvQhzhDii8cUhVui3AOUqW8D5ju1BYm2d//AERSsg3mMtsewvvRVXxLHStRAVPlXsetLWxujatX6rx1Eh11Aytz/KnmY5nnQJTYUqABXRDEkcuX6ZS0hD1w7cKknSdqN8NYdbKdev8AEGlOWtqnMUpMBbh9hBMHQkEnwBoUGw2Bpryo6qbPhO3TCs13cuLV0UEAJEe9Rp5vVI547ds7eYm5eXT15cEFxwyABlSBGwGwEaAdKhLfyeye+rWQYiozrhK0JmRA+NIzkuLWkDuJJFKoUO52M3jxUvs0klI3NWXg/C7e9xJkPJzpSM2XrVTSmVCTr41oX2cMdria0oBU92fcQBJJmNKOR1HQMO57NGD5aSltpBUomEITp/8AQFN3AdWct1e6HXskaA/5qxt8MPt2hcfc7Jah+T2k+/rVdvuHG7d4rJuHir2s1wRm84+m1cC/V7PWjJTVRO2N+21eoaSgT+UgbjrUniHE02NqtaFZtddNP9/Kg2A4L6PdqUlSgsJLaG8xWY578/GjeOYMlVgtsvJUvLORWx50U9mktb7ATl3hqkZL7sHFkez2iZHumqvxPhjDmHreslhxiMwTM5COnhVtwnDLO6YSEMW5cabSghbSVKSkbCTyE17FbFCbdVt2aEpUCmUiPDlVoz/aiM8TlDZjjQCW0pk60/2udWaKYcbUy+4yQQpKynx0NXLgbgp3iO8Tc3QU1hbSvWObdqR+RJ6nmeVdLPPunRdfsnwJVvZXGM3DZzPDsLcn+UHvq8iQAPfVxxYftDZJ0LKh560WaYZt7Zli3aQ00hACUJEBIGgA/wC/GhWLAG4a5epV9amwx7Atp/E6FB1q2tkyNRqBJjwqp2kAOD/yzVtZKQEmZGUaDypUNIUtWUjmAPLSs9xnvY3etuhMhwiD05Voy250PkJO9VriDhcYy4HWbo2l2kZSvLmSscgrnp1FCceSKYMihK2Uo27NspWQJlW4Bg1HF0HUqaCJaQdSToVdB1obiNhjtg6r0u2WWkkpDjAK0qA8RqJ8aB3ONGS2AWkI/KNCfEip/jZ1PNF7RYrp9pIiQPBNVfF71BBSiDGpjlTSL7tlZVFUnmo0RtsFZvHUh1wpO+QiJFUSUeyUm56QBw60fubhL6ZSls5grxr3Erl5ePpeuVhUCBpB9/WtCbwttLIbbQlDadyBQm/wZkt+lKb7TUIt2ju+4dAT0TPxiqYZPJLRHPjjjhszHKQZinGkyrarpiv2f4gyjPbqS+oJHaAQmV88vh4U9gP2eLxTtkKxS2TdtoKvQkoWXiqNu8An4E6TXVKLj2cKp9Cvs64Z+98VN46pKGbYgpCt1L5aeHOtUuLFuzduspKnFOJzr2zGOnnXeEODf9M2wL9x278EpCfZRI5df8RUzE0+suuXrE/QVyyds6IqhrDPxmBAjthz8DVozZQoCNSOVVnDfxmRP8dJ18jVnCDlK9AQelBBl2dj2lzry0qDif8A4bcEgbD6ip4WezVvtQ/EpOHXABnu8/MURCs3P72RruKPYUqbd0cw6dvKgN1HpR15ijuGfgO96fWfpQQ7CCiop036U2FAJPU0snQFRifnTK4SdCTrTiATGVE3C/8Aop/Wh9io9ptsQKnYwr16/wDpD9aHWaoWrWCSI+NAZdFpJ3IJmKR3jvI6UrTKTJBA2poKIzAzr9aehBFwo+jPDn2ZHyqrXayVI8EirI8oi2dn+Q1WbtUOAb92hIaIfwokBczsOVepvCTGaNO6K9QQCdeE5OR0PuoBYn9uR59asN42UgwnlVesdL5HnvUvSy6LCBDgIAiOdOAJUZidhTS4CpVv4UvQag6UwpQONLI/6vwp4JI7dTaS4TOUBUUbxQKVh2PNIfQgthpecqKQYcTp75j31G44t3F+j3SAItGFvEkxADiB9VCgdtixuLTipDiXlMpsytHJQIWg7xtMmufJG2iif6kTjd52y+0nEg1ALzjckicoKEnfwpbWLKfSbdKFXCADDUElf+1RPtMcKeO7h9IOZTLC5I11bTQmxfes1uPLuUJSqAspmSncpEaidjBFdDX66OeMW5F1wPJcODMohvsg2LZLWdtlAOZRKj7OnvJovNk42uzxBSgvOlwq7QJSFHUAk7jb3xVEtr63trptrObZl9pRzIUVJRmnKI6D41YrS9PEHozSbNtp1ISguIdKgopIgmRMESamoPoaUldhdWFP2lm2tlcuoRLzqVQlWsjKY1H60vD7Vpp24uLy5z+nIDKmhEADvEA89NPfUzF8MbQFpbhTaUjs0OEkJjUx59Kpl7cPYakOkhwNkKbznQCdiKXjJOg8mx/i69bXi5trZktNgoUtBmc0QJB2IHSl4Ypb10Rd3OcIQG0ermUDYDWPOa5h+ON4peC7XZ2r990KNeg0PKOfKKH8ScW2CilOHuhTlrBQtLUJWSTnQrw5g0Um3xo10E+DznxXitGH2naFVu0WrZ4SFqDwgHwJoH9pCXEcUJdIBcIC1oWnQEEEgp6eHn1pHDfFFs1cY/c3yQF31h2SG0AkKcCgQPDrQG/vnrp9y9vXc7io1Omo2gdKo4fsqFxvTF4hjLylqcShLKlSAhsZdCZIjkPCr/aY2jhn7J7LD2F/8RxUKunCD7DajEnzAgDzrLrK3OKXDlzckps2SO0I3M/lHj9BS8UxJdwVAIIAPcAOiREADwp78Q3G9sXd4ggSAoBKtCkakCrdiv2iuv8AC9pZ2RcbvH7cIvXTptpCfMAEn3VnaW1T2jp8Y60okqV1Jp1GkLKVs4olauppwtotGu3eEn8qOZpSXWbUHOc72kIHXzpTeHLu3e2u1yeSEnQeFYBDYLl2/wBpHPQchRe9Uh/B0NpgOMOKUAB3lJVuZ8CPnTa0pZTkQkBI0iktEoVn0PgRIPhWewpUDFEkJXtGh91cEledAmdCnrUu5tQFFy3Om6kGBHl18KjtohUKCknqeVawJB3BOCMaxplN1Z2Dy7YqgOkQknwJ391bF9nXA17w3irt3eJSjKgJRl1zz49BTmH2jAu3X3HFdjhqEMW7YOjaMoIyjaTqSrnV0wS8cvsNZuHWy2pWuUqCiE8pIrmlkcnR0ywuELC76Q60CaqeKuNBS5GxqxX9z2duUg6kVRcYU6m2zNIK3SQY6npUZsr8cGrkM22FXTz9xdWt2bYrGVtQTJB5mo11ww7lDK8UeUko9YpxRUpZ5meXu0qazbYyhlDKr1hlJ3LaCtfxOnyrj/DjM+uxG7WTqpWcyf8AFCJ2/wCnsFYFgi8IxAOelrcytdllV+ZP+an4o429b6DXah1zhDlpcBFviF2lk8lEK+u1FbuyRb4XbhJJKtVKUZk8zTvuxE9Uyg2PD+F4jxmLa+D5D+Z3KlUJcMTlJ3A8RWyWrbTLLTTSAhpCQhISICR0AFZbZMre41w5bMw1nUtQ/lArUrVRB19xNdKbaPNyxSloJEgNDWAelB8UBVcNHQAtKGvnRZIJaSDGknaheKQHmNRBaX+lBoSPYDtZlYiD2Z18qtrUhCVAflBHwFVS19tYn+GdZ8KtbYPZo1nujbnoKVDSHoBcIEx5xNNkjtAc0yeVLjIRmMafGk91OSCes8qcmio3hKQCNO+r2dOdVrivCW7uxt7tthK7ljVzue22TGvkatr7CXO84vKlKlKMazrUS3cRdC/BjLmYaAn8pKvqaLg4xcmPGXKSSM+Yw60KQ42zqrRSVDaiVvbttAIcMomUHmg1IurFVlcqcRJZUrIrwPKkttF1RSQYmuJtzdI9JVFWyS232oKyJbToR/P4eVPW9pnuUXlyJUjVpJ2Sevny8qkIbCG0ojRIp3NmIAiRppXuYMSxQr08XPleWdkPFnslgtS5GdSGwE7kqPLpTWGBy2dNygpU4gFTZI0GXlT19bqukttlWUJeQ4dJPdp2ciAgJCQBG/LnVHsj0WLDuKbfEezD7C7VxY0JOZsnwO499NYoCXrkmfbRpP8ATQHICgoI22ipLd4pTCmXie1JEKPOBFcebBStF8U97CGHgdq0SBo+mNatLZhJGkk6TyqqYcfWtSNnk1Z9ydvfXMuisnseAJEbHeoGJEfdz42GX9RU4eJjSIqDiRAsLgQPY/WmFKxdiLo6nlRzCvw3v+pOnlQG7VNyTGog0cwxXqXhA/E6+FKh2T3DOh3mkOEAQBrypShCZMz5zTajMwNY0npVEIA8YAFws8+yGnxobZe2dY2ohjH4qx/5I1+NCrJXfV4RQrYfC1dplM8o6UjNJAPxpClgg67DTSklfdBMjTnTpCCXlDsXB/SfpVYuyO0SZ/LVjfVDbgB0yn6VWLxR7ROv5aDQ0Q/hJ0Vr+UV6mcLWQgnTVIr1ajB26eS8g6fl5edVu2MX6BsAo/WjjwPZkxrrQG2P7encd/8AWovsqixqntNIOnOlnaUiR0pJEOTGsbzSlFJBI9qsYpX2gXd8xatMWqB2TqIeUWwpISFhWpOwlI0gzQjBl3l6zizr10Fl7B3W2lLIGVKIiTEfGpv2lOP+hsNpdhkLSCnJoTEglX6VV+HHylxbVzdOt2r9s6xCGiogKT+UEiddKlPoddUSvtIPacTtvBJCl2VssZdk+rGgqquXlw7bi3JGRBMGO9r1NaynBsH4iWl7FncUbv7Vhq2eTa23bNgJT3VBSQZkR5HSpLP2acNrfYbUjiBXbAKCjZlKQCD7Rywn31WGSPFJnO7joxXs1wAVEBI7vQeVHMBxp/DLpAL7jbKVSVpQFKHlNak19nXCymHXDY8R+rKU5VMkFU/yiNR1PKnR9nfC5LI+68fl0D2iBkkkd7XuxEnwp/ywZNMp13xYxcoSlWJ3Dv8AfbQR8DVYxrEV3qkoZW4pkHUrTlk/4rWhwHwqkPKOB44exGmd5KS5rHd72vXWNK9/onhJIYI4dxZRd3Bu0js9Y73f066TpQU4LY1mHtvPsKPZOKSojKcpiR0qK9bLy5iDFb2eCuEWVvJ+4LtWT2VLxFA7TWNO/wC/WKr/ABnhHC2G4DNrgjzV6+otsrN8lzsiDMkJUdxrTLLC9A/ZmYW6A0zOgESqoiy/i1+1Z2qSVLUEoSPrXMRuSD2DXXUDmelWLhWwFnauYg4B2iyW2ipOgH51eQ2oTlxVl4R5PicxG3bsbFnD7eOyQmSsj8RfNQ/TwoItKEguOEqJonf3CQ5oQpSZkzOlBHnC6uEyQDoKXGn2x8jS0htRLi9t9AKafdUyosNfin2lfy+FS1/sTAUYNwvutjp41DbbyiVGVK1J5k1UhI4yyEaq1UdyaK2IUhpbpJynQDrUJtovOpbTOv0os4UNIAkZUiBWkzRRHc0BKjB8ajrdA2pm6uwVHmByqOhSnDOwopGciSnvrAJ0palSqTBA0ANNDzrijMArI8E6k0GZOjXOBcbbxiwVh76lenIaDZSCCp5CfZWBzUkaEcxBrQX8WteHLNpTwXCkgEZdco3MDYD6V802rrlq6l1ouNrSQUqSogg+dWrAMbusR4ks14tiD7rOrTpdVMtqGUj6VCWLdo6lnUlxkbzeu9s0Cgggpka7ihTMlQCzpy8Knv2SMPsWGGlKU20gNpKtTAEDX9aCvXot1a6H61yyWzrwyXHQbZsu1lw6J3HjUe6a2n59KinHEt22WYMVXrviNaFqJBPlRUQxbTtkzE0qajXSdIqDiGKdph7LXNIgUJfxtd0TOgHXeoi3i5qZgGNa6IwIznTsM8NsL9OuLp1tbasoaQDG0zI86u9sshG/LfpVOwdwSvX8qffVmtnIQAANpq6jo4pyt2Gu2MAgqOmpodiSsz9v4trH0pTVxlEyQT76hYi7D1vEzlXPlpSSRl2Q7MypQP8AyzVutSezagySgbeVUW3uQ0syCTlIgCj9nj9uENhxKkFIA18vCkTSdFJQk1dB4qGZMgq6UIvb4vPqtm4CEq78c1dPKpab1sWq3wQUobW5vyAn9KpPCt+q9TLi8y5KiT1OprpwxTdnPktIM4ghwNpbCwlEa8taEYYoFWK26VhSgy1cJA37i9fkZo7jCYskODkoAwOtVDD3uy4ouHG3QkN28Ek6KkElJ6ggU/06xg+ZNy0T8USpYukiIMLBFV7EMZZwC3YedbU465q22kwVJH5p6eNFX8WsUNEtW9wSE5im5KezbEdU6rA91VWxbcx7FX8dxMlbSD6pKhoQNoGwAGwri+XE2+R3/VmqNIOMX+N3mDqxBGGW1u126GWkvuqzLUoZtAOQGprivSr1XYuv+1qUtAoShPPbUz1NWbFkItcFwmyIh0Mm5d6hbnX/ANOlV8Hs25T+I8ru+XIV6kW32eWTWG27a2S0yAkAAAEkwP1NIUSVE5ys9TsKbMpahSpJOpp1hEgEiBsDTWChSElQCjpXVlSDqYjWn0IiNBSHtEnkedOt6YrVdBLDHQsIIM+tQfnVpBBPjM1QrS5Nq+hw6oSoEgc6vDa+0GdCpB1BrgzY+DOiEuSJBUNRp5momISMPuNATk2p9SglUgyPHpUW/JNhcafkNSGKzdx6TAmYFHMNV6l4kCM4A+FV+7/GkA7DWjWGEpQ91zJ9+lBdjvoJLPQiYmmlqMSTHIAdK7mmTPypt497WZ2pyYHxg+sI/wDJHv3oXZKhxXkPrRDFz609Oy/zQqyV60jbat6N4WaZEa9dKQtyCR1pE5hBjlTS1AajeqImddMNrEj2T9KrV4fWCP5aPuOShUn8p+lVu9UA4ABsmg0GLD2Gq9XGb8or1MYcuGx/aK9WoNlgejsj4zQBju4ggaQF/rVguJKFTpvVebJ9OA/r1+Ncz7LIsT59ZqJ05U4PZEA7bGuK/GBgzEClBQmN6YxnP2nZ0uYe4FKCFBSSJiY6ik47xJh2N8P4e3b2qU4jZoCfUiElCRqfDqauPEGCMY9h5tnVKQsGW1pg5TvqDuKoP+leI8ALq7S4ti1ctlpzM2FBSM2xCvqKRxtGTBGE4himGPJesxnLqykNKBWCf7Z900dZ4kx2+XFk23dPg/hsYcT9Z+dQ8P4Kx+5uXblq/btlM9/tGTlIPURtvRtHAmK9kWBxFdIt3DLjba1ISY6gEToOdB4kw8iRa3nGLgR2TVmwRIWLkWzZnoAVT8aeu7/jy1aW4u2bW0gZlLYt2XUgRucsmozP2W4RlBeublxZ3VCd/eKkJ+zPBkaouL9PIlDoTPwofhihbdlfPF3ENy0u4F0xlbIEdk3m2kEJyydt9taJsYjxg+z2yrhNuztnuQywNuWaD8qH3nAbNs+tFrf3DYiN9/CRRWz+y/DHMrt7dXFyVgEydfia34YjOTIxdxm+QoO8RYM6FDRBv2kkH4amqPiV8taS86pJXGRMRp1/zVp4x4dwHAnLa1w5p1V2vvuFxzMEJ5adT9BQzDuCcQ4ntDetvN21klwtJUtJJWRuQByFPGEY7MlKWkUu2QXFuXB3Byonmo86u94l61wVnsWylhCEISrMDrHTnTqvs/ubPI2zeNKCVFUuJIk+QmjeOjCzw/bWJtXg8yylBcERPM/GhOSk0Wx4pRTszO4cUVZRqTvT9tbJYb7Z7YCdelRVINvehLplAO4ESOtS7habhYQCCykZ3CD8BVjmeuwY4VvOm4dEZtEjoOVcBBMzSXnS66Y0k6CpVowFKzrjs0ET4npTCdslWzfozXaL0WrXyHKoty+XCRJilXNwVqIB/wB6inXlNZGZFcSSueVPMmE7V1SJSc3SmGVwShR8qcUfW5yT7VTre3DbQJHeOpJ3NR7C37e4zK9lG/jRF4jr8KRjJEReiq60cqwYEc5pKjrTtuBnKjyGlYNWz6W4JsbnEuBsKevblxTy2ZUVgGUyQn5AV3FOF7lIKmUpeRzCdx7qzbgv7WXsAtmMMxO39IsWRkbW3AcbT010UPnWz4FxRg/EbHaYXetvkAFbY0Wj+5J1FK8UJAWbLjejM72wdQFBIIymFCIjzqtXzakAyrXnW+3uGWuINkPNyrktOih76znibgy9YQt+1SbpoDZIhYHlsfdUnilDo6sf1Rnp6ZnFugqWSdhUx9B7E5Ez2Y7RfgJgH406xhzwWYRmUTCUJ1UpXQD31cXeFUYPw6pu6Oa/vGyLhQ1AMd1I/t09808NsGVpIAYS7C16mciffrVit7gpQCpUDYVTsLdKXXEqOqQEq851o6zcynLMzFXo5Ww92qCM6SY2ih+K3Ke2aClQEpVmI3I0ppeI2zKUoddQlRGYBSoNB8ZSrGUtItbxCGHAoKWjvE6bCpTja0WxNJ2wzhi03mZbTISwjQ96SrpJ/wAVNurW3RZC4N6ltZ7otENytSvM8vKqlZ4ldYVhtrZh1KLdgHPA9rxo+y+L1oOgqSYkGYma5WuL2d//ANEqYq3U+WlNJVlDiSlSCdwRBqLg1k3huK9kyVZSBoTselSHrptCFZj3x7PWouFvquMbQtQ1Uat8zfMh9MI8C14u2pzDXUhOZSUhcDw3rN7Rwv4tfhJEqIR5gImtUWhKsOxJ1UAItF948iRH6VlHDlyl/G3FKgBdyUxH9AFdP1O40cvxalZEv0LuUJtUEgvKAWf6Rv8AGjSbRK/RMMZSPWLS2B4E600tDaMYfCTKG1FINHeDrf7w4vZcIOS39Yfd/vFNijwxCfTPnkY7xOvtcfu0A91KwykDkEgJFCilKroHTuQAAal3T/b4k+6TOZxSyPeagrdbZYduXYAQkqJnYDU1aL0QYontHezG41J6VKaGhj51EtEKRZpcdPrXR2rh6E6x7hFSmlJUJQZnppNFBQ/oSI91Nvezr8adTsN/GmndEiVaVWIkmRgQpJMacxVtwR8O2CEAiWu4fGNqqSdtNaMYC+W71bU/iJ+YqeeFxDB7LSFykjLA1qHfGbG4B27M1ISuEkjUmCKi35PoVwFE+wdBXAdBWLokvDT8oo1hpBS9P84+lArww8DH5RRnDVgIdkD2k/Sglsd9BJzTbpUdwmRrPupRcB0nbnTK1wEnfxp6JgnF1d//APyH1oVZK9afL9aI4sSVT/5X60KsVHtTqJy1vQrosRXrrPhTanJUZIpta4AgTSCuAYqiEOrVKVg8warl4qXEz/LtRxSjqDqYqvXh9aNdYrPoKDmHH1IB/lFeprD1eqT/AG16gAtb57qtTImq8kxfT/XR932DB61X4i+Mj89czOhFjWuFpUANqVmSpIBA86S4DmATvE04hUiCOVEx5aSDO4qDjCf2JqfH61OKtAJMVFxcTYNweo+YoMyI+BpUWb0Jy/hGZPKRRESQBynWagYEBlvv+iqflRJA9qdOYFZGZ4AmQdOuvOnEgZtAIFI0nYjwNKTtpvHx1ogK9iAm8Vpy/wA0ZN0zZYWbt8hLLLPaKJ8OVCcQEXSteX+aC8c4slvDLTC0EFS0B1/X8o9lPv3pUMykYpd3WK4mt4967vnsqEdCTAT7tBWv4Tw6vAOGLPDg8l51krLik7FajJjwrBUv3F3jlq3arKXy8hLSv5VZhB+NfUJbOU9oO8AAVR7SuZpprQ2KVSsrjloFIjKG1Tz0FVzEcHDi1d1RB1JGvuq9rt0mO8d4g61HvWm2rc3AU022xLrgUNVpSCogD3VzqOzslmSWz5/4laYt8Uctm0HMwcq1H+bnFCW+egCfCnLy4Vc3Tr6zKnVqWfeZpkK0jnXWlSPPlK3YpYEk5R8KiXDxbGiiBzE6VObAV5VCvWpVHLemQj6IyX1uKgAR1qVcgMWjTwGbMYJqMmAtKE++i3ZoewpttQBAJovsCBaXUOnLMEjnyp66whTKe17UK0kBI1NRnWi2oEGEjmRyqSnEIa7KcyRtPKtRlH+kuydZatQlLjanN1CedeeeB3KRQs3SjtA8hTanSTqTW4jeE0uAAlJmDFJDygd9Kg5lJ9lVeDyhuB7qajWkEe2mNfKiFhfqZdbcaecYfQZS42opI8iNqCIJWmRtSwqOe1JKNjxkltm0cNfbBieGlDGOtHELbYXDcB1Pidgr5GtdwPifB+JbUv4XeofCfbRs4g/1JOor5BaxBbJhRzt7a7ijGH4k9b3CLzDLpy2umzKVtqykEf8Aex0pVJx0zS+eGTePs1j7VcavcM4ptGMGebtLhFoXHnQUIMqUQO8rnAPjrVZwX7Qb5xRwviO6Ltq4crd6shZt1cipSfaR1G435VSeJeJL3H8dGIYwEre7NDZ7JIQCE9KiD0a+QtFnavIeDZUVKelISBJJECaDe7QFD9eL7LVj2JXXDvEzpW0C28Ap1qRGcaEpI6iCORBFHGcT9Nw0XWHOIcB3n2kCPzDlVCvLl7GOHbbOlS7nD/U5vaK2SJTPXKRE9I6UHscTvMOdV6O+tonfKd/PrVd1oknT2XHG8VYebccX6q7SYUk8xHLwquWmJ3Fu8OzdcQJ0yqqDd3bt46XHFCTuAIHwplDqg4lAGx3ocdD8rZpuDXKb5AbuEhagDGarNZpVbWFuEqKikZZJ1EVn2H3K2G23URmA1nnWkWZQ7hIc/N2aSnwNRnG0dWKbjKhCmwpKlqgqNIw0hnG7ffKpeh8xTzau0GVIHQzUS5K2HW3EGFNnMPdU4S4srljyTNEumweHL0q07d1LY6kCP96xDhi7DOLBbh7ouHFE+QrWA+7d4Fg57bMlbylOQd+6ox8TWF2a1Bx8g6hxz/v512zXNI8/C+EnZc8IcD/pl68e6hKlCTuonT61evs7Y7LCsXxUjUJLaNegzH5wPdWZv3BseG22gYU+4ArxFbFwxbpsfs0bS5ot5lTi/Ne3yiqzVJRIXeykIB7KNSpQA15+NCsYUlxNtZAgB99CF/2zJ+Qqw4ja+gqQCdInTnVbXldxVgrmUqUQemlUqgBJSTcuFagewSdEn8xqW0dQSRHTaoiXivusIJQNO0X+lSWUzqAT1KqASUjXQCmnzCT+lOJOkCajvlUeHODVosnIjOOhpgrJjUAVItHSm7bWme6sKnpUG+0YQJgZwY8qdtXO8InMdTRatATpl8CjKsug3qPfK/YnzMy2TSGHO2aS4NikE0xdrm0f6ZFV5jWzqTsr10r1o8hRfD1kNveafpQK6UC8n+0UXw9RDbpGklIOnhSrso3oJFSSJ1A+tMuOCIjy8K8XO6STp4UypWYZjPu1qiJg3FVSJ1/D60KsSO2J8KJYmrYdW9I86FWJ/aD/AG0PQ+B3MZnem1HxpYVABJ5U0rXlpVEIIWZGp1IOlALz8YeVHNCo77HWgd7Hbpk8orPoKC+HGWh/bXq5hxhhOn5a9WS0AuCwFJMgSQZquKP7afFdWJWoM7SYqtOH9uOv5hyrkfZ0ItC1AFPlXSshsQPOmlmS2YjuiaVA1giBvRMKCiUa1GxVROHpMCBm38xT5nNqBTOJg/dw15q/SgzDOAGTdgRJYUflRBKjAMHzodgOrt0NJLCtfdRBAkAidqyMxwxnE66V1MQrnpSdTpShsoCiAr+LPIt1uvOGEIRmNZPj+Lu3D7rzivWOeOw5D3Crp9oeKJtnBZoUMxGZyPPSsiv7krUSTqT1poR2CcqQ7hbqlYzalK8iu2RCuhzCDX1JdYuhMBLgVJKQQdz1r5LtT64GDpWg4ZxrdBpGdoKS02EkhesjSYPWjkX8GwTiuzY38ZQ0ASoSDVd4o4jaXw1ia0rSVlgsog699QBj3Vm2JcePvJPqlBP60BOKO4gXVKKgmRpOk1KON3ZbJmg1SEkgqIJ0ptSo2rucARSCQeVWOWyQw4J1r14iUhQFRgSlQ0qQl0LbgnXpWBYPQId6URYWfRch5KMVCW3DkjaprQytCRqdabsaC2MvgFEEUKdTkUaIvKhRHOojqZ1pkNIZ05V6vJ3g10iBtREOEUk9KVzrxFYw77JgbR8a7NMoXlMGYp4b6VgpniQRrTYUtteZJKVDnTm00lacwJ5ig0G3domIvGrlAauQArkuugXFgh8JSHEOt5M/NIJn9KGVJt71237s5kdDyqUovwvHIpf7Lt9m98wnii3tVqbKX0lolYhJkEFJ8IqjXaAm4dCDIQ4oAjmJNTUoZufW2yy28NYBjWmX7cMWUqPfWR7qKkJLA9vwiJOxildoQQYEimQcpA60oGDVTnTDtri7SGwlxKgYjuitL4fvzdYHbuMrSshGXwkcqxnerBwljisKxMNurPorxCXATt0V7vpQ4oZzemaxhTqXXSHJSufZ2Aoo/YC4T3U+M0O/DX2gAkDXxo9YXKHkJAkrOgCdSo+VcGWPBnoYcinEF4TcLsrxGHXb6bdkLK2VrRISoiI02B61Xh9nN5YOPq+8MNuEuKzAtuFJgmdlCrc7hAvHA/eXJsmEyUOFxLa1qHJM7eevkar2LcQJssMFnhDby1J9py7aywByBkz56V0fPmulI4voxu24A6/4dev7qzt13Vpb27RlSluanWNANzoa1jELi2t8Lw6ztHErZcuA0VgQEwiQD0JrBG+K762xDtLi3a1KAcundSZj3zWjYXxErFsGxD1YQU5bxIGsKCwPoa7m03Zw7Whzim/afuMiT+GMuYaa1XcPaTc3K1LTnSgbTAJ8a7eulxSpJkmZjnUjBkkW7i5Azr+MCnbHSJhLhVAUhAAgACYFLShIklaj50tAOYgR76dCSNezA86yCcAVl0GRPzNR7mAkaaVL0SJWoHpBqLeEryiAARpFWiiTA+JOFDjCRJ3VvpO1OWjwCQeZGtRsQQ65ejKU5EJCdedPMBYICgCR02qiWhbLZhVznt1IjRAkEnenLlRFu8CfyK50GsboouUJSSREEjYUSfX+zuxB7h+lefnhUjoxytAG7X60GB7Iii9gv1bgkjVP0oFdK9amT+UUWsFHI7/6T8q50tl30FMwj60wvumZMTXSvu7R5UhwjmfjVCYPxInrqEULsP3gbezyFEMRXKU6/kNDcPP7RvsnrSh8Dm40pCpjrXQrST0rhVrqNxVEKNGZNA74evEbxRue8NZMUEvp7UcjHxrSMgrhygbdPlXq9h/7snyr1ZMxbFKB1Bka6dKrz374TyzCrAoJQshOutV+4JF4rzFcj7OhFjWBmQNhlFdQpaQCIUDTbphLZzbpA032pSU6ABUp60QDqjGqo15b0xiWuG8tCr9KdKhEDemsQAOGnf2lbeQoMJGwH95f1AHYrn/20RQe4k+AofgGt26OrK+X9Jqc1qhPIwN6yMx1JMEH3GulaW21uL0SlJJPgBJrqUwTGoig/Flyqz4YvVtk5nEhof8AqOvyogMZ4sxRWIYzcXSiQHVFSR0EmB8KpzqytUx5UUxx4KvVJGoTAoWwguOpSBPh1q0VSIZHboJWdjlbS6vnsDzr1xdt26yUGXDpApWJXoYbRaMwFoSAtQ5HmKEobU6qAPM0VvbM5VpDynXbtffPdGsDYU8h4MtAAEDNvSSAhORG/Oplkwl5LjSxKVJ18KzZkiOLoK3NLD461GurJTDhSg5hyM61GCHP5VVkkDk7CnapPSlBzTQ0KIdTyPwrwdWncmtxNyCeclQHU1OcORAHQRQixcLl40k7TJoq8dI51ui2J2myG53lTTBVKY2pbhINMmKKCxKhpPSvTmSDXeRppJ78TRFbHIrsV2vDnWCJUmuoUdjXaSoayKxqHNhTybZ4sF8NLLUwXMpyz51HBO42rT+Abg4hgjmHvozstrIKYlKkqGoNTyT4Ky2HHzdGWuJgzyNJmjXE2FnB8cubAGUJVLZPNJ1FBIkeVMnaslJcXTOhSgQpJgjmKcfuHX0pS4ZCdqaNerVYFKSVISZrusA17Wup3IokzyVa0onKoKipuDYS/jOIJtGClJIKipWwAruM4YvCb9dopwOZdcwET7qHJXQ3CXDkahwZi7eKYSw2pYNwyA24mdxyPwqVwjdXb905cuhCm2lrQjO6pIkEj2U6nymsgwnFLnCL1u6tl5VoOw2I6HwNXjgzH0qu7lkpCA44p1COkmSBU88bjZX5WnOn6aZeOIuLr0h9QdeKYzqjQdEjZI8qD4my1cNrkEpIOg1p5bkgrTpG9cCu0b3GXlXAnvR63CKiZpxHam3cS6EK0MbUY4Qxjs0XNsT+LZOIGvMDN+lXBPD9veJUq9bStB/IvbzNZ/jmEvcMYuh5gKNqVSlRG0/lPur1sWOahyZ4edw51EP29x6U2lWb2tdPKjVmtbVmnIyNyQPaJ8dNqoGG35ZIazEBJgD6VpLCkNWjYUQlRSCRNXjsixKHbqcymwE/9KT8jUhN8ykQ93D1UhQFcaurcmPSGp6ZoqWkSnQiOoMzVEKzjbrL6JYU25G5SQahPgl8ZgIgUu5w+3fSVKaAWNlIORQ94oUt+4tH+xedLyFpIacWBmzRsfGqJiMEPtm6vXnWLojMs6TT7VvdJTrcnpEUHt7R5IKUuFK06jxFEmHbtpQkhxPPnTpMUN2GdKhmczDaIowpcsr735TPwoFbLLkLbXCuYNEkrX2LgXM5TrUc8LVlMbpgq7UO0SP6ABRfD1dxcaezNArlcuJk/lFF7FUtmOeWvPSOpvQRBmSdZriiCDNJCgBFJUscgNKcUhX57gnWUaaUMw4/tI05URvz6sH+k0Mw/W55xlpfTWHtdhtypJkb6VzSd+VeKjGse+qIWxBEEeRoJiH4w99GzoZI8aCX/wCKOutaXQV2FMP1tk6EmOtermHwbVHlXqy6MWuSFjTQnagN1AvFctqOpWSsHLuqaBXel2rXaK432dCLArvIt9Rogb86ckZe6I91MqVDTBBk5BS0GUzmnxG3wogZ0EE5jpp8KRe/+GrnfNHypSiNNa5e64YuJMK0/wDbQYUR+Hz+3qG8tq/+Jqa1+GJG4FQOH4+8wOqD/wDE1PZPq0xvA5RWTMx9Jyp03NU77RLzs8MtLcK9txTh8kjT51bhqPrWW/ahiAF+poFPqWUtgA81amjVg6MpvHC5cuLJ3NKZV6O2Xj7R0T50zBW6E7ya68StYQkQBoBNdJy3bsQkLecjckyamgBlsAb1xpsMok6nnXQCtQMaTNBjRVHWkSZVvNEbFOVpbx8hUSCSANSaJZC1ZhHONaRlEga4c6yTzqTkDFtmPtq+QrzDIK86thSLp3OqBy0rWYjDWSaSppKt0ilp8a6RNMLQqxt0puc43CTTtwqFHzrtoIznnFNPTmJmsisdIaXCtKjqEUsr1NIJmmAzlNfxk07OvWm4HaCsKx2uikzpXgqsNYonWvRNcGtKrGEkRPStd+zCyDeB3F0oz2jpAEaCABWRpGZXLyre+E8P+7uGbS3SYUWwtz+5Wprl+mX60dnyRuTZmv2i5XOKSEicrYCo66/7VWLbCbvELrs7RhbhOpyjbxmtzueFsIvb1V5d2qXn1CJWox8BU+3s7e0a7Fi3bab/AJUpAFJHOlGkWl8jnJts+esQwu7wx8NXbJQo66mQR4EVDrZePMDdxLD1KtLfO8kggDkB0rG1goWpKgQQYIPKujHPkrOLPi/HKhNc1CpmunarPwXwwjiXEXGnXlNtMpC1ZR3laxAp5SSVsjGLm+KJXADrbXEBbc/jtFAPiINe+0DD1sYubiO6sfStKtuAsIsHGnWrdxLzZzJWXyVTXeIuGWMctFNO3BbWB3VhGYAiuT8i/JyPT/DL8PBmAnQaVJw+8XZXjb6DqkzvTmKYc/hd6u2fEKSdCNiOo8Kg7V2do8htwkbbhlycTsW3wYQseynWTRi2bDQGaM3QbCqLwHiNv92rtw4oXCVSrMZEdE1cQ8ANAST7Kevn/mjg+WMXzZfP9kpR4xDKXU5J5eFRb62axG1Vb3DaVNLHfSRoEj9aiIfOqlExMD+o+HhU1t2ACTKzrXfytUcHHdmfYvwk5h92m5sZWwgpU4hR1Rrt46VaLHtrhoPthtttWqVqGZavGNhRlAUQ4oJEiQlRI9o7n3bULVZdiw7csha5V3WM5A31IHU70nGtoyb9JqLZahBfcM84EfCKYNs/bnNbuzzUkiJHlsflXLdDLyc7TixJ9pLhGviOtPFTrMqXLrfMgd5P+aMZILTR1u7RcZkQUrTulQgig+NvN29gp90CULGXXc8qI3KUPJSptQS4RLTnjy91AcXuGr6xaQqEntFZ09FJ0qiEAacTAVIUAoag0Rt8Vtn0BS4bWNyOvlQ77ut4Mtk15FkyyokIBQdVJVqfdTKwaLEw4y6YbfTm3kGp7LriUlKoWkiJHKq6MOaW2F2xbTOqVQZqbarv2AUKbTcN7d1RCh5TWa1TMns7fJW26mU6FOh8KK2DkMk/2xQ54qu7RYZDyy2QotqSStBn5ipVio9grXoK8/JDjLR1Rla2Ew5I5V5S42phCtI1B866SSM3KhQRm+VLSemU0NsD+0CP5am3qoZH9sUOw5U3A22pWthQfCpMV4946GRSUmCSd6UdR4+FOJ6JBJVFBcQ0e11o1EERMzzoNfz2yYHI7UsgoI2Ai1R5V6u2EeionpXqyCWqAlwJ1A0Ou5oHfD9rO21HNe0TICTPLzoLf/vZka865WdCDQALNvJGqRTreUAkcqZJm1tTpojf30slC8yhomsZi1BISVHc1y6I+7XNeYPyNJJMA6Geldfn7vdHiOfhQYCLw+oDFEHqD9DU+3VlbGvLzofw+QnFmCToZqeyfVJkcqyCyS0M0ZiAk7knlXz7xziXp2K3Dkz2jqlDymB8hW3Y5eDD8EvbgHVLSkp8zp+tfOOL3BfvnDqQO6KrBWyc3SIrAhK3NdBpS7dqTmNOJbi3A6mnUJyojnVGySicXKjA2p1por20ArgQdhqanIbDaAkDxNLZRI4yylKgdz16U88dIrydPOkOK3pWP0R1rygioqzrtTjpkmmt+dMibOppUVxI8KUBOlExIttGlmOdRrleTSdaksmGSTtM0OfC1Ok8uVFFPBpSzyps5zvToSqd4pCgkbmiKxIChXie8kxSJVMiPjXs5WQI2rE+S8Hp31rgMmu5SdhXQ0ojkKw9Cga7udK8EADU062ADsKw1BHA8Dv8Yu+ys7R58iCstoJyDqegit9s7dTdq0OiQB00oP8AYM4lVvjVsRzZX7oUKsz6RbvPME95lxTZEbxqPkRXF9KemdnxZP2cRlcFBIVrzjlUY7jmKdWZ1JppYAgaVzxR6LdHJMKMjMnUAVgnFmHOWGOPlacqHlKWiPPX51uqo17yk+IrIvtHDwxVorSOyIOVU7mZNdWBUzh+zcLKYmDWu/Z/w1hyMKtsTLyl3L6TnAcgJE6CPdWQIOta59nL2FDB8ko9Lzku5jJidIFUz/5IfJTns0ZdthyAAQhZP9ZJqDfPNMW6wiUkbJTUtLlgpWVvskLO0pg1BxZwIZIDYmInlXElbPSekZbxrZC6t1XCU+tZ1Om6edZ8dPGtev7cuMrzJEKSRHhzrLL+zNtePNCcqTI05V6GN6PG+mO7OYdfO4fdt3DS8qkGa17Db9rELJD6FAlwDMR16eFYsDrrVn4Tx02FybZ1UMuHQ/ynrXTF0cZqCXAXAoiEoEJHj0qQ26YzT3iYEHnQ5p0KHdVM1JSslQI2AgaVS6GSCalw2lAMfln6mltqEoA0A1AHKNqhIczKkaaZR+tOIcAUYOwjpTpgaELbQzfwEZEPQoKA0CuYPn1qQonJznzph9wKU0D7GaFDrPdHzIriFHs82adI1Oo8Kal2hU/GQ7pfYykGEuzE7BfKq3iNk+7dvFFwhiXCqFNqUJIE6jbUUYxlR+6rlYJkZQnzzCKhOXYtLx0POqBASr8OZBVl08j8Zpm1Qju9A9nD75xRCcSsFlO4K1JI9xG1Tk8P4g5GZ+zUmD3kunpPSo7uJWj+LejO2oWylyA6ltQcjYwPPlVgcwprC7k+jXjyEgBSFJXuDr7JmDSY5qTpGyRnBJsZsOCMUuoctbpvsHAFB4OAIBPmJNWjDeAb1DXaX+M2yWwJUptB0Hvio+A4rdNPvNFBumuyU62EAA5gJKTyk70KuOM7nGFpZcWWbUxDQEa9VdfoKdpvoVO9lmxW2wG1wp+1w+6dub9xISLlCoyQZGogb8hQDDi9iFw+1cpSp4W7i5CAlRWgSMxG+k1xKiDlUoQOVOm49GQ44ylKXlp7MuRqEnQ/Gp5MdKykJeEXcd0iIr2aI6HlSEJBG5FK0iCCTXMXGLwyzO2hih+HfvImNqn3Z9SOWhofh37yPKlfY3gcEalW9K2VBOlIGq9ppwzM/QU/gh7UKGmk++g+IR2w06jWi4PeTA50IxD8cSOsUsuhohCxM2qa9XsPP7KivVkjFqBJUFEACRFBsR/fFacv1osSZHhGs86E4n++qGvMfOuRnQgyZOH2ukd0j511otlOo1GlNJP7HbyNhpTo1gk7DQnWKyMxwZm0ZdMsR5Vxz9xe5kZd/fTeYGSBHvpazNm7ofynT30H0AiYDP3qxBG9T7dJygb8qGYHIxNnz1om1CUSFAQT9ayCyqfaVfiy4aQ0Fd59zUeAH+awhI7V8SfE1pf2vYiXMVtrJJkMtAq81GfpFZvbJ7xMSeVXitWQm7dExCQGT1mvCRAy0+4jKygQRzppIk85rWEfYQB3yNakHWmkJygDanBIpRkKnKKjvL91OrVAqK4qa1GbGlbnWaQkGlKOtcGh0phDoFK2rgMV6fCsEeJCbcDrUUgEyo6VKVHo6SdABNDnHS6CoaIGg8aZFG6QhxyT3R76jq1PeV7hStVCASaeS2hLc/moknchpCI1IqS23oVGIprcyaeCj2aU9KwySQrMeVcKopMmuVhrOz40tBhQ1pvSugwRWNZr/wBh2Ihjit+zJEXVqUgeKTm/zWl8WNiwxxm4OjN63kUejiNj70/SsC+z/GPubi2wvVHuNr72v5ToflNfQHHb9ti3CLq7VxK3GgLlhQ5lOsDxianOHKNCwnwyqSK67dpSCCodKgP4o0iZWAB0NZXiHG92tJbY7vVU6mgLuO4i+ClT6oO+tRjgO6X1pPRqWJ8Y2lkhQU7JA9kGazDiDHncbvA44ISiQkVDC85lequpM1GIAWQavGCicuXNKao8nQCrjwLxGxgN+96QAlt9KU9rElEGfnVPivTWlFSVC45uDtG9o43wm6SkG8ZWeQI1rl3iLWIolpUJAga71hLTikKBBgjY86L2vEL9quHFr92xqSwJOzrf18lTNKvFpQ0QDOkQaz7FLO5usTV6J+I22pbhmAlAGpPKKnt8TtupUpxeiRME6moDOM2XeunLYruUqU4vMo5FJA9WjLzGaCZ6VbHHZy5sia0V522eaKQ42UlR0SRBpBStpZSUlKgdjpSnn3X31PvrUtxasylKOqp51duHrTD+IrYem24W+2oIcWkkKIjQyPKqs5IqxfDGNm6YFs+uHUCErPMdJq1NvAwlOvUzoaaw/hjCbDP2TClKUkpzunMUg9KFW12WL1/D31BD7CiknkoclDzpoyvTG40WVu4EDX4U4HgE7iNzQXtiDm2HLxqQ3cSIJ86qgE9x5Slst7lbqV/PT/NIXdcknRSjAHSSP0pls57tszBBzK8OnwH1qLY+tQy+tUNpbWtSjylRNVj0SfYRDloFMN3riUoKgszzjan8QxzAxckLSwV/iZzESNiPGstxrFHsQxZx850szCE9EjaomUKgamam8vgVE0dnFuHLrGELW42i4cdSUuhCyMw0HlVhu8Ew+wt3nnH31ur7wSp3NqOfWqpwnwoQ61iF6IDffSkj4E03xJxJ6Rib1vb3Kn21hIzBATkIOoJ3Mcq0Wo7YZJy0WLA7k3eKYe5bKQbdThQchgCUnQ++qm0/fsKKHLVCwlRG/Q1beFrFNljDDqRkS8tIU3+VSgQZHjVcdD7WK3qA4cqbl0aiRGdVXWyEeg1hl4i5QG1BSHEDQq6VOygoUk7K1nrQNh0odSspAUkz3aNIcCgCnY6zRatDp0MQSdgD9K9mGozfKlvJyrzclD503olOmutcElTOlO0NXX4AnoRQ7Dzluk6cqIXIHYg+dD8P/e060j7GQeR15ml6ztrTKRqY2p/cE7U4oiRnAnahOIfij30WHtDpO9CcRT65I33oSCidZCbRBHlXqTZH9lRXqCQS1Eaf5oXip/bFEeP1os7BCjuCJHhQnFE/tcedcjOiITbI9AthzANOkEJSSdDsIppmfu63UJJOb9KcClIIK06bVkZnCRlgEg9IpxWtq7M7D60klJAMQNeddIBt3Rt3Rr763gCDgpjE7eB+b9aJtTPSVkHSeZoXg8/eTET7Wmu2tTLl821hdvqj1aHFTPQmgkFmE8d35v8Aie7ezSCsgeQ0/ShFiwVJCyYAr2Kkv4muTJJ186fs1pLSgkeyrfrV/CGnIeeMoANNtJjU604rUUlJABoDDsn3V2dKbzVxSulYOjzi5qOTNLUZNNnXpRQrEwOdcnXavc65mFYAua8N6SDSqwRN4si1bQDqr6VDeMkNJ2SNalOgqU2N96hgEqUo70yCzqQBypQ1JFJBk14HKdKIBUQIpU6U2VSa8VcqwbFlVcmk612sYVM11O9JFdrGJdq6pp9C0xI2rROGuJnnEt2l04osokjv5R5SazMLUkZkmFDY0wu4dWmFurKZ2J0oonPTJ+NW7Nvjd2zbOJdZQ6oNqQqQU7jX5VEO1JbPd13pRNYeKVCRvSHfaCh5Gl0lcFBHSgaXRwGRXjTaTBpdYVO0dSqFxTi0hQpiYUDUgGRWNF2qGW3AhYKkhQnUHp/mpl08w6oejMrbPMrcKyRyHT4UPO56UUwu1FyoALZCp/OvLRukSStjbNhdXyH3koJQy3nWuICU6b/GjvArrjfEbTaD3FpIWOsAkfOgd1drhbCDlaSoyEq0UevjVm4BtSb5y7IgCG0nxJk/L60LKVRpLfsxFUjjtIZxWxuWhkdWycyhoDlVpV2RGUDU1n/2ivAYrZNTIRbyfeo/4rBJOH36rxAKknMBrG9SVPlkzOvSqdhuJG3IhxaCBGZKoMUauniFpIUpTSh3Sdz41T8qS2ZY3J0g8xiCnFFtKe8UkT1moWM4r2DKcNtwZkJeUN/7RTzNmbzA2nLBta30OrFyhoEqSkxkUfDcecVy5YQxdWb9yptN8q2SshwxKpME+MCl/wCjnpDv53D/AEVbErcs3ymtQUmCKuHBfDibln7zuGyppOoBHIc9aAPtm7ujcZUrKlZSQZGnI1oeA4q1f8G3NgzlYvWUZEpXpn8qvjirs5pWRLvErjEsR9FsFhFqxBOmmh9onn5VWLG+t18YoCWWXELUpKnFoKipR3UPfsdhUjF7xrBcFNogpcv7iStaPyeVRuDbdn0x64cWhPYsmAVDNrpoOdNNpySF2k6NOwxpCrm0hI0fbIjl3hWfXLr68Zv0NtKUU3boJiPzqq+4Q4lVxb5LhhQS6g5RuNRVYvEFviDGEgSBfvD/APs1df6IQY1a2by8udSUwIjejDDCW0BJJUUaiehpq2EAaDbnUkAEzsYIqiVDMSoBaFJ6ajSogIze6pg0IO/iedQ3U5FrRroeVc2ePpbGxq4PqPjQ7Dp9KGoiplwr1R99DLK4aZuEKccQkdVKAHzrll2XXRZExmOnjToWFAD40BueJsLs82a6S4r+VsZiaEXHHzSTFvZkgfmdV+grckCmXXulQPX5UHxE+uE7a1Vv9e3eaRb2/wD7T/mu/wCr03jqTcW6Wz1bV/mlckwqLLpZk+iomvU1hjzdxYtqbWDOoHOK9TLoxcVtlCFCeU0LxfS7kc5ogoiVRMRzNDsUUDcJI3j9K42dCCLB/wCGW5nWTt5CnZVBK4ynUa0wyZwy3TAnMfoKeSkBIIIJ2g6VkA4BAGb3Cl/wHBEd0c/GmzJ5xrr1rqY7Nzf2efmKzMQML/8AEWQde9oPfTXFdx6Lw1iCoy5lluPNf+BTuHaYg0ST7VV37Tb30XAUspMF25cPuT/91kaRjb7hW+4sbqUanWbXZMa86HtpzOx00otoEwOQq70iEe7OTvSEnWK4CSojwpSEhIk/CghhfKknaulQVqKQTWCJO9JNdJ0pJMCIrAEEx40mu7bV6iAUOVKpCeVK1rGPGck7kVAUDNEOXhUFzRUUUNYgaV4mklVJJok3NC5rw8abzV7MetYHND0+Ncz+VMySNDXq1A5j4cHXWvdr3SqDA3MaV61u7izL3o7pR2zSmXIA7yFbjUeFM96fPesHnIdL3LWmpmvBB6UsNzvRFfKQtranPGkIRlpdAtFaHGWe0Q4qRKdhO9M3GUAhO+gPnXjSHdEAeNY0uhsb0qm+dOTpRJRehBmnkHuDypk60tvUEVjRexGxpST3h05xT6bC6db7Vu3dU3OXMlBInpROy4WxW7hQtS0g/ndOQVkLWwZbW7t0+hpsEqVoBWm8P2qLFtplEEJWMxjcnc0PtMCZwVpxIUHX1ISVOZdp5J/zRTCz65AmPWJ0pW9lUtWWRHtbDfas2+0UxjzJG3oyI+daOgwCAAYms4+0Qf8AHWfG3T9TTIEuiqIcyqHSjds6q8tgkLyqQQO8YEVXvHpUu3fWAEz3SRQktGxyaejZ/s9wi8tlvuuPN26nk5EyjMQJ3GoE6VJ4n4EFy4y7aOpSoT2pdJUVkmc2nPw2oBwXxI+h9tsh06icuoMdela6+8w/h/pi0lpvIVqC0wQANSahilGT4nRm5r9jH0cMLw1am0gvZ9Myu7l/zSPSW8HuXH1lKglOUJI1nrVkxjiDDVIYSw8S4+gOIQ2iVpSdZUPyz8arV5hD18tD60FZXASAIIBruUlFUjkacnbKi0y9iuJqIQe8omAmfgKt+Gv2jC3LWzcdcQUJJXkSADuQTuQOVWHh/hq3w1ldy8CrMk6pVl0PRXLzoe5hDNu+PRrUozFRhbiVLCSdEkDRJ08+fOhTtGuKi7CvD1r22LWcstKJfR3iRKdR4UOdWl/GMTcGue+fIjX85q2cJ2izjNiVIgJV2isydRAnesoVxTcsvvJYZbzKfcXmWSZlRO3vrojNKWzliv1Lww2omNqcun7exbzXNw20QM3rFgT5dazy54jxFZKHLtQJHsNwkfKoBC3Vds4JWoQZ1PxqjyeINFyv+LbNrSyBfcOqTBCR5n/FAXuMHLd0ofYDh3zpMEz4UGCu0LY95050Oxj97SY/IK587bRXEthy84zedbKLe3Sj+pSsxqtv3Ltw4XHHCpR8Kjg61yTPzrlOnQ8nOo5RJJ5CithgTl2QXXUsg+8/CnMPwtbdsm4WnvLEp02FTG3FNq0VrNANks8ClxALGIJJ/rQQKA4rgl7hDoD6QUnZxGqTV4wi9UpSUKNP4uhD6i2sZkKBBBpvBU2U3AeJH8KQttTbVwwoSG3QYSrqI1FeoPfW6rK+dY1hJ0jpXq1sx9DqM89YiaH4p+OmY2/QVOPskkiTyofig76JAn/YVys6ET7Yj7uZMa5iPlT4VJPdCQQJkb1GtQPu5rqFfpT6EwSNRPOigM6TEkxvvNKCu4vf2OniKQUgKJHsilJAyqHLKf0rMwOsTF+0Z/PO9Ub7WLqH7e2kwkrVE9Vf7VdrTS+RBjvmsz+1R8q4suWp/DVFGHYs3oplrq5PjRCdDQ+10WmpsiNKqyUej2gWk7zXSZplSyBAEmRThMkkCsMdmNK4SK5Ou1eO1AxwnSknauzXDrRAIMV4V4xEUoCaxjo+NLikUrWgE4QOlRX0g9al1GdooDIZTrXgkE60o715CMywmJmnJVs6pIAACdabyk7Cp/Y6kxSSkJ2rFPx2REtnypYbA3p1QikmgFQSEhIrsDpXq7NYY9yrwrsV4DSsY9NdrkV2sY8d9qYeOo6U8TTLu4rCz6GxS6RSpokUcOhrrZ74rldTooGsZdmjcG5jgqgJA7Ux7wKsIJOpmRzNVvg12MJeQDJS9t0kVY84UkAGKYoQ8RI7Vz/pppvDT64a7LFdxFRCl6H8NO5prDVHtxzhQNTfYy6LM2RqJNZ/9oiR95Wa57yrfX3KNX1skSRrrt1rNOOLj0jiF4A91oJaA6QNfmaZCy6KxUm0aW84ltAJUowBUY71YOFbVN1duIIJKE5xB5g6Ca0hYVZov2dWDaFB10erbcVmUojL3d5nlvVo4h4hCLlxpy/ZThd1ZJ7NbaS4rMVEEpAEkqG3LQ0H4dxC1tmhavJDbTkr1TlTkUdUk8yNZ60RwS2wC2cYctsecQy0FLXh7aUqSUqJgaCdJHOlSS36Vk23sYwXApuyFPZ0BCC2z2CWw2mNJIGpjrVms8IbVaLu32lISjMCCJIAMT76Jsp9aE27KVtxCl5oIkaQOf6Vam3lDDkurtXAvIJaABV0jz50yfpGTKqMPtbazS2Et9mUZUpUNCDy169KAXGGWlrcpZtUMoaQkAJYjLJ1Oo3NWji96ys8IeNzcModWnM02+gLS5H5Snpr4EUJtLq1urZpxDjbwDaQoobCMqiJjKBA8Ip4ZE58SeTHL8fJLR3Dwm3av7gKIUzZvOCDoBlNfN61wcjYKlkDvc53r6Rxl1FpwfxBcJSUlOHrSD56V89ItwhIzAhYA251RRcpaJx1AjMMqBzrIK+YnWppWUqQuRm2I3pKlJa9Ypz1w123FR1PhSyoncHYVVbVI3Ry1Wo3KoAIB1B86g4xK7wax3Bzogw0plkuLACl6jrFDcUM3YjYIAqWX/NFMS/YghGu9OMNp7dGfVOYTrypG1LSY5x1rnOniacq3a7BKUgBAQAkdBGlVy+Z7J8mIB2o1g1+nEMKQSoB1pIQsfQ0MxckKA21pn1YELwtwh9OuxFH8RVK0HqKreHfjJEc6sN/oW+sfpQXQSk8RNZ8XOXctpJr1ScaTOMpkxNuk/OvUDG1leZGuuhgxQ/EzKm9p0+lTzqmdvKh+Ij8I/8Ae1c7LolWiv8AhrQP/M/SpCQSRCtfOolqT6Agf1j9akJEiZIMxpWAOZsqQTrHLrXUmQqDIyn9K42kFRTypI5joFVjEG0H/EWwf+ZHzrGuO7wXnF2JOggpLygCPDStktSfvBB5hyfrWCYwtTmK3SlGSXVfU00OyeXojsqgT41MSqdJ3qE17FSG9Y86s1smuhwe0ZpydjTcd6ljlSjI4TrXJFeVvXI0oGFSNhXDXCda8raiYSaUmIFJ5UpIrGFV6ZPhXq9QMeO1RnRrUo7VGc50UZkVW9SbFA7Rbitkio696k25hCvP9KYEeySXE5YBqOs972TTsSJk00r2jWLMbV5Uida6okmkc6wosnu0nWd6V+WuDlWAd1869Hia6dK4awT0edKCR0rw2rw2rGOZUjlTLsZoHSpHKoqtVKJrE8mkJrtcr00SJ2vCvV6iYu/Bjh7O9QNu4qOm9WzeTyFVDgk+svE6QW0/WrYrSY0oroqRMR1UrX+Gk6UzhqoeH9yfrS78mT/0hTOH63AB/mH1qfoy6LKlzKgrMAIlXw1rIr91Vy89cLMqWorJ6zrWl4u4prA8QWjRQaMHprFZW+ok5TsDEUyJy6GIq0cNNIS+HC6hrImYWIz+VVcak1beGUC4ae7XvhEBIOw3rSsONWXp3CbZ3h5WMtti8UkpKkqCoWJg7HcToatS7pzD3rW5YsezVhz77ZRbsqWFgtICVOZQTElWngPGqe1dPWXD5XbLU3nfSCEkgDXlVu4StLfih7028aLFxbXAXntXFt9qqJleveqPp00uIf4atcRWq5vry8curi4aQtGdHYoRMkIDf5dIkmrsldwbNtSUNF4hOZObujrBqu4PcuPM4gpeXMhIcmNSVSTPwptvGb1GF2r6XAFuOICu7pBMVRHJPs9x3hNviOGI7e5UyltRyyglGY7ZiASBp+lBsOsfuphbLSluoWQoJW3kMQOW499XrE7MX1ipHbv26x3ku268i0nwPyquXbaW8QfaEkNqCQpRlR0G55mnxY4/k5ei5c0/wqF6AHF7pb+zzGytBSp7smYPivb5VihQVggBWedFSIrZftGWf/x65/VfsgnyFYtJCPHqavG7ZKP+UIcaShU5lZx7QUkRSFLbERGQcgOfSm3VEZYO+9IO5HICqSddCjtwvOocgelCsT/fFgRpA+VEQStxIPI0LuzN08TvmNQysvh7I1LSkq0rgGgp9sbVF9HQXPhyzRa4Wl0klb3eJHIDYVGxZRKxpUzh5al4SEqM5SQPKoOLav0z/wAi+i8M/GSeU0fxH2kAwaB4SB2yB40cxPRxEdKC6D6VDiRfZ4gwrmWAPnXq5xWPXWR/8o/WvVjM/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467557"/>
            <a:ext cx="2987824" cy="1678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椭圆形标注 8"/>
          <p:cNvSpPr/>
          <p:nvPr/>
        </p:nvSpPr>
        <p:spPr>
          <a:xfrm>
            <a:off x="3347864" y="4083918"/>
            <a:ext cx="3372043" cy="697809"/>
          </a:xfrm>
          <a:prstGeom prst="wedgeEllipseCallout">
            <a:avLst>
              <a:gd name="adj1" fmla="val 36036"/>
              <a:gd name="adj2" fmla="val -17278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solidFill>
                  <a:srgbClr val="7030A0"/>
                </a:solidFill>
              </a:rPr>
              <a:t>bad parenting</a:t>
            </a:r>
            <a:endParaRPr lang="zh-CN" altLang="en-US" sz="2800" dirty="0">
              <a:solidFill>
                <a:srgbClr val="7030A0"/>
              </a:solidFill>
            </a:endParaRPr>
          </a:p>
        </p:txBody>
      </p:sp>
      <p:sp>
        <p:nvSpPr>
          <p:cNvPr id="10" name="矩形 9"/>
          <p:cNvSpPr/>
          <p:nvPr/>
        </p:nvSpPr>
        <p:spPr>
          <a:xfrm>
            <a:off x="2987824" y="3291830"/>
            <a:ext cx="2565154" cy="584775"/>
          </a:xfrm>
          <a:prstGeom prst="rect">
            <a:avLst/>
          </a:prstGeom>
          <a:solidFill>
            <a:schemeClr val="accent4"/>
          </a:solidFill>
        </p:spPr>
        <p:txBody>
          <a:bodyPr wrap="square">
            <a:spAutoFit/>
          </a:bodyPr>
          <a:lstStyle/>
          <a:p>
            <a:r>
              <a:rPr lang="en-US" altLang="zh-CN" sz="3200" b="1" dirty="0" smtClean="0"/>
              <a:t>poke(v.)</a:t>
            </a:r>
            <a:r>
              <a:rPr lang="zh-CN" altLang="en-US" sz="2800" b="1" dirty="0" smtClean="0">
                <a:latin typeface="楷体" panose="02010609060101010101" pitchFamily="49" charset="-122"/>
                <a:ea typeface="楷体" panose="02010609060101010101" pitchFamily="49" charset="-122"/>
              </a:rPr>
              <a:t>捅</a:t>
            </a:r>
            <a:r>
              <a:rPr lang="en-US" altLang="zh-CN" sz="2800" b="1" dirty="0">
                <a:latin typeface="楷体" panose="02010609060101010101" pitchFamily="49" charset="-122"/>
                <a:ea typeface="楷体" panose="02010609060101010101" pitchFamily="49" charset="-122"/>
              </a:rPr>
              <a:t>;</a:t>
            </a:r>
            <a:r>
              <a:rPr lang="zh-CN" altLang="en-US" sz="2800" b="1" dirty="0" smtClean="0">
                <a:latin typeface="楷体" panose="02010609060101010101" pitchFamily="49" charset="-122"/>
                <a:ea typeface="楷体" panose="02010609060101010101" pitchFamily="49" charset="-122"/>
              </a:rPr>
              <a:t>戳</a:t>
            </a:r>
            <a:endParaRPr lang="zh-CN" altLang="en-US" sz="2800" b="1" dirty="0">
              <a:latin typeface="楷体" panose="02010609060101010101" pitchFamily="49" charset="-122"/>
              <a:ea typeface="楷体" panose="02010609060101010101" pitchFamily="49" charset="-122"/>
            </a:endParaRPr>
          </a:p>
        </p:txBody>
      </p:sp>
      <p:sp>
        <p:nvSpPr>
          <p:cNvPr id="14" name="矩形 13"/>
          <p:cNvSpPr/>
          <p:nvPr/>
        </p:nvSpPr>
        <p:spPr>
          <a:xfrm>
            <a:off x="1187624" y="0"/>
            <a:ext cx="7560840" cy="523220"/>
          </a:xfrm>
          <a:prstGeom prst="rect">
            <a:avLst/>
          </a:prstGeom>
        </p:spPr>
        <p:txBody>
          <a:bodyPr wrap="square">
            <a:spAutoFit/>
          </a:bodyPr>
          <a:lstStyle/>
          <a:p>
            <a:r>
              <a:rPr lang="zh-CN" altLang="zh-CN" sz="2800" b="1" dirty="0" smtClean="0">
                <a:latin typeface="楷体" panose="02010609060101010101" pitchFamily="49" charset="-122"/>
                <a:ea typeface="楷体" panose="02010609060101010101" pitchFamily="49" charset="-122"/>
              </a:rPr>
              <a:t>取胜第一招</a:t>
            </a:r>
            <a:r>
              <a:rPr lang="zh-CN" altLang="en-US" sz="2800" b="1" dirty="0" smtClean="0">
                <a:latin typeface="楷体" panose="02010609060101010101" pitchFamily="49" charset="-122"/>
                <a:ea typeface="楷体" panose="02010609060101010101" pitchFamily="49" charset="-122"/>
              </a:rPr>
              <a:t>：语言描写</a:t>
            </a:r>
            <a:r>
              <a:rPr lang="zh-CN" altLang="en-US" sz="2800" b="1" dirty="0" smtClean="0">
                <a:solidFill>
                  <a:srgbClr val="FF0000"/>
                </a:solidFill>
                <a:latin typeface="楷体" panose="02010609060101010101" pitchFamily="49" charset="-122"/>
                <a:ea typeface="楷体" panose="02010609060101010101" pitchFamily="49" charset="-122"/>
              </a:rPr>
              <a:t>体现人物个性</a:t>
            </a:r>
            <a:endParaRPr lang="zh-CN" altLang="en-US" sz="2800" b="1" dirty="0">
              <a:solidFill>
                <a:srgbClr val="FF0000"/>
              </a:solidFill>
              <a:latin typeface="楷体" panose="02010609060101010101" pitchFamily="49" charset="-122"/>
              <a:ea typeface="楷体" panose="02010609060101010101" pitchFamily="49" charset="-122"/>
            </a:endParaRPr>
          </a:p>
        </p:txBody>
      </p:sp>
      <p:pic>
        <p:nvPicPr>
          <p:cNvPr id="15" name="Picture 2" descr="https://ss1.bdstatic.com/70cFvXSh_Q1YnxGkpoWK1HF6hhy/it/u=3441067162,3601670191&amp;fm=26&amp;gp=0.jpg"/>
          <p:cNvPicPr>
            <a:picLocks noChangeAspect="1" noChangeArrowheads="1"/>
          </p:cNvPicPr>
          <p:nvPr/>
        </p:nvPicPr>
        <p:blipFill>
          <a:blip r:embed="rId3" cstate="print"/>
          <a:srcRect/>
          <a:stretch>
            <a:fillRect/>
          </a:stretch>
        </p:blipFill>
        <p:spPr bwMode="auto">
          <a:xfrm>
            <a:off x="0" y="0"/>
            <a:ext cx="827584" cy="774167"/>
          </a:xfrm>
          <a:prstGeom prst="rect">
            <a:avLst/>
          </a:prstGeom>
          <a:noFill/>
        </p:spPr>
      </p:pic>
      <p:sp>
        <p:nvSpPr>
          <p:cNvPr id="16" name="矩形 15"/>
          <p:cNvSpPr/>
          <p:nvPr/>
        </p:nvSpPr>
        <p:spPr>
          <a:xfrm>
            <a:off x="4788024" y="1491630"/>
            <a:ext cx="4355976" cy="1477328"/>
          </a:xfrm>
          <a:prstGeom prst="rect">
            <a:avLst/>
          </a:prstGeom>
        </p:spPr>
        <p:txBody>
          <a:bodyPr wrap="square">
            <a:spAutoFit/>
          </a:bodyPr>
          <a:lstStyle/>
          <a:p>
            <a:r>
              <a:rPr lang="en-US" altLang="zh-CN" b="1" dirty="0" smtClean="0"/>
              <a:t>“</a:t>
            </a:r>
            <a:r>
              <a:rPr lang="zh-CN" altLang="en-US" b="1" dirty="0" smtClean="0"/>
              <a:t>达力，去拿信。</a:t>
            </a:r>
            <a:r>
              <a:rPr lang="en-US" altLang="zh-CN" b="1" dirty="0" smtClean="0"/>
              <a:t>” </a:t>
            </a:r>
            <a:r>
              <a:rPr lang="zh-CN" altLang="en-US" b="1" dirty="0" smtClean="0"/>
              <a:t>弗农姨父在报纸后说。</a:t>
            </a:r>
            <a:r>
              <a:rPr lang="en-US" altLang="zh-CN" b="1" dirty="0" smtClean="0"/>
              <a:t> “</a:t>
            </a:r>
            <a:r>
              <a:rPr lang="zh-CN" altLang="en-US" b="1" dirty="0" smtClean="0"/>
              <a:t>让哈利去拿。</a:t>
            </a:r>
            <a:r>
              <a:rPr lang="en-US" altLang="zh-CN" b="1" dirty="0" smtClean="0"/>
              <a:t>”</a:t>
            </a:r>
            <a:endParaRPr lang="en-US" altLang="zh-CN" b="1" dirty="0" smtClean="0"/>
          </a:p>
          <a:p>
            <a:r>
              <a:rPr lang="en-US" altLang="zh-CN" b="1" dirty="0" smtClean="0"/>
              <a:t>“</a:t>
            </a:r>
            <a:r>
              <a:rPr lang="zh-CN" altLang="en-US" b="1" dirty="0" smtClean="0"/>
              <a:t>哈利，去拿信。</a:t>
            </a:r>
            <a:r>
              <a:rPr lang="en-US" altLang="zh-CN" b="1" dirty="0" smtClean="0"/>
              <a:t>”</a:t>
            </a:r>
            <a:endParaRPr lang="zh-CN" altLang="en-US" b="1" dirty="0" smtClean="0"/>
          </a:p>
          <a:p>
            <a:r>
              <a:rPr lang="en-US" altLang="zh-CN" b="1" dirty="0" smtClean="0"/>
              <a:t>“</a:t>
            </a:r>
            <a:r>
              <a:rPr lang="zh-CN" altLang="en-US" b="1" dirty="0" smtClean="0"/>
              <a:t>让达力去拿。</a:t>
            </a:r>
            <a:r>
              <a:rPr lang="en-US" altLang="zh-CN" b="1" dirty="0" smtClean="0"/>
              <a:t>”</a:t>
            </a:r>
            <a:endParaRPr lang="zh-CN" altLang="en-US" b="1" dirty="0" smtClean="0"/>
          </a:p>
          <a:p>
            <a:r>
              <a:rPr lang="en-US" altLang="zh-CN" b="1" dirty="0" smtClean="0"/>
              <a:t>“</a:t>
            </a:r>
            <a:r>
              <a:rPr lang="zh-CN" altLang="en-US" b="1" dirty="0" smtClean="0"/>
              <a:t>达力，用你的棍子戳他。</a:t>
            </a:r>
            <a:r>
              <a:rPr lang="en-US" altLang="zh-CN" b="1" dirty="0" smtClean="0"/>
              <a:t>”</a:t>
            </a:r>
            <a:endParaRPr lang="zh-CN" altLang="en-US" b="1"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linds(horizontal)">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P spid="10" grpId="0" animBg="1"/>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07504" y="123478"/>
            <a:ext cx="8856984" cy="2246769"/>
          </a:xfrm>
          <a:prstGeom prst="rect">
            <a:avLst/>
          </a:prstGeom>
        </p:spPr>
        <p:txBody>
          <a:bodyPr wrap="square">
            <a:spAutoFit/>
          </a:bodyPr>
          <a:lstStyle/>
          <a:p>
            <a:pPr algn="just"/>
            <a:r>
              <a:rPr lang="zh-CN" altLang="en-US" sz="2800" b="1" dirty="0" smtClean="0">
                <a:latin typeface="Times New Roman" panose="02020603050405020304" pitchFamily="18" charset="0"/>
                <a:ea typeface="楷体" panose="02010609060101010101" pitchFamily="49" charset="-122"/>
                <a:cs typeface="Times New Roman" panose="02020603050405020304" pitchFamily="18" charset="0"/>
              </a:rPr>
              <a:t>素材背景：</a:t>
            </a:r>
            <a:r>
              <a:rPr lang="en-US" altLang="zh-CN" sz="2800" b="1" dirty="0" smtClean="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When the letters arrive in the morning, Uncle Vernon asks his son Dudley to get the mail. When  Dudley refuses to do so, he asks Harry to get the mail. When Harry refuses to do so, he asks Dudley to poke Harry with a stick.</a:t>
            </a:r>
            <a:endParaRPr lang="zh-CN" altLang="en-US" sz="28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0" name="矩形 19"/>
          <p:cNvSpPr/>
          <p:nvPr/>
        </p:nvSpPr>
        <p:spPr>
          <a:xfrm>
            <a:off x="179512" y="2355726"/>
            <a:ext cx="8784976" cy="1569660"/>
          </a:xfrm>
          <a:prstGeom prst="rect">
            <a:avLst/>
          </a:prstGeom>
        </p:spPr>
        <p:txBody>
          <a:bodyPr wrap="square">
            <a:spAutoFit/>
          </a:bodyPr>
          <a:lstStyle/>
          <a:p>
            <a:pPr algn="just"/>
            <a:r>
              <a:rPr lang="zh-CN" altLang="en-US" sz="2400" b="1" dirty="0" smtClean="0">
                <a:ea typeface="楷体" panose="02010609060101010101" pitchFamily="49" charset="-122"/>
                <a:cs typeface="Times New Roman" panose="02020603050405020304" pitchFamily="18" charset="0"/>
              </a:rPr>
              <a:t>素材解读：</a:t>
            </a:r>
            <a:r>
              <a:rPr lang="en-US" altLang="zh-CN" sz="2400" b="1" dirty="0" smtClean="0">
                <a:solidFill>
                  <a:srgbClr val="00B0F0"/>
                </a:solidFill>
                <a:ea typeface="楷体" panose="02010609060101010101" pitchFamily="49" charset="-122"/>
                <a:cs typeface="Times New Roman" panose="02020603050405020304" pitchFamily="18" charset="0"/>
              </a:rPr>
              <a:t>From what Uncle Vernon says, the readers can see he is a rude man and sets bad example for his child. While Harry is brave enough to stand up for himself  and say no, though he knows he will be bullied. </a:t>
            </a:r>
            <a:endParaRPr lang="en-US" altLang="zh-CN" sz="2400" b="1" dirty="0" smtClean="0">
              <a:solidFill>
                <a:srgbClr val="00B0F0"/>
              </a:solidFill>
              <a:ea typeface="楷体" panose="02010609060101010101" pitchFamily="49" charset="-122"/>
              <a:cs typeface="Times New Roman" panose="02020603050405020304" pitchFamily="18" charset="0"/>
            </a:endParaRPr>
          </a:p>
        </p:txBody>
      </p:sp>
      <p:sp>
        <p:nvSpPr>
          <p:cNvPr id="6" name="矩形 5"/>
          <p:cNvSpPr/>
          <p:nvPr/>
        </p:nvSpPr>
        <p:spPr>
          <a:xfrm>
            <a:off x="179512" y="4083918"/>
            <a:ext cx="8784976" cy="830997"/>
          </a:xfrm>
          <a:prstGeom prst="rect">
            <a:avLst/>
          </a:prstGeom>
        </p:spPr>
        <p:txBody>
          <a:bodyPr wrap="square">
            <a:spAutoFit/>
          </a:bodyPr>
          <a:lstStyle/>
          <a:p>
            <a:pPr algn="just"/>
            <a:r>
              <a:rPr lang="en-US" altLang="zh-CN" sz="2400" b="1" dirty="0" smtClean="0">
                <a:ea typeface="楷体" panose="02010609060101010101" pitchFamily="49" charset="-122"/>
                <a:cs typeface="Times New Roman" panose="02020603050405020304" pitchFamily="18" charset="0"/>
              </a:rPr>
              <a:t>Tips</a:t>
            </a:r>
            <a:r>
              <a:rPr lang="zh-CN" altLang="en-US" sz="2400" b="1" dirty="0" smtClean="0">
                <a:ea typeface="楷体" panose="02010609060101010101" pitchFamily="49" charset="-122"/>
                <a:cs typeface="Times New Roman" panose="02020603050405020304" pitchFamily="18" charset="0"/>
              </a:rPr>
              <a:t>：</a:t>
            </a:r>
            <a:r>
              <a:rPr lang="en-US" altLang="zh-CN" sz="2400" b="1" dirty="0" smtClean="0">
                <a:solidFill>
                  <a:srgbClr val="7030A0"/>
                </a:solidFill>
                <a:ea typeface="楷体" panose="02010609060101010101" pitchFamily="49" charset="-122"/>
                <a:cs typeface="Times New Roman" panose="02020603050405020304" pitchFamily="18" charset="0"/>
              </a:rPr>
              <a:t>The writer should choose proper words for the characters to use to show his/ her most distinguishing personality.</a:t>
            </a:r>
            <a:endParaRPr lang="en-US" altLang="zh-CN" sz="2400" b="1" dirty="0" smtClean="0">
              <a:solidFill>
                <a:srgbClr val="7030A0"/>
              </a:solidFill>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Picture 14" descr="https://timgsa.baidu.com/timg?image&amp;quality=80&amp;size=b9999_10000&amp;sec=1587379984260&amp;di=e32b2acafa83978dd3d2a1b86aed351c&amp;imgtype=0&amp;src=http%3A%2F%2Fgss0.baidu.com%2F94o3dSag_xI4khGko9WTAnF6hhy%2Fzhidao%2Fpic%2Fitem%2Fd1160924ab18972b3439cb13e4cd7b899f510aec.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317948" y="3884290"/>
            <a:ext cx="2826052" cy="1259210"/>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0" y="0"/>
            <a:ext cx="9144000" cy="2677656"/>
          </a:xfrm>
          <a:prstGeom prst="rect">
            <a:avLst/>
          </a:prstGeom>
          <a:pattFill prst="pct20">
            <a:fgClr>
              <a:srgbClr val="FFC000"/>
            </a:fgClr>
            <a:bgClr>
              <a:schemeClr val="bg1"/>
            </a:bgClr>
          </a:pattFill>
        </p:spPr>
        <p:txBody>
          <a:bodyPr wrap="square">
            <a:spAutoFit/>
          </a:bodyPr>
          <a:lstStyle/>
          <a:p>
            <a:pPr algn="just"/>
            <a:r>
              <a:rPr lang="zh-CN" altLang="en-US" sz="2800" b="1" dirty="0" smtClean="0">
                <a:solidFill>
                  <a:srgbClr val="002060"/>
                </a:solidFill>
                <a:latin typeface="楷体" panose="02010609060101010101" pitchFamily="49" charset="-122"/>
                <a:ea typeface="楷体" panose="02010609060101010101" pitchFamily="49" charset="-122"/>
              </a:rPr>
              <a:t>素材摘录</a:t>
            </a:r>
            <a:r>
              <a:rPr lang="en-US" altLang="zh-CN" sz="2800" b="1" dirty="0" smtClean="0">
                <a:solidFill>
                  <a:srgbClr val="002060"/>
                </a:solidFill>
                <a:latin typeface="楷体" panose="02010609060101010101" pitchFamily="49" charset="-122"/>
                <a:ea typeface="楷体" panose="02010609060101010101" pitchFamily="49" charset="-122"/>
              </a:rPr>
              <a:t>2</a:t>
            </a:r>
            <a:r>
              <a:rPr lang="zh-CN" altLang="en-US" sz="2800" b="1" dirty="0" smtClean="0">
                <a:solidFill>
                  <a:srgbClr val="002060"/>
                </a:solidFill>
                <a:latin typeface="楷体" panose="02010609060101010101" pitchFamily="49" charset="-122"/>
                <a:ea typeface="楷体" panose="02010609060101010101" pitchFamily="49" charset="-122"/>
              </a:rPr>
              <a:t>：</a:t>
            </a:r>
            <a:r>
              <a:rPr lang="en-US" altLang="zh-CN" sz="2800" b="1" dirty="0" smtClean="0"/>
              <a:t> His aunt was back outside the door.</a:t>
            </a:r>
            <a:endParaRPr lang="zh-CN" altLang="zh-CN" sz="2800" b="1" dirty="0" smtClean="0"/>
          </a:p>
          <a:p>
            <a:pPr algn="just"/>
            <a:r>
              <a:rPr lang="zh-CN" altLang="zh-CN" sz="2800" b="1" dirty="0" smtClean="0"/>
              <a:t>　　</a:t>
            </a:r>
            <a:r>
              <a:rPr lang="en-US" altLang="zh-CN" sz="2800" b="1" dirty="0" smtClean="0"/>
              <a:t>"Are you up yet?" she </a:t>
            </a:r>
            <a:r>
              <a:rPr lang="en-US" altLang="zh-CN" sz="2800" b="1" dirty="0" smtClean="0">
                <a:solidFill>
                  <a:srgbClr val="FF0000"/>
                </a:solidFill>
              </a:rPr>
              <a:t>demanded</a:t>
            </a:r>
            <a:r>
              <a:rPr lang="en-US" altLang="zh-CN" sz="2800" b="1" dirty="0" smtClean="0"/>
              <a:t>.</a:t>
            </a:r>
            <a:endParaRPr lang="zh-CN" altLang="zh-CN" sz="2800" b="1" dirty="0" smtClean="0"/>
          </a:p>
          <a:p>
            <a:pPr algn="just"/>
            <a:r>
              <a:rPr lang="zh-CN" altLang="zh-CN" sz="2800" b="1" dirty="0" smtClean="0"/>
              <a:t>　　</a:t>
            </a:r>
            <a:r>
              <a:rPr lang="en-US" altLang="zh-CN" sz="2800" b="1" dirty="0" smtClean="0"/>
              <a:t>"Nearly," said Harry.</a:t>
            </a:r>
            <a:endParaRPr lang="zh-CN" altLang="zh-CN" sz="2800" b="1" dirty="0" smtClean="0"/>
          </a:p>
          <a:p>
            <a:pPr algn="just"/>
            <a:r>
              <a:rPr lang="zh-CN" altLang="zh-CN" sz="2800" b="1" dirty="0" smtClean="0"/>
              <a:t>　　</a:t>
            </a:r>
            <a:r>
              <a:rPr lang="en-US" altLang="zh-CN" sz="2800" b="1" dirty="0" smtClean="0"/>
              <a:t>"Well, get a move on, </a:t>
            </a:r>
            <a:r>
              <a:rPr lang="en-US" altLang="zh-CN" sz="2800" b="1" dirty="0" smtClean="0">
                <a:solidFill>
                  <a:srgbClr val="7030A0"/>
                </a:solidFill>
              </a:rPr>
              <a:t>I want you to look after the bacon</a:t>
            </a:r>
            <a:r>
              <a:rPr lang="en-US" altLang="zh-CN" sz="2800" b="1" dirty="0" smtClean="0"/>
              <a:t>. And </a:t>
            </a:r>
            <a:r>
              <a:rPr lang="en-US" altLang="zh-CN" sz="2800" b="1" dirty="0" smtClean="0">
                <a:solidFill>
                  <a:srgbClr val="FF0000"/>
                </a:solidFill>
              </a:rPr>
              <a:t>don't you dare let it burn</a:t>
            </a:r>
            <a:r>
              <a:rPr lang="en-US" altLang="zh-CN" sz="2800" b="1" dirty="0" smtClean="0"/>
              <a:t>. </a:t>
            </a:r>
            <a:r>
              <a:rPr lang="en-US" altLang="zh-CN" sz="2800" b="1" dirty="0" smtClean="0">
                <a:solidFill>
                  <a:srgbClr val="00B0F0"/>
                </a:solidFill>
              </a:rPr>
              <a:t>I want everything perfect on </a:t>
            </a:r>
            <a:r>
              <a:rPr lang="en-US" altLang="zh-CN" sz="2800" b="1" dirty="0" err="1" smtClean="0">
                <a:solidFill>
                  <a:srgbClr val="00B0F0"/>
                </a:solidFill>
              </a:rPr>
              <a:t>Duddy's</a:t>
            </a:r>
            <a:r>
              <a:rPr lang="en-US" altLang="zh-CN" sz="2800" b="1" dirty="0" smtClean="0">
                <a:solidFill>
                  <a:srgbClr val="00B0F0"/>
                </a:solidFill>
              </a:rPr>
              <a:t> birthday</a:t>
            </a:r>
            <a:r>
              <a:rPr lang="en-US" altLang="zh-CN" sz="2800" b="1" dirty="0" smtClean="0"/>
              <a:t>.”</a:t>
            </a:r>
            <a:endParaRPr lang="zh-CN" altLang="en-US" sz="2800" b="1" dirty="0"/>
          </a:p>
        </p:txBody>
      </p:sp>
      <p:sp>
        <p:nvSpPr>
          <p:cNvPr id="22" name="矩形 21"/>
          <p:cNvSpPr/>
          <p:nvPr/>
        </p:nvSpPr>
        <p:spPr>
          <a:xfrm>
            <a:off x="7857492" y="4590682"/>
            <a:ext cx="386916" cy="369332"/>
          </a:xfrm>
          <a:prstGeom prst="rect">
            <a:avLst/>
          </a:prstGeom>
          <a:solidFill>
            <a:schemeClr val="bg1"/>
          </a:solidFill>
        </p:spPr>
        <p:txBody>
          <a:bodyPr wrap="square">
            <a:spAutoFit/>
          </a:bodyPr>
          <a:lstStyle/>
          <a:p>
            <a:endParaRPr lang="zh-CN" altLang="en-US" dirty="0"/>
          </a:p>
        </p:txBody>
      </p:sp>
      <p:sp>
        <p:nvSpPr>
          <p:cNvPr id="85" name="矩形 84"/>
          <p:cNvSpPr/>
          <p:nvPr/>
        </p:nvSpPr>
        <p:spPr>
          <a:xfrm>
            <a:off x="8009892" y="4743082"/>
            <a:ext cx="954596" cy="369332"/>
          </a:xfrm>
          <a:prstGeom prst="rect">
            <a:avLst/>
          </a:prstGeom>
          <a:solidFill>
            <a:schemeClr val="bg1"/>
          </a:solidFill>
        </p:spPr>
        <p:txBody>
          <a:bodyPr wrap="square">
            <a:spAutoFit/>
          </a:bodyPr>
          <a:lstStyle/>
          <a:p>
            <a:endParaRPr lang="zh-CN" altLang="en-US" dirty="0"/>
          </a:p>
        </p:txBody>
      </p:sp>
      <p:sp>
        <p:nvSpPr>
          <p:cNvPr id="39" name="矩形 38"/>
          <p:cNvSpPr/>
          <p:nvPr/>
        </p:nvSpPr>
        <p:spPr>
          <a:xfrm>
            <a:off x="6805178" y="4650381"/>
            <a:ext cx="2015295" cy="523220"/>
          </a:xfrm>
          <a:prstGeom prst="rect">
            <a:avLst/>
          </a:prstGeom>
        </p:spPr>
        <p:txBody>
          <a:bodyPr wrap="none">
            <a:spAutoFit/>
          </a:bodyPr>
          <a:lstStyle/>
          <a:p>
            <a:pPr algn="ctr"/>
            <a:r>
              <a:rPr lang="en-US" altLang="zh-CN" sz="1400" b="1" dirty="0" smtClean="0">
                <a:solidFill>
                  <a:srgbClr val="7030A0"/>
                </a:solidFill>
                <a:latin typeface="Castellar" panose="020A0402060406010301" pitchFamily="18" charset="0"/>
              </a:rPr>
              <a:t>and  the </a:t>
            </a:r>
            <a:endParaRPr lang="en-US" altLang="zh-CN" sz="1400" b="1" dirty="0" smtClean="0">
              <a:solidFill>
                <a:srgbClr val="7030A0"/>
              </a:solidFill>
              <a:latin typeface="Castellar" panose="020A0402060406010301" pitchFamily="18" charset="0"/>
            </a:endParaRPr>
          </a:p>
          <a:p>
            <a:pPr algn="ctr"/>
            <a:r>
              <a:rPr lang="en-US" altLang="zh-CN" sz="1400" b="1" dirty="0" smtClean="0">
                <a:solidFill>
                  <a:srgbClr val="7030A0"/>
                </a:solidFill>
                <a:latin typeface="Castellar" panose="020A0402060406010301" pitchFamily="18" charset="0"/>
              </a:rPr>
              <a:t>Sorcerer’s Stone</a:t>
            </a:r>
            <a:endParaRPr lang="zh-CN" altLang="en-US" sz="1400" b="1" dirty="0">
              <a:solidFill>
                <a:srgbClr val="7030A0"/>
              </a:solidFill>
              <a:latin typeface="Castellar" panose="020A0402060406010301" pitchFamily="18" charset="0"/>
            </a:endParaRPr>
          </a:p>
        </p:txBody>
      </p:sp>
      <p:sp>
        <p:nvSpPr>
          <p:cNvPr id="2" name="AutoShape 10" descr="data:image/jpeg;base64,/9j/4AAQSkZJRgABAQEASABIAAD/2wBDAAgGBgcGBQgHBwcJCQgKDBQNDAsLDBkSEw8UHRofHh0aHBwgJC4nICIsIxwcKDcpLDAxNDQ0Hyc5PTgyPC4zNDL/2wBDAQkJCQwLDBgNDRgyIRwhMjIyMjIyMjIyMjIyMjIyMjIyMjIyMjIyMjIyMjIyMjIyMjIyMjIyMjIyMjIyMjIyMjL/wAARCAH0AfQDAREAAhEBAxEB/8QAHAABAAIDAQEBAAAAAAAAAAAAAAUGAwQHCAIB/8QAQhAAAQMCAgUICAUDBAMAAwAAAQACAwQRBSEGEjFBUQcTImFxkbLRFBYyNVNUc4EjQpOhsRVSwSQzYvBD4fE0cqL/xAAYAQEBAQEBAAAAAAAAAAAAAAAAAgEDBP/EACIRAQEBAQEBAQEAAgMBAQAAAAABEQIhMRJBA1ETImEyQv/aAAwDAQACEQMRAD8A7PRUVKaCnJpYLmJv/jbwHUg2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rekNJTNr4wKeEfhD/xj+49SCyU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3hH9IeJyCfofd9N9JnhCDOgICAgICAgICAgICAgICAgICAgo/KRpTU6OUFMyme2M1JcHSb2gDd37VsXzFN0R5XJYpo6PGHtmgHR50e23PaeIVWFjs0E8dTBHNC8PikaHMc3YQd6hDIgICAgICAgICAgICAgICAgwTVlNBI2Oaoije/2WveASmGVnQEBAQEBAQEBAQEBAQEBAQEBAQEBAQVnSL3hH9IeJyCfofd9N9JnhCDOgICAgICAgICAgICAgICAgICAg5ty00JqdE6epDR+BUBr3WuQ1wt3XskVzXnFj3U9QL/lNiAd3UrlxV8r0LyU6VGqpxhVTJrXGtC92VzvA+ydRnU8dSUIEBAQEBAQEBAQEBAQEBBGY/jMOA4LU4hM0P5tvQjvbXduatk9bJrzHiWmGIYhpFJX1U7nSyPBy9lo3ADgLqnTm+vQ/J/jD8a0TgmlP4kTnQuudtth7lNiOplWhYkQEBAQEBAQEBAQEBAQEBAQEBAQEFZ0i94R/SHicgn6H3fTfSZ4QgzoCAgICAgICAgICAgICAgICAgINbEKCmxTD56GrjElPOwse07wUhPK80ab8nNdovibc3z0MrtWGqt+z+BW6vdqU0NxjCsJxeidJrROhl6RJLgG9iqunU8eg6GvpcTpG1VHO2aF2xzePA9anHBsrAQEBAQEBAQEBAQEBAQct5XamWeCGhi9iFvPvHFxNgP5Wx0/xxwEjXxTUAPTlAF+G1a3/wDT03yXUbqbRBsrr3qZnSC/AZf4TpHV9XVSkQEBAQEBAQEBAQEBAQEBAQEBAQEFZ0i94R/SHicgn6H3fTfSZ4QgzoCAgICAgICAgICAgICAgICAgICCE0wljg0QxaaSBk7WUzzqPbrA5bbdW1Gz68par6atPOEk6wzO8WyKt0yu3ckeMO9KqMLc4lr2GRt+I2nuP7J1GdR1pQ5iAgICAgICAgICAgICDken1bDNi1VGXAlrQLgXsG9XG6134niiYRo5TV1XAYpHzVbnF7WEWuTkB25ZK/hZnr0Tg1AMLwakomgDmYg0gbL7/wB7qHGt5YwQEBAQEBAQEBAQEBAQEBAQEBAQEFZ0i94R/SHicgn6H3fTfSZ4QgzoCAgICAgICAgICAgICAgICAgICDDVU0VZSTUs7Q6GZhY9p3gixQn15b0xwp+C43U4dLYy0zw1rx+Zu1p7j3rZXfdi1clVbbSGjczMuk1H57i0iy6X4jr49ALk5iAgICAgICAgICAgIPxzgxpc4gAC5ug8447ihkxqrmJBL3OudxOf/fsqj0c+RMcnJ5jSykdNFrAnmxf8riDZV0nv2O7rm4iAgICAgICAgICAgICAgICAgICAgIKzpF7wj+kPE5BP0Pu+m+kzwhBnQEBAQEBAQEBAQEBAQEBAQEBAQEBBx7ls0ZDqeDSSnYbx2hq7bNU+y4/fI/ZbFc1zLQbFpcD0rpKgOaGNlAeH7LE7fte6u/GvVjHsljbJG9r2OF2uabgjiuaH0gICAgICAgICAgICCl8oONSUWFyUcDy10sTucIyyI2XVSL55cQhibNQyVkucz5SyME7csz2BU6V1zk50aLBHjdRsDS2nbxvkX/4H3U9Vz6ro6lAgICAgICAgICAgICAgICAgICAgICCs6Re8I/pDxOQT9D7vpvpM8IQZ0BAQEBAQEBAQEBAQEBAQEBAQEBAQR2P4a3GNHsRw1xsKmnfHfgSMv3skbHkWroH4bUNEs2tI29wx2wjgf+7FWrzHRuSjTivj0po8Jr8QcMOnY5kccrrtD/y2J2XOSzGX16FWIEBAQEBAQEBAQEH44hrSSbAC5QcR050mmOI1BjYx7eldr8wGbL27u9XPjvzPFRoHUVVVxNMog3OY4dEX29gJ+60r0dgcIp8DoomnJsQtlb9lF+uNb6xggICAgICAgICAgICAgICAgICAgICCs6Re8I/pDxOQT9D7vpvpM8IQZ0BAQEBAQEBAQEBAQEBAQEBAQEBAQEHl3lR0RfoxpS/mnufR1utUU+sbuBv0mnsJyWxcqoYY2aZ5ZA4ieEc9DqnM2sSB17/sqHpzkz0y9cNGw+oe04jSkR1AH5v7X26x+4KmxNXVYwQEBAQEBAQEBBB6XYj/AEvRuqqNYNdYNbna+fldbFcza88YzUGQGV5AlqXazr/kjbnv48Fuu18TOhuibcdxLDaee7SX+lzC2yJuwE8SVXyIvj0UAALDYNij+uQsBAQEBAQEBAQEBAQEBAQEBAQEBAQEFZ0i94R/SHicgn6H3fTfSZ4QgzoCAgICAgICAgICAgICAgICAgICAgIKlyjaMM0o0RqqdkDZK6FpmpXXsQ8bQDwIuLb0bK8qa01HUsnhLmSxu1hxa4HZ/gqpVLhohpdPovpTHidHqtoK5wbVQE9Ef3DqsTcFbYyx6lhljnhZNE9r45GhzXtNw4HYR1KEvtAQEBAQEBAQEHMeVrFQaCnw2HpOkeNbgL5A/bNa6cRyOsLcUxea7/w2FsTHE2DWDaesn/CT11vrsfJRROdS1+LP9mdzYYss9Ru9V04910dQgQEBAQEBAQEBAQEBAQEBAQEBAQEBAQVnSL3hH9IeJyCfofd9N9JnhCDOgICDBWVBpKKaoEMkxiYX83ELudbcOtBwLE+V7HteSSGoMTCSGsbG0auewq/y6ST+t/R/lorWuEdeY6gk5iWzD9iMr9qzG5K67o9pNhuktIZqGXpstzkL/aZ29XWsxzssTCxggICAgICAgICAgICD8c4NaXOIAAuSTsCCizcqeEMreagglqKa+r6SxwDSb22HO3Wq/K/wteFY1RYxEX0sh1h7THCzm/ZZZibMcb5bNCRHOzSShgDI5bR1fNj2X/leQOOwnsTVcuP0sg1nwyG0cg6X/Fw3/wDdySt/8d55GtMGz0I0XrnWqqZpfTvc+/Osv7I7P4Sp6jraxIgICAgICAgxzzNp4HyuOTBdIfXB9J6bEq2trajnonB5/DaMjrHh9ie5bXok8VbAMHqK3SKDCbGOQjmmXzDXneeNm3KqeRFuPTWF4dBhOGU1BTNAigjDG5WvbeocrdbaAgICAgIPiWaKCJ0s0jI425lz3AAfcpgr02n+isNaykONUzpnO1bMJcAesjILcblqxse2Rgexwc1wuCDcFYx+oCAgICAgICAgICAgICCs6Re8I/pDxOQT9D7vpvpM8IQZ0BAQEHEuU7k4kiqpcbwiB80E79appomFzmPP5mgflO8biq56V9cZmpAx5cNdmfsuGYVWaTz4v+iGPR6MxUtaKl7ps3FgbkWb2k8Ex0zZ6vUHLOKh+rFQ0wsNj5y3W6hksvKfzq2YJyiYNipMNRJ6DUtF3MmI1fs7YVOMvFi2tc17Q5rg5p2EG4KxD9QEBAQEBAQEBAQV3Tutlw/QnFKiH2xFq34BxAP7FbGz684YZV81VuIfqMcTrNJvnu7Qurq6TonpWaGqpZJY3mEnVe/IXG/zt1KOvWdR1bFcMotJcCmoakudSVcYuWGxttBChz+V5N0rweXR7SKswyo1ucp5SA8j2m/lcO0WPeti7ZWvg2LVuGYzQ19E8NqqV943HMZbjxCpn16y0Vxo4/o9TV0ga2pc208bdjH7x2bO9QmzE0jBAQEBAQEFN0+0gbhdFFTskaHSEl/EC2Xejp/jn9cgpcZqMTxZpiJaNcXftEcbciVcjrau2gLqbFdL5J5YGO5iIvp5Lb721u5b059/HW1zchAQEBAQVnTLTSg0Owx08/41U8fg0zTm89fAda2S1sjzfpTpzjWlNWX1tU7m/wAlPGdWNnYN/aVXkagaV8z5AyJpLy7o2FySjZXrfQ2jr6DRPD6fE3ONW2Ia4cc23zA+yipqdRggICAgICAgICAgICAgrOkXvCP6Q8TkE/Q+76b6TPCEGdAQEBAQVHSjk6wLScvmlg9GrXbamAAFx/5DY5NrZXN9MeTGfAcEZW0s8leI3ESAM1ObbudkVcrpOnLpQ4O6TdYDefP/ACqT/WdlVO0N5hkgIz1drf3WVUtT+F8omPYLCyClqZIhGSRGbPjJO3I/wsZY6DgvLPOYtbG8OiZrt/BdA7V1ndYO4rMZ+XRNGdKsN0pw/wBJopQJG5TQOPTjPWOHA71KbMTiMEBBgrKyDD6KarqpBHBCwve87AAgobOVvDDUvaaOUwEjmpGvF3NO8g7OxXOKr81dMJxiixuhbV0UuuwjNpyc3qI3KbMTmN9YCCncqbXO5PMT1ASWmN2W7pjNFc/Xm+ovzLpGZuG3LP8A9K46dPjC8VraCZz4ZWsjFtYOaCCPNb4ydO9cmGnNLi9McKqq2M1rDeJmrq6zeA7OCmxHSN5a9E4sRo6bHWBjZqcczIRkXtObe22fep04kv1xtstBT4fE+On/ANQzp88DcjO1ls9dfOV95O+Ut+EYoKLEdVuGVDgHOA/2nHIOy3biliOvXoJrmvY17SC1wuCDtCxzfqAgICAgIPP/ACpYu+u0hgigJIEpLBsvYWt2KpHaeRGYlG3AsCgwenzxOu/3SNovt/m3eV0YvnJLh5ixfF3uaXejRx0zX7gbXIAUdJ6dXUIEBAQEHP8ASflNo8LqnUOHM9InBs+X8jdxA4n9lUjpzxrl+ktPXaT3qjKXTO9t7syDuA6tyttn8UJ2B1UErY5gRI72mgX1RwPWpxn5z12nkv5MjSSQ45jVPqltn01O/aDue4fwEtTa7IoSICAgICAgICAgICAgICCs6Re8I/pDxOQT9D7vpvpM8IQZ0BAQEBAQCARY5hBXK/QLRfE5+eqcHp+c4x3ZnxsMlut1D1PJDonU/wDgq4872ZVOse9P0fqoLH+RbDDS87gslQ2SPpOp3yXEw4BxzaVuqnTidfO6SR1KI3MbG4t5o7iMrdq1utvBtIKvDalktPVywVMXsTMdZ1uDv7h2o367XoJymSYnURYbj5jZUzm1PVMGqyV39pH5T5rLInrl05SgQU3lSlMXJ/iFtjixrhxGsFs+t5+uBYY6Ih8YeHxuPsnJ8Z++0LtHSVeNCcSrNH8WMhnZLC0hskbPzRE+0BxH/pT1NZY7nDUQ1EbZIJWSRuFw5jgQVysxz+MiD4lijnifFMxskbwWuY4XDgdoIQUuPko0XjxCWqNPO9kmYpzKebZ2b/tdNV+rXFeU/ReHRbSl9JQxOjoqqLnae+Ybc2c0HqI/dXPSVS6KtqKStimhkc2aJwLSDY5dazWy+vRfrLh2nnJ3WMmlZS1bYOdaHHMPbmHADM5ixHWpbll2PPMbzIKiFoDQ6NwAB37QFsVu+MLQRRMrGE9F/NPH2yK1E+PV/J7jEWN6D4ZUxuJcyIQyX3PZkR/ClNWdGCAgICCI0mxH+l6PVdTchwZZpG4lbG8/Xmo139S0qGITuc6kgcZXncAM/Ja73xu4LUuq6+v0rrnFsUOtzYtvtlbrzA+6q1HrvOgeB/0PRWlZKCaupHpNQ53tF787HsBsorn1VmWMEBAQc45RtOWYbC7BaF2tU1DbSTMf/tt3gf8AIhXzyvmOOSEy1UjixwNs3HIn7n+VVdIt+hWBV+K1YjjdzbM9aS17D/HYpvh1cdXwfQfBcIe2YU4nqQdYyy9I63G3FTrletWRYkQEBAQEBAQEBAQEBAQEBBWdIveEf0h4nIJ+h93030meEIM6AgICAgICAgICCg6X8leD6RCero2tocSeCecYPw5Hf8m/5Ga2VuuA47geIYFWvocXozBMwkNltkRxvsI61flip604qmrpi9jXBzSPYLrh1t7TxHepVHV9BOViamY2ixp76ikAAjlveWIDbrf3gd9gjPzrtFDiFJiVIyqoqmKop3+zJG64KlHxEab4XPjOh+I0VLGJKhzA6Nh/MWkGw68lsOfrzRT0kkVQ6op3yMkif04je7e0HrVyuuNunxOaB/OCQRzC+sQNt9/8X71UZq26K6V1dLUOlhkLImkF8X5X57uxLGWa7jhmK0uKU4lgeL2Bc2+be1crLHNvLAQVjTjQyk00wb0SV/MVUTtemqQ25jdw7DvWyjyziuF1OB4vLSYjTPjqKd5ZNGHapPBzTwO0FaqfVswY/wCh16eoDXsGuxzhqvZffw+4uDvC5Xx6pJYrbWSMxfXcwaznFjmtFrl2+3b3XVyuVmXWLC4Q+rrMOku0SMOqDuI2Kk8zN10PkV0nbgmPVWD4hUczT1TSWCR1mtlb/FxcfYLMTmrZpjyxMwqtFNhEMU7Y5QJJnuyNtoA4Hip1s482o3CeXWZzmjE8Pic0npugJBYMxax252zWn42OvYRjFHjVDHV0kgcyRusBfMC9v5RFmN9GCDm3LFjUVHgMGF84Y564uMb72b0RsJ+62L4jzrUyVVLTmknGqHO1tuR7OO5arrfiyYHVmpdg2CtjfPG6rZJPEwXMvSHRSltkerm+yOjq5ezw6lLk/UBB8ySMijdJI4NY0Xc47AEHMcf5SoamqfhlDzkcb7sfO0Am2y44fddJyucuVvc2nq+fA9LqASWta27Bnk5zj12Nt5WqxKaPYHXY1XsiZrySyOvJIeO/NLcbuO/YHgtNgWGspKdjRbN7gLazuK51yt1JLGCAgICAgICAgICAgICAgICCs6Re8I/pDxOQT9D7vpvpM8IQZ0BAQEBAQEBAQEBBGY7o/hukdA6jxKnbKwghr9j4zxadyErz5pfydY1otNK9kPp2EbW1AZmwX/NbNruvYq+unPSj1jXwzE6pZr5hzTcE7tmw9afG9bFt0Gx7HcJe+elq5RSFwdOxtiHgHgd/ZtStyWOx03Kvg9VZrYZQ82s4kal9+e5ZifwqeJ0dJX4nPWRNYTVFzugB7ZzF+0jas3HWRW8c0dM9OaujZaQxtda19hsRx6rdS7c1HUa9EZcGpGUrmtkleS6RpGWtubcZ2tv3FbWfxKYbpFLDKZ8ImkgqWAa9M919ax3G+fVfal9ZZF+0Z5QHYnLTekvaYpHFhIbZzXC4zH2UXhl5dAgmbPAyVuxwuFzQyIOWctWjuHV+AtxN1RTUmJU99QvAD6lmQLOu17jh1LZWxwnB8Xlw2UxgufFrZsfsPWDuKzqOvHVjdxqCSpiGI09nM9p7mjVkYesDaOsKZfXTubNRlRVPbV0+INLHSOtrauwkcR1rp447/WWtlDMXZXRvu11pAevf9/JFX/bPpM2CSoZV0TCymq2iTPiMlnjf8nzxCRiV51WuANrWva6fHOa6vyK47X0WlDcKqS9tHVNdqtOwPA6P+ctiFleh1iBB5z5bMSNdp0yhD7xUkDWWkcdVr3dIkcLi2aOnLm7MTnjYacFsketlzrQ4gdV1f8Zvq/clFJNXafUpgpKeLmGmSV7s9Vo4Didnepqrcj0sschB8SysghfLK4NjY0uc4nIAIOQ8oOnX9Un/AKFgcgexr71E4PQtb+7+0b1c5x05ijPkp5420Ebhqvf+JI3N0p3WPBX+lzlaMC0cdjFfFQzNLSwa2rlZm4XCncOuo63gmjlDgUOpTM1n75HDpFRa42pdYwQEBAQEBAQEBAQEBAQEBAQEFZ0i94R/SHicgn6H3fTfSZ4QgzoCAgICAgICAgICAg+ZI2Sxujka17HCzmuFwR1oOKco/JZ6LC/FdHqfXp9bWqKFo/2xvczfbeR3LYv9ObVFS2gbHS0jugCJLSG4df8AkLZV/IyU76PEpfwql1FWZB8D8w53UTu6itJ0lGy4vgJE72F1MxwIkZchttocNo+6mxcq+6N4hQYvUtpw4BjiHlmtsDjnbq2rZU9t7T/QmSOnZiGDDOMg6lrlpGdwfPJVz1tc51rmVbTNxGn/AKvhlQY62ButJThuq5hBzy4K6p8UmNwta/EGOZE+U2ngG94z128AVOj0fg9REzRqiqJJWc2Kdr3Pvlsuudc7PVfr+UnCaWF5jjlkmD9RrCLXuMjdb+VTh550y0rxXSDH5Z8RIa6P8JkbdjAP88SnxvxXRMSNtxfZxKJ1v0GLz01mBrZGk3DSd/Z/hTeV89/xjljZUzTClpnNjeS8MaMozwHUthfWrLE+ONglf0Nw2kdqrEEtQ808cWuS1oyBN8lOKvXmNYEnYtRq48m9RJFprhJdLJYVDdRrSSeuwRc+PWalzYqqpio6WWpnkbHDCwyPe42AAFySg8aaQYzPjePV2JzuDn1Mzn5G4tfIdgC1SMZqaw1ybHeDsQn13bkFwZ7PTsYkAIcwRNcRnt3HsCxvTtqIY554qWCSeeRscUbdZ73GwaOJT6OYabcodBWYXU4bhspc2QastQTZurlkL8c1c5x054ckkqPRGPpaFmu+TpyTOBBOeyx3Bba6Zi36GaOS107HtaXyvOWszJoG3/uxSdXI7hhWEUuEU/N07BruzkkO154lZa4W631jBAQEBAQEBAQEBAQEBAQEBAQEFZ0i94R/SHicgn6H3fTfSZ4QgzoCAgICAgICAgICAgICQcr5ReSqDGI34ngcLI61oJkpW5NmG3o8HfsVsVricNLCyR+H4zHLSTNJ1ZpGWLbbnD/KrVcpI12L4DK+Ln21tMWAuEg1rstkT9t+YRXxsw4lDTvjxTCAGvY68tETazTt1RwvnZYryu+aFaTUuk+BEh7XSwgMmY7aARlcft9ll8+OPUyuRab4HSYbpHWVWFYkxpLiObdlq5AuBOwtV75i+OfHPagU0NTLO+cyTHNkbB0b9Z3pPhfFhwTTevgw6ejnq5TCXl3NX6IHZ2pcbzlRuKVcstTK6R7vxWNe12tmDuNlnrbVeqSZdZziSQRc7f3WOdrUOSxL9Y6zgdbV67bFuibhAroWx07Z3yAfiVD26rWAbh5nNZrrz7EdVQSQCxzF/uO1bqepj8Yxk8FuaIkbse3Y7qPArGZsfsNDNJM2O2rnt4LdJzdWfCH0eCV9HUU8z2TskA19Ya1wdwG7tWrskj1e2VophNI4MbqB7i42sLXzUf1xee+VblR/rhdgWBSyCgGsyqkAtz5vkB/xyv1qsxUckfYPFgbcQVja2MLoJsVxWloKcF0tTK2JoAvmTZEvYei2j1Poto9S4TTnXEI6clrF7ztd/wB4LC3WHG9MsB0fo5KiuxKFuplzbHazydwDQtk0xwzSvlAxnTl76ehopWYbC4SNhiF3E22yO2ZcFcmNkVmCPEjM1s1DMXnMExaxJ4jcrVNXTBdG3V89O2USvqG5FgFi0/8AK65103x2vR/AYcEogxt3TOA13k3+ymuPXVtTCxIgICAgICAgICAgICAgICAgICAgrOkXvCP6Q8TkE/Q+76b6TPCEGdAQEBAQEBAQEBAQEBAQEFU0y0DwzS+lc6VnM4gxhENSzI33Bw3j901srgtfRY1oo+HDdIMMl9FuRDIXDWYd5jkG7qOXUq115sQGJQRQVTKmimZqG4bcWz6xx6tnBZpZ/W/gekdVgrpsVglkhmnaY2NY7J1tut1LcLZiVxXGYMapopvwxI60ko1swbWOXBOl858UipfzMmq0uLQ24N8tuVvskrl3MYqNrnyuDfZ2u7Fv9TzUhI500d3NGRIFvzN6+vYqxtaT4i2+texOWW8bUsS1Xss6wWYMoopiA61rgOHWDvHcswkSNBVNp5I4ZZS6Jr82D2bb7rLy6c9Y2KzFqerYXc00lrSQ0DaSch1DeexRi/1K2aNtPTvDHR21nNbIb3AG2/etbMWWgoMMxaoLZY2Cpbud0bG2diOPWrVjBiejtO2mLohCxrWANLbhzSP7s9mwXRFmujcqOlr8M0QwOGN4acQDTMGvs4R6meW9tzn2LI4yZXnUtDXODjcDfx7Epvr8uS0gNFnWFt+SxrsXJRgeE6P4UNO8dqnQta98NNG6O4JItrDeTtARmJXSvluimjnwzAKZ7XyPMfpkpsAy2ZDdod/G1MbOcrkkNRBPXvkr3klri+Rlrl/UD3KtVJLfVjw3F8YxWpNJhdKymph0RGGANYBuz/e/Wjd9W7RaDFsTxg0FHLFOYheWdsQEcWefS3m+WQS3G2yOxYHgkGC0IhYGukJLnvtmSTdTrjbalFjBAQEBAQEBAQEBAQEBAQEBAQEBAQVnSL3hH9IeJyCfofd9N9JnhCDOgICAgICAgICAgICAgICAghNK8BwjSHA5aXGQBTN6Yl1tUxH+4Hcm4SvMVdgtLhMxe+uZO0OOqzYHtv0c0ld/zk1C1E7qlhJc0aty1jG21epXrnfWCOYR2kIaXNsCOLeH8LLCXHzPI6aKLWde181jerr8o5RC97h7X+FUTG/TyfhucHAscM2n+f8ABXSGkrLwgFottyyI7Qtw1j/pVTPRGqip3uh1tVr2m4Ftt96nNZlfdS91O3mnyNky6Ij7M+wLcwtY4ZaU0RY6nAluSZi4nWHADcst8Vzn9fQpwXDVaQLXJOS52On5jKJhCXsuS4t1DntCYrcSLTJrumaRdwGsQN+zbxVSE1a6LEqSupIaPEQyGoBsyqbmL7ieI4hbVI3TWlxatjbFVt1jRxjmrG4Ee/VO9t/5CnMc+uVJhw2pmhMkLY5mtF3Ma8awHZtWZrn+cqYwzC6Zk0dXV05kpWuu+J0mqXj+0nd2rK6znx96XaXT4/WsZExtPQQMbHT0sJPNxtA3Dj1o524rj5HPs8+1fPPakTtqQvHVuZNGwc9G0a8d8pAN99x6lVqpN+Lro7QYrpXiUGFnnIYSLuiZrNa1u+5H7krNXdz16A0a0cpdHMNbSwRxh/5nsba/BZa5W6mliRAQEBAQEBAQEBAQEBAQEBAQEBAQEFZ0i94R/SHicgn6H3fTfSZ4QgzoCAgICAgICAgICAgICAgIPxzQ5padhyQeXOUzRnEcAx6d07Q2kqHl0L2D8NzSeH5T1Kvq91QWOdE4OBINskTPH4XFxJ2klaPsuswttcjLsUqY9VwzIt2rU1kglfE8AZX2XVc1iy4LQRVc8U1e4NpI39IuNr2F7HqyW3r+OvPH9qQxrSillwxmH4awtYB0sgBf/wC/yt58h1d8Uxjnio1n3Lidts9inbXOTFiwKJrZJK6o5suaNRrTGCDla4GwEbc1sduOX7WN5h72GSN7GeyQbk9tlNXfEfL03l5d0rZHck9R0tmhb2TUeJMqAXZNLW5WuP8AFlcjeKjcTmZFWsEURhYADYXGfEqb9Xq54bKzEcChgxVl45S4U1S0Wew8Os9W9UyeqbX4C1lQxsEjIpg5wNyQyQcWu3dhUVl5QeK1c0kXNvfqkOzaTtysP4UpuxDWuQBfZvRxZITaRti1ue/YU1XKx4Bo/WY1isNPR08zZS7V1mEBt9u9ZfXSST16X0O0Vj0foGPlafTnstK4v1gOxHPvu2rOiBAQEBAQEBAQEBAQEBAQEBAQEBAQEBBWdIveEf0h4nIJ+h93030meEIM6AgICAgICAgICAgICAgICAg53ywaOHGNE31sIh5+hvI4vBu5m8AjvWxXLzJPFqOJFtu45fbqWt6nrCy10S2aZ8QlDKgXjcNXW/t4Fa2N+Klo4XiWUSVOq67omt1WEX3kZrYqT1p4nKZsRlnGqQTcags0dnDsWdI6zfH7NiM9TEyLWIAFrDesXe7fH7Awau6173W63mNtjYhIwuYLXIc3ZfrWytyN81UkTZJKQ6sF+kA69yON9yo3I0Xu1n3lBD3nWuABfsWWMlfBEs1o27L5DhYLI2+rjgc0NBgdVC8tZJIQHO1iSDwy+yqLiLoIHY1jEFOSQ3MySNaTqt2lZ/RZMbqG008UtA5+pG7Ue0t6DgAAHdfbuVdeRsaeIyelUEhL3OjebSNZ/wCN249RKiqrn0xDZJad1zqEgC+8KHC31r6pJI4utZE5q46D6BYjpjVvjpiyGlYLy1D87dVuKN+PSOjOh2FaMYdFT0tPG+YMAknc3N5G/q7Fib1VgRIgICAgICAgICAgICAgICAgICAgICAgIKzpF7wj+kPE5BP0Pu+m+kzwhBnQEBAQEBAQEBAQEBAQEBAQEHxNEJ4JInbHtLTlfaOtD+vL+n2gtRovirtWnlfQSk8zMQBr8QQN/YqdPqgTRGKQtJB4WKIsfJJIvfdbYtZG3holNZG2LpOedXVv7V9y2Ln194rG2KrdDE68PtM+43/x9krOmpEbOH7Ka2M7TqdaK1nEgLtcuudlr/yspqSwiqpmTGOSOLpOtd7STb7ZZda6cq+pHGtHhh+GwVVPMZA6/ONsdYG92kDhZVU2WIemeGTskdrdA5Fqn43mt/09r5uaeLxPYLAnZtz7VtbOkzgWIOwrDpqljA8yCwcW7hwG+6eRcRU2KzzzGE6zhISSGHPWPD/Ky3WfrG1QQYrLT1VPTa3NvAbK537ffrWX42eobEaCWqjjmleBUuZqscGBrXap1dU238DvUufXOo+goaiSsbBzV3awydlY33piZsepdCaCj0V0VMVRX0Js5088kTmiNnHPfa21Ynq63KfTzRmqhM0WLQGMEjWNxs2nszGfWmVmJCTSPBYdcSYrRt1C1rrzNyLtg7UysxnkxbDoZWxS19KyRxsGOlaCc7bL8VhjGcewcEg4rRXF7/6huVtu9MPdZY8ToJY+cjrYHMvbWEgtfhdG5W0CHNDgbg5gjejH6gICAgICAgICAgICAgICAgICAgrOkXvCP6Q8TkE/Q+76b6TPCEGdAQEBAQEBAQEBAQEBAQEBAQCQNpsg5jyvULK6ipm1FY6GnAJDQwvaXjeQMwbb7KovhwKtpGx/he232o3MNw4cUVYiXsdFIWuF7bUc/wCrhofh8dIKjFquLW5tmrC12QBP5iexXJjpIhKiimxCsrKxrP8ASwvsX3yJ3AHes/8ApNnrW9FJhbucAcj/AApv1WNZzHBwF8+vJamvpxc2xttTDX3HzntBre/Mda30lxMtxuukgZTTVb+adbab2W6v9a1S9kM73RuDweB69yaxrvfG0hxJub2IK3UVux10jo2gFzdUDmxrDVGdrrL6udN+ldDRSc9K58k8TgWtFiCd/ZxW54qN6lxKsqqsujfa7uccwCzSb5ZDcptdY2MQw51dTmlgc1vNymVjhmLFuf2upZ1Nitf1Gr9KNLM1j3NcAbNzy/lba5b/ABGVOISzPLbuEJ/8QedUjrChFvrW52Vtxzj23FiQdo4Ktqa/Na7TrOJO0HPIrPWvrnHE656RG9zjcIStiAulq42xtDSSMt3aVtiub6nX6QPrXCGtqnthgd0NS+qd17D+VP5sdP3L4smE6X1dKGNwfGKqGSM2ax8+u17f+TX7fsqxlnNX7R3lj13im0ipGxOGRqKY3aDfe3aPsn51zvDp2G4nR4vQsrKGdk0D9jmn9jwKn4izG2gICAgICAgICAgICAgICAgIKzpF7wj+kPE5BP0Pu+m+kzwhBnQEBAQEBAQEBAQLICAkHw6WNhs6RoPWVuUaxxXDxtrIRnb2kyt9fMWM4dNO6BlZFzjdxda/YsymVEYzpPFTRSNopWvqYngOYfZcN4v/AJVTls5aGLaRV9RQubSxU8LHs6Zkku6x223D7rfzI2cqBW0+HSAGqkmhe32Ha2tbsJ3fsq10kRNVguDVjHNbVNjIzDmt6OtxLdo6++ynNarc2Auo66B8pop4r7I5NYP/AM3WyJsbtbA/EHNpHVrGwQt1jEyzQG39m26/HiFOr/Pj7c+lZQGFphbTNe22o7Iu2C9+tbLh+VXbTtZPJSuY6KRpD2sdlrcbcVlTPqOkbaQlwNydpTUWes8VmM1jG03yBvs67Ldb4yQ1DRZj42uBFjrZprZjbqaSn9Hkq6YujjadTUfn0iLkdiqFiKe8bWgtG4Dgtc9bVLRNqLelQvsc2ublla9wPzBVOWMrY4IGsDmuLCDrADbwz4rLFcvtsjGZgOLs7gjMjr4qK6yxO4ZOx8sZbC0z7HOcDstYZcetPrpOozPeTI98JDXAWa45Xtv+/wDlT/Tq+KZBLPTVszXtLJw57XB20E3Fv3Vfx5t9aLYy29+jtGYUWmMopegyQkDWsR/kIr8z6kPVzFalnO0mGVsrCb9GB5Bz3G2eSJsjSkoKqjefSaOaO1w4SMc0jv3rUx90zA+oDWANJsNUkWd/3hvS1cnqzYXgDSKhz8FqMQZCNd3MlwLG/wAEdazV5I2qdtLzTBSc5TxlxvDPG3PhZ9rd6y1XONvEMNL6GGeIxR1LH2eC8RuI6wdh/ldOWdRsYPj+L6LPdVRSmIzOORALJABmcsif3U9M/M/q6YNy2Q1H4dbBEXge0CY799wsReOascPKrhRP+ooa2NhNmviaJWkW23aUw/47/E1Rac6N1xDY8VhY85Bk14zfhmmJvNTTK6kkIDKqBxOy0gN/3WMxsIwQEBAQEBAQEBAQEBBWdIveEf0h4nIJ+h93030meEIM6AgICAgICAgINTE8QgwnC6rEKknmaaN0j7bSANyDh2M8p9dj2q5j/RaW9uYhlsT1ucMz1blUjtJH3gWm9bFP0cSlFgejPNrgd4/lVhZK28c06xSppWtbXMF99O/V1u3dl2pIz8xE1GNYzU0rDNiXSB1tZ8gLnC2zgVSsjTqsWBAjnqXAHMsvl232tWUiNfiNKwN5vFaiMAGxOer1X3jtWa1s0uNwuqImCunqBrAEBvRvxzzCGxuYviUsjhHRSVchIALQ8uOY2XtZViWkzBMUmZzs2IU9G4DYXXNusDJPyy9VhlwOJo52bSWnBaM42i5tusFuGoeqioYaV0sGLNknDr826Mg9o4FTTUPXSTGGnqXOtJIy0jjkXZ3BPHtU/ll6r6ocbmom6jmNc3WuQQDY8QsxvP8AkbVeHztgxCOQPgfm3VP+24H2SN3bw2LFffUgzC4sap3SU7v9UDrPB22P8kW3JMV9QponN1myO5pzDY6wsbFUizH7FTwkNL5DZ3AbOsoY24zEykeXtZK5rzcOcct1wFTZmNeGQT1MIEYDR0ejtPWqlckr/TqiCndI8OdTjNlnAEEnaBttx3KtblRbah8TjMxrWPabWvc9ue5YnWehjM9TZ4Az6TyfYvx6lFjrx/6uscuG6NwSOfUMne6Aaga0F7iT/Gy/astnLpm1Civo6yCYVbhE14zs2+3q7VP61VR+IxUdbr1EUoNadVuuG6oksLXI3HZ2rf1HK8MFHgNbWvZHUMdFAXNEk4aSGAnbYbSsvrMs+vR2A6G6H4RDSQw0OGSVbWA844Bz3usLuAJJ29yxzurgAAABkBsAWVOsctPBOCJoY5AdoewO/lCI2TRfAJXF0mC0DidpNO3P9kbLjfpqOmoohFS08UMYFg2NoaAPsjLdaWJ6OYVi8HNVdFE4AWDg0AhFTqxScY5JIKikEeGYnLA9uTWztD2W/lbLip/k/wBqziPJBpDW0zo3VNGA1o1WRSEBxA25jIlLW/uKpiWgVbhcLP6zh9XTk5NrImCRo6nhpPfkpbPzUG7D3Ur3RCqieGfmjLgRwOqSCN2YWyVT7e/E6aTWMjpG6t9excHD7jNVjNZKesdVzMJpgyRpAuCY3E7hlkFp46zgmn2J0ETKepo/S4WQhrS14a5rhuN87WT8ovMXGh08wOrZFr1Bp5HnVLJW2se3hdZ+aj81NsxSgkaHMracg7PxB5rMplbTXNe0Oa4OadhGYKxj9QEBAQEBAQEBBWdIveEf0h4nIJ+h93030meEIM6AgICAgICAgINXEqKPEsMqqKX2J4nRk8LjajY8u41o/XaP4tNQ18TNeM5OLTZzdxFtoVx0nrJRVL6eMMZBCX2NyYt3Xc/ytUyyk0tKaipEDIH+y8wBoJ4NyuT+y0txtUWA4zjNLHU4bSVE4k6LSWlrT1cP3TYm9NscnWmj7kYeY3FofqMeNnaTmepLYydPifk60xZ0XYXPJlfJzDfdZTsL01ZtBNMsPqWVD8JqQY3Bx5kNI27Oit2Gxlr3Yzgxk54yUbJQLOdS2kI4ZjJVLG7KhxLhlW4vrayfLMB4ue8b+5V+mZGyKTRpsovicMjLXcNR7ndhtkFmniKxJ2DCB7aOCoM1zqvLdUdu0qPW3L8aeLzmTDMNpXXHNQa5va+ZOSXosQj2tBb0iDa5HDqU6543qOoLaGoiDXatwSBsPUt/jpOv4mqTncLhw3EDUtiFQx2sTezSHEA5bAsipcTeOYY/EqaDFdaMyyMDKiGM3Fx+YHZYravzpAPYzDXOjfE2R/5S9v8AHkkL/wBWgIpKmUOLtXWcOh+yrHL+pvDKRr8UBfButJqsJY0jfcZ2RckWKskjdUcyyPVaIh0hY3Otvvu2KtUqNdRGOS2oA8uLn9LIZ/stceuWKJ0MTCGfi6pu0gkOIOeR79q5d9L4njRfVkPe6ORjw69nDaOGXErnZa39Y0pJpJnOc5+sbbyqkc+u7XyyWaPpB5H3WWMnVSNFjNZRuDon9K9wXXJJ/hNx0lt+p2j0vrmSMkMMRcw31rAG/G42HsTW6vuGcr2LQwDnoRVWAFiMwO3JGfiVeMC5TqDEzzdTDzEl9g8j5rU9f48Xamq4KyLnKeQPZxCzHL4zICAgIPwgOBDgCDtB3oIXGNEMAx6xxHC4JntyDwNV3eLFG7VMrORfDQ4OwvEaqnacnxzO5xpHVsIK3WzpE1PI5iEMjZKTEYqgg7JXEZb73vdbKr9tXHuTXSI1DKqhp4pbEMDWTgOA457lX6P0rVZQ4vg87KbFKWaFzTZrZA0A8dV1rHvTdXMbdPWMe4xBsjZQ3ose4Nd3HIjsKNxZMBxzFaKV8UNa5kY2xubrWP8AhPE3lr6Qcp+kODYhqNMLoy3cwOHbbaEzlH5fuG8urw5rcRoIpAci6Elh7jcKcMdRwDSnC9I6fnaGfpDbE+wcPtvHWssxNmJpYwQEBAQEFZ0i94R/SHicgn6H3fTfSZ4QgzoCAgICAgICAgIInHtG8L0jpuZxGma9zQRHKMnx/wD6ncmtnWKYOSLDoW07IqyoNpteVzrAFn9oG8rdV+6vkeEYfHBHD6HC+NjQ1oewOy+6am1tsYyNgYxrWMGxrRYD7LNZr6QEBBjmgiqGFk0TJWn8r2hw/dBpuwHB3c3rYXRnm3FzLwtyJ37Fu1rHU6NYHWNDajCKKQBpaAYW7D/8TazXHOUrQF+B1bcawimjOHEjnYQA1sJuLbMyFu2unNctqtfEKp8x5try8NLY22a0bv8AKj46WbEY6mlDQzULn3IsRci25VrneamcLwyplohzcDXPdKeg4WyAzJPAXuq+qnOJARw1VK3DqidkDBqxQAk6xz2jI3ud6ryQ2JWP07RWV59GqpsJL9TWkp3CO/AE/dTip1DGZMLxiKOrheY3BwDnAfhtPFwGbe0ZLdb9alZoziQjjqYmCSORhuYyHMBG8Fb9JynMBpnYM9hkDpJpGZMY7MdRHYs+LjYr2UrcUjqK6RrJT7A2n7tHcqZqnY1WmcyHoxFz9UOtbXz333AKbUW/6QMxmbDZoisRcvY6xOaj6m240Sc72tfeFeOXpcgOIG7bwRj6YATYjPgQsqoynV1LulkbqjJtsvsRsU2K8/2zwzFuqWSyD+5paHAj/KyxUrM2Rs2YcGyDMgOLb9g2XUriQpqx7Y83M5trci45NN+IFwmVX6/2vOinKJU4REITJNJG05sa4PFuIVSVNk6dn0e0pocdo45IpRzjsrcStscLzieWJEBAQEBAQEGpiGHUuJ0xpqynjngd7UcjbjtHAprdxzbF+T6qoZJGYfStrKGQ3DL9JnaD4h9wqldOe0ZV6P47hMErjhc87I2e0065YOojP+Vuq/Ucnxp2tUS60lTFITd8bxrDPgfNPqdQxpX31mOOr1lbiLqyaNYjU0FRC+KzXMdcP2Wz47lueLnv16iwCtnxLAaKtqWNbLNEHkNdcdt1zrnZlSSxggICAgrOkXvCP6Q8TkE/Q+76b6TPCEGdAQEBAQEBAQEBAQEBAQEBAQEBAQY52sdC8SMD22N2kA370J9eb8Xpojij3tglgpXyPfHGCTcA7jvPWlj1c2YmqTk8xQYX/Vo6RpllaPR4mC7yXHbwADd5WSM/5JElW8nWOf0eLmYKd8nOXMGvaxJ//obMupVPE/8AJKtei3JxhGizv6picrK3E76xqJcmRn/g0/z/AAluuVu3xXOUDTibE8HqMDwyhe6Wc2dYNf0N9x+U7CCNi3FTlxF9PiOHTCdr/wAW9snBxPcq/J/2i2YJpG51KTDFFG9ucrG9EA8bE2t2I689/wC0i3SBrpRJKaZ1jbnNUk/4skV+n1iNdTzap52J8zxm1gAAaOO3vS02f1XKmKnqteUSM55hLWgm7W22kjh2qeon/rVZmBkqDfVcS421bAFJMcuq1tV1y7o5G1lSH5IQ4khobnu2LB+62WwuB25oa3aX0dkJfPSyuYeiJGPtY8Nlu9YuY+2RF5/Bc0svezyLt7v8LNVPX0WSPa7m9QSMzFyM/sVKrLGaKoIe/wBIij522rcki3URsI6kz/Td89SUVTE2Jz42iCoa6xdE8kHhkR+yTWxZNH8YkgqWhz6loAvmwgHNWyzXctFcbfi1GWuBJiABd18CnUcOpiwqUiAgICAgICAgIIPHtEMD0kDTiVCySRoIbI3ovAPWNq3Wyquzkb0cY8uE1YQd2s398s0/Vb+kjQ8l2jNBOyVlNJJq7WSPu13aOHUm0/VXJrWsYGMaGtaLBoFgAsS/UBAQEBBWdIveEf0h4nIJ+h93030meEIM6AgICAgICAgICAgICAgICAgICAg+JYmTxOjkbrMcLOHEINd+F0MjnOkpIXktDOkwGzRsA4DsTW7WyxjY2NYxoa1osABYAJax9IKXylvDMAicZNW0hOqb2PR3pHT/AB5rzZiOO1UskrI5CxhNnBpNnH/P3VTVd9/yI7+qVTWBnO2aCLAsG0Lf0j9Vb8KbFXwwVjqZsExn5khnsvJ4dRuclsrpPUHi9M6jxKejYwOLL3DNmtv7lrnUJGXh4Nrgnc6ympTNK5jMOm5sF/SDg4i4Of752Weu3PxHSR3kDdRpBPTe52bjtJvuG5E2esUlnC7WhrdpNrZncOpaisTi4OzsDbYBYEIwIs3ZZ1+xY3H3FUOhyGTT7Tc7O7QhOm/DiT9rKeJmqPaaLO79qyzXT9/x8mOWV/OU/OPY3PVudZnYsMv8bVn1F3GN4mBDX6zMj5Hq7lPxf2NmnmmhfZ1jERcPFge8bvst+tTWGi743QFlREblovZ7OrbkezatlF80bx+owqXnG1ErW2tJG5t79ZB/lX9R1zrr+H18OJUUdTA67HDuPBQ42Y2kYICAgICAgICAgICAgICAgICCs6Re8I/pDxOQT9D7vpvpM8IQZ0BAQEBAQEBAQEBAQEBAQEBAQEBAQEBAQefOWjSeaoxhlDTyARRDVu117553HaqjpP8ArHJ2WIfM8AsZYDrJK3WFOQ6UyP1M97hcBTWx0nQvD8RxTDmTx0E0rKeZzonNiyLg06p7bq4r9I6fChFTSVuItD5DfXhkNtZ4PsutuG09y2tzVIr6o1E7/ZIBsC1th9huUWuXTYoKoCN8br21bNHWLrV81mfG2xLz0XN1RlkA22wbttvuo1V9YXUplNLHfKfXII6ju/hVKnqea16gaxDRmYwQSQN3BbiGCUt6WqDzZzAO4rMNfkjTfPMgbt43FGPyIWeHFt2jI8CjYsGGPgjeIZHPD9YPYx2x+619x4cVLtz8fD6gwE6spGZDSTcuF7Wv1cD9lljf1X7+NCYnODQ2Q6zHRy7DvII2X68kw/VSdLI+RjWvcMzquZUNFwRuLuHA7lsbKnMOfJTVPQZLqb3wnXt1lt8rdSsdS0GxeVtW6nmrGTxSZNsNUtO64WVy7joilyEBAQEBAQEBAQEBAQEBAQEBBWdIveEf0h4nIJ+h93030meEIM6AgICAgICAgICAgICAgICAgICAgICAgj8bxSnwjCp6upmbEGtIaSL3dbIW3o2e15IxueWqxSrr5rHnCSxr88zvHEWV8r6amJwMpOYp43F2rGHuuMi85kDsySsqRwTRzEMeqTRYZTmapLdd7WOGqGHb/Iy4Kf6qzI9XaP4PDgOAUWGQMaxkEYaQ07XfmN+s3TXJ505QIZaDGa2nd+I1k5A1BqhovfIea16Jf+rnszWl7nM2X2HaEceva/aV2rUMO4Oz7Loc/U7WRRCnc/W2uDbDPa4k58Mgjt/GnGJo6qBxzEEl7DcA7P8AysT/AONyrjhfTCqiaGslldcD8puAbfZbrep5qHraX0OqfEbu1c/v18Frl1MuMUdLM6J0oBbEwe2TZo/7dYZUtTRRS0zDTsb6ScjrOyceHAHgldOZ438Onjjw10z2lkgeWG0eTdhbfsI3bFOKlbJkppagkRscx5D5GPbYG/tdl9ot2LcV4/BJgTJ2xWeWt/D1Wt1WvBO0HiMisp4yAOie+F8b3wt6P4jbOAGwg8RfekbjZojEJWsnBDgbCaE5jt6uo7FesWDCa2OKogL5S2M5RzG1yOBPbx2LfrOpruuC4h/UsLiqCwsf7L2nc4KLPXnsypBYwQEBAQEBAQEBAQEBAQEBAQVnSL3hH9IeJyCfofd9N9JnhCDOgICAgICAgICAgICAgICAgICAgICAgIOZcslXEzBqSklq3wxyPJkbENZ5AGX2VSL5cJrYMNBLYzVyOebMLtv361eTG31rVGGVjmNqHsEsLiG67XX1bWCjT83Xonkv0OZg+EsxOqhaK2oPORkbWxluTb7CDtWazu+46GsQ85cqupPpPiGoXWEoGywuAAb8c1X8d+f/AJcyqY2xyNDnNvezi0bfssRZ6wsFpCy5sDcWC1P9T8RE7KaIgfiNBsDkDfo/tfvWuka1RK6OpqZIgHBspA3Xbnl/Km0ZI3s9Fnpo7uaJLsDzY2dsPUQRZT/VT5j7qoopucklc5kvNtY5m0tdlvO0FV+mWS3XxTvq5IW0zZGNsQBrAao3A3HcstbOWxDTz4fIZZadjXX/ACjWjuOFt62etky5X3XPp2RvfAXiRp1yy+Vjv7MyLbrrWdZ/GnTPeJRHG9okaHFuvsLSL2SslbT6SWrlp56SnOuG6xY0XzH/AG6fW2JOkxFtXROFRT2khYOm4/7gGTmnrzU2LlfrmGIQyUrmlsjubkeHXBIzBI35fwkrbEvTw252KZloJCSWW/239XFpyPVdVKzHTeTrEGU882GyyO5yRoewOdkbZWtuNv4SuPcdFUuQgICAgICAgICAgICAgICAgrOkXvCP6Q8TkE/Q+76b6TPCEGdAQEBAQEBAQEBAQEBAQEBAQEBAQEBAOQQcC04xJ+kOl9LR81cOlDDfYxvBdZz46REw4PT12mUVJH0KWGFzySNthmT1bFueN31Kcm2i7saOIQ86RTxvimA1eg862YP2B71z6hesd8iiZBEyKJoZGwBrWjYANgU1y+vtBwHlRpxHpTXsMD7Sar2sa727tGd91zuVfx34+OR1cLmyCMsja45nUFgkR19Y3hw1JRkDa+d8wiYmIHl5DywNEdpALixb9lsrpHzVNOoCARrSlmzI2HH7hTW34xU8kbrOkbrl8L2OjbkbtF7/APeClszPWVpeaZst46iIjVLzfWZbY143dRQ+vybmaCqA9Hf0SbOPRe3f2FVJrNx+yzyOYJy9r3PGbwS1481uM6tasdVK5pEkwO/pC5K1MraYyPmDO5pDGWGRJIvsIP7IqN7C66SHnYy913AuY5uRsRYg9X8FZiua0qapfBJK2Q6zPZe7bqnZrdqyzTfUvC50LixzGujk9otdZocPZcDu2rMxawQveBrusxoIEhkFnROOxzgMtU7Lrfp+lp0Wkn9YaBgpblpAeAbc2e3hbvRHU2OzrHnEBAQEBAQEBAQEBAQEBAQEFZ0i94R/SHicgn6H3fTfSZ4QgzoCAgICAgICAgICAgICAgICAgICAgIPiZ4jgkeXaoa0knhkkI8y1FeyDTOOpkcSxs+qZC64F7i/7rvPi0jQubTVOMSudzU3obtTK4IG0DvBWavHW+TXCZMM0UjfMxrX1Lucbqm/QsLX69q5dfXPpcViRBxjlZwc02O09fC+xrm2cLnouaMzfhbcqnsdf8d/jjmIUTI2tl1iZDId3tZ7uAWSt7nrVYIXNmppHOLgdaN+4cQVSGfDHtFYIpi10TmuZe1tv/tYqN2c6j5Ka4s0ue12y2wfsQFNdGsYpIp2SRlplhBlLQL5/mFt+X8FbE2MccLoJC5rwIzZrwNhB2fysrPYzmN0uqJHEuZ+EGEjdx7Rs/ZZLis18SR+jwMDmlzHi4B/L1g8FcP/ABozjnDzhDDfaWi1/wD2iKzQzywQutrOieNWS4RjJBK1rWOD3NfrX1gP3RWvxrHOqXtvqlwO3IE/+0b6mMPp544+fndaG1napGu1wGRLd4Rsb9FUundHE2RvOi7Gl/5mn8vAjqKN1cNBTNLpPSMZKC9jgWsObXMG0A9W221bfie747uocBAQEBAQEBAQEBAQEBAQEBBWdIveEf0h4nIJ+h93030meEIM6AgICAgICAgICAgICAgICAgICAgICCE0sqzSYBNquLXyEMBHXtW8/Wz682YpAfS52kNDWgbBvP8A0ruuxYKWGWtw6iiYPxjEY2gZnXcdXP7WU3xUvj0FhVF/TsIo6K4JghbGSNhIGa5X642txYCCraeaNjSPAdWItbV0ruegLthO9p43H72Wyq5uV58xyiaWtq7CQ6uoxjjYMvkMuO3JM9dupsR2J4OzCqP8eQPqnAdCM7BbaeH8rp/HOxlwiSmpjEaujEtNKCCc9cbj2kcFH1cbeMUEUQbJR68tOQdV7m7jYEdf/wBTKppOhZCOems7nImF3HaWZdmRQYomhsTRI5rWzRameYDh0T2bj1LMZrG+NzXGANDXPZ+G8bRI3a0ntBy4ELMNrVkqRWMj5v8ADlaLObazSf8A2t+M3fGzKBWx2kjjgmFhYXb1bN6zW5pT4U6GdzamIkM6TnMksAAc9YLYfnEtTUuGSymqop3MfHe8RzN/8gqaqSNiulpQ4OMTHG7XNkBuLDd29S2UrWdJEyIRsuXEXY8jaCdl/PrVprFRNZDUvZJO2J5I1G6t7XNweodS3E7ldU5MaT0jH31xp82Nc1z2NAZ38brKd2Y7AocRAQEBAQEBAQEBAQEBAQEBBWdIveEf0h4nIJ+h93030meEIM6AgICAgICAgICAgICAgICAgICAgICCrafYnLhWjbp4paeMueGOdML5EG9gq5mq5m154ixOarnqZpIGf7hkJGRIOwW/wr/WOk9jo3Jk1uJ6QxhobzFPAJiHNAcDsA79qzrqsvkdqXNyEBAQcl0i0LxBmMVmISwx1GHun527PaAOebeo2H2VO3Pf8rlbqSVuMzMqmOl50l0gtfXbc5gbjbZ1qsay4PaomkwacsLJzz1JPsLDxH2GzqTGamaWGWB01DNDZ2t0xe7Ad5HbkRxvxW1cqGxtrZJHloBbdzLb2gnI34A2Us6Rlaxr4KUt9mVrnFu4u395BRlHxB7GzxEl4HTJF9YgXa7ttY9/BY3+I8xsm/1I1Y3tzkFvZPGw2tPeFlifrK8vqImsY0tbcPIY6+t5Hr3qV278fYkbzjZHGORwF+ckN3Ob/aVpLY+21cTal8zYmsdqgMbK27Xf+0zWfrI3J6ptcx1S5jY5Cyz2AX1SNn/0rZMLdjXFYKWJonaZWElvRyIPX1q8R+sYYcSpKau15uckYbkmzSOz/uxGTqOz8kumGA1U7cBw3Da2GqdHJNJK8hzLDO17335ZKLUWz+OuLGCAgICAgICAgICAgICAgICCs6Re8I/pDxOQT9D7vpvpM8IQZ0BAQEBAQEBAQEBAQEBAQEBAQEBAQEHLeVuqjkFNRXLn2Li0tuGf8geKvl04n9cbp6fXnkJD2tLg619gGz77B3rZ91c8rt/JTgwpaWrxEk60jW09tWw6OZIO/M2+yzqufd9dHUIEBAQfhAc0tIuDkQg41p/oJXU9FVYpQBjWxEPHNnpNaDfPsXSdRf6c59KpMVq2x1LxRVJbZzxkI5h+dttxO0biqVsTtBUVUj46ivcySrg/Dku0apaNl+3cetTdXG9h2BUuJ6a0NDXRvFHWOdq82+2sLE2v9tm0bllZ1UVpFovU6O4kWyxSuooZzBHUAXbe+s0ngbEduazWS6jqGFhiqI2Hm7SWDtzTtb2DaOzJa6NOppYqHEw90X4EzA4gbjtcW/zbtU1kmXWu+lfS1JcTeIjJ8QBFjsNuB/ngoVmMc0PM1N7AOHS1mbHDebbUhWRtS6Ns0Jij5p4JDr3AOy4H+Ml0kR5WSmw59Q2SCoddrTcPjcLgO7fy78+CGeNIRFtI9j/99tnADa8DL7HIFXuIzVy0Q5LTplgk9fHXeiu5wNaXwlwIIuc77RsXO1nXjsmhHJ7hOhEMjqR0k9bM3VlqZdpF76oAyAus1FW5GCAgICAgICAgICAgICAgICCs6Re8I/pDxOQT9D7vpvpM8IQZ0BAQEBAQEBAQEBAQEBAQEBAQEBAQEHCeUqr19LaiJ8zi2NoNyPZGrssuvM8dePisYXS/gy88CcwbE3sRsGW3atzxtegtEKJ+H6K4fTyROjeI7ua4gm5JOdu1cr9crdTaxggICAg/HNa9pa5oc05EHYUHnjlH5PjgGIiupxJPSVTrts3NshObTbjuK6c1flV/R+tMckkEo5wOZzYJzI4D/Cuz+t5tT9Fj0NFiUELIXSuheJG9O2Y/Lx+47FF9dLNdRw3SXBNMsIqsJqwylq6mMxywybHm1g5rj7W7ryUOV5s9RdfyaUxwCWpp4jHiXobGvibk18jAdY24kfv2ppz3VaxvQ0zaC4fjjWu5xrQ6eP8AsBy1u/b1FHSd+5VRlwqek/0NfC5k0YE1M+9nGMi+3e3+Excsa0lLMGGmla6ZzHXhds3X27rj9+tJ4VqyUrqevcYQwtc1oaHNsHXGYI2bd4yuticb0VKRJRVbYiyN7HRyRl1872sN9r8Ub/FlrORbSKoxhlZR4nRy080YkEkhc0xmwOrbeOBH3Wa4/v12bRXAI9GdH6fDY367m3fI4bC92brcBwWJ6u1MowQEBAQEBAQEBAQEBAQEBAQEFZ0i94R/SHicgn6H3fTfSZ4QgzoCAgICAgICAgICAgICAgICAgICAg+XvDGFzjYDNB5x0pe2bSKvmBMnP1Djt2HcOrP+F2nx2nxm0W1KzEaGKBpe5kge5urtBda/7OK2/E349FWAyGwLg5iAgICAgIPlzGvtrNBtxF0HEOUHQ2owGuqcYw2lthcjtabmj0or+0erpHLrV/p04sc3hibJUuYKsyskZ+FORq6rr5X4Z7e26yVdX/k+dh+NVxwjF6ISVLiQ6R0pjfE4bxnY377rbz/WddV2rCKGrw+lNPVYg+tDXfhvkaA4N3AneetQ5WtySnhlpn0742mF7S1zCMiDtCMVbHdAqHGMHoKBk8tO6hBbBOOk8C1rG+0dS3VTqxVxyZT07MQYKiZ7mc22je5w1ZRlfWG4gkjhZNXP8jVxTk2qocEfXCYTVVNYtjLbB8duk23EHZxTW/v1I4fyez1op56l7YGw3DWlt3PDgLm+47k0vcdMjjbDEyNvssaGi/ALHH6+kBAQEBAQEBAQEBAQEBAQEBAQEFZ0i94R/SHicgn6H3fTfSZ4QgzoCAgICAgICAgICAgICAgICAgICAg0cYq6Siw2Was1eaAtqlutrHcLb1sbPXmrGpJZMZqHxwsj5yQhkbRYNLuA3ABdo6JrQDEJ6LTDCozK1zdUMMZNhbMXvxzU9Vl+PRK5OYgICAgICAgxVVNFWUstNUMD4pWFj2neCM0I86aT6JT6K41PTBofBKGyUrif9wAWc23WP3F0eji6jjVvpaiLEom9OMgTX2u4O7diuU6nj0hgOK0+NYLS11NJrskYNa+0OGRB67qL44VIowQEAgEWIBG8IGxAQEBAQEBAQEBAQEBAQEBAQEBAQEFZ0i94R/SHicgn6H3fTfSZ4QgzoCAgICAgICAgICAgICAgICAgICAg5NylaRN/qsdGwkNpgQ8f3O3ns2DrKvl14jm084qpXAWD2NJ1hnnw69qrW1c+TvDKL13Y6pgjmPNy8xrbI3AgggcbKadfHb1DiICAgICAgICCuaa6NjSTAXwRWFZCedpnE26Y3HqIyRXNyvOlTUvpLseC0FrmSsIDsgcwBvIzNuFwrjt1dWzQDTKTRGs5iteX4RUOs4s6WoSBqvHVbIreprn1Nd/hmjqIGTQyNkie0Oa9puHA7wVzc32gICAgICAgICAgICAgICAgICAgICAgICCs6Re8I/pDxOQT9D7vpvpM8IQZ0BAQEBAQEBAQEBAQEBAQEBAQEBAQcy5Z4IKbRFtVHRB8wnAbKHaoicfzEfmJ2C+xbFc2uE0FaIgwXdrc4N20DM/uri5XROTesll0+w8Ny1myF+eVtU3H8LOjq+O/qHIQEBAQEBAQEBByblQ0ThE8GK0kbIzUHmZGhthztug/72t3Ko6c9fyuS4ff0QwyhzWGR0YY43LDvH/dhAVxUdj5LMbip4zgc0zDdokp3B2Tj+YcAexT1EdR1BQgQEBAQEBAQEBAQEBAQEBAQEBAQEBAQEFZ0i94R/SHicgn6H3fTfSZ4QgzoCAgICAgICAgICAgICAgICAgICAgo3K3hUuKaAVfMuAdSvbUEHeBkf2N/stjeXmqOFxqCWkgNs0X4Lpyt17kawqWs0gqsVfEWQUTHRxu4veBcfYD91PabXcFCRAQEBAQEBAQEGvW0NNiNK+mq4WTQv2tcP8AtihuOZ6S8kbJWT1OBzubK8ucYJDa5O0B3mqnS525LU4biWA4pHS18U9JL/zJae0H/IVyyt+upaJ8pc1K1lFi8j6tgA1ZsjJb7e1/Ky8n5dGodJsIxEtbT1jNZ2xrxqk9Wai81GYlljBAQEBAQEBAQEBAQEBAQEBAQEBAQEFZ0i94R/SHicgn6H3fTfSZ4QgzoCAgICAgICAgICAgICAgICAgICAg162jgxChno6lmvDOwxvbxBQjg8/I7pA/HRS0wibRMc4+lyvycCcjYZk23K5V67bo/gsGj+C0+G0+YiBLn2sXuJuXH7qLU1JowQEBAQEBAQEBAQEEXjuj2G6R0PomJU4kaDdjxk+M8Wnct1suOAY/gM2A41LCyRskIlIYTkQb5AjrVy11k2NuGqc+mAlDZqd12iS1nRngd6r6WOm6H6W0keFMosQqXtkidqMkkBtq7gTxGxR1z/pz6n+l5jkZLG2SN7XscLtc03BCjE4+kBAQEBAQEBAQEBAQEBAQEBAQEBBWdIveEf0h4nIJ+h93030meEIM6AgICAgICAgICAgICAgICAgICAgICAgICAgICAgICAgICAgIPw3ANhc8OKH9cK0xw7EcVq5pzRzulJfzjGNJ1CHHeOrvCvXfmzETRQSNpI5quGVkmvzb3PaW3yyvxuMj9k1WyoLSfHZqYRU9K5zmxuu+Q+0TuDv7h1qp0jrxKaD8p9dgMrYZvx6JzunEdg628Flkrn9eicLxOlxjD4q2jk14ZBcbiDvBG4hc8xLcQEBAQEBAQEBAQEBAQEBAQEBAQVnSL3hH9IeJyCfofd9N9JnhCDOgICAgICAgICAgICAgICAgICAgICAgICAgICAgICAgICAgICAg/A0AkgAE7bb0GhjOD0uN4bLRVLRqvGTgM2nikrZa83afaF4jgNW/nmF8LnF0crRdrh5q9XbqjQNfHOALg8FsR8dz5INJHQ1DsJqXgR1I1oi47Hjd98/uE6irPHZ1zQICAgICAgICAgICAgICAgICAgrOkXvCP6Q8TkE/Q+76b6TPCEGdAQEBAQEBAQEBAQEBAQEBAQEBAQEBAQEBAQEBAQEBAQEBAQEBAQEGpiWGUWL0T6Ovp2TwP2tcNnWOB60Ncix7kQcZpJ8JrA9mbmwzZO7NbZ91Wrln9YuTrQDEosV9KxCCekjppNYudlruB2NG0dZS1Vsx21S5CAgICAgICAgICAgICAgICAgIKzpF7wj+kPE5BP0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wDPj+kPE5BhpNIattHABFBYRt3O4DrQZv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EHjWNVEtWxzo4b82BkDxPWs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 name="AutoShape 12" descr="data:image/jpeg;base64,/9j/4AAQSkZJRgABAQEASABIAAD/2wBDAAgGBgcGBQgHBwcJCQgKDBQNDAsLDBkSEw8UHRofHh0aHBwgJC4nICIsIxwcKDcpLDAxNDQ0Hyc5PTgyPC4zNDL/2wBDAQkJCQwLDBgNDRgyIRwhMjIyMjIyMjIyMjIyMjIyMjIyMjIyMjIyMjIyMjIyMjIyMjIyMjIyMjIyMjIyMjIyMjL/wAARCAH0AfQDAREAAhEBAxEB/8QAHAABAAIDAQEBAAAAAAAAAAAAAAUGAwQHCAIB/8QAQhAAAQMCAgUICAUDBAMAAwAAAQACAwQRBSEGEjFBUQcTImFxkbLRFBYyNVNUc4EjQpOhsRVSwSQzYvBD4fE0cqL/xAAYAQEBAQEBAAAAAAAAAAAAAAAAAgEDBP/EACIRAQEBAQEBAQEAAgMBAQAAAAABEQIhMRJBA1ETImEyQv/aAAwDAQACEQMRAD8A7PRUVKaCnJpYLmJv/jbwHUg2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rekNJTNr4wKeEfhD/xj+49SCyU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3hH9IeJyCfofd9N9JnhCDOgICAgICAgICAgICAgICAgICAgo/KRpTU6OUFMyme2M1JcHSb2gDd37VsXzFN0R5XJYpo6PGHtmgHR50e23PaeIVWFjs0E8dTBHNC8PikaHMc3YQd6hDIgICAgICAgICAgICAgICAgwTVlNBI2Oaoije/2WveASmGVnQEBAQEBAQEBAQEBAQEBAQEBAQEBAQVnSL3hH9IeJyCfofd9N9JnhCDOgICAgICAgICAgICAgICAgICAg5ty00JqdE6epDR+BUBr3WuQ1wt3XskVzXnFj3U9QL/lNiAd3UrlxV8r0LyU6VGqpxhVTJrXGtC92VzvA+ydRnU8dSUIEBAQEBAQEBAQEBAQEBBGY/jMOA4LU4hM0P5tvQjvbXduatk9bJrzHiWmGIYhpFJX1U7nSyPBy9lo3ADgLqnTm+vQ/J/jD8a0TgmlP4kTnQuudtth7lNiOplWhYkQEBAQEBAQEBAQEBAQEBAQEBAQEFZ0i94R/SHicgn6H3fTfSZ4QgzoCAgICAgICAgICAgICAgICAgINbEKCmxTD56GrjElPOwse07wUhPK80ab8nNdovibc3z0MrtWGqt+z+BW6vdqU0NxjCsJxeidJrROhl6RJLgG9iqunU8eg6GvpcTpG1VHO2aF2xzePA9anHBsrAQEBAQEBAQEBAQEBAQct5XamWeCGhi9iFvPvHFxNgP5Wx0/xxwEjXxTUAPTlAF+G1a3/wDT03yXUbqbRBsrr3qZnSC/AZf4TpHV9XVSkQEBAQEBAQEBAQEBAQEBAQEBAQEFZ0i94R/SHicgn6H3fTfSZ4QgzoCAgICAgICAgICAgICAgICAgICCE0wljg0QxaaSBk7WUzzqPbrA5bbdW1Gz68par6atPOEk6wzO8WyKt0yu3ckeMO9KqMLc4lr2GRt+I2nuP7J1GdR1pQ5iAgICAgICAgICAgICDken1bDNi1VGXAlrQLgXsG9XG6134niiYRo5TV1XAYpHzVbnF7WEWuTkB25ZK/hZnr0Tg1AMLwakomgDmYg0gbL7/wB7qHGt5YwQEBAQEBAQEBAQEBAQEBAQEBAQEFZ0i94R/SHicgn6H3fTfSZ4QgzoCAgICAgICAgICAgICAgICAgICDDVU0VZSTUs7Q6GZhY9p3gixQn15b0xwp+C43U4dLYy0zw1rx+Zu1p7j3rZXfdi1clVbbSGjczMuk1H57i0iy6X4jr49ALk5iAgICAgICAgICAgIPxzgxpc4gAC5ug8447ihkxqrmJBL3OudxOf/fsqj0c+RMcnJ5jSykdNFrAnmxf8riDZV0nv2O7rm4iAgICAgICAgICAgICAgICAgICAgIKzpF7wj+kPE5BP0Pu+m+kzwhBnQEBAQEBAQEBAQEBAQEBAQEBAQEBBx7ls0ZDqeDSSnYbx2hq7bNU+y4/fI/ZbFc1zLQbFpcD0rpKgOaGNlAeH7LE7fte6u/GvVjHsljbJG9r2OF2uabgjiuaH0gICAgICAgICAgICCl8oONSUWFyUcDy10sTucIyyI2XVSL55cQhibNQyVkucz5SyME7csz2BU6V1zk50aLBHjdRsDS2nbxvkX/4H3U9Vz6ro6lAgICAgICAgICAgICAgICAgICAgICCs6Re8I/pDxOQT9D7vpvpM8IQZ0BAQEBAQEBAQEBAQEBAQEBAQEBAQR2P4a3GNHsRw1xsKmnfHfgSMv3skbHkWroH4bUNEs2tI29wx2wjgf+7FWrzHRuSjTivj0po8Jr8QcMOnY5kccrrtD/y2J2XOSzGX16FWIEBAQEBAQEBAQEH44hrSSbAC5QcR050mmOI1BjYx7eldr8wGbL27u9XPjvzPFRoHUVVVxNMog3OY4dEX29gJ+60r0dgcIp8DoomnJsQtlb9lF+uNb6xggICAgICAgICAgICAgICAgICAgICCs6Re8I/pDxOQT9D7vpvpM8IQZ0BAQEBAQEBAQEBAQEBAQEBAQEBAQEHl3lR0RfoxpS/mnufR1utUU+sbuBv0mnsJyWxcqoYY2aZ5ZA4ieEc9DqnM2sSB17/sqHpzkz0y9cNGw+oe04jSkR1AH5v7X26x+4KmxNXVYwQEBAQEBAQEBBB6XYj/AEvRuqqNYNdYNbna+fldbFcza88YzUGQGV5AlqXazr/kjbnv48Fuu18TOhuibcdxLDaee7SX+lzC2yJuwE8SVXyIvj0UAALDYNij+uQsBAQEBAQEBAQEBAQEBAQEBAQEBAQEFZ0i94R/SHicgn6H3fTfSZ4QgzoCAgICAgICAgICAgICAgICAgICAgIKlyjaMM0o0RqqdkDZK6FpmpXXsQ8bQDwIuLb0bK8qa01HUsnhLmSxu1hxa4HZ/gqpVLhohpdPovpTHidHqtoK5wbVQE9Ef3DqsTcFbYyx6lhljnhZNE9r45GhzXtNw4HYR1KEvtAQEBAQEBAQEHMeVrFQaCnw2HpOkeNbgL5A/bNa6cRyOsLcUxea7/w2FsTHE2DWDaesn/CT11vrsfJRROdS1+LP9mdzYYss9Ru9V04910dQgQEBAQEBAQEBAQEBAQEBAQEBAQEBAQVnSL3hH9IeJyCfofd9N9JnhCDOgICDBWVBpKKaoEMkxiYX83ELudbcOtBwLE+V7HteSSGoMTCSGsbG0auewq/y6ST+t/R/lorWuEdeY6gk5iWzD9iMr9qzG5K67o9pNhuktIZqGXpstzkL/aZ29XWsxzssTCxggICAgICAgICAgICD8c4NaXOIAAuSTsCCizcqeEMreagglqKa+r6SxwDSb22HO3Wq/K/wteFY1RYxEX0sh1h7THCzm/ZZZibMcb5bNCRHOzSShgDI5bR1fNj2X/leQOOwnsTVcuP0sg1nwyG0cg6X/Fw3/wDdySt/8d55GtMGz0I0XrnWqqZpfTvc+/Osv7I7P4Sp6jraxIgICAgICAgxzzNp4HyuOTBdIfXB9J6bEq2trajnonB5/DaMjrHh9ie5bXok8VbAMHqK3SKDCbGOQjmmXzDXneeNm3KqeRFuPTWF4dBhOGU1BTNAigjDG5WvbeocrdbaAgICAgIPiWaKCJ0s0jI425lz3AAfcpgr02n+isNaykONUzpnO1bMJcAesjILcblqxse2Rgexwc1wuCDcFYx+oCAgICAgICAgICAgICCs6Re8I/pDxOQT9D7vpvpM8IQZ0BAQEHEuU7k4kiqpcbwiB80E79appomFzmPP5mgflO8biq56V9cZmpAx5cNdmfsuGYVWaTz4v+iGPR6MxUtaKl7ps3FgbkWb2k8Ex0zZ6vUHLOKh+rFQ0wsNj5y3W6hksvKfzq2YJyiYNipMNRJ6DUtF3MmI1fs7YVOMvFi2tc17Q5rg5p2EG4KxD9QEBAQEBAQEBAQV3Tutlw/QnFKiH2xFq34BxAP7FbGz684YZV81VuIfqMcTrNJvnu7Qurq6TonpWaGqpZJY3mEnVe/IXG/zt1KOvWdR1bFcMotJcCmoakudSVcYuWGxttBChz+V5N0rweXR7SKswyo1ucp5SA8j2m/lcO0WPeti7ZWvg2LVuGYzQ19E8NqqV943HMZbjxCpn16y0Vxo4/o9TV0ga2pc208bdjH7x2bO9QmzE0jBAQEBAQEFN0+0gbhdFFTskaHSEl/EC2Xejp/jn9cgpcZqMTxZpiJaNcXftEcbciVcjrau2gLqbFdL5J5YGO5iIvp5Lb721u5b059/HW1zchAQEBAQVnTLTSg0Owx08/41U8fg0zTm89fAda2S1sjzfpTpzjWlNWX1tU7m/wAlPGdWNnYN/aVXkagaV8z5AyJpLy7o2FySjZXrfQ2jr6DRPD6fE3ONW2Ia4cc23zA+yipqdRggICAgICAgICAgICAgrOkXvCP6Q8TkE/Q+76b6TPCEGdAQEBAQVHSjk6wLScvmlg9GrXbamAAFx/5DY5NrZXN9MeTGfAcEZW0s8leI3ESAM1ObbudkVcrpOnLpQ4O6TdYDefP/ACqT/WdlVO0N5hkgIz1drf3WVUtT+F8omPYLCyClqZIhGSRGbPjJO3I/wsZY6DgvLPOYtbG8OiZrt/BdA7V1ndYO4rMZ+XRNGdKsN0pw/wBJopQJG5TQOPTjPWOHA71KbMTiMEBBgrKyDD6KarqpBHBCwve87AAgobOVvDDUvaaOUwEjmpGvF3NO8g7OxXOKr81dMJxiixuhbV0UuuwjNpyc3qI3KbMTmN9YCCncqbXO5PMT1ASWmN2W7pjNFc/Xm+ovzLpGZuG3LP8A9K46dPjC8VraCZz4ZWsjFtYOaCCPNb4ydO9cmGnNLi9McKqq2M1rDeJmrq6zeA7OCmxHSN5a9E4sRo6bHWBjZqcczIRkXtObe22fep04kv1xtstBT4fE+On/ANQzp88DcjO1ls9dfOV95O+Ut+EYoKLEdVuGVDgHOA/2nHIOy3biliOvXoJrmvY17SC1wuCDtCxzfqAgICAgIPP/ACpYu+u0hgigJIEpLBsvYWt2KpHaeRGYlG3AsCgwenzxOu/3SNovt/m3eV0YvnJLh5ixfF3uaXejRx0zX7gbXIAUdJ6dXUIEBAQEHP8ASflNo8LqnUOHM9InBs+X8jdxA4n9lUjpzxrl+ktPXaT3qjKXTO9t7syDuA6tyttn8UJ2B1UErY5gRI72mgX1RwPWpxn5z12nkv5MjSSQ45jVPqltn01O/aDue4fwEtTa7IoSICAgICAgICAgICAgICCs6Re8I/pDxOQT9D7vpvpM8IQZ0BAQEBAQCARY5hBXK/QLRfE5+eqcHp+c4x3ZnxsMlut1D1PJDonU/wDgq4872ZVOse9P0fqoLH+RbDDS87gslQ2SPpOp3yXEw4BxzaVuqnTidfO6SR1KI3MbG4t5o7iMrdq1utvBtIKvDalktPVywVMXsTMdZ1uDv7h2o367XoJymSYnURYbj5jZUzm1PVMGqyV39pH5T5rLInrl05SgQU3lSlMXJ/iFtjixrhxGsFs+t5+uBYY6Ih8YeHxuPsnJ8Z++0LtHSVeNCcSrNH8WMhnZLC0hskbPzRE+0BxH/pT1NZY7nDUQ1EbZIJWSRuFw5jgQVysxz+MiD4lijnifFMxskbwWuY4XDgdoIQUuPko0XjxCWqNPO9kmYpzKebZ2b/tdNV+rXFeU/ReHRbSl9JQxOjoqqLnae+Ybc2c0HqI/dXPSVS6KtqKStimhkc2aJwLSDY5dazWy+vRfrLh2nnJ3WMmlZS1bYOdaHHMPbmHADM5ixHWpbll2PPMbzIKiFoDQ6NwAB37QFsVu+MLQRRMrGE9F/NPH2yK1E+PV/J7jEWN6D4ZUxuJcyIQyX3PZkR/ClNWdGCAgICCI0mxH+l6PVdTchwZZpG4lbG8/Xmo139S0qGITuc6kgcZXncAM/Ja73xu4LUuq6+v0rrnFsUOtzYtvtlbrzA+6q1HrvOgeB/0PRWlZKCaupHpNQ53tF787HsBsorn1VmWMEBAQc45RtOWYbC7BaF2tU1DbSTMf/tt3gf8AIhXzyvmOOSEy1UjixwNs3HIn7n+VVdIt+hWBV+K1YjjdzbM9aS17D/HYpvh1cdXwfQfBcIe2YU4nqQdYyy9I63G3FTrletWRYkQEBAQEBAQEBAQEBAQEBBWdIveEf0h4nIJ+h93030meEIM6AgICAgICAgICCg6X8leD6RCero2tocSeCecYPw5Hf8m/5Ga2VuuA47geIYFWvocXozBMwkNltkRxvsI61flip604qmrpi9jXBzSPYLrh1t7TxHepVHV9BOViamY2ixp76ikAAjlveWIDbrf3gd9gjPzrtFDiFJiVIyqoqmKop3+zJG64KlHxEab4XPjOh+I0VLGJKhzA6Nh/MWkGw68lsOfrzRT0kkVQ6op3yMkif04je7e0HrVyuuNunxOaB/OCQRzC+sQNt9/8X71UZq26K6V1dLUOlhkLImkF8X5X57uxLGWa7jhmK0uKU4lgeL2Bc2+be1crLHNvLAQVjTjQyk00wb0SV/MVUTtemqQ25jdw7DvWyjyziuF1OB4vLSYjTPjqKd5ZNGHapPBzTwO0FaqfVswY/wCh16eoDXsGuxzhqvZffw+4uDvC5Xx6pJYrbWSMxfXcwaznFjmtFrl2+3b3XVyuVmXWLC4Q+rrMOku0SMOqDuI2Kk8zN10PkV0nbgmPVWD4hUczT1TSWCR1mtlb/FxcfYLMTmrZpjyxMwqtFNhEMU7Y5QJJnuyNtoA4Hip1s482o3CeXWZzmjE8Pic0npugJBYMxax252zWn42OvYRjFHjVDHV0kgcyRusBfMC9v5RFmN9GCDm3LFjUVHgMGF84Y564uMb72b0RsJ+62L4jzrUyVVLTmknGqHO1tuR7OO5arrfiyYHVmpdg2CtjfPG6rZJPEwXMvSHRSltkerm+yOjq5ezw6lLk/UBB8ySMijdJI4NY0Xc47AEHMcf5SoamqfhlDzkcb7sfO0Am2y44fddJyucuVvc2nq+fA9LqASWta27Bnk5zj12Nt5WqxKaPYHXY1XsiZrySyOvJIeO/NLcbuO/YHgtNgWGspKdjRbN7gLazuK51yt1JLGCAgICAgICAgICAgICAgICCs6Re8I/pDxOQT9D7vpvpM8IQZ0BAQEBAQEBAQEBBGY7o/hukdA6jxKnbKwghr9j4zxadyErz5pfydY1otNK9kPp2EbW1AZmwX/NbNruvYq+unPSj1jXwzE6pZr5hzTcE7tmw9afG9bFt0Gx7HcJe+elq5RSFwdOxtiHgHgd/ZtStyWOx03Kvg9VZrYZQ82s4kal9+e5ZifwqeJ0dJX4nPWRNYTVFzugB7ZzF+0jas3HWRW8c0dM9OaujZaQxtda19hsRx6rdS7c1HUa9EZcGpGUrmtkleS6RpGWtubcZ2tv3FbWfxKYbpFLDKZ8ImkgqWAa9M919ax3G+fVfal9ZZF+0Z5QHYnLTekvaYpHFhIbZzXC4zH2UXhl5dAgmbPAyVuxwuFzQyIOWctWjuHV+AtxN1RTUmJU99QvAD6lmQLOu17jh1LZWxwnB8Xlw2UxgufFrZsfsPWDuKzqOvHVjdxqCSpiGI09nM9p7mjVkYesDaOsKZfXTubNRlRVPbV0+INLHSOtrauwkcR1rp447/WWtlDMXZXRvu11pAevf9/JFX/bPpM2CSoZV0TCymq2iTPiMlnjf8nzxCRiV51WuANrWva6fHOa6vyK47X0WlDcKqS9tHVNdqtOwPA6P+ctiFleh1iBB5z5bMSNdp0yhD7xUkDWWkcdVr3dIkcLi2aOnLm7MTnjYacFsketlzrQ4gdV1f8Zvq/clFJNXafUpgpKeLmGmSV7s9Vo4Didnepqrcj0sschB8SysghfLK4NjY0uc4nIAIOQ8oOnX9Un/AKFgcgexr71E4PQtb+7+0b1c5x05ijPkp5420Ebhqvf+JI3N0p3WPBX+lzlaMC0cdjFfFQzNLSwa2rlZm4XCncOuo63gmjlDgUOpTM1n75HDpFRa42pdYwQEBAQEBAQEBAQEBAQEBAQEFZ0i94R/SHicgn6H3fTfSZ4QgzoCAgICAgICAgICAg+ZI2Sxujka17HCzmuFwR1oOKco/JZ6LC/FdHqfXp9bWqKFo/2xvczfbeR3LYv9ObVFS2gbHS0jugCJLSG4df8AkLZV/IyU76PEpfwql1FWZB8D8w53UTu6itJ0lGy4vgJE72F1MxwIkZchttocNo+6mxcq+6N4hQYvUtpw4BjiHlmtsDjnbq2rZU9t7T/QmSOnZiGDDOMg6lrlpGdwfPJVz1tc51rmVbTNxGn/AKvhlQY62ButJThuq5hBzy4K6p8UmNwta/EGOZE+U2ngG94z128AVOj0fg9REzRqiqJJWc2Kdr3Pvlsuudc7PVfr+UnCaWF5jjlkmD9RrCLXuMjdb+VTh550y0rxXSDH5Z8RIa6P8JkbdjAP88SnxvxXRMSNtxfZxKJ1v0GLz01mBrZGk3DSd/Z/hTeV89/xjljZUzTClpnNjeS8MaMozwHUthfWrLE+ONglf0Nw2kdqrEEtQ808cWuS1oyBN8lOKvXmNYEnYtRq48m9RJFprhJdLJYVDdRrSSeuwRc+PWalzYqqpio6WWpnkbHDCwyPe42AAFySg8aaQYzPjePV2JzuDn1Mzn5G4tfIdgC1SMZqaw1ybHeDsQn13bkFwZ7PTsYkAIcwRNcRnt3HsCxvTtqIY554qWCSeeRscUbdZ73GwaOJT6OYabcodBWYXU4bhspc2QastQTZurlkL8c1c5x054ckkqPRGPpaFmu+TpyTOBBOeyx3Bba6Zi36GaOS107HtaXyvOWszJoG3/uxSdXI7hhWEUuEU/N07BruzkkO154lZa4W631jBAQEBAQEBAQEBAQEBAQEBAQEFZ0i94R/SHicgn6H3fTfSZ4QgzoCAgICAgICAgICAgICQcr5ReSqDGI34ngcLI61oJkpW5NmG3o8HfsVsVricNLCyR+H4zHLSTNJ1ZpGWLbbnD/KrVcpI12L4DK+Ln21tMWAuEg1rstkT9t+YRXxsw4lDTvjxTCAGvY68tETazTt1RwvnZYryu+aFaTUuk+BEh7XSwgMmY7aARlcft9ll8+OPUyuRab4HSYbpHWVWFYkxpLiObdlq5AuBOwtV75i+OfHPagU0NTLO+cyTHNkbB0b9Z3pPhfFhwTTevgw6ejnq5TCXl3NX6IHZ2pcbzlRuKVcstTK6R7vxWNe12tmDuNlnrbVeqSZdZziSQRc7f3WOdrUOSxL9Y6zgdbV67bFuibhAroWx07Z3yAfiVD26rWAbh5nNZrrz7EdVQSQCxzF/uO1bqepj8Yxk8FuaIkbse3Y7qPArGZsfsNDNJM2O2rnt4LdJzdWfCH0eCV9HUU8z2TskA19Ya1wdwG7tWrskj1e2VophNI4MbqB7i42sLXzUf1xee+VblR/rhdgWBSyCgGsyqkAtz5vkB/xyv1qsxUckfYPFgbcQVja2MLoJsVxWloKcF0tTK2JoAvmTZEvYei2j1Poto9S4TTnXEI6clrF7ztd/wB4LC3WHG9MsB0fo5KiuxKFuplzbHazydwDQtk0xwzSvlAxnTl76ehopWYbC4SNhiF3E22yO2ZcFcmNkVmCPEjM1s1DMXnMExaxJ4jcrVNXTBdG3V89O2USvqG5FgFi0/8AK65103x2vR/AYcEogxt3TOA13k3+ymuPXVtTCxIgICAgICAgICAgICAgICAgICAgrOkXvCP6Q8TkE/Q+76b6TPCEGdAQEBAQEBAQEBAQEBAQEFU0y0DwzS+lc6VnM4gxhENSzI33Bw3j901srgtfRY1oo+HDdIMMl9FuRDIXDWYd5jkG7qOXUq115sQGJQRQVTKmimZqG4bcWz6xx6tnBZpZ/W/gekdVgrpsVglkhmnaY2NY7J1tut1LcLZiVxXGYMapopvwxI60ko1swbWOXBOl858UipfzMmq0uLQ24N8tuVvskrl3MYqNrnyuDfZ2u7Fv9TzUhI500d3NGRIFvzN6+vYqxtaT4i2+texOWW8bUsS1Xss6wWYMoopiA61rgOHWDvHcswkSNBVNp5I4ZZS6Jr82D2bb7rLy6c9Y2KzFqerYXc00lrSQ0DaSch1DeexRi/1K2aNtPTvDHR21nNbIb3AG2/etbMWWgoMMxaoLZY2Cpbud0bG2diOPWrVjBiejtO2mLohCxrWANLbhzSP7s9mwXRFmujcqOlr8M0QwOGN4acQDTMGvs4R6meW9tzn2LI4yZXnUtDXODjcDfx7Epvr8uS0gNFnWFt+SxrsXJRgeE6P4UNO8dqnQta98NNG6O4JItrDeTtARmJXSvluimjnwzAKZ7XyPMfpkpsAy2ZDdod/G1MbOcrkkNRBPXvkr3klri+Rlrl/UD3KtVJLfVjw3F8YxWpNJhdKymph0RGGANYBuz/e/Wjd9W7RaDFsTxg0FHLFOYheWdsQEcWefS3m+WQS3G2yOxYHgkGC0IhYGukJLnvtmSTdTrjbalFjBAQEBAQEBAQEBAQEBAQEBAQEBAQVnSL3hH9IeJyCfofd9N9JnhCDOgICAgICAgICAgICAgICAghNK8BwjSHA5aXGQBTN6Yl1tUxH+4Hcm4SvMVdgtLhMxe+uZO0OOqzYHtv0c0ld/zk1C1E7qlhJc0aty1jG21epXrnfWCOYR2kIaXNsCOLeH8LLCXHzPI6aKLWde181jerr8o5RC97h7X+FUTG/TyfhucHAscM2n+f8ABXSGkrLwgFottyyI7Qtw1j/pVTPRGqip3uh1tVr2m4Ftt96nNZlfdS91O3mnyNky6Ij7M+wLcwtY4ZaU0RY6nAluSZi4nWHADcst8Vzn9fQpwXDVaQLXJOS52On5jKJhCXsuS4t1DntCYrcSLTJrumaRdwGsQN+zbxVSE1a6LEqSupIaPEQyGoBsyqbmL7ieI4hbVI3TWlxatjbFVt1jRxjmrG4Ee/VO9t/5CnMc+uVJhw2pmhMkLY5mtF3Ma8awHZtWZrn+cqYwzC6Zk0dXV05kpWuu+J0mqXj+0nd2rK6znx96XaXT4/WsZExtPQQMbHT0sJPNxtA3Dj1o524rj5HPs8+1fPPakTtqQvHVuZNGwc9G0a8d8pAN99x6lVqpN+Lro7QYrpXiUGFnnIYSLuiZrNa1u+5H7krNXdz16A0a0cpdHMNbSwRxh/5nsba/BZa5W6mliRAQEBAQEBAQEBAQEBAQEBAQEBAQEFZ0i94R/SHicgn6H3fTfSZ4QgzoCAgICAgICAgICAgICAgIPxzQ5padhyQeXOUzRnEcAx6d07Q2kqHl0L2D8NzSeH5T1Kvq91QWOdE4OBINskTPH4XFxJ2klaPsuswttcjLsUqY9VwzIt2rU1kglfE8AZX2XVc1iy4LQRVc8U1e4NpI39IuNr2F7HqyW3r+OvPH9qQxrSillwxmH4awtYB0sgBf/wC/yt58h1d8Uxjnio1n3Lidts9inbXOTFiwKJrZJK6o5suaNRrTGCDla4GwEbc1sduOX7WN5h72GSN7GeyQbk9tlNXfEfL03l5d0rZHck9R0tmhb2TUeJMqAXZNLW5WuP8AFlcjeKjcTmZFWsEURhYADYXGfEqb9Xq54bKzEcChgxVl45S4U1S0Wew8Os9W9UyeqbX4C1lQxsEjIpg5wNyQyQcWu3dhUVl5QeK1c0kXNvfqkOzaTtysP4UpuxDWuQBfZvRxZITaRti1ue/YU1XKx4Bo/WY1isNPR08zZS7V1mEBt9u9ZfXSST16X0O0Vj0foGPlafTnstK4v1gOxHPvu2rOiBAQEBAQEBAQEBAQEBAQEBAQEBAQEBBWdIveEf0h4nIJ+h93030meEIM6AgICAgICAgICAgICAgICAg53ywaOHGNE31sIh5+hvI4vBu5m8AjvWxXLzJPFqOJFtu45fbqWt6nrCy10S2aZ8QlDKgXjcNXW/t4Fa2N+Klo4XiWUSVOq67omt1WEX3kZrYqT1p4nKZsRlnGqQTcags0dnDsWdI6zfH7NiM9TEyLWIAFrDesXe7fH7Awau6173W63mNtjYhIwuYLXIc3ZfrWytyN81UkTZJKQ6sF+kA69yON9yo3I0Xu1n3lBD3nWuABfsWWMlfBEs1o27L5DhYLI2+rjgc0NBgdVC8tZJIQHO1iSDwy+yqLiLoIHY1jEFOSQ3MySNaTqt2lZ/RZMbqG008UtA5+pG7Ue0t6DgAAHdfbuVdeRsaeIyelUEhL3OjebSNZ/wCN249RKiqrn0xDZJad1zqEgC+8KHC31r6pJI4utZE5q46D6BYjpjVvjpiyGlYLy1D87dVuKN+PSOjOh2FaMYdFT0tPG+YMAknc3N5G/q7Fib1VgRIgICAgICAgICAgICAgICAgICAgICAgIKzpF7wj+kPE5BP0Pu+m+kzwhBnQEBAQEBAQEBAQEBAQEBAQEHxNEJ4JInbHtLTlfaOtD+vL+n2gtRovirtWnlfQSk8zMQBr8QQN/YqdPqgTRGKQtJB4WKIsfJJIvfdbYtZG3holNZG2LpOedXVv7V9y2Ln194rG2KrdDE68PtM+43/x9krOmpEbOH7Ka2M7TqdaK1nEgLtcuudlr/yspqSwiqpmTGOSOLpOtd7STb7ZZda6cq+pHGtHhh+GwVVPMZA6/ONsdYG92kDhZVU2WIemeGTskdrdA5Fqn43mt/09r5uaeLxPYLAnZtz7VtbOkzgWIOwrDpqljA8yCwcW7hwG+6eRcRU2KzzzGE6zhISSGHPWPD/Ky3WfrG1QQYrLT1VPTa3NvAbK537ffrWX42eobEaCWqjjmleBUuZqscGBrXap1dU238DvUufXOo+goaiSsbBzV3awydlY33piZsepdCaCj0V0VMVRX0Js5088kTmiNnHPfa21Ynq63KfTzRmqhM0WLQGMEjWNxs2nszGfWmVmJCTSPBYdcSYrRt1C1rrzNyLtg7UysxnkxbDoZWxS19KyRxsGOlaCc7bL8VhjGcewcEg4rRXF7/6huVtu9MPdZY8ToJY+cjrYHMvbWEgtfhdG5W0CHNDgbg5gjejH6gICAgICAgICAgICAgICAgICAgrOkXvCP6Q8TkE/Q+76b6TPCEGdAQEBAQEBAQEBAQEBAQEBAQCQNpsg5jyvULK6ipm1FY6GnAJDQwvaXjeQMwbb7KovhwKtpGx/he232o3MNw4cUVYiXsdFIWuF7bUc/wCrhofh8dIKjFquLW5tmrC12QBP5iexXJjpIhKiimxCsrKxrP8ASwvsX3yJ3AHes/8ApNnrW9FJhbucAcj/AApv1WNZzHBwF8+vJamvpxc2xttTDX3HzntBre/Mda30lxMtxuukgZTTVb+adbab2W6v9a1S9kM73RuDweB69yaxrvfG0hxJub2IK3UVux10jo2gFzdUDmxrDVGdrrL6udN+ldDRSc9K58k8TgWtFiCd/ZxW54qN6lxKsqqsujfa7uccwCzSb5ZDcptdY2MQw51dTmlgc1vNymVjhmLFuf2upZ1Nitf1Gr9KNLM1j3NcAbNzy/lba5b/ABGVOISzPLbuEJ/8QedUjrChFvrW52Vtxzj23FiQdo4Ktqa/Na7TrOJO0HPIrPWvrnHE656RG9zjcIStiAulq42xtDSSMt3aVtiub6nX6QPrXCGtqnthgd0NS+qd17D+VP5sdP3L4smE6X1dKGNwfGKqGSM2ax8+u17f+TX7fsqxlnNX7R3lj13im0ipGxOGRqKY3aDfe3aPsn51zvDp2G4nR4vQsrKGdk0D9jmn9jwKn4izG2gICAgICAgICAgICAgICAgIKzpF7wj+kPE5BP0Pu+m+kzwhBnQEBAQEBAQEBAQLICAkHw6WNhs6RoPWVuUaxxXDxtrIRnb2kyt9fMWM4dNO6BlZFzjdxda/YsymVEYzpPFTRSNopWvqYngOYfZcN4v/AJVTls5aGLaRV9RQubSxU8LHs6Zkku6x223D7rfzI2cqBW0+HSAGqkmhe32Ha2tbsJ3fsq10kRNVguDVjHNbVNjIzDmt6OtxLdo6++ynNarc2Auo66B8pop4r7I5NYP/AM3WyJsbtbA/EHNpHVrGwQt1jEyzQG39m26/HiFOr/Pj7c+lZQGFphbTNe22o7Iu2C9+tbLh+VXbTtZPJSuY6KRpD2sdlrcbcVlTPqOkbaQlwNydpTUWes8VmM1jG03yBvs67Ldb4yQ1DRZj42uBFjrZprZjbqaSn9Hkq6YujjadTUfn0iLkdiqFiKe8bWgtG4Dgtc9bVLRNqLelQvsc2ublla9wPzBVOWMrY4IGsDmuLCDrADbwz4rLFcvtsjGZgOLs7gjMjr4qK6yxO4ZOx8sZbC0z7HOcDstYZcetPrpOozPeTI98JDXAWa45Xtv+/wDlT/Tq+KZBLPTVszXtLJw57XB20E3Fv3Vfx5t9aLYy29+jtGYUWmMopegyQkDWsR/kIr8z6kPVzFalnO0mGVsrCb9GB5Bz3G2eSJsjSkoKqjefSaOaO1w4SMc0jv3rUx90zA+oDWANJsNUkWd/3hvS1cnqzYXgDSKhz8FqMQZCNd3MlwLG/wAEdazV5I2qdtLzTBSc5TxlxvDPG3PhZ9rd6y1XONvEMNL6GGeIxR1LH2eC8RuI6wdh/ldOWdRsYPj+L6LPdVRSmIzOORALJABmcsif3U9M/M/q6YNy2Q1H4dbBEXge0CY799wsReOascPKrhRP+ooa2NhNmviaJWkW23aUw/47/E1Rac6N1xDY8VhY85Bk14zfhmmJvNTTK6kkIDKqBxOy0gN/3WMxsIwQEBAQEBAQEBAQEBBWdIveEf0h4nIJ+h93030meEIM6AgICAgICAgINTE8QgwnC6rEKknmaaN0j7bSANyDh2M8p9dj2q5j/RaW9uYhlsT1ucMz1blUjtJH3gWm9bFP0cSlFgejPNrgd4/lVhZK28c06xSppWtbXMF99O/V1u3dl2pIz8xE1GNYzU0rDNiXSB1tZ8gLnC2zgVSsjTqsWBAjnqXAHMsvl232tWUiNfiNKwN5vFaiMAGxOer1X3jtWa1s0uNwuqImCunqBrAEBvRvxzzCGxuYviUsjhHRSVchIALQ8uOY2XtZViWkzBMUmZzs2IU9G4DYXXNusDJPyy9VhlwOJo52bSWnBaM42i5tusFuGoeqioYaV0sGLNknDr826Mg9o4FTTUPXSTGGnqXOtJIy0jjkXZ3BPHtU/ll6r6ocbmom6jmNc3WuQQDY8QsxvP8AkbVeHztgxCOQPgfm3VP+24H2SN3bw2LFffUgzC4sap3SU7v9UDrPB22P8kW3JMV9QponN1myO5pzDY6wsbFUizH7FTwkNL5DZ3AbOsoY24zEykeXtZK5rzcOcct1wFTZmNeGQT1MIEYDR0ejtPWqlckr/TqiCndI8OdTjNlnAEEnaBttx3KtblRbah8TjMxrWPabWvc9ue5YnWehjM9TZ4Az6TyfYvx6lFjrx/6uscuG6NwSOfUMne6Aaga0F7iT/Gy/astnLpm1Civo6yCYVbhE14zs2+3q7VP61VR+IxUdbr1EUoNadVuuG6oksLXI3HZ2rf1HK8MFHgNbWvZHUMdFAXNEk4aSGAnbYbSsvrMs+vR2A6G6H4RDSQw0OGSVbWA844Bz3usLuAJJ29yxzurgAAABkBsAWVOsctPBOCJoY5AdoewO/lCI2TRfAJXF0mC0DidpNO3P9kbLjfpqOmoohFS08UMYFg2NoaAPsjLdaWJ6OYVi8HNVdFE4AWDg0AhFTqxScY5JIKikEeGYnLA9uTWztD2W/lbLip/k/wBqziPJBpDW0zo3VNGA1o1WRSEBxA25jIlLW/uKpiWgVbhcLP6zh9XTk5NrImCRo6nhpPfkpbPzUG7D3Ur3RCqieGfmjLgRwOqSCN2YWyVT7e/E6aTWMjpG6t9excHD7jNVjNZKesdVzMJpgyRpAuCY3E7hlkFp46zgmn2J0ETKepo/S4WQhrS14a5rhuN87WT8ovMXGh08wOrZFr1Bp5HnVLJW2se3hdZ+aj81NsxSgkaHMracg7PxB5rMplbTXNe0Oa4OadhGYKxj9QEBAQEBAQEBBWdIveEf0h4nIJ+h93030meEIM6AgICAgICAgINXEqKPEsMqqKX2J4nRk8LjajY8u41o/XaP4tNQ18TNeM5OLTZzdxFtoVx0nrJRVL6eMMZBCX2NyYt3Xc/ytUyyk0tKaipEDIH+y8wBoJ4NyuT+y0txtUWA4zjNLHU4bSVE4k6LSWlrT1cP3TYm9NscnWmj7kYeY3FofqMeNnaTmepLYydPifk60xZ0XYXPJlfJzDfdZTsL01ZtBNMsPqWVD8JqQY3Bx5kNI27Oit2Gxlr3Yzgxk54yUbJQLOdS2kI4ZjJVLG7KhxLhlW4vrayfLMB4ue8b+5V+mZGyKTRpsovicMjLXcNR7ndhtkFmniKxJ2DCB7aOCoM1zqvLdUdu0qPW3L8aeLzmTDMNpXXHNQa5va+ZOSXosQj2tBb0iDa5HDqU6543qOoLaGoiDXatwSBsPUt/jpOv4mqTncLhw3EDUtiFQx2sTezSHEA5bAsipcTeOYY/EqaDFdaMyyMDKiGM3Fx+YHZYravzpAPYzDXOjfE2R/5S9v8AHkkL/wBWgIpKmUOLtXWcOh+yrHL+pvDKRr8UBfButJqsJY0jfcZ2RckWKskjdUcyyPVaIh0hY3Otvvu2KtUqNdRGOS2oA8uLn9LIZ/stceuWKJ0MTCGfi6pu0gkOIOeR79q5d9L4njRfVkPe6ORjw69nDaOGXErnZa39Y0pJpJnOc5+sbbyqkc+u7XyyWaPpB5H3WWMnVSNFjNZRuDon9K9wXXJJ/hNx0lt+p2j0vrmSMkMMRcw31rAG/G42HsTW6vuGcr2LQwDnoRVWAFiMwO3JGfiVeMC5TqDEzzdTDzEl9g8j5rU9f48Xamq4KyLnKeQPZxCzHL4zICAgIPwgOBDgCDtB3oIXGNEMAx6xxHC4JntyDwNV3eLFG7VMrORfDQ4OwvEaqnacnxzO5xpHVsIK3WzpE1PI5iEMjZKTEYqgg7JXEZb73vdbKr9tXHuTXSI1DKqhp4pbEMDWTgOA457lX6P0rVZQ4vg87KbFKWaFzTZrZA0A8dV1rHvTdXMbdPWMe4xBsjZQ3ose4Nd3HIjsKNxZMBxzFaKV8UNa5kY2xubrWP8AhPE3lr6Qcp+kODYhqNMLoy3cwOHbbaEzlH5fuG8urw5rcRoIpAci6Elh7jcKcMdRwDSnC9I6fnaGfpDbE+wcPtvHWssxNmJpYwQEBAQEFZ0i94R/SHicgn6H3fTfSZ4QgzoCAgICAgICAgIInHtG8L0jpuZxGma9zQRHKMnx/wD6ncmtnWKYOSLDoW07IqyoNpteVzrAFn9oG8rdV+6vkeEYfHBHD6HC+NjQ1oewOy+6am1tsYyNgYxrWMGxrRYD7LNZr6QEBBjmgiqGFk0TJWn8r2hw/dBpuwHB3c3rYXRnm3FzLwtyJ37Fu1rHU6NYHWNDajCKKQBpaAYW7D/8TazXHOUrQF+B1bcawimjOHEjnYQA1sJuLbMyFu2unNctqtfEKp8x5try8NLY22a0bv8AKj46WbEY6mlDQzULn3IsRci25VrneamcLwyplohzcDXPdKeg4WyAzJPAXuq+qnOJARw1VK3DqidkDBqxQAk6xz2jI3ud6ryQ2JWP07RWV59GqpsJL9TWkp3CO/AE/dTip1DGZMLxiKOrheY3BwDnAfhtPFwGbe0ZLdb9alZoziQjjqYmCSORhuYyHMBG8Fb9JynMBpnYM9hkDpJpGZMY7MdRHYs+LjYr2UrcUjqK6RrJT7A2n7tHcqZqnY1WmcyHoxFz9UOtbXz333AKbUW/6QMxmbDZoisRcvY6xOaj6m240Sc72tfeFeOXpcgOIG7bwRj6YATYjPgQsqoynV1LulkbqjJtsvsRsU2K8/2zwzFuqWSyD+5paHAj/KyxUrM2Rs2YcGyDMgOLb9g2XUriQpqx7Y83M5trci45NN+IFwmVX6/2vOinKJU4REITJNJG05sa4PFuIVSVNk6dn0e0pocdo45IpRzjsrcStscLzieWJEBAQEBAQEGpiGHUuJ0xpqynjngd7UcjbjtHAprdxzbF+T6qoZJGYfStrKGQ3DL9JnaD4h9wqldOe0ZV6P47hMErjhc87I2e0065YOojP+Vuq/Ucnxp2tUS60lTFITd8bxrDPgfNPqdQxpX31mOOr1lbiLqyaNYjU0FRC+KzXMdcP2Wz47lueLnv16iwCtnxLAaKtqWNbLNEHkNdcdt1zrnZlSSxggICAgrOkXvCP6Q8TkE/Q+76b6TPCEGdAQEBAQEBAQEBAQEBAQEBAQEBAQY52sdC8SMD22N2kA370J9eb8Xpojij3tglgpXyPfHGCTcA7jvPWlj1c2YmqTk8xQYX/Vo6RpllaPR4mC7yXHbwADd5WSM/5JElW8nWOf0eLmYKd8nOXMGvaxJ//obMupVPE/8AJKtei3JxhGizv6picrK3E76xqJcmRn/g0/z/AAluuVu3xXOUDTibE8HqMDwyhe6Wc2dYNf0N9x+U7CCNi3FTlxF9PiOHTCdr/wAW9snBxPcq/J/2i2YJpG51KTDFFG9ucrG9EA8bE2t2I689/wC0i3SBrpRJKaZ1jbnNUk/4skV+n1iNdTzap52J8zxm1gAAaOO3vS02f1XKmKnqteUSM55hLWgm7W22kjh2qeon/rVZmBkqDfVcS421bAFJMcuq1tV1y7o5G1lSH5IQ4khobnu2LB+62WwuB25oa3aX0dkJfPSyuYeiJGPtY8Nlu9YuY+2RF5/Bc0svezyLt7v8LNVPX0WSPa7m9QSMzFyM/sVKrLGaKoIe/wBIij522rcki3URsI6kz/Td89SUVTE2Jz42iCoa6xdE8kHhkR+yTWxZNH8YkgqWhz6loAvmwgHNWyzXctFcbfi1GWuBJiABd18CnUcOpiwqUiAgICAgICAgIIPHtEMD0kDTiVCySRoIbI3ovAPWNq3Wyquzkb0cY8uE1YQd2s398s0/Vb+kjQ8l2jNBOyVlNJJq7WSPu13aOHUm0/VXJrWsYGMaGtaLBoFgAsS/UBAQEBBWdIveEf0h4nIJ+h93030meEIM6AgICAgICAgICAgICAgICAgICAg+JYmTxOjkbrMcLOHEINd+F0MjnOkpIXktDOkwGzRsA4DsTW7WyxjY2NYxoa1osABYAJax9IKXylvDMAicZNW0hOqb2PR3pHT/AB5rzZiOO1UskrI5CxhNnBpNnH/P3VTVd9/yI7+qVTWBnO2aCLAsG0Lf0j9Vb8KbFXwwVjqZsExn5khnsvJ4dRuclsrpPUHi9M6jxKejYwOLL3DNmtv7lrnUJGXh4Nrgnc6ympTNK5jMOm5sF/SDg4i4Of752Weu3PxHSR3kDdRpBPTe52bjtJvuG5E2esUlnC7WhrdpNrZncOpaisTi4OzsDbYBYEIwIs3ZZ1+xY3H3FUOhyGTT7Tc7O7QhOm/DiT9rKeJmqPaaLO79qyzXT9/x8mOWV/OU/OPY3PVudZnYsMv8bVn1F3GN4mBDX6zMj5Hq7lPxf2NmnmmhfZ1jERcPFge8bvst+tTWGi743QFlREblovZ7OrbkezatlF80bx+owqXnG1ErW2tJG5t79ZB/lX9R1zrr+H18OJUUdTA67HDuPBQ42Y2kYICAgICAgICAgICAgICAgICCs6Re8I/pDxOQT9D7vpvpM8IQZ0BAQEBAQEBAQEBAQEBAQEBAQEBAQEBAQefOWjSeaoxhlDTyARRDVu117553HaqjpP8ArHJ2WIfM8AsZYDrJK3WFOQ6UyP1M97hcBTWx0nQvD8RxTDmTx0E0rKeZzonNiyLg06p7bq4r9I6fChFTSVuItD5DfXhkNtZ4PsutuG09y2tzVIr6o1E7/ZIBsC1th9huUWuXTYoKoCN8br21bNHWLrV81mfG2xLz0XN1RlkA22wbttvuo1V9YXUplNLHfKfXII6ju/hVKnqea16gaxDRmYwQSQN3BbiGCUt6WqDzZzAO4rMNfkjTfPMgbt43FGPyIWeHFt2jI8CjYsGGPgjeIZHPD9YPYx2x+619x4cVLtz8fD6gwE6spGZDSTcuF7Wv1cD9lljf1X7+NCYnODQ2Q6zHRy7DvII2X68kw/VSdLI+RjWvcMzquZUNFwRuLuHA7lsbKnMOfJTVPQZLqb3wnXt1lt8rdSsdS0GxeVtW6nmrGTxSZNsNUtO64WVy7joilyEBAQEBAQEBAQEBAQEBAQEBBWdIveEf0h4nIJ+h93030meEIM6AgICAgICAgICAgICAgICAgICAgICAgj8bxSnwjCp6upmbEGtIaSL3dbIW3o2e15IxueWqxSrr5rHnCSxr88zvHEWV8r6amJwMpOYp43F2rGHuuMi85kDsySsqRwTRzEMeqTRYZTmapLdd7WOGqGHb/Iy4Kf6qzI9XaP4PDgOAUWGQMaxkEYaQ07XfmN+s3TXJ505QIZaDGa2nd+I1k5A1BqhovfIea16Jf+rnszWl7nM2X2HaEceva/aV2rUMO4Oz7Loc/U7WRRCnc/W2uDbDPa4k58Mgjt/GnGJo6qBxzEEl7DcA7P8AysT/AONyrjhfTCqiaGslldcD8puAbfZbrep5qHraX0OqfEbu1c/v18Frl1MuMUdLM6J0oBbEwe2TZo/7dYZUtTRRS0zDTsb6ScjrOyceHAHgldOZ438Onjjw10z2lkgeWG0eTdhbfsI3bFOKlbJkppagkRscx5D5GPbYG/tdl9ot2LcV4/BJgTJ2xWeWt/D1Wt1WvBO0HiMisp4yAOie+F8b3wt6P4jbOAGwg8RfekbjZojEJWsnBDgbCaE5jt6uo7FesWDCa2OKogL5S2M5RzG1yOBPbx2LfrOpruuC4h/UsLiqCwsf7L2nc4KLPXnsypBYwQEBAQEBAQEBAQEBAQEBAQVnSL3hH9IeJyCfofd9N9JnhCDOgICAgICAgICAgICAgICAgICAgICAgIOZcslXEzBqSklq3wxyPJkbENZ5AGX2VSL5cJrYMNBLYzVyOebMLtv361eTG31rVGGVjmNqHsEsLiG67XX1bWCjT83Xonkv0OZg+EsxOqhaK2oPORkbWxluTb7CDtWazu+46GsQ85cqupPpPiGoXWEoGywuAAb8c1X8d+f/AJcyqY2xyNDnNvezi0bfssRZ6wsFpCy5sDcWC1P9T8RE7KaIgfiNBsDkDfo/tfvWuka1RK6OpqZIgHBspA3Xbnl/Km0ZI3s9Fnpo7uaJLsDzY2dsPUQRZT/VT5j7qoopucklc5kvNtY5m0tdlvO0FV+mWS3XxTvq5IW0zZGNsQBrAao3A3HcstbOWxDTz4fIZZadjXX/ACjWjuOFt62etky5X3XPp2RvfAXiRp1yy+Vjv7MyLbrrWdZ/GnTPeJRHG9okaHFuvsLSL2SslbT6SWrlp56SnOuG6xY0XzH/AG6fW2JOkxFtXROFRT2khYOm4/7gGTmnrzU2LlfrmGIQyUrmlsjubkeHXBIzBI35fwkrbEvTw252KZloJCSWW/239XFpyPVdVKzHTeTrEGU882GyyO5yRoewOdkbZWtuNv4SuPcdFUuQgICAgICAgICAgICAgICAgrOkXvCP6Q8TkE/Q+76b6TPCEGdAQEBAQEBAQEBAQEBAQEBAQEBAQEBAOQQcC04xJ+kOl9LR81cOlDDfYxvBdZz46REw4PT12mUVJH0KWGFzySNthmT1bFueN31Kcm2i7saOIQ86RTxvimA1eg862YP2B71z6hesd8iiZBEyKJoZGwBrWjYANgU1y+vtBwHlRpxHpTXsMD7Sar2sa727tGd91zuVfx34+OR1cLmyCMsja45nUFgkR19Y3hw1JRkDa+d8wiYmIHl5DywNEdpALixb9lsrpHzVNOoCARrSlmzI2HH7hTW34xU8kbrOkbrl8L2OjbkbtF7/APeClszPWVpeaZst46iIjVLzfWZbY143dRQ+vybmaCqA9Hf0SbOPRe3f2FVJrNx+yzyOYJy9r3PGbwS1481uM6tasdVK5pEkwO/pC5K1MraYyPmDO5pDGWGRJIvsIP7IqN7C66SHnYy913AuY5uRsRYg9X8FZiua0qapfBJK2Q6zPZe7bqnZrdqyzTfUvC50LixzGujk9otdZocPZcDu2rMxawQveBrusxoIEhkFnROOxzgMtU7Lrfp+lp0Wkn9YaBgpblpAeAbc2e3hbvRHU2OzrHnEBAQEBAQEBAQEBAQEBAQEFZ0i94R/SHicgn6H3fTfSZ4QgzoCAgICAgICAgICAgICAgICAgICAgIPiZ4jgkeXaoa0knhkkI8y1FeyDTOOpkcSxs+qZC64F7i/7rvPi0jQubTVOMSudzU3obtTK4IG0DvBWavHW+TXCZMM0UjfMxrX1Lucbqm/QsLX69q5dfXPpcViRBxjlZwc02O09fC+xrm2cLnouaMzfhbcqnsdf8d/jjmIUTI2tl1iZDId3tZ7uAWSt7nrVYIXNmppHOLgdaN+4cQVSGfDHtFYIpi10TmuZe1tv/tYqN2c6j5Ka4s0ue12y2wfsQFNdGsYpIp2SRlplhBlLQL5/mFt+X8FbE2MccLoJC5rwIzZrwNhB2fysrPYzmN0uqJHEuZ+EGEjdx7Rs/ZZLis18SR+jwMDmlzHi4B/L1g8FcP/ABozjnDzhDDfaWi1/wD2iKzQzywQutrOieNWS4RjJBK1rWOD3NfrX1gP3RWvxrHOqXtvqlwO3IE/+0b6mMPp544+fndaG1napGu1wGRLd4Rsb9FUundHE2RvOi7Gl/5mn8vAjqKN1cNBTNLpPSMZKC9jgWsObXMG0A9W221bfie747uocBAQEBAQEBAQEBAQEBAQEBBWdIveEf0h4nIJ+h93030meEIM6AgICAgICAgICAgICAgICAgICAgICCE0sqzSYBNquLXyEMBHXtW8/Wz682YpAfS52kNDWgbBvP8A0ruuxYKWGWtw6iiYPxjEY2gZnXcdXP7WU3xUvj0FhVF/TsIo6K4JghbGSNhIGa5X642txYCCraeaNjSPAdWItbV0ruegLthO9p43H72Wyq5uV58xyiaWtq7CQ6uoxjjYMvkMuO3JM9dupsR2J4OzCqP8eQPqnAdCM7BbaeH8rp/HOxlwiSmpjEaujEtNKCCc9cbj2kcFH1cbeMUEUQbJR68tOQdV7m7jYEdf/wBTKppOhZCOems7nImF3HaWZdmRQYomhsTRI5rWzRameYDh0T2bj1LMZrG+NzXGANDXPZ+G8bRI3a0ntBy4ELMNrVkqRWMj5v8ADlaLObazSf8A2t+M3fGzKBWx2kjjgmFhYXb1bN6zW5pT4U6GdzamIkM6TnMksAAc9YLYfnEtTUuGSymqop3MfHe8RzN/8gqaqSNiulpQ4OMTHG7XNkBuLDd29S2UrWdJEyIRsuXEXY8jaCdl/PrVprFRNZDUvZJO2J5I1G6t7XNweodS3E7ldU5MaT0jH31xp82Nc1z2NAZ38brKd2Y7AocRAQEBAQEBAQEBAQEBAQEBBWdIveEf0h4nIJ+h93030meEIM6AgICAgICAgICAgICAgICAgICAgICCrafYnLhWjbp4paeMueGOdML5EG9gq5mq5m154ixOarnqZpIGf7hkJGRIOwW/wr/WOk9jo3Jk1uJ6QxhobzFPAJiHNAcDsA79qzrqsvkdqXNyEBAQcl0i0LxBmMVmISwx1GHun527PaAOebeo2H2VO3Pf8rlbqSVuMzMqmOl50l0gtfXbc5gbjbZ1qsay4PaomkwacsLJzz1JPsLDxH2GzqTGamaWGWB01DNDZ2t0xe7Ad5HbkRxvxW1cqGxtrZJHloBbdzLb2gnI34A2Us6Rlaxr4KUt9mVrnFu4u395BRlHxB7GzxEl4HTJF9YgXa7ttY9/BY3+I8xsm/1I1Y3tzkFvZPGw2tPeFlifrK8vqImsY0tbcPIY6+t5Hr3qV278fYkbzjZHGORwF+ckN3Ob/aVpLY+21cTal8zYmsdqgMbK27Xf+0zWfrI3J6ptcx1S5jY5Cyz2AX1SNn/0rZMLdjXFYKWJonaZWElvRyIPX1q8R+sYYcSpKau15uckYbkmzSOz/uxGTqOz8kumGA1U7cBw3Da2GqdHJNJK8hzLDO17335ZKLUWz+OuLGCAgICAgICAgICAgICAgICCs6Re8I/pDxOQT9D7vpvpM8IQZ0BAQEBAQEBAQEBAQEBAQEBAQEBAQEHLeVuqjkFNRXLn2Li0tuGf8geKvl04n9cbp6fXnkJD2tLg619gGz77B3rZ91c8rt/JTgwpaWrxEk60jW09tWw6OZIO/M2+yzqufd9dHUIEBAQfhAc0tIuDkQg41p/oJXU9FVYpQBjWxEPHNnpNaDfPsXSdRf6c59KpMVq2x1LxRVJbZzxkI5h+dttxO0biqVsTtBUVUj46ivcySrg/Dku0apaNl+3cetTdXG9h2BUuJ6a0NDXRvFHWOdq82+2sLE2v9tm0bllZ1UVpFovU6O4kWyxSuooZzBHUAXbe+s0ngbEduazWS6jqGFhiqI2Hm7SWDtzTtb2DaOzJa6NOppYqHEw90X4EzA4gbjtcW/zbtU1kmXWu+lfS1JcTeIjJ8QBFjsNuB/ngoVmMc0PM1N7AOHS1mbHDebbUhWRtS6Ns0Jij5p4JDr3AOy4H+Ml0kR5WSmw59Q2SCoddrTcPjcLgO7fy78+CGeNIRFtI9j/99tnADa8DL7HIFXuIzVy0Q5LTplgk9fHXeiu5wNaXwlwIIuc77RsXO1nXjsmhHJ7hOhEMjqR0k9bM3VlqZdpF76oAyAus1FW5GCAgICAgICAgICAgICAgICCs6Re8I/pDxOQT9D7vpvpM8IQZ0BAQEBAQEBAQEBAQEBAQEBAQEBAQEHCeUqr19LaiJ8zi2NoNyPZGrssuvM8dePisYXS/gy88CcwbE3sRsGW3atzxtegtEKJ+H6K4fTyROjeI7ua4gm5JOdu1cr9crdTaxggICAg/HNa9pa5oc05EHYUHnjlH5PjgGIiupxJPSVTrts3NshObTbjuK6c1flV/R+tMckkEo5wOZzYJzI4D/Cuz+t5tT9Fj0NFiUELIXSuheJG9O2Y/Lx+47FF9dLNdRw3SXBNMsIqsJqwylq6mMxywybHm1g5rj7W7ryUOV5s9RdfyaUxwCWpp4jHiXobGvibk18jAdY24kfv2ppz3VaxvQ0zaC4fjjWu5xrQ6eP8AsBy1u/b1FHSd+5VRlwqek/0NfC5k0YE1M+9nGMi+3e3+Excsa0lLMGGmla6ZzHXhds3X27rj9+tJ4VqyUrqevcYQwtc1oaHNsHXGYI2bd4yuticb0VKRJRVbYiyN7HRyRl1872sN9r8Ub/FlrORbSKoxhlZR4nRy080YkEkhc0xmwOrbeOBH3Wa4/v12bRXAI9GdH6fDY367m3fI4bC92brcBwWJ6u1MowQEBAQEBAQEBAQEBAQEBAQEFZ0i94R/SHicgn6H3fTfSZ4QgzoCAgICAgICAgICAgICAgICAgICAg+XvDGFzjYDNB5x0pe2bSKvmBMnP1Djt2HcOrP+F2nx2nxm0W1KzEaGKBpe5kge5urtBda/7OK2/E349FWAyGwLg5iAgICAgIPlzGvtrNBtxF0HEOUHQ2owGuqcYw2lthcjtabmj0or+0erpHLrV/p04sc3hibJUuYKsyskZ+FORq6rr5X4Z7e26yVdX/k+dh+NVxwjF6ISVLiQ6R0pjfE4bxnY377rbz/WddV2rCKGrw+lNPVYg+tDXfhvkaA4N3AneetQ5WtySnhlpn0742mF7S1zCMiDtCMVbHdAqHGMHoKBk8tO6hBbBOOk8C1rG+0dS3VTqxVxyZT07MQYKiZ7mc22je5w1ZRlfWG4gkjhZNXP8jVxTk2qocEfXCYTVVNYtjLbB8duk23EHZxTW/v1I4fyez1op56l7YGw3DWlt3PDgLm+47k0vcdMjjbDEyNvssaGi/ALHH6+kBAQEBAQEBAQEBAQEBAQEBAQEFZ0i94R/SHicgn6H3fTfSZ4QgzoCAgICAgICAgICAgICAgICAgICAg0cYq6Siw2Was1eaAtqlutrHcLb1sbPXmrGpJZMZqHxwsj5yQhkbRYNLuA3ABdo6JrQDEJ6LTDCozK1zdUMMZNhbMXvxzU9Vl+PRK5OYgICAgICAgxVVNFWUstNUMD4pWFj2neCM0I86aT6JT6K41PTBofBKGyUrif9wAWc23WP3F0eji6jjVvpaiLEom9OMgTX2u4O7diuU6nj0hgOK0+NYLS11NJrskYNa+0OGRB67qL44VIowQEAgEWIBG8IGxAQEBAQEBAQEBAQEBAQEBAQEBAQEFZ0i94R/SHicgn6H3fTfSZ4QgzoCAgICAgICAgICAgICAgICAgICAg5NylaRN/qsdGwkNpgQ8f3O3ns2DrKvl14jm084qpXAWD2NJ1hnnw69qrW1c+TvDKL13Y6pgjmPNy8xrbI3AgggcbKadfHb1DiICAgICAgICCuaa6NjSTAXwRWFZCedpnE26Y3HqIyRXNyvOlTUvpLseC0FrmSsIDsgcwBvIzNuFwrjt1dWzQDTKTRGs5iteX4RUOs4s6WoSBqvHVbIreprn1Nd/hmjqIGTQyNkie0Oa9puHA7wVzc32gICAgICAgICAgICAgICAgICAgICAgICCs6Re8I/pDxOQT9D7vpvpM8IQZ0BAQEBAQEBAQEBAQEBAQEBAQEBAQcy5Z4IKbRFtVHRB8wnAbKHaoicfzEfmJ2C+xbFc2uE0FaIgwXdrc4N20DM/uri5XROTesll0+w8Ny1myF+eVtU3H8LOjq+O/qHIQEBAQEBAQEBByblQ0ThE8GK0kbIzUHmZGhthztug/72t3Ko6c9fyuS4ff0QwyhzWGR0YY43LDvH/dhAVxUdj5LMbip4zgc0zDdokp3B2Tj+YcAexT1EdR1BQgQEBAQEBAQEBAQEBAQEBAQEBAQEBAQEFZ0i94R/SHicgn6H3fTfSZ4QgzoCAgICAgICAgICAgICAgICAgICAgo3K3hUuKaAVfMuAdSvbUEHeBkf2N/stjeXmqOFxqCWkgNs0X4Lpyt17kawqWs0gqsVfEWQUTHRxu4veBcfYD91PabXcFCRAQEBAQEBAQEGvW0NNiNK+mq4WTQv2tcP8AtihuOZ6S8kbJWT1OBzubK8ucYJDa5O0B3mqnS525LU4biWA4pHS18U9JL/zJae0H/IVyyt+upaJ8pc1K1lFi8j6tgA1ZsjJb7e1/Ky8n5dGodJsIxEtbT1jNZ2xrxqk9Wai81GYlljBAQEBAQEBAQEBAQEBAQEBAQEBAQEFZ0i94R/SHicgn6H3fTfSZ4QgzoCAgICAgICAgICAgICAgICAgICAg162jgxChno6lmvDOwxvbxBQjg8/I7pA/HRS0wibRMc4+lyvycCcjYZk23K5V67bo/gsGj+C0+G0+YiBLn2sXuJuXH7qLU1JowQEBAQEBAQEBAQEEXjuj2G6R0PomJU4kaDdjxk+M8Wnct1suOAY/gM2A41LCyRskIlIYTkQb5AjrVy11k2NuGqc+mAlDZqd12iS1nRngd6r6WOm6H6W0keFMosQqXtkidqMkkBtq7gTxGxR1z/pz6n+l5jkZLG2SN7XscLtc03BCjE4+kBAQEBAQEBAQEBAQEBAQEBAQEBBWdIveEf0h4nIJ+h93030meEIM6AgICAgICAgICAgICAgICAgICAgICAgICAgICAgICAgICAgIPw3ANhc8OKH9cK0xw7EcVq5pzRzulJfzjGNJ1CHHeOrvCvXfmzETRQSNpI5quGVkmvzb3PaW3yyvxuMj9k1WyoLSfHZqYRU9K5zmxuu+Q+0TuDv7h1qp0jrxKaD8p9dgMrYZvx6JzunEdg628Flkrn9eicLxOlxjD4q2jk14ZBcbiDvBG4hc8xLcQEBAQEBAQEBAQEBAQEBAQEBAQVnSL3hH9IeJyCfofd9N9JnhCDOgICAgICAgICAgICAgICAgICAgICAgICAgICAgICAgICAgICAg/A0AkgAE7bb0GhjOD0uN4bLRVLRqvGTgM2nikrZa83afaF4jgNW/nmF8LnF0crRdrh5q9XbqjQNfHOALg8FsR8dz5INJHQ1DsJqXgR1I1oi47Hjd98/uE6irPHZ1zQICAgICAgICAgICAgICAgICAgrOkXvCP6Q8TkE/Q+76b6TPCEGdAQEBAQEBAQEBAQEBAQEBAQEBAQEBAQEBAQEBAQEBAQEBAQEBAQEGpiWGUWL0T6Ovp2TwP2tcNnWOB60Ncix7kQcZpJ8JrA9mbmwzZO7NbZ91Wrln9YuTrQDEosV9KxCCekjppNYudlruB2NG0dZS1Vsx21S5CAgICAgICAgICAgICAgICAgIKzpF7wj+kPE5BP0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wDPj+kPE5BhpNIattHABFBYRt3O4DrQZv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EHjWNVEtWxzo4b82BkDxPWs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 name="AutoShape 14" descr="data:image/jpeg;base64,/9j/4AAQSkZJRgABAQEASABIAAD/2wBDAAgGBgcGBQgHBwcJCQgKDBQNDAsLDBkSEw8UHRofHh0aHBwgJC4nICIsIxwcKDcpLDAxNDQ0Hyc5PTgyPC4zNDL/2wBDAQkJCQwLDBgNDRgyIRwhMjIyMjIyMjIyMjIyMjIyMjIyMjIyMjIyMjIyMjIyMjIyMjIyMjIyMjIyMjIyMjIyMjL/wAARCAH0AfQDAREAAhEBAxEB/8QAHAABAAIDAQEBAAAAAAAAAAAAAAUGAwQHCAIB/8QAQhAAAQMCAgUICAUDBAMAAwAAAQACAwQRBSEGEjFBUQcTImFxkbLRFBYyNVNUc4EjQpOhsRVSwSQzYvBD4fE0cqL/xAAYAQEBAQEBAAAAAAAAAAAAAAAAAgEDBP/EACIRAQEBAQEBAQEAAgMBAQAAAAABEQIhMRJBA1ETImEyQv/aAAwDAQACEQMRAD8A7PRUVKaCnJpYLmJv/jbwHUg2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rekNJTNr4wKeEfhD/xj+49SCyU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3hH9IeJyCfofd9N9JnhCDOgICAgICAgICAgICAgICAgICAgo/KRpTU6OUFMyme2M1JcHSb2gDd37VsXzFN0R5XJYpo6PGHtmgHR50e23PaeIVWFjs0E8dTBHNC8PikaHMc3YQd6hDIgICAgICAgICAgICAgICAgwTVlNBI2Oaoije/2WveASmGVnQEBAQEBAQEBAQEBAQEBAQEBAQEBAQVnSL3hH9IeJyCfofd9N9JnhCDOgICAgICAgICAgICAgICAgICAg5ty00JqdE6epDR+BUBr3WuQ1wt3XskVzXnFj3U9QL/lNiAd3UrlxV8r0LyU6VGqpxhVTJrXGtC92VzvA+ydRnU8dSUIEBAQEBAQEBAQEBAQEBBGY/jMOA4LU4hM0P5tvQjvbXduatk9bJrzHiWmGIYhpFJX1U7nSyPBy9lo3ADgLqnTm+vQ/J/jD8a0TgmlP4kTnQuudtth7lNiOplWhYkQEBAQEBAQEBAQEBAQEBAQEBAQEFZ0i94R/SHicgn6H3fTfSZ4QgzoCAgICAgICAgICAgICAgICAgINbEKCmxTD56GrjElPOwse07wUhPK80ab8nNdovibc3z0MrtWGqt+z+BW6vdqU0NxjCsJxeidJrROhl6RJLgG9iqunU8eg6GvpcTpG1VHO2aF2xzePA9anHBsrAQEBAQEBAQEBAQEBAQct5XamWeCGhi9iFvPvHFxNgP5Wx0/xxwEjXxTUAPTlAF+G1a3/wDT03yXUbqbRBsrr3qZnSC/AZf4TpHV9XVSkQEBAQEBAQEBAQEBAQEBAQEBAQEFZ0i94R/SHicgn6H3fTfSZ4QgzoCAgICAgICAgICAgICAgICAgICCE0wljg0QxaaSBk7WUzzqPbrA5bbdW1Gz68par6atPOEk6wzO8WyKt0yu3ckeMO9KqMLc4lr2GRt+I2nuP7J1GdR1pQ5iAgICAgICAgICAgICDken1bDNi1VGXAlrQLgXsG9XG6134niiYRo5TV1XAYpHzVbnF7WEWuTkB25ZK/hZnr0Tg1AMLwakomgDmYg0gbL7/wB7qHGt5YwQEBAQEBAQEBAQEBAQEBAQEBAQEFZ0i94R/SHicgn6H3fTfSZ4QgzoCAgICAgICAgICAgICAgICAgICDDVU0VZSTUs7Q6GZhY9p3gixQn15b0xwp+C43U4dLYy0zw1rx+Zu1p7j3rZXfdi1clVbbSGjczMuk1H57i0iy6X4jr49ALk5iAgICAgICAgICAgIPxzgxpc4gAC5ug8447ihkxqrmJBL3OudxOf/fsqj0c+RMcnJ5jSykdNFrAnmxf8riDZV0nv2O7rm4iAgICAgICAgICAgICAgICAgICAgIKzpF7wj+kPE5BP0Pu+m+kzwhBnQEBAQEBAQEBAQEBAQEBAQEBAQEBBx7ls0ZDqeDSSnYbx2hq7bNU+y4/fI/ZbFc1zLQbFpcD0rpKgOaGNlAeH7LE7fte6u/GvVjHsljbJG9r2OF2uabgjiuaH0gICAgICAgICAgICCl8oONSUWFyUcDy10sTucIyyI2XVSL55cQhibNQyVkucz5SyME7csz2BU6V1zk50aLBHjdRsDS2nbxvkX/4H3U9Vz6ro6lAgICAgICAgICAgICAgICAgICAgICCs6Re8I/pDxOQT9D7vpvpM8IQZ0BAQEBAQEBAQEBAQEBAQEBAQEBAQR2P4a3GNHsRw1xsKmnfHfgSMv3skbHkWroH4bUNEs2tI29wx2wjgf+7FWrzHRuSjTivj0po8Jr8QcMOnY5kccrrtD/y2J2XOSzGX16FWIEBAQEBAQEBAQEH44hrSSbAC5QcR050mmOI1BjYx7eldr8wGbL27u9XPjvzPFRoHUVVVxNMog3OY4dEX29gJ+60r0dgcIp8DoomnJsQtlb9lF+uNb6xggICAgICAgICAgICAgICAgICAgICCs6Re8I/pDxOQT9D7vpvpM8IQZ0BAQEBAQEBAQEBAQEBAQEBAQEBAQEHl3lR0RfoxpS/mnufR1utUU+sbuBv0mnsJyWxcqoYY2aZ5ZA4ieEc9DqnM2sSB17/sqHpzkz0y9cNGw+oe04jSkR1AH5v7X26x+4KmxNXVYwQEBAQEBAQEBBB6XYj/AEvRuqqNYNdYNbna+fldbFcza88YzUGQGV5AlqXazr/kjbnv48Fuu18TOhuibcdxLDaee7SX+lzC2yJuwE8SVXyIvj0UAALDYNij+uQsBAQEBAQEBAQEBAQEBAQEBAQEBAQEFZ0i94R/SHicgn6H3fTfSZ4QgzoCAgICAgICAgICAgICAgICAgICAgIKlyjaMM0o0RqqdkDZK6FpmpXXsQ8bQDwIuLb0bK8qa01HUsnhLmSxu1hxa4HZ/gqpVLhohpdPovpTHidHqtoK5wbVQE9Ef3DqsTcFbYyx6lhljnhZNE9r45GhzXtNw4HYR1KEvtAQEBAQEBAQEHMeVrFQaCnw2HpOkeNbgL5A/bNa6cRyOsLcUxea7/w2FsTHE2DWDaesn/CT11vrsfJRROdS1+LP9mdzYYss9Ru9V04910dQgQEBAQEBAQEBAQEBAQEBAQEBAQEBAQVnSL3hH9IeJyCfofd9N9JnhCDOgICDBWVBpKKaoEMkxiYX83ELudbcOtBwLE+V7HteSSGoMTCSGsbG0auewq/y6ST+t/R/lorWuEdeY6gk5iWzD9iMr9qzG5K67o9pNhuktIZqGXpstzkL/aZ29XWsxzssTCxggICAgICAgICAgICD8c4NaXOIAAuSTsCCizcqeEMreagglqKa+r6SxwDSb22HO3Wq/K/wteFY1RYxEX0sh1h7THCzm/ZZZibMcb5bNCRHOzSShgDI5bR1fNj2X/leQOOwnsTVcuP0sg1nwyG0cg6X/Fw3/wDdySt/8d55GtMGz0I0XrnWqqZpfTvc+/Osv7I7P4Sp6jraxIgICAgICAgxzzNp4HyuOTBdIfXB9J6bEq2trajnonB5/DaMjrHh9ie5bXok8VbAMHqK3SKDCbGOQjmmXzDXneeNm3KqeRFuPTWF4dBhOGU1BTNAigjDG5WvbeocrdbaAgICAgIPiWaKCJ0s0jI425lz3AAfcpgr02n+isNaykONUzpnO1bMJcAesjILcblqxse2Rgexwc1wuCDcFYx+oCAgICAgICAgICAgICCs6Re8I/pDxOQT9D7vpvpM8IQZ0BAQEHEuU7k4kiqpcbwiB80E79appomFzmPP5mgflO8biq56V9cZmpAx5cNdmfsuGYVWaTz4v+iGPR6MxUtaKl7ps3FgbkWb2k8Ex0zZ6vUHLOKh+rFQ0wsNj5y3W6hksvKfzq2YJyiYNipMNRJ6DUtF3MmI1fs7YVOMvFi2tc17Q5rg5p2EG4KxD9QEBAQEBAQEBAQV3Tutlw/QnFKiH2xFq34BxAP7FbGz684YZV81VuIfqMcTrNJvnu7Qurq6TonpWaGqpZJY3mEnVe/IXG/zt1KOvWdR1bFcMotJcCmoakudSVcYuWGxttBChz+V5N0rweXR7SKswyo1ucp5SA8j2m/lcO0WPeti7ZWvg2LVuGYzQ19E8NqqV943HMZbjxCpn16y0Vxo4/o9TV0ga2pc208bdjH7x2bO9QmzE0jBAQEBAQEFN0+0gbhdFFTskaHSEl/EC2Xejp/jn9cgpcZqMTxZpiJaNcXftEcbciVcjrau2gLqbFdL5J5YGO5iIvp5Lb721u5b059/HW1zchAQEBAQVnTLTSg0Owx08/41U8fg0zTm89fAda2S1sjzfpTpzjWlNWX1tU7m/wAlPGdWNnYN/aVXkagaV8z5AyJpLy7o2FySjZXrfQ2jr6DRPD6fE3ONW2Ia4cc23zA+yipqdRggICAgICAgICAgICAgrOkXvCP6Q8TkE/Q+76b6TPCEGdAQEBAQVHSjk6wLScvmlg9GrXbamAAFx/5DY5NrZXN9MeTGfAcEZW0s8leI3ESAM1ObbudkVcrpOnLpQ4O6TdYDefP/ACqT/WdlVO0N5hkgIz1drf3WVUtT+F8omPYLCyClqZIhGSRGbPjJO3I/wsZY6DgvLPOYtbG8OiZrt/BdA7V1ndYO4rMZ+XRNGdKsN0pw/wBJopQJG5TQOPTjPWOHA71KbMTiMEBBgrKyDD6KarqpBHBCwve87AAgobOVvDDUvaaOUwEjmpGvF3NO8g7OxXOKr81dMJxiixuhbV0UuuwjNpyc3qI3KbMTmN9YCCncqbXO5PMT1ASWmN2W7pjNFc/Xm+ovzLpGZuG3LP8A9K46dPjC8VraCZz4ZWsjFtYOaCCPNb4ydO9cmGnNLi9McKqq2M1rDeJmrq6zeA7OCmxHSN5a9E4sRo6bHWBjZqcczIRkXtObe22fep04kv1xtstBT4fE+On/ANQzp88DcjO1ls9dfOV95O+Ut+EYoKLEdVuGVDgHOA/2nHIOy3biliOvXoJrmvY17SC1wuCDtCxzfqAgICAgIPP/ACpYu+u0hgigJIEpLBsvYWt2KpHaeRGYlG3AsCgwenzxOu/3SNovt/m3eV0YvnJLh5ixfF3uaXejRx0zX7gbXIAUdJ6dXUIEBAQEHP8ASflNo8LqnUOHM9InBs+X8jdxA4n9lUjpzxrl+ktPXaT3qjKXTO9t7syDuA6tyttn8UJ2B1UErY5gRI72mgX1RwPWpxn5z12nkv5MjSSQ45jVPqltn01O/aDue4fwEtTa7IoSICAgICAgICAgICAgICCs6Re8I/pDxOQT9D7vpvpM8IQZ0BAQEBAQCARY5hBXK/QLRfE5+eqcHp+c4x3ZnxsMlut1D1PJDonU/wDgq4872ZVOse9P0fqoLH+RbDDS87gslQ2SPpOp3yXEw4BxzaVuqnTidfO6SR1KI3MbG4t5o7iMrdq1utvBtIKvDalktPVywVMXsTMdZ1uDv7h2o367XoJymSYnURYbj5jZUzm1PVMGqyV39pH5T5rLInrl05SgQU3lSlMXJ/iFtjixrhxGsFs+t5+uBYY6Ih8YeHxuPsnJ8Z++0LtHSVeNCcSrNH8WMhnZLC0hskbPzRE+0BxH/pT1NZY7nDUQ1EbZIJWSRuFw5jgQVysxz+MiD4lijnifFMxskbwWuY4XDgdoIQUuPko0XjxCWqNPO9kmYpzKebZ2b/tdNV+rXFeU/ReHRbSl9JQxOjoqqLnae+Ybc2c0HqI/dXPSVS6KtqKStimhkc2aJwLSDY5dazWy+vRfrLh2nnJ3WMmlZS1bYOdaHHMPbmHADM5ixHWpbll2PPMbzIKiFoDQ6NwAB37QFsVu+MLQRRMrGE9F/NPH2yK1E+PV/J7jEWN6D4ZUxuJcyIQyX3PZkR/ClNWdGCAgICCI0mxH+l6PVdTchwZZpG4lbG8/Xmo139S0qGITuc6kgcZXncAM/Ja73xu4LUuq6+v0rrnFsUOtzYtvtlbrzA+6q1HrvOgeB/0PRWlZKCaupHpNQ53tF787HsBsorn1VmWMEBAQc45RtOWYbC7BaF2tU1DbSTMf/tt3gf8AIhXzyvmOOSEy1UjixwNs3HIn7n+VVdIt+hWBV+K1YjjdzbM9aS17D/HYpvh1cdXwfQfBcIe2YU4nqQdYyy9I63G3FTrletWRYkQEBAQEBAQEBAQEBAQEBBWdIveEf0h4nIJ+h93030meEIM6AgICAgICAgICCg6X8leD6RCero2tocSeCecYPw5Hf8m/5Ga2VuuA47geIYFWvocXozBMwkNltkRxvsI61flip604qmrpi9jXBzSPYLrh1t7TxHepVHV9BOViamY2ixp76ikAAjlveWIDbrf3gd9gjPzrtFDiFJiVIyqoqmKop3+zJG64KlHxEab4XPjOh+I0VLGJKhzA6Nh/MWkGw68lsOfrzRT0kkVQ6op3yMkif04je7e0HrVyuuNunxOaB/OCQRzC+sQNt9/8X71UZq26K6V1dLUOlhkLImkF8X5X57uxLGWa7jhmK0uKU4lgeL2Bc2+be1crLHNvLAQVjTjQyk00wb0SV/MVUTtemqQ25jdw7DvWyjyziuF1OB4vLSYjTPjqKd5ZNGHapPBzTwO0FaqfVswY/wCh16eoDXsGuxzhqvZffw+4uDvC5Xx6pJYrbWSMxfXcwaznFjmtFrl2+3b3XVyuVmXWLC4Q+rrMOku0SMOqDuI2Kk8zN10PkV0nbgmPVWD4hUczT1TSWCR1mtlb/FxcfYLMTmrZpjyxMwqtFNhEMU7Y5QJJnuyNtoA4Hip1s482o3CeXWZzmjE8Pic0npugJBYMxax252zWn42OvYRjFHjVDHV0kgcyRusBfMC9v5RFmN9GCDm3LFjUVHgMGF84Y564uMb72b0RsJ+62L4jzrUyVVLTmknGqHO1tuR7OO5arrfiyYHVmpdg2CtjfPG6rZJPEwXMvSHRSltkerm+yOjq5ezw6lLk/UBB8ySMijdJI4NY0Xc47AEHMcf5SoamqfhlDzkcb7sfO0Am2y44fddJyucuVvc2nq+fA9LqASWta27Bnk5zj12Nt5WqxKaPYHXY1XsiZrySyOvJIeO/NLcbuO/YHgtNgWGspKdjRbN7gLazuK51yt1JLGCAgICAgICAgICAgICAgICCs6Re8I/pDxOQT9D7vpvpM8IQZ0BAQEBAQEBAQEBBGY7o/hukdA6jxKnbKwghr9j4zxadyErz5pfydY1otNK9kPp2EbW1AZmwX/NbNruvYq+unPSj1jXwzE6pZr5hzTcE7tmw9afG9bFt0Gx7HcJe+elq5RSFwdOxtiHgHgd/ZtStyWOx03Kvg9VZrYZQ82s4kal9+e5ZifwqeJ0dJX4nPWRNYTVFzugB7ZzF+0jas3HWRW8c0dM9OaujZaQxtda19hsRx6rdS7c1HUa9EZcGpGUrmtkleS6RpGWtubcZ2tv3FbWfxKYbpFLDKZ8ImkgqWAa9M919ax3G+fVfal9ZZF+0Z5QHYnLTekvaYpHFhIbZzXC4zH2UXhl5dAgmbPAyVuxwuFzQyIOWctWjuHV+AtxN1RTUmJU99QvAD6lmQLOu17jh1LZWxwnB8Xlw2UxgufFrZsfsPWDuKzqOvHVjdxqCSpiGI09nM9p7mjVkYesDaOsKZfXTubNRlRVPbV0+INLHSOtrauwkcR1rp447/WWtlDMXZXRvu11pAevf9/JFX/bPpM2CSoZV0TCymq2iTPiMlnjf8nzxCRiV51WuANrWva6fHOa6vyK47X0WlDcKqS9tHVNdqtOwPA6P+ctiFleh1iBB5z5bMSNdp0yhD7xUkDWWkcdVr3dIkcLi2aOnLm7MTnjYacFsketlzrQ4gdV1f8Zvq/clFJNXafUpgpKeLmGmSV7s9Vo4Didnepqrcj0sschB8SysghfLK4NjY0uc4nIAIOQ8oOnX9Un/AKFgcgexr71E4PQtb+7+0b1c5x05ijPkp5420Ebhqvf+JI3N0p3WPBX+lzlaMC0cdjFfFQzNLSwa2rlZm4XCncOuo63gmjlDgUOpTM1n75HDpFRa42pdYwQEBAQEBAQEBAQEBAQEBAQEFZ0i94R/SHicgn6H3fTfSZ4QgzoCAgICAgICAgICAg+ZI2Sxujka17HCzmuFwR1oOKco/JZ6LC/FdHqfXp9bWqKFo/2xvczfbeR3LYv9ObVFS2gbHS0jugCJLSG4df8AkLZV/IyU76PEpfwql1FWZB8D8w53UTu6itJ0lGy4vgJE72F1MxwIkZchttocNo+6mxcq+6N4hQYvUtpw4BjiHlmtsDjnbq2rZU9t7T/QmSOnZiGDDOMg6lrlpGdwfPJVz1tc51rmVbTNxGn/AKvhlQY62ButJThuq5hBzy4K6p8UmNwta/EGOZE+U2ngG94z128AVOj0fg9REzRqiqJJWc2Kdr3Pvlsuudc7PVfr+UnCaWF5jjlkmD9RrCLXuMjdb+VTh550y0rxXSDH5Z8RIa6P8JkbdjAP88SnxvxXRMSNtxfZxKJ1v0GLz01mBrZGk3DSd/Z/hTeV89/xjljZUzTClpnNjeS8MaMozwHUthfWrLE+ONglf0Nw2kdqrEEtQ808cWuS1oyBN8lOKvXmNYEnYtRq48m9RJFprhJdLJYVDdRrSSeuwRc+PWalzYqqpio6WWpnkbHDCwyPe42AAFySg8aaQYzPjePV2JzuDn1Mzn5G4tfIdgC1SMZqaw1ybHeDsQn13bkFwZ7PTsYkAIcwRNcRnt3HsCxvTtqIY554qWCSeeRscUbdZ73GwaOJT6OYabcodBWYXU4bhspc2QastQTZurlkL8c1c5x054ckkqPRGPpaFmu+TpyTOBBOeyx3Bba6Zi36GaOS107HtaXyvOWszJoG3/uxSdXI7hhWEUuEU/N07BruzkkO154lZa4W631jBAQEBAQEBAQEBAQEBAQEBAQEFZ0i94R/SHicgn6H3fTfSZ4QgzoCAgICAgICAgICAgICQcr5ReSqDGI34ngcLI61oJkpW5NmG3o8HfsVsVricNLCyR+H4zHLSTNJ1ZpGWLbbnD/KrVcpI12L4DK+Ln21tMWAuEg1rstkT9t+YRXxsw4lDTvjxTCAGvY68tETazTt1RwvnZYryu+aFaTUuk+BEh7XSwgMmY7aARlcft9ll8+OPUyuRab4HSYbpHWVWFYkxpLiObdlq5AuBOwtV75i+OfHPagU0NTLO+cyTHNkbB0b9Z3pPhfFhwTTevgw6ejnq5TCXl3NX6IHZ2pcbzlRuKVcstTK6R7vxWNe12tmDuNlnrbVeqSZdZziSQRc7f3WOdrUOSxL9Y6zgdbV67bFuibhAroWx07Z3yAfiVD26rWAbh5nNZrrz7EdVQSQCxzF/uO1bqepj8Yxk8FuaIkbse3Y7qPArGZsfsNDNJM2O2rnt4LdJzdWfCH0eCV9HUU8z2TskA19Ya1wdwG7tWrskj1e2VophNI4MbqB7i42sLXzUf1xee+VblR/rhdgWBSyCgGsyqkAtz5vkB/xyv1qsxUckfYPFgbcQVja2MLoJsVxWloKcF0tTK2JoAvmTZEvYei2j1Poto9S4TTnXEI6clrF7ztd/wB4LC3WHG9MsB0fo5KiuxKFuplzbHazydwDQtk0xwzSvlAxnTl76ehopWYbC4SNhiF3E22yO2ZcFcmNkVmCPEjM1s1DMXnMExaxJ4jcrVNXTBdG3V89O2USvqG5FgFi0/8AK65103x2vR/AYcEogxt3TOA13k3+ymuPXVtTCxIgICAgICAgICAgICAgICAgICAgrOkXvCP6Q8TkE/Q+76b6TPCEGdAQEBAQEBAQEBAQEBAQEFU0y0DwzS+lc6VnM4gxhENSzI33Bw3j901srgtfRY1oo+HDdIMMl9FuRDIXDWYd5jkG7qOXUq115sQGJQRQVTKmimZqG4bcWz6xx6tnBZpZ/W/gekdVgrpsVglkhmnaY2NY7J1tut1LcLZiVxXGYMapopvwxI60ko1swbWOXBOl858UipfzMmq0uLQ24N8tuVvskrl3MYqNrnyuDfZ2u7Fv9TzUhI500d3NGRIFvzN6+vYqxtaT4i2+texOWW8bUsS1Xss6wWYMoopiA61rgOHWDvHcswkSNBVNp5I4ZZS6Jr82D2bb7rLy6c9Y2KzFqerYXc00lrSQ0DaSch1DeexRi/1K2aNtPTvDHR21nNbIb3AG2/etbMWWgoMMxaoLZY2Cpbud0bG2diOPWrVjBiejtO2mLohCxrWANLbhzSP7s9mwXRFmujcqOlr8M0QwOGN4acQDTMGvs4R6meW9tzn2LI4yZXnUtDXODjcDfx7Epvr8uS0gNFnWFt+SxrsXJRgeE6P4UNO8dqnQta98NNG6O4JItrDeTtARmJXSvluimjnwzAKZ7XyPMfpkpsAy2ZDdod/G1MbOcrkkNRBPXvkr3klri+Rlrl/UD3KtVJLfVjw3F8YxWpNJhdKymph0RGGANYBuz/e/Wjd9W7RaDFsTxg0FHLFOYheWdsQEcWefS3m+WQS3G2yOxYHgkGC0IhYGukJLnvtmSTdTrjbalFjBAQEBAQEBAQEBAQEBAQEBAQEBAQVnSL3hH9IeJyCfofd9N9JnhCDOgICAgICAgICAgICAgICAghNK8BwjSHA5aXGQBTN6Yl1tUxH+4Hcm4SvMVdgtLhMxe+uZO0OOqzYHtv0c0ld/zk1C1E7qlhJc0aty1jG21epXrnfWCOYR2kIaXNsCOLeH8LLCXHzPI6aKLWde181jerr8o5RC97h7X+FUTG/TyfhucHAscM2n+f8ABXSGkrLwgFottyyI7Qtw1j/pVTPRGqip3uh1tVr2m4Ftt96nNZlfdS91O3mnyNky6Ij7M+wLcwtY4ZaU0RY6nAluSZi4nWHADcst8Vzn9fQpwXDVaQLXJOS52On5jKJhCXsuS4t1DntCYrcSLTJrumaRdwGsQN+zbxVSE1a6LEqSupIaPEQyGoBsyqbmL7ieI4hbVI3TWlxatjbFVt1jRxjmrG4Ee/VO9t/5CnMc+uVJhw2pmhMkLY5mtF3Ma8awHZtWZrn+cqYwzC6Zk0dXV05kpWuu+J0mqXj+0nd2rK6znx96XaXT4/WsZExtPQQMbHT0sJPNxtA3Dj1o524rj5HPs8+1fPPakTtqQvHVuZNGwc9G0a8d8pAN99x6lVqpN+Lro7QYrpXiUGFnnIYSLuiZrNa1u+5H7krNXdz16A0a0cpdHMNbSwRxh/5nsba/BZa5W6mliRAQEBAQEBAQEBAQEBAQEBAQEBAQEFZ0i94R/SHicgn6H3fTfSZ4QgzoCAgICAgICAgICAgICAgIPxzQ5padhyQeXOUzRnEcAx6d07Q2kqHl0L2D8NzSeH5T1Kvq91QWOdE4OBINskTPH4XFxJ2klaPsuswttcjLsUqY9VwzIt2rU1kglfE8AZX2XVc1iy4LQRVc8U1e4NpI39IuNr2F7HqyW3r+OvPH9qQxrSillwxmH4awtYB0sgBf/wC/yt58h1d8Uxjnio1n3Lidts9inbXOTFiwKJrZJK6o5suaNRrTGCDla4GwEbc1sduOX7WN5h72GSN7GeyQbk9tlNXfEfL03l5d0rZHck9R0tmhb2TUeJMqAXZNLW5WuP8AFlcjeKjcTmZFWsEURhYADYXGfEqb9Xq54bKzEcChgxVl45S4U1S0Wew8Os9W9UyeqbX4C1lQxsEjIpg5wNyQyQcWu3dhUVl5QeK1c0kXNvfqkOzaTtysP4UpuxDWuQBfZvRxZITaRti1ue/YU1XKx4Bo/WY1isNPR08zZS7V1mEBt9u9ZfXSST16X0O0Vj0foGPlafTnstK4v1gOxHPvu2rOiBAQEBAQEBAQEBAQEBAQEBAQEBAQEBBWdIveEf0h4nIJ+h93030meEIM6AgICAgICAgICAgICAgICAg53ywaOHGNE31sIh5+hvI4vBu5m8AjvWxXLzJPFqOJFtu45fbqWt6nrCy10S2aZ8QlDKgXjcNXW/t4Fa2N+Klo4XiWUSVOq67omt1WEX3kZrYqT1p4nKZsRlnGqQTcags0dnDsWdI6zfH7NiM9TEyLWIAFrDesXe7fH7Awau6173W63mNtjYhIwuYLXIc3ZfrWytyN81UkTZJKQ6sF+kA69yON9yo3I0Xu1n3lBD3nWuABfsWWMlfBEs1o27L5DhYLI2+rjgc0NBgdVC8tZJIQHO1iSDwy+yqLiLoIHY1jEFOSQ3MySNaTqt2lZ/RZMbqG008UtA5+pG7Ue0t6DgAAHdfbuVdeRsaeIyelUEhL3OjebSNZ/wCN249RKiqrn0xDZJad1zqEgC+8KHC31r6pJI4utZE5q46D6BYjpjVvjpiyGlYLy1D87dVuKN+PSOjOh2FaMYdFT0tPG+YMAknc3N5G/q7Fib1VgRIgICAgICAgICAgICAgICAgICAgICAgIKzpF7wj+kPE5BP0Pu+m+kzwhBnQEBAQEBAQEBAQEBAQEBAQEHxNEJ4JInbHtLTlfaOtD+vL+n2gtRovirtWnlfQSk8zMQBr8QQN/YqdPqgTRGKQtJB4WKIsfJJIvfdbYtZG3holNZG2LpOedXVv7V9y2Ln194rG2KrdDE68PtM+43/x9krOmpEbOH7Ka2M7TqdaK1nEgLtcuudlr/yspqSwiqpmTGOSOLpOtd7STb7ZZda6cq+pHGtHhh+GwVVPMZA6/ONsdYG92kDhZVU2WIemeGTskdrdA5Fqn43mt/09r5uaeLxPYLAnZtz7VtbOkzgWIOwrDpqljA8yCwcW7hwG+6eRcRU2KzzzGE6zhISSGHPWPD/Ky3WfrG1QQYrLT1VPTa3NvAbK537ffrWX42eobEaCWqjjmleBUuZqscGBrXap1dU238DvUufXOo+goaiSsbBzV3awydlY33piZsepdCaCj0V0VMVRX0Js5088kTmiNnHPfa21Ynq63KfTzRmqhM0WLQGMEjWNxs2nszGfWmVmJCTSPBYdcSYrRt1C1rrzNyLtg7UysxnkxbDoZWxS19KyRxsGOlaCc7bL8VhjGcewcEg4rRXF7/6huVtu9MPdZY8ToJY+cjrYHMvbWEgtfhdG5W0CHNDgbg5gjejH6gICAgICAgICAgICAgICAgICAgrOkXvCP6Q8TkE/Q+76b6TPCEGdAQEBAQEBAQEBAQEBAQEBAQCQNpsg5jyvULK6ipm1FY6GnAJDQwvaXjeQMwbb7KovhwKtpGx/he232o3MNw4cUVYiXsdFIWuF7bUc/wCrhofh8dIKjFquLW5tmrC12QBP5iexXJjpIhKiimxCsrKxrP8ASwvsX3yJ3AHes/8ApNnrW9FJhbucAcj/AApv1WNZzHBwF8+vJamvpxc2xttTDX3HzntBre/Mda30lxMtxuukgZTTVb+adbab2W6v9a1S9kM73RuDweB69yaxrvfG0hxJub2IK3UVux10jo2gFzdUDmxrDVGdrrL6udN+ldDRSc9K58k8TgWtFiCd/ZxW54qN6lxKsqqsujfa7uccwCzSb5ZDcptdY2MQw51dTmlgc1vNymVjhmLFuf2upZ1Nitf1Gr9KNLM1j3NcAbNzy/lba5b/ABGVOISzPLbuEJ/8QedUjrChFvrW52Vtxzj23FiQdo4Ktqa/Na7TrOJO0HPIrPWvrnHE656RG9zjcIStiAulq42xtDSSMt3aVtiub6nX6QPrXCGtqnthgd0NS+qd17D+VP5sdP3L4smE6X1dKGNwfGKqGSM2ax8+u17f+TX7fsqxlnNX7R3lj13im0ipGxOGRqKY3aDfe3aPsn51zvDp2G4nR4vQsrKGdk0D9jmn9jwKn4izG2gICAgICAgICAgICAgICAgIKzpF7wj+kPE5BP0Pu+m+kzwhBnQEBAQEBAQEBAQLICAkHw6WNhs6RoPWVuUaxxXDxtrIRnb2kyt9fMWM4dNO6BlZFzjdxda/YsymVEYzpPFTRSNopWvqYngOYfZcN4v/AJVTls5aGLaRV9RQubSxU8LHs6Zkku6x223D7rfzI2cqBW0+HSAGqkmhe32Ha2tbsJ3fsq10kRNVguDVjHNbVNjIzDmt6OtxLdo6++ynNarc2Auo66B8pop4r7I5NYP/AM3WyJsbtbA/EHNpHVrGwQt1jEyzQG39m26/HiFOr/Pj7c+lZQGFphbTNe22o7Iu2C9+tbLh+VXbTtZPJSuY6KRpD2sdlrcbcVlTPqOkbaQlwNydpTUWes8VmM1jG03yBvs67Ldb4yQ1DRZj42uBFjrZprZjbqaSn9Hkq6YujjadTUfn0iLkdiqFiKe8bWgtG4Dgtc9bVLRNqLelQvsc2ublla9wPzBVOWMrY4IGsDmuLCDrADbwz4rLFcvtsjGZgOLs7gjMjr4qK6yxO4ZOx8sZbC0z7HOcDstYZcetPrpOozPeTI98JDXAWa45Xtv+/wDlT/Tq+KZBLPTVszXtLJw57XB20E3Fv3Vfx5t9aLYy29+jtGYUWmMopegyQkDWsR/kIr8z6kPVzFalnO0mGVsrCb9GB5Bz3G2eSJsjSkoKqjefSaOaO1w4SMc0jv3rUx90zA+oDWANJsNUkWd/3hvS1cnqzYXgDSKhz8FqMQZCNd3MlwLG/wAEdazV5I2qdtLzTBSc5TxlxvDPG3PhZ9rd6y1XONvEMNL6GGeIxR1LH2eC8RuI6wdh/ldOWdRsYPj+L6LPdVRSmIzOORALJABmcsif3U9M/M/q6YNy2Q1H4dbBEXge0CY799wsReOascPKrhRP+ooa2NhNmviaJWkW23aUw/47/E1Rac6N1xDY8VhY85Bk14zfhmmJvNTTK6kkIDKqBxOy0gN/3WMxsIwQEBAQEBAQEBAQEBBWdIveEf0h4nIJ+h93030meEIM6AgICAgICAgINTE8QgwnC6rEKknmaaN0j7bSANyDh2M8p9dj2q5j/RaW9uYhlsT1ucMz1blUjtJH3gWm9bFP0cSlFgejPNrgd4/lVhZK28c06xSppWtbXMF99O/V1u3dl2pIz8xE1GNYzU0rDNiXSB1tZ8gLnC2zgVSsjTqsWBAjnqXAHMsvl232tWUiNfiNKwN5vFaiMAGxOer1X3jtWa1s0uNwuqImCunqBrAEBvRvxzzCGxuYviUsjhHRSVchIALQ8uOY2XtZViWkzBMUmZzs2IU9G4DYXXNusDJPyy9VhlwOJo52bSWnBaM42i5tusFuGoeqioYaV0sGLNknDr826Mg9o4FTTUPXSTGGnqXOtJIy0jjkXZ3BPHtU/ll6r6ocbmom6jmNc3WuQQDY8QsxvP8AkbVeHztgxCOQPgfm3VP+24H2SN3bw2LFffUgzC4sap3SU7v9UDrPB22P8kW3JMV9QponN1myO5pzDY6wsbFUizH7FTwkNL5DZ3AbOsoY24zEykeXtZK5rzcOcct1wFTZmNeGQT1MIEYDR0ejtPWqlckr/TqiCndI8OdTjNlnAEEnaBttx3KtblRbah8TjMxrWPabWvc9ue5YnWehjM9TZ4Az6TyfYvx6lFjrx/6uscuG6NwSOfUMne6Aaga0F7iT/Gy/astnLpm1Civo6yCYVbhE14zs2+3q7VP61VR+IxUdbr1EUoNadVuuG6oksLXI3HZ2rf1HK8MFHgNbWvZHUMdFAXNEk4aSGAnbYbSsvrMs+vR2A6G6H4RDSQw0OGSVbWA844Bz3usLuAJJ29yxzurgAAABkBsAWVOsctPBOCJoY5AdoewO/lCI2TRfAJXF0mC0DidpNO3P9kbLjfpqOmoohFS08UMYFg2NoaAPsjLdaWJ6OYVi8HNVdFE4AWDg0AhFTqxScY5JIKikEeGYnLA9uTWztD2W/lbLip/k/wBqziPJBpDW0zo3VNGA1o1WRSEBxA25jIlLW/uKpiWgVbhcLP6zh9XTk5NrImCRo6nhpPfkpbPzUG7D3Ur3RCqieGfmjLgRwOqSCN2YWyVT7e/E6aTWMjpG6t9excHD7jNVjNZKesdVzMJpgyRpAuCY3E7hlkFp46zgmn2J0ETKepo/S4WQhrS14a5rhuN87WT8ovMXGh08wOrZFr1Bp5HnVLJW2se3hdZ+aj81NsxSgkaHMracg7PxB5rMplbTXNe0Oa4OadhGYKxj9QEBAQEBAQEBBWdIveEf0h4nIJ+h93030meEIM6AgICAgICAgINXEqKPEsMqqKX2J4nRk8LjajY8u41o/XaP4tNQ18TNeM5OLTZzdxFtoVx0nrJRVL6eMMZBCX2NyYt3Xc/ytUyyk0tKaipEDIH+y8wBoJ4NyuT+y0txtUWA4zjNLHU4bSVE4k6LSWlrT1cP3TYm9NscnWmj7kYeY3FofqMeNnaTmepLYydPifk60xZ0XYXPJlfJzDfdZTsL01ZtBNMsPqWVD8JqQY3Bx5kNI27Oit2Gxlr3Yzgxk54yUbJQLOdS2kI4ZjJVLG7KhxLhlW4vrayfLMB4ue8b+5V+mZGyKTRpsovicMjLXcNR7ndhtkFmniKxJ2DCB7aOCoM1zqvLdUdu0qPW3L8aeLzmTDMNpXXHNQa5va+ZOSXosQj2tBb0iDa5HDqU6543qOoLaGoiDXatwSBsPUt/jpOv4mqTncLhw3EDUtiFQx2sTezSHEA5bAsipcTeOYY/EqaDFdaMyyMDKiGM3Fx+YHZYravzpAPYzDXOjfE2R/5S9v8AHkkL/wBWgIpKmUOLtXWcOh+yrHL+pvDKRr8UBfButJqsJY0jfcZ2RckWKskjdUcyyPVaIh0hY3Otvvu2KtUqNdRGOS2oA8uLn9LIZ/stceuWKJ0MTCGfi6pu0gkOIOeR79q5d9L4njRfVkPe6ORjw69nDaOGXErnZa39Y0pJpJnOc5+sbbyqkc+u7XyyWaPpB5H3WWMnVSNFjNZRuDon9K9wXXJJ/hNx0lt+p2j0vrmSMkMMRcw31rAG/G42HsTW6vuGcr2LQwDnoRVWAFiMwO3JGfiVeMC5TqDEzzdTDzEl9g8j5rU9f48Xamq4KyLnKeQPZxCzHL4zICAgIPwgOBDgCDtB3oIXGNEMAx6xxHC4JntyDwNV3eLFG7VMrORfDQ4OwvEaqnacnxzO5xpHVsIK3WzpE1PI5iEMjZKTEYqgg7JXEZb73vdbKr9tXHuTXSI1DKqhp4pbEMDWTgOA457lX6P0rVZQ4vg87KbFKWaFzTZrZA0A8dV1rHvTdXMbdPWMe4xBsjZQ3ose4Nd3HIjsKNxZMBxzFaKV8UNa5kY2xubrWP8AhPE3lr6Qcp+kODYhqNMLoy3cwOHbbaEzlH5fuG8urw5rcRoIpAci6Elh7jcKcMdRwDSnC9I6fnaGfpDbE+wcPtvHWssxNmJpYwQEBAQEFZ0i94R/SHicgn6H3fTfSZ4QgzoCAgICAgICAgIInHtG8L0jpuZxGma9zQRHKMnx/wD6ncmtnWKYOSLDoW07IqyoNpteVzrAFn9oG8rdV+6vkeEYfHBHD6HC+NjQ1oewOy+6am1tsYyNgYxrWMGxrRYD7LNZr6QEBBjmgiqGFk0TJWn8r2hw/dBpuwHB3c3rYXRnm3FzLwtyJ37Fu1rHU6NYHWNDajCKKQBpaAYW7D/8TazXHOUrQF+B1bcawimjOHEjnYQA1sJuLbMyFu2unNctqtfEKp8x5try8NLY22a0bv8AKj46WbEY6mlDQzULn3IsRci25VrneamcLwyplohzcDXPdKeg4WyAzJPAXuq+qnOJARw1VK3DqidkDBqxQAk6xz2jI3ud6ryQ2JWP07RWV59GqpsJL9TWkp3CO/AE/dTip1DGZMLxiKOrheY3BwDnAfhtPFwGbe0ZLdb9alZoziQjjqYmCSORhuYyHMBG8Fb9JynMBpnYM9hkDpJpGZMY7MdRHYs+LjYr2UrcUjqK6RrJT7A2n7tHcqZqnY1WmcyHoxFz9UOtbXz333AKbUW/6QMxmbDZoisRcvY6xOaj6m240Sc72tfeFeOXpcgOIG7bwRj6YATYjPgQsqoynV1LulkbqjJtsvsRsU2K8/2zwzFuqWSyD+5paHAj/KyxUrM2Rs2YcGyDMgOLb9g2XUriQpqx7Y83M5trci45NN+IFwmVX6/2vOinKJU4REITJNJG05sa4PFuIVSVNk6dn0e0pocdo45IpRzjsrcStscLzieWJEBAQEBAQEGpiGHUuJ0xpqynjngd7UcjbjtHAprdxzbF+T6qoZJGYfStrKGQ3DL9JnaD4h9wqldOe0ZV6P47hMErjhc87I2e0065YOojP+Vuq/Ucnxp2tUS60lTFITd8bxrDPgfNPqdQxpX31mOOr1lbiLqyaNYjU0FRC+KzXMdcP2Wz47lueLnv16iwCtnxLAaKtqWNbLNEHkNdcdt1zrnZlSSxggICAgrOkXvCP6Q8TkE/Q+76b6TPCEGdAQEBAQEBAQEBAQEBAQEBAQEBAQY52sdC8SMD22N2kA370J9eb8Xpojij3tglgpXyPfHGCTcA7jvPWlj1c2YmqTk8xQYX/Vo6RpllaPR4mC7yXHbwADd5WSM/5JElW8nWOf0eLmYKd8nOXMGvaxJ//obMupVPE/8AJKtei3JxhGizv6picrK3E76xqJcmRn/g0/z/AAluuVu3xXOUDTibE8HqMDwyhe6Wc2dYNf0N9x+U7CCNi3FTlxF9PiOHTCdr/wAW9snBxPcq/J/2i2YJpG51KTDFFG9ucrG9EA8bE2t2I689/wC0i3SBrpRJKaZ1jbnNUk/4skV+n1iNdTzap52J8zxm1gAAaOO3vS02f1XKmKnqteUSM55hLWgm7W22kjh2qeon/rVZmBkqDfVcS421bAFJMcuq1tV1y7o5G1lSH5IQ4khobnu2LB+62WwuB25oa3aX0dkJfPSyuYeiJGPtY8Nlu9YuY+2RF5/Bc0svezyLt7v8LNVPX0WSPa7m9QSMzFyM/sVKrLGaKoIe/wBIij522rcki3URsI6kz/Td89SUVTE2Jz42iCoa6xdE8kHhkR+yTWxZNH8YkgqWhz6loAvmwgHNWyzXctFcbfi1GWuBJiABd18CnUcOpiwqUiAgICAgICAgIIPHtEMD0kDTiVCySRoIbI3ovAPWNq3Wyquzkb0cY8uE1YQd2s398s0/Vb+kjQ8l2jNBOyVlNJJq7WSPu13aOHUm0/VXJrWsYGMaGtaLBoFgAsS/UBAQEBBWdIveEf0h4nIJ+h93030meEIM6AgICAgICAgICAgICAgICAgICAg+JYmTxOjkbrMcLOHEINd+F0MjnOkpIXktDOkwGzRsA4DsTW7WyxjY2NYxoa1osABYAJax9IKXylvDMAicZNW0hOqb2PR3pHT/AB5rzZiOO1UskrI5CxhNnBpNnH/P3VTVd9/yI7+qVTWBnO2aCLAsG0Lf0j9Vb8KbFXwwVjqZsExn5khnsvJ4dRuclsrpPUHi9M6jxKejYwOLL3DNmtv7lrnUJGXh4Nrgnc6ympTNK5jMOm5sF/SDg4i4Of752Weu3PxHSR3kDdRpBPTe52bjtJvuG5E2esUlnC7WhrdpNrZncOpaisTi4OzsDbYBYEIwIs3ZZ1+xY3H3FUOhyGTT7Tc7O7QhOm/DiT9rKeJmqPaaLO79qyzXT9/x8mOWV/OU/OPY3PVudZnYsMv8bVn1F3GN4mBDX6zMj5Hq7lPxf2NmnmmhfZ1jERcPFge8bvst+tTWGi743QFlREblovZ7OrbkezatlF80bx+owqXnG1ErW2tJG5t79ZB/lX9R1zrr+H18OJUUdTA67HDuPBQ42Y2kYICAgICAgICAgICAgICAgICCs6Re8I/pDxOQT9D7vpvpM8IQZ0BAQEBAQEBAQEBAQEBAQEBAQEBAQEBAQefOWjSeaoxhlDTyARRDVu117553HaqjpP8ArHJ2WIfM8AsZYDrJK3WFOQ6UyP1M97hcBTWx0nQvD8RxTDmTx0E0rKeZzonNiyLg06p7bq4r9I6fChFTSVuItD5DfXhkNtZ4PsutuG09y2tzVIr6o1E7/ZIBsC1th9huUWuXTYoKoCN8br21bNHWLrV81mfG2xLz0XN1RlkA22wbttvuo1V9YXUplNLHfKfXII6ju/hVKnqea16gaxDRmYwQSQN3BbiGCUt6WqDzZzAO4rMNfkjTfPMgbt43FGPyIWeHFt2jI8CjYsGGPgjeIZHPD9YPYx2x+619x4cVLtz8fD6gwE6spGZDSTcuF7Wv1cD9lljf1X7+NCYnODQ2Q6zHRy7DvII2X68kw/VSdLI+RjWvcMzquZUNFwRuLuHA7lsbKnMOfJTVPQZLqb3wnXt1lt8rdSsdS0GxeVtW6nmrGTxSZNsNUtO64WVy7joilyEBAQEBAQEBAQEBAQEBAQEBBWdIveEf0h4nIJ+h93030meEIM6AgICAgICAgICAgICAgICAgICAgICAgj8bxSnwjCp6upmbEGtIaSL3dbIW3o2e15IxueWqxSrr5rHnCSxr88zvHEWV8r6amJwMpOYp43F2rGHuuMi85kDsySsqRwTRzEMeqTRYZTmapLdd7WOGqGHb/Iy4Kf6qzI9XaP4PDgOAUWGQMaxkEYaQ07XfmN+s3TXJ505QIZaDGa2nd+I1k5A1BqhovfIea16Jf+rnszWl7nM2X2HaEceva/aV2rUMO4Oz7Loc/U7WRRCnc/W2uDbDPa4k58Mgjt/GnGJo6qBxzEEl7DcA7P8AysT/AONyrjhfTCqiaGslldcD8puAbfZbrep5qHraX0OqfEbu1c/v18Frl1MuMUdLM6J0oBbEwe2TZo/7dYZUtTRRS0zDTsb6ScjrOyceHAHgldOZ438Onjjw10z2lkgeWG0eTdhbfsI3bFOKlbJkppagkRscx5D5GPbYG/tdl9ot2LcV4/BJgTJ2xWeWt/D1Wt1WvBO0HiMisp4yAOie+F8b3wt6P4jbOAGwg8RfekbjZojEJWsnBDgbCaE5jt6uo7FesWDCa2OKogL5S2M5RzG1yOBPbx2LfrOpruuC4h/UsLiqCwsf7L2nc4KLPXnsypBYwQEBAQEBAQEBAQEBAQEBAQVnSL3hH9IeJyCfofd9N9JnhCDOgICAgICAgICAgICAgICAgICAgICAgIOZcslXEzBqSklq3wxyPJkbENZ5AGX2VSL5cJrYMNBLYzVyOebMLtv361eTG31rVGGVjmNqHsEsLiG67XX1bWCjT83Xonkv0OZg+EsxOqhaK2oPORkbWxluTb7CDtWazu+46GsQ85cqupPpPiGoXWEoGywuAAb8c1X8d+f/AJcyqY2xyNDnNvezi0bfssRZ6wsFpCy5sDcWC1P9T8RE7KaIgfiNBsDkDfo/tfvWuka1RK6OpqZIgHBspA3Xbnl/Km0ZI3s9Fnpo7uaJLsDzY2dsPUQRZT/VT5j7qoopucklc5kvNtY5m0tdlvO0FV+mWS3XxTvq5IW0zZGNsQBrAao3A3HcstbOWxDTz4fIZZadjXX/ACjWjuOFt62etky5X3XPp2RvfAXiRp1yy+Vjv7MyLbrrWdZ/GnTPeJRHG9okaHFuvsLSL2SslbT6SWrlp56SnOuG6xY0XzH/AG6fW2JOkxFtXROFRT2khYOm4/7gGTmnrzU2LlfrmGIQyUrmlsjubkeHXBIzBI35fwkrbEvTw252KZloJCSWW/239XFpyPVdVKzHTeTrEGU882GyyO5yRoewOdkbZWtuNv4SuPcdFUuQgICAgICAgICAgICAgICAgrOkXvCP6Q8TkE/Q+76b6TPCEGdAQEBAQEBAQEBAQEBAQEBAQEBAQEBAOQQcC04xJ+kOl9LR81cOlDDfYxvBdZz46REw4PT12mUVJH0KWGFzySNthmT1bFueN31Kcm2i7saOIQ86RTxvimA1eg862YP2B71z6hesd8iiZBEyKJoZGwBrWjYANgU1y+vtBwHlRpxHpTXsMD7Sar2sa727tGd91zuVfx34+OR1cLmyCMsja45nUFgkR19Y3hw1JRkDa+d8wiYmIHl5DywNEdpALixb9lsrpHzVNOoCARrSlmzI2HH7hTW34xU8kbrOkbrl8L2OjbkbtF7/APeClszPWVpeaZst46iIjVLzfWZbY143dRQ+vybmaCqA9Hf0SbOPRe3f2FVJrNx+yzyOYJy9r3PGbwS1481uM6tasdVK5pEkwO/pC5K1MraYyPmDO5pDGWGRJIvsIP7IqN7C66SHnYy913AuY5uRsRYg9X8FZiua0qapfBJK2Q6zPZe7bqnZrdqyzTfUvC50LixzGujk9otdZocPZcDu2rMxawQveBrusxoIEhkFnROOxzgMtU7Lrfp+lp0Wkn9YaBgpblpAeAbc2e3hbvRHU2OzrHnEBAQEBAQEBAQEBAQEBAQEFZ0i94R/SHicgn6H3fTfSZ4QgzoCAgICAgICAgICAgICAgICAgICAgIPiZ4jgkeXaoa0knhkkI8y1FeyDTOOpkcSxs+qZC64F7i/7rvPi0jQubTVOMSudzU3obtTK4IG0DvBWavHW+TXCZMM0UjfMxrX1Lucbqm/QsLX69q5dfXPpcViRBxjlZwc02O09fC+xrm2cLnouaMzfhbcqnsdf8d/jjmIUTI2tl1iZDId3tZ7uAWSt7nrVYIXNmppHOLgdaN+4cQVSGfDHtFYIpi10TmuZe1tv/tYqN2c6j5Ka4s0ue12y2wfsQFNdGsYpIp2SRlplhBlLQL5/mFt+X8FbE2MccLoJC5rwIzZrwNhB2fysrPYzmN0uqJHEuZ+EGEjdx7Rs/ZZLis18SR+jwMDmlzHi4B/L1g8FcP/ABozjnDzhDDfaWi1/wD2iKzQzywQutrOieNWS4RjJBK1rWOD3NfrX1gP3RWvxrHOqXtvqlwO3IE/+0b6mMPp544+fndaG1napGu1wGRLd4Rsb9FUundHE2RvOi7Gl/5mn8vAjqKN1cNBTNLpPSMZKC9jgWsObXMG0A9W221bfie747uocBAQEBAQEBAQEBAQEBAQEBBWdIveEf0h4nIJ+h93030meEIM6AgICAgICAgICAgICAgICAgICAgICCE0sqzSYBNquLXyEMBHXtW8/Wz682YpAfS52kNDWgbBvP8A0ruuxYKWGWtw6iiYPxjEY2gZnXcdXP7WU3xUvj0FhVF/TsIo6K4JghbGSNhIGa5X642txYCCraeaNjSPAdWItbV0ruegLthO9p43H72Wyq5uV58xyiaWtq7CQ6uoxjjYMvkMuO3JM9dupsR2J4OzCqP8eQPqnAdCM7BbaeH8rp/HOxlwiSmpjEaujEtNKCCc9cbj2kcFH1cbeMUEUQbJR68tOQdV7m7jYEdf/wBTKppOhZCOems7nImF3HaWZdmRQYomhsTRI5rWzRameYDh0T2bj1LMZrG+NzXGANDXPZ+G8bRI3a0ntBy4ELMNrVkqRWMj5v8ADlaLObazSf8A2t+M3fGzKBWx2kjjgmFhYXb1bN6zW5pT4U6GdzamIkM6TnMksAAc9YLYfnEtTUuGSymqop3MfHe8RzN/8gqaqSNiulpQ4OMTHG7XNkBuLDd29S2UrWdJEyIRsuXEXY8jaCdl/PrVprFRNZDUvZJO2J5I1G6t7XNweodS3E7ldU5MaT0jH31xp82Nc1z2NAZ38brKd2Y7AocRAQEBAQEBAQEBAQEBAQEBBWdIveEf0h4nIJ+h93030meEIM6AgICAgICAgICAgICAgICAgICAgICCrafYnLhWjbp4paeMueGOdML5EG9gq5mq5m154ixOarnqZpIGf7hkJGRIOwW/wr/WOk9jo3Jk1uJ6QxhobzFPAJiHNAcDsA79qzrqsvkdqXNyEBAQcl0i0LxBmMVmISwx1GHun527PaAOebeo2H2VO3Pf8rlbqSVuMzMqmOl50l0gtfXbc5gbjbZ1qsay4PaomkwacsLJzz1JPsLDxH2GzqTGamaWGWB01DNDZ2t0xe7Ad5HbkRxvxW1cqGxtrZJHloBbdzLb2gnI34A2Us6Rlaxr4KUt9mVrnFu4u395BRlHxB7GzxEl4HTJF9YgXa7ttY9/BY3+I8xsm/1I1Y3tzkFvZPGw2tPeFlifrK8vqImsY0tbcPIY6+t5Hr3qV278fYkbzjZHGORwF+ckN3Ob/aVpLY+21cTal8zYmsdqgMbK27Xf+0zWfrI3J6ptcx1S5jY5Cyz2AX1SNn/0rZMLdjXFYKWJonaZWElvRyIPX1q8R+sYYcSpKau15uckYbkmzSOz/uxGTqOz8kumGA1U7cBw3Da2GqdHJNJK8hzLDO17335ZKLUWz+OuLGCAgICAgICAgICAgICAgICCs6Re8I/pDxOQT9D7vpvpM8IQZ0BAQEBAQEBAQEBAQEBAQEBAQEBAQEHLeVuqjkFNRXLn2Li0tuGf8geKvl04n9cbp6fXnkJD2tLg619gGz77B3rZ91c8rt/JTgwpaWrxEk60jW09tWw6OZIO/M2+yzqufd9dHUIEBAQfhAc0tIuDkQg41p/oJXU9FVYpQBjWxEPHNnpNaDfPsXSdRf6c59KpMVq2x1LxRVJbZzxkI5h+dttxO0biqVsTtBUVUj46ivcySrg/Dku0apaNl+3cetTdXG9h2BUuJ6a0NDXRvFHWOdq82+2sLE2v9tm0bllZ1UVpFovU6O4kWyxSuooZzBHUAXbe+s0ngbEduazWS6jqGFhiqI2Hm7SWDtzTtb2DaOzJa6NOppYqHEw90X4EzA4gbjtcW/zbtU1kmXWu+lfS1JcTeIjJ8QBFjsNuB/ngoVmMc0PM1N7AOHS1mbHDebbUhWRtS6Ns0Jij5p4JDr3AOy4H+Ml0kR5WSmw59Q2SCoddrTcPjcLgO7fy78+CGeNIRFtI9j/99tnADa8DL7HIFXuIzVy0Q5LTplgk9fHXeiu5wNaXwlwIIuc77RsXO1nXjsmhHJ7hOhEMjqR0k9bM3VlqZdpF76oAyAus1FW5GCAgICAgICAgICAgICAgICCs6Re8I/pDxOQT9D7vpvpM8IQZ0BAQEBAQEBAQEBAQEBAQEBAQEBAQEHCeUqr19LaiJ8zi2NoNyPZGrssuvM8dePisYXS/gy88CcwbE3sRsGW3atzxtegtEKJ+H6K4fTyROjeI7ua4gm5JOdu1cr9crdTaxggICAg/HNa9pa5oc05EHYUHnjlH5PjgGIiupxJPSVTrts3NshObTbjuK6c1flV/R+tMckkEo5wOZzYJzI4D/Cuz+t5tT9Fj0NFiUELIXSuheJG9O2Y/Lx+47FF9dLNdRw3SXBNMsIqsJqwylq6mMxywybHm1g5rj7W7ryUOV5s9RdfyaUxwCWpp4jHiXobGvibk18jAdY24kfv2ppz3VaxvQ0zaC4fjjWu5xrQ6eP8AsBy1u/b1FHSd+5VRlwqek/0NfC5k0YE1M+9nGMi+3e3+Excsa0lLMGGmla6ZzHXhds3X27rj9+tJ4VqyUrqevcYQwtc1oaHNsHXGYI2bd4yuticb0VKRJRVbYiyN7HRyRl1872sN9r8Ub/FlrORbSKoxhlZR4nRy080YkEkhc0xmwOrbeOBH3Wa4/v12bRXAI9GdH6fDY367m3fI4bC92brcBwWJ6u1MowQEBAQEBAQEBAQEBAQEBAQEFZ0i94R/SHicgn6H3fTfSZ4QgzoCAgICAgICAgICAgICAgICAgICAg+XvDGFzjYDNB5x0pe2bSKvmBMnP1Djt2HcOrP+F2nx2nxm0W1KzEaGKBpe5kge5urtBda/7OK2/E349FWAyGwLg5iAgICAgIPlzGvtrNBtxF0HEOUHQ2owGuqcYw2lthcjtabmj0or+0erpHLrV/p04sc3hibJUuYKsyskZ+FORq6rr5X4Z7e26yVdX/k+dh+NVxwjF6ISVLiQ6R0pjfE4bxnY377rbz/WddV2rCKGrw+lNPVYg+tDXfhvkaA4N3AneetQ5WtySnhlpn0742mF7S1zCMiDtCMVbHdAqHGMHoKBk8tO6hBbBOOk8C1rG+0dS3VTqxVxyZT07MQYKiZ7mc22je5w1ZRlfWG4gkjhZNXP8jVxTk2qocEfXCYTVVNYtjLbB8duk23EHZxTW/v1I4fyez1op56l7YGw3DWlt3PDgLm+47k0vcdMjjbDEyNvssaGi/ALHH6+kBAQEBAQEBAQEBAQEBAQEBAQEFZ0i94R/SHicgn6H3fTfSZ4QgzoCAgICAgICAgICAgICAgICAgICAg0cYq6Siw2Was1eaAtqlutrHcLb1sbPXmrGpJZMZqHxwsj5yQhkbRYNLuA3ABdo6JrQDEJ6LTDCozK1zdUMMZNhbMXvxzU9Vl+PRK5OYgICAgICAgxVVNFWUstNUMD4pWFj2neCM0I86aT6JT6K41PTBofBKGyUrif9wAWc23WP3F0eji6jjVvpaiLEom9OMgTX2u4O7diuU6nj0hgOK0+NYLS11NJrskYNa+0OGRB67qL44VIowQEAgEWIBG8IGxAQEBAQEBAQEBAQEBAQEBAQEBAQEFZ0i94R/SHicgn6H3fTfSZ4QgzoCAgICAgICAgICAgICAgICAgICAg5NylaRN/qsdGwkNpgQ8f3O3ns2DrKvl14jm084qpXAWD2NJ1hnnw69qrW1c+TvDKL13Y6pgjmPNy8xrbI3AgggcbKadfHb1DiICAgICAgICCuaa6NjSTAXwRWFZCedpnE26Y3HqIyRXNyvOlTUvpLseC0FrmSsIDsgcwBvIzNuFwrjt1dWzQDTKTRGs5iteX4RUOs4s6WoSBqvHVbIreprn1Nd/hmjqIGTQyNkie0Oa9puHA7wVzc32gICAgICAgICAgICAgICAgICAgICAgICCs6Re8I/pDxOQT9D7vpvpM8IQZ0BAQEBAQEBAQEBAQEBAQEBAQEBAQcy5Z4IKbRFtVHRB8wnAbKHaoicfzEfmJ2C+xbFc2uE0FaIgwXdrc4N20DM/uri5XROTesll0+w8Ny1myF+eVtU3H8LOjq+O/qHIQEBAQEBAQEBByblQ0ThE8GK0kbIzUHmZGhthztug/72t3Ko6c9fyuS4ff0QwyhzWGR0YY43LDvH/dhAVxUdj5LMbip4zgc0zDdokp3B2Tj+YcAexT1EdR1BQgQEBAQEBAQEBAQEBAQEBAQEBAQEBAQEFZ0i94R/SHicgn6H3fTfSZ4QgzoCAgICAgICAgICAgICAgICAgICAgo3K3hUuKaAVfMuAdSvbUEHeBkf2N/stjeXmqOFxqCWkgNs0X4Lpyt17kawqWs0gqsVfEWQUTHRxu4veBcfYD91PabXcFCRAQEBAQEBAQEGvW0NNiNK+mq4WTQv2tcP8AtihuOZ6S8kbJWT1OBzubK8ucYJDa5O0B3mqnS525LU4biWA4pHS18U9JL/zJae0H/IVyyt+upaJ8pc1K1lFi8j6tgA1ZsjJb7e1/Ky8n5dGodJsIxEtbT1jNZ2xrxqk9Wai81GYlljBAQEBAQEBAQEBAQEBAQEBAQEBAQEFZ0i94R/SHicgn6H3fTfSZ4QgzoCAgICAgICAgICAgICAgICAgICAg162jgxChno6lmvDOwxvbxBQjg8/I7pA/HRS0wibRMc4+lyvycCcjYZk23K5V67bo/gsGj+C0+G0+YiBLn2sXuJuXH7qLU1JowQEBAQEBAQEBAQEEXjuj2G6R0PomJU4kaDdjxk+M8Wnct1suOAY/gM2A41LCyRskIlIYTkQb5AjrVy11k2NuGqc+mAlDZqd12iS1nRngd6r6WOm6H6W0keFMosQqXtkidqMkkBtq7gTxGxR1z/pz6n+l5jkZLG2SN7XscLtc03BCjE4+kBAQEBAQEBAQEBAQEBAQEBAQEBBWdIveEf0h4nIJ+h93030meEIM6AgICAgICAgICAgICAgICAgICAgICAgICAgICAgICAgICAgIPw3ANhc8OKH9cK0xw7EcVq5pzRzulJfzjGNJ1CHHeOrvCvXfmzETRQSNpI5quGVkmvzb3PaW3yyvxuMj9k1WyoLSfHZqYRU9K5zmxuu+Q+0TuDv7h1qp0jrxKaD8p9dgMrYZvx6JzunEdg628Flkrn9eicLxOlxjD4q2jk14ZBcbiDvBG4hc8xLcQEBAQEBAQEBAQEBAQEBAQEBAQVnSL3hH9IeJyCfofd9N9JnhCDOgICAgICAgICAgICAgICAgICAgICAgICAgICAgICAgICAgICAg/A0AkgAE7bb0GhjOD0uN4bLRVLRqvGTgM2nikrZa83afaF4jgNW/nmF8LnF0crRdrh5q9XbqjQNfHOALg8FsR8dz5INJHQ1DsJqXgR1I1oi47Hjd98/uE6irPHZ1zQICAgICAgICAgICAgICAgICAgrOkXvCP6Q8TkE/Q+76b6TPCEGdAQEBAQEBAQEBAQEBAQEBAQEBAQEBAQEBAQEBAQEBAQEBAQEBAQEGpiWGUWL0T6Ovp2TwP2tcNnWOB60Ncix7kQcZpJ8JrA9mbmwzZO7NbZ91Wrln9YuTrQDEosV9KxCCekjppNYudlruB2NG0dZS1Vsx21S5CAgICAgICAgICAgICAgICAgIKzpF7wj+kPE5BP0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wDPj+kPE5BhpNIattHABFBYRt3O4DrQZv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EHjWNVEtWxzo4b82BkDxPWs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 name="AutoShape 16" descr="data:image/jpeg;base64,/9j/4AAQSkZJRgABAQEASABIAAD/2wBDAAgGBgcGBQgHBwcJCQgKDBQNDAsLDBkSEw8UHRofHh0aHBwgJC4nICIsIxwcKDcpLDAxNDQ0Hyc5PTgyPC4zNDL/2wBDAQkJCQwLDBgNDRgyIRwhMjIyMjIyMjIyMjIyMjIyMjIyMjIyMjIyMjIyMjIyMjIyMjIyMjIyMjIyMjIyMjIyMjL/wAARCAH0AfQDAREAAhEBAxEB/8QAHAABAAIDAQEBAAAAAAAAAAAAAAUGAwQHCAIB/8QAQhAAAQMCAgUICAUDBAMAAwAAAQACAwQRBSEGEjFBUQcTImFxkbLRFBYyNVNUc4EjQpOhsRVSwSQzYvBD4fE0cqL/xAAYAQEBAQEBAAAAAAAAAAAAAAAAAgEDBP/EACIRAQEBAQEBAQEAAgMBAQAAAAABEQIhMRJBA1ETImEyQv/aAAwDAQACEQMRAD8A7PRUVKaCnJpYLmJv/jbwHUg2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rekNJTNr4wKeEfhD/xj+49SCyU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3hH9IeJyCfofd9N9JnhCDOgICAgICAgICAgICAgICAgICAgo/KRpTU6OUFMyme2M1JcHSb2gDd37VsXzFN0R5XJYpo6PGHtmgHR50e23PaeIVWFjs0E8dTBHNC8PikaHMc3YQd6hDIgICAgICAgICAgICAgICAgwTVlNBI2Oaoije/2WveASmGVnQEBAQEBAQEBAQEBAQEBAQEBAQEBAQVnSL3hH9IeJyCfofd9N9JnhCDOgICAgICAgICAgICAgICAgICAg5ty00JqdE6epDR+BUBr3WuQ1wt3XskVzXnFj3U9QL/lNiAd3UrlxV8r0LyU6VGqpxhVTJrXGtC92VzvA+ydRnU8dSUIEBAQEBAQEBAQEBAQEBBGY/jMOA4LU4hM0P5tvQjvbXduatk9bJrzHiWmGIYhpFJX1U7nSyPBy9lo3ADgLqnTm+vQ/J/jD8a0TgmlP4kTnQuudtth7lNiOplWhYkQEBAQEBAQEBAQEBAQEBAQEBAQEFZ0i94R/SHicgn6H3fTfSZ4QgzoCAgICAgICAgICAgICAgICAgINbEKCmxTD56GrjElPOwse07wUhPK80ab8nNdovibc3z0MrtWGqt+z+BW6vdqU0NxjCsJxeidJrROhl6RJLgG9iqunU8eg6GvpcTpG1VHO2aF2xzePA9anHBsrAQEBAQEBAQEBAQEBAQct5XamWeCGhi9iFvPvHFxNgP5Wx0/xxwEjXxTUAPTlAF+G1a3/wDT03yXUbqbRBsrr3qZnSC/AZf4TpHV9XVSkQEBAQEBAQEBAQEBAQEBAQEBAQEFZ0i94R/SHicgn6H3fTfSZ4QgzoCAgICAgICAgICAgICAgICAgICCE0wljg0QxaaSBk7WUzzqPbrA5bbdW1Gz68par6atPOEk6wzO8WyKt0yu3ckeMO9KqMLc4lr2GRt+I2nuP7J1GdR1pQ5iAgICAgICAgICAgICDken1bDNi1VGXAlrQLgXsG9XG6134niiYRo5TV1XAYpHzVbnF7WEWuTkB25ZK/hZnr0Tg1AMLwakomgDmYg0gbL7/wB7qHGt5YwQEBAQEBAQEBAQEBAQEBAQEBAQEFZ0i94R/SHicgn6H3fTfSZ4QgzoCAgICAgICAgICAgICAgICAgICDDVU0VZSTUs7Q6GZhY9p3gixQn15b0xwp+C43U4dLYy0zw1rx+Zu1p7j3rZXfdi1clVbbSGjczMuk1H57i0iy6X4jr49ALk5iAgICAgICAgICAgIPxzgxpc4gAC5ug8447ihkxqrmJBL3OudxOf/fsqj0c+RMcnJ5jSykdNFrAnmxf8riDZV0nv2O7rm4iAgICAgICAgICAgICAgICAgICAgIKzpF7wj+kPE5BP0Pu+m+kzwhBnQEBAQEBAQEBAQEBAQEBAQEBAQEBBx7ls0ZDqeDSSnYbx2hq7bNU+y4/fI/ZbFc1zLQbFpcD0rpKgOaGNlAeH7LE7fte6u/GvVjHsljbJG9r2OF2uabgjiuaH0gICAgICAgICAgICCl8oONSUWFyUcDy10sTucIyyI2XVSL55cQhibNQyVkucz5SyME7csz2BU6V1zk50aLBHjdRsDS2nbxvkX/4H3U9Vz6ro6lAgICAgICAgICAgICAgICAgICAgICCs6Re8I/pDxOQT9D7vpvpM8IQZ0BAQEBAQEBAQEBAQEBAQEBAQEBAQR2P4a3GNHsRw1xsKmnfHfgSMv3skbHkWroH4bUNEs2tI29wx2wjgf+7FWrzHRuSjTivj0po8Jr8QcMOnY5kccrrtD/y2J2XOSzGX16FWIEBAQEBAQEBAQEH44hrSSbAC5QcR050mmOI1BjYx7eldr8wGbL27u9XPjvzPFRoHUVVVxNMog3OY4dEX29gJ+60r0dgcIp8DoomnJsQtlb9lF+uNb6xggICAgICAgICAgICAgICAgICAgICCs6Re8I/pDxOQT9D7vpvpM8IQZ0BAQEBAQEBAQEBAQEBAQEBAQEBAQEHl3lR0RfoxpS/mnufR1utUU+sbuBv0mnsJyWxcqoYY2aZ5ZA4ieEc9DqnM2sSB17/sqHpzkz0y9cNGw+oe04jSkR1AH5v7X26x+4KmxNXVYwQEBAQEBAQEBBB6XYj/AEvRuqqNYNdYNbna+fldbFcza88YzUGQGV5AlqXazr/kjbnv48Fuu18TOhuibcdxLDaee7SX+lzC2yJuwE8SVXyIvj0UAALDYNij+uQsBAQEBAQEBAQEBAQEBAQEBAQEBAQEFZ0i94R/SHicgn6H3fTfSZ4QgzoCAgICAgICAgICAgICAgICAgICAgIKlyjaMM0o0RqqdkDZK6FpmpXXsQ8bQDwIuLb0bK8qa01HUsnhLmSxu1hxa4HZ/gqpVLhohpdPovpTHidHqtoK5wbVQE9Ef3DqsTcFbYyx6lhljnhZNE9r45GhzXtNw4HYR1KEvtAQEBAQEBAQEHMeVrFQaCnw2HpOkeNbgL5A/bNa6cRyOsLcUxea7/w2FsTHE2DWDaesn/CT11vrsfJRROdS1+LP9mdzYYss9Ru9V04910dQgQEBAQEBAQEBAQEBAQEBAQEBAQEBAQVnSL3hH9IeJyCfofd9N9JnhCDOgICDBWVBpKKaoEMkxiYX83ELudbcOtBwLE+V7HteSSGoMTCSGsbG0auewq/y6ST+t/R/lorWuEdeY6gk5iWzD9iMr9qzG5K67o9pNhuktIZqGXpstzkL/aZ29XWsxzssTCxggICAgICAgICAgICD8c4NaXOIAAuSTsCCizcqeEMreagglqKa+r6SxwDSb22HO3Wq/K/wteFY1RYxEX0sh1h7THCzm/ZZZibMcb5bNCRHOzSShgDI5bR1fNj2X/leQOOwnsTVcuP0sg1nwyG0cg6X/Fw3/wDdySt/8d55GtMGz0I0XrnWqqZpfTvc+/Osv7I7P4Sp6jraxIgICAgICAgxzzNp4HyuOTBdIfXB9J6bEq2trajnonB5/DaMjrHh9ie5bXok8VbAMHqK3SKDCbGOQjmmXzDXneeNm3KqeRFuPTWF4dBhOGU1BTNAigjDG5WvbeocrdbaAgICAgIPiWaKCJ0s0jI425lz3AAfcpgr02n+isNaykONUzpnO1bMJcAesjILcblqxse2Rgexwc1wuCDcFYx+oCAgICAgICAgICAgICCs6Re8I/pDxOQT9D7vpvpM8IQZ0BAQEHEuU7k4kiqpcbwiB80E79appomFzmPP5mgflO8biq56V9cZmpAx5cNdmfsuGYVWaTz4v+iGPR6MxUtaKl7ps3FgbkWb2k8Ex0zZ6vUHLOKh+rFQ0wsNj5y3W6hksvKfzq2YJyiYNipMNRJ6DUtF3MmI1fs7YVOMvFi2tc17Q5rg5p2EG4KxD9QEBAQEBAQEBAQV3Tutlw/QnFKiH2xFq34BxAP7FbGz684YZV81VuIfqMcTrNJvnu7Qurq6TonpWaGqpZJY3mEnVe/IXG/zt1KOvWdR1bFcMotJcCmoakudSVcYuWGxttBChz+V5N0rweXR7SKswyo1ucp5SA8j2m/lcO0WPeti7ZWvg2LVuGYzQ19E8NqqV943HMZbjxCpn16y0Vxo4/o9TV0ga2pc208bdjH7x2bO9QmzE0jBAQEBAQEFN0+0gbhdFFTskaHSEl/EC2Xejp/jn9cgpcZqMTxZpiJaNcXftEcbciVcjrau2gLqbFdL5J5YGO5iIvp5Lb721u5b059/HW1zchAQEBAQVnTLTSg0Owx08/41U8fg0zTm89fAda2S1sjzfpTpzjWlNWX1tU7m/wAlPGdWNnYN/aVXkagaV8z5AyJpLy7o2FySjZXrfQ2jr6DRPD6fE3ONW2Ia4cc23zA+yipqdRggICAgICAgICAgICAgrOkXvCP6Q8TkE/Q+76b6TPCEGdAQEBAQVHSjk6wLScvmlg9GrXbamAAFx/5DY5NrZXN9MeTGfAcEZW0s8leI3ESAM1ObbudkVcrpOnLpQ4O6TdYDefP/ACqT/WdlVO0N5hkgIz1drf3WVUtT+F8omPYLCyClqZIhGSRGbPjJO3I/wsZY6DgvLPOYtbG8OiZrt/BdA7V1ndYO4rMZ+XRNGdKsN0pw/wBJopQJG5TQOPTjPWOHA71KbMTiMEBBgrKyDD6KarqpBHBCwve87AAgobOVvDDUvaaOUwEjmpGvF3NO8g7OxXOKr81dMJxiixuhbV0UuuwjNpyc3qI3KbMTmN9YCCncqbXO5PMT1ASWmN2W7pjNFc/Xm+ovzLpGZuG3LP8A9K46dPjC8VraCZz4ZWsjFtYOaCCPNb4ydO9cmGnNLi9McKqq2M1rDeJmrq6zeA7OCmxHSN5a9E4sRo6bHWBjZqcczIRkXtObe22fep04kv1xtstBT4fE+On/ANQzp88DcjO1ls9dfOV95O+Ut+EYoKLEdVuGVDgHOA/2nHIOy3biliOvXoJrmvY17SC1wuCDtCxzfqAgICAgIPP/ACpYu+u0hgigJIEpLBsvYWt2KpHaeRGYlG3AsCgwenzxOu/3SNovt/m3eV0YvnJLh5ixfF3uaXejRx0zX7gbXIAUdJ6dXUIEBAQEHP8ASflNo8LqnUOHM9InBs+X8jdxA4n9lUjpzxrl+ktPXaT3qjKXTO9t7syDuA6tyttn8UJ2B1UErY5gRI72mgX1RwPWpxn5z12nkv5MjSSQ45jVPqltn01O/aDue4fwEtTa7IoSICAgICAgICAgICAgICCs6Re8I/pDxOQT9D7vpvpM8IQZ0BAQEBAQCARY5hBXK/QLRfE5+eqcHp+c4x3ZnxsMlut1D1PJDonU/wDgq4872ZVOse9P0fqoLH+RbDDS87gslQ2SPpOp3yXEw4BxzaVuqnTidfO6SR1KI3MbG4t5o7iMrdq1utvBtIKvDalktPVywVMXsTMdZ1uDv7h2o367XoJymSYnURYbj5jZUzm1PVMGqyV39pH5T5rLInrl05SgQU3lSlMXJ/iFtjixrhxGsFs+t5+uBYY6Ih8YeHxuPsnJ8Z++0LtHSVeNCcSrNH8WMhnZLC0hskbPzRE+0BxH/pT1NZY7nDUQ1EbZIJWSRuFw5jgQVysxz+MiD4lijnifFMxskbwWuY4XDgdoIQUuPko0XjxCWqNPO9kmYpzKebZ2b/tdNV+rXFeU/ReHRbSl9JQxOjoqqLnae+Ybc2c0HqI/dXPSVS6KtqKStimhkc2aJwLSDY5dazWy+vRfrLh2nnJ3WMmlZS1bYOdaHHMPbmHADM5ixHWpbll2PPMbzIKiFoDQ6NwAB37QFsVu+MLQRRMrGE9F/NPH2yK1E+PV/J7jEWN6D4ZUxuJcyIQyX3PZkR/ClNWdGCAgICCI0mxH+l6PVdTchwZZpG4lbG8/Xmo139S0qGITuc6kgcZXncAM/Ja73xu4LUuq6+v0rrnFsUOtzYtvtlbrzA+6q1HrvOgeB/0PRWlZKCaupHpNQ53tF787HsBsorn1VmWMEBAQc45RtOWYbC7BaF2tU1DbSTMf/tt3gf8AIhXzyvmOOSEy1UjixwNs3HIn7n+VVdIt+hWBV+K1YjjdzbM9aS17D/HYpvh1cdXwfQfBcIe2YU4nqQdYyy9I63G3FTrletWRYkQEBAQEBAQEBAQEBAQEBBWdIveEf0h4nIJ+h93030meEIM6AgICAgICAgICCg6X8leD6RCero2tocSeCecYPw5Hf8m/5Ga2VuuA47geIYFWvocXozBMwkNltkRxvsI61flip604qmrpi9jXBzSPYLrh1t7TxHepVHV9BOViamY2ixp76ikAAjlveWIDbrf3gd9gjPzrtFDiFJiVIyqoqmKop3+zJG64KlHxEab4XPjOh+I0VLGJKhzA6Nh/MWkGw68lsOfrzRT0kkVQ6op3yMkif04je7e0HrVyuuNunxOaB/OCQRzC+sQNt9/8X71UZq26K6V1dLUOlhkLImkF8X5X57uxLGWa7jhmK0uKU4lgeL2Bc2+be1crLHNvLAQVjTjQyk00wb0SV/MVUTtemqQ25jdw7DvWyjyziuF1OB4vLSYjTPjqKd5ZNGHapPBzTwO0FaqfVswY/wCh16eoDXsGuxzhqvZffw+4uDvC5Xx6pJYrbWSMxfXcwaznFjmtFrl2+3b3XVyuVmXWLC4Q+rrMOku0SMOqDuI2Kk8zN10PkV0nbgmPVWD4hUczT1TSWCR1mtlb/FxcfYLMTmrZpjyxMwqtFNhEMU7Y5QJJnuyNtoA4Hip1s482o3CeXWZzmjE8Pic0npugJBYMxax252zWn42OvYRjFHjVDHV0kgcyRusBfMC9v5RFmN9GCDm3LFjUVHgMGF84Y564uMb72b0RsJ+62L4jzrUyVVLTmknGqHO1tuR7OO5arrfiyYHVmpdg2CtjfPG6rZJPEwXMvSHRSltkerm+yOjq5ezw6lLk/UBB8ySMijdJI4NY0Xc47AEHMcf5SoamqfhlDzkcb7sfO0Am2y44fddJyucuVvc2nq+fA9LqASWta27Bnk5zj12Nt5WqxKaPYHXY1XsiZrySyOvJIeO/NLcbuO/YHgtNgWGspKdjRbN7gLazuK51yt1JLGCAgICAgICAgICAgICAgICCs6Re8I/pDxOQT9D7vpvpM8IQZ0BAQEBAQEBAQEBBGY7o/hukdA6jxKnbKwghr9j4zxadyErz5pfydY1otNK9kPp2EbW1AZmwX/NbNruvYq+unPSj1jXwzE6pZr5hzTcE7tmw9afG9bFt0Gx7HcJe+elq5RSFwdOxtiHgHgd/ZtStyWOx03Kvg9VZrYZQ82s4kal9+e5ZifwqeJ0dJX4nPWRNYTVFzugB7ZzF+0jas3HWRW8c0dM9OaujZaQxtda19hsRx6rdS7c1HUa9EZcGpGUrmtkleS6RpGWtubcZ2tv3FbWfxKYbpFLDKZ8ImkgqWAa9M919ax3G+fVfal9ZZF+0Z5QHYnLTekvaYpHFhIbZzXC4zH2UXhl5dAgmbPAyVuxwuFzQyIOWctWjuHV+AtxN1RTUmJU99QvAD6lmQLOu17jh1LZWxwnB8Xlw2UxgufFrZsfsPWDuKzqOvHVjdxqCSpiGI09nM9p7mjVkYesDaOsKZfXTubNRlRVPbV0+INLHSOtrauwkcR1rp447/WWtlDMXZXRvu11pAevf9/JFX/bPpM2CSoZV0TCymq2iTPiMlnjf8nzxCRiV51WuANrWva6fHOa6vyK47X0WlDcKqS9tHVNdqtOwPA6P+ctiFleh1iBB5z5bMSNdp0yhD7xUkDWWkcdVr3dIkcLi2aOnLm7MTnjYacFsketlzrQ4gdV1f8Zvq/clFJNXafUpgpKeLmGmSV7s9Vo4Didnepqrcj0sschB8SysghfLK4NjY0uc4nIAIOQ8oOnX9Un/AKFgcgexr71E4PQtb+7+0b1c5x05ijPkp5420Ebhqvf+JI3N0p3WPBX+lzlaMC0cdjFfFQzNLSwa2rlZm4XCncOuo63gmjlDgUOpTM1n75HDpFRa42pdYwQEBAQEBAQEBAQEBAQEBAQEFZ0i94R/SHicgn6H3fTfSZ4QgzoCAgICAgICAgICAg+ZI2Sxujka17HCzmuFwR1oOKco/JZ6LC/FdHqfXp9bWqKFo/2xvczfbeR3LYv9ObVFS2gbHS0jugCJLSG4df8AkLZV/IyU76PEpfwql1FWZB8D8w53UTu6itJ0lGy4vgJE72F1MxwIkZchttocNo+6mxcq+6N4hQYvUtpw4BjiHlmtsDjnbq2rZU9t7T/QmSOnZiGDDOMg6lrlpGdwfPJVz1tc51rmVbTNxGn/AKvhlQY62ButJThuq5hBzy4K6p8UmNwta/EGOZE+U2ngG94z128AVOj0fg9REzRqiqJJWc2Kdr3Pvlsuudc7PVfr+UnCaWF5jjlkmD9RrCLXuMjdb+VTh550y0rxXSDH5Z8RIa6P8JkbdjAP88SnxvxXRMSNtxfZxKJ1v0GLz01mBrZGk3DSd/Z/hTeV89/xjljZUzTClpnNjeS8MaMozwHUthfWrLE+ONglf0Nw2kdqrEEtQ808cWuS1oyBN8lOKvXmNYEnYtRq48m9RJFprhJdLJYVDdRrSSeuwRc+PWalzYqqpio6WWpnkbHDCwyPe42AAFySg8aaQYzPjePV2JzuDn1Mzn5G4tfIdgC1SMZqaw1ybHeDsQn13bkFwZ7PTsYkAIcwRNcRnt3HsCxvTtqIY554qWCSeeRscUbdZ73GwaOJT6OYabcodBWYXU4bhspc2QastQTZurlkL8c1c5x054ckkqPRGPpaFmu+TpyTOBBOeyx3Bba6Zi36GaOS107HtaXyvOWszJoG3/uxSdXI7hhWEUuEU/N07BruzkkO154lZa4W631jBAQEBAQEBAQEBAQEBAQEBAQEFZ0i94R/SHicgn6H3fTfSZ4QgzoCAgICAgICAgICAgICQcr5ReSqDGI34ngcLI61oJkpW5NmG3o8HfsVsVricNLCyR+H4zHLSTNJ1ZpGWLbbnD/KrVcpI12L4DK+Ln21tMWAuEg1rstkT9t+YRXxsw4lDTvjxTCAGvY68tETazTt1RwvnZYryu+aFaTUuk+BEh7XSwgMmY7aARlcft9ll8+OPUyuRab4HSYbpHWVWFYkxpLiObdlq5AuBOwtV75i+OfHPagU0NTLO+cyTHNkbB0b9Z3pPhfFhwTTevgw6ejnq5TCXl3NX6IHZ2pcbzlRuKVcstTK6R7vxWNe12tmDuNlnrbVeqSZdZziSQRc7f3WOdrUOSxL9Y6zgdbV67bFuibhAroWx07Z3yAfiVD26rWAbh5nNZrrz7EdVQSQCxzF/uO1bqepj8Yxk8FuaIkbse3Y7qPArGZsfsNDNJM2O2rnt4LdJzdWfCH0eCV9HUU8z2TskA19Ya1wdwG7tWrskj1e2VophNI4MbqB7i42sLXzUf1xee+VblR/rhdgWBSyCgGsyqkAtz5vkB/xyv1qsxUckfYPFgbcQVja2MLoJsVxWloKcF0tTK2JoAvmTZEvYei2j1Poto9S4TTnXEI6clrF7ztd/wB4LC3WHG9MsB0fo5KiuxKFuplzbHazydwDQtk0xwzSvlAxnTl76ehopWYbC4SNhiF3E22yO2ZcFcmNkVmCPEjM1s1DMXnMExaxJ4jcrVNXTBdG3V89O2USvqG5FgFi0/8AK65103x2vR/AYcEogxt3TOA13k3+ymuPXVtTCxIgICAgICAgICAgICAgICAgICAgrOkXvCP6Q8TkE/Q+76b6TPCEGdAQEBAQEBAQEBAQEBAQEFU0y0DwzS+lc6VnM4gxhENSzI33Bw3j901srgtfRY1oo+HDdIMMl9FuRDIXDWYd5jkG7qOXUq115sQGJQRQVTKmimZqG4bcWz6xx6tnBZpZ/W/gekdVgrpsVglkhmnaY2NY7J1tut1LcLZiVxXGYMapopvwxI60ko1swbWOXBOl858UipfzMmq0uLQ24N8tuVvskrl3MYqNrnyuDfZ2u7Fv9TzUhI500d3NGRIFvzN6+vYqxtaT4i2+texOWW8bUsS1Xss6wWYMoopiA61rgOHWDvHcswkSNBVNp5I4ZZS6Jr82D2bb7rLy6c9Y2KzFqerYXc00lrSQ0DaSch1DeexRi/1K2aNtPTvDHR21nNbIb3AG2/etbMWWgoMMxaoLZY2Cpbud0bG2diOPWrVjBiejtO2mLohCxrWANLbhzSP7s9mwXRFmujcqOlr8M0QwOGN4acQDTMGvs4R6meW9tzn2LI4yZXnUtDXODjcDfx7Epvr8uS0gNFnWFt+SxrsXJRgeE6P4UNO8dqnQta98NNG6O4JItrDeTtARmJXSvluimjnwzAKZ7XyPMfpkpsAy2ZDdod/G1MbOcrkkNRBPXvkr3klri+Rlrl/UD3KtVJLfVjw3F8YxWpNJhdKymph0RGGANYBuz/e/Wjd9W7RaDFsTxg0FHLFOYheWdsQEcWefS3m+WQS3G2yOxYHgkGC0IhYGukJLnvtmSTdTrjbalFjBAQEBAQEBAQEBAQEBAQEBAQEBAQVnSL3hH9IeJyCfofd9N9JnhCDOgICAgICAgICAgICAgICAghNK8BwjSHA5aXGQBTN6Yl1tUxH+4Hcm4SvMVdgtLhMxe+uZO0OOqzYHtv0c0ld/zk1C1E7qlhJc0aty1jG21epXrnfWCOYR2kIaXNsCOLeH8LLCXHzPI6aKLWde181jerr8o5RC97h7X+FUTG/TyfhucHAscM2n+f8ABXSGkrLwgFottyyI7Qtw1j/pVTPRGqip3uh1tVr2m4Ftt96nNZlfdS91O3mnyNky6Ij7M+wLcwtY4ZaU0RY6nAluSZi4nWHADcst8Vzn9fQpwXDVaQLXJOS52On5jKJhCXsuS4t1DntCYrcSLTJrumaRdwGsQN+zbxVSE1a6LEqSupIaPEQyGoBsyqbmL7ieI4hbVI3TWlxatjbFVt1jRxjmrG4Ee/VO9t/5CnMc+uVJhw2pmhMkLY5mtF3Ma8awHZtWZrn+cqYwzC6Zk0dXV05kpWuu+J0mqXj+0nd2rK6znx96XaXT4/WsZExtPQQMbHT0sJPNxtA3Dj1o524rj5HPs8+1fPPakTtqQvHVuZNGwc9G0a8d8pAN99x6lVqpN+Lro7QYrpXiUGFnnIYSLuiZrNa1u+5H7krNXdz16A0a0cpdHMNbSwRxh/5nsba/BZa5W6mliRAQEBAQEBAQEBAQEBAQEBAQEBAQEFZ0i94R/SHicgn6H3fTfSZ4QgzoCAgICAgICAgICAgICAgIPxzQ5padhyQeXOUzRnEcAx6d07Q2kqHl0L2D8NzSeH5T1Kvq91QWOdE4OBINskTPH4XFxJ2klaPsuswttcjLsUqY9VwzIt2rU1kglfE8AZX2XVc1iy4LQRVc8U1e4NpI39IuNr2F7HqyW3r+OvPH9qQxrSillwxmH4awtYB0sgBf/wC/yt58h1d8Uxjnio1n3Lidts9inbXOTFiwKJrZJK6o5suaNRrTGCDla4GwEbc1sduOX7WN5h72GSN7GeyQbk9tlNXfEfL03l5d0rZHck9R0tmhb2TUeJMqAXZNLW5WuP8AFlcjeKjcTmZFWsEURhYADYXGfEqb9Xq54bKzEcChgxVl45S4U1S0Wew8Os9W9UyeqbX4C1lQxsEjIpg5wNyQyQcWu3dhUVl5QeK1c0kXNvfqkOzaTtysP4UpuxDWuQBfZvRxZITaRti1ue/YU1XKx4Bo/WY1isNPR08zZS7V1mEBt9u9ZfXSST16X0O0Vj0foGPlafTnstK4v1gOxHPvu2rOiBAQEBAQEBAQEBAQEBAQEBAQEBAQEBBWdIveEf0h4nIJ+h93030meEIM6AgICAgICAgICAgICAgICAg53ywaOHGNE31sIh5+hvI4vBu5m8AjvWxXLzJPFqOJFtu45fbqWt6nrCy10S2aZ8QlDKgXjcNXW/t4Fa2N+Klo4XiWUSVOq67omt1WEX3kZrYqT1p4nKZsRlnGqQTcags0dnDsWdI6zfH7NiM9TEyLWIAFrDesXe7fH7Awau6173W63mNtjYhIwuYLXIc3ZfrWytyN81UkTZJKQ6sF+kA69yON9yo3I0Xu1n3lBD3nWuABfsWWMlfBEs1o27L5DhYLI2+rjgc0NBgdVC8tZJIQHO1iSDwy+yqLiLoIHY1jEFOSQ3MySNaTqt2lZ/RZMbqG008UtA5+pG7Ue0t6DgAAHdfbuVdeRsaeIyelUEhL3OjebSNZ/wCN249RKiqrn0xDZJad1zqEgC+8KHC31r6pJI4utZE5q46D6BYjpjVvjpiyGlYLy1D87dVuKN+PSOjOh2FaMYdFT0tPG+YMAknc3N5G/q7Fib1VgRIgICAgICAgICAgICAgICAgICAgICAgIKzpF7wj+kPE5BP0Pu+m+kzwhBnQEBAQEBAQEBAQEBAQEBAQEHxNEJ4JInbHtLTlfaOtD+vL+n2gtRovirtWnlfQSk8zMQBr8QQN/YqdPqgTRGKQtJB4WKIsfJJIvfdbYtZG3holNZG2LpOedXVv7V9y2Ln194rG2KrdDE68PtM+43/x9krOmpEbOH7Ka2M7TqdaK1nEgLtcuudlr/yspqSwiqpmTGOSOLpOtd7STb7ZZda6cq+pHGtHhh+GwVVPMZA6/ONsdYG92kDhZVU2WIemeGTskdrdA5Fqn43mt/09r5uaeLxPYLAnZtz7VtbOkzgWIOwrDpqljA8yCwcW7hwG+6eRcRU2KzzzGE6zhISSGHPWPD/Ky3WfrG1QQYrLT1VPTa3NvAbK537ffrWX42eobEaCWqjjmleBUuZqscGBrXap1dU238DvUufXOo+goaiSsbBzV3awydlY33piZsepdCaCj0V0VMVRX0Js5088kTmiNnHPfa21Ynq63KfTzRmqhM0WLQGMEjWNxs2nszGfWmVmJCTSPBYdcSYrRt1C1rrzNyLtg7UysxnkxbDoZWxS19KyRxsGOlaCc7bL8VhjGcewcEg4rRXF7/6huVtu9MPdZY8ToJY+cjrYHMvbWEgtfhdG5W0CHNDgbg5gjejH6gICAgICAgICAgICAgICAgICAgrOkXvCP6Q8TkE/Q+76b6TPCEGdAQEBAQEBAQEBAQEBAQEBAQCQNpsg5jyvULK6ipm1FY6GnAJDQwvaXjeQMwbb7KovhwKtpGx/he232o3MNw4cUVYiXsdFIWuF7bUc/wCrhofh8dIKjFquLW5tmrC12QBP5iexXJjpIhKiimxCsrKxrP8ASwvsX3yJ3AHes/8ApNnrW9FJhbucAcj/AApv1WNZzHBwF8+vJamvpxc2xttTDX3HzntBre/Mda30lxMtxuukgZTTVb+adbab2W6v9a1S9kM73RuDweB69yaxrvfG0hxJub2IK3UVux10jo2gFzdUDmxrDVGdrrL6udN+ldDRSc9K58k8TgWtFiCd/ZxW54qN6lxKsqqsujfa7uccwCzSb5ZDcptdY2MQw51dTmlgc1vNymVjhmLFuf2upZ1Nitf1Gr9KNLM1j3NcAbNzy/lba5b/ABGVOISzPLbuEJ/8QedUjrChFvrW52Vtxzj23FiQdo4Ktqa/Na7TrOJO0HPIrPWvrnHE656RG9zjcIStiAulq42xtDSSMt3aVtiub6nX6QPrXCGtqnthgd0NS+qd17D+VP5sdP3L4smE6X1dKGNwfGKqGSM2ax8+u17f+TX7fsqxlnNX7R3lj13im0ipGxOGRqKY3aDfe3aPsn51zvDp2G4nR4vQsrKGdk0D9jmn9jwKn4izG2gICAgICAgICAgICAgICAgIKzpF7wj+kPE5BP0Pu+m+kzwhBnQEBAQEBAQEBAQLICAkHw6WNhs6RoPWVuUaxxXDxtrIRnb2kyt9fMWM4dNO6BlZFzjdxda/YsymVEYzpPFTRSNopWvqYngOYfZcN4v/AJVTls5aGLaRV9RQubSxU8LHs6Zkku6x223D7rfzI2cqBW0+HSAGqkmhe32Ha2tbsJ3fsq10kRNVguDVjHNbVNjIzDmt6OtxLdo6++ynNarc2Auo66B8pop4r7I5NYP/AM3WyJsbtbA/EHNpHVrGwQt1jEyzQG39m26/HiFOr/Pj7c+lZQGFphbTNe22o7Iu2C9+tbLh+VXbTtZPJSuY6KRpD2sdlrcbcVlTPqOkbaQlwNydpTUWes8VmM1jG03yBvs67Ldb4yQ1DRZj42uBFjrZprZjbqaSn9Hkq6YujjadTUfn0iLkdiqFiKe8bWgtG4Dgtc9bVLRNqLelQvsc2ublla9wPzBVOWMrY4IGsDmuLCDrADbwz4rLFcvtsjGZgOLs7gjMjr4qK6yxO4ZOx8sZbC0z7HOcDstYZcetPrpOozPeTI98JDXAWa45Xtv+/wDlT/Tq+KZBLPTVszXtLJw57XB20E3Fv3Vfx5t9aLYy29+jtGYUWmMopegyQkDWsR/kIr8z6kPVzFalnO0mGVsrCb9GB5Bz3G2eSJsjSkoKqjefSaOaO1w4SMc0jv3rUx90zA+oDWANJsNUkWd/3hvS1cnqzYXgDSKhz8FqMQZCNd3MlwLG/wAEdazV5I2qdtLzTBSc5TxlxvDPG3PhZ9rd6y1XONvEMNL6GGeIxR1LH2eC8RuI6wdh/ldOWdRsYPj+L6LPdVRSmIzOORALJABmcsif3U9M/M/q6YNy2Q1H4dbBEXge0CY799wsReOascPKrhRP+ooa2NhNmviaJWkW23aUw/47/E1Rac6N1xDY8VhY85Bk14zfhmmJvNTTK6kkIDKqBxOy0gN/3WMxsIwQEBAQEBAQEBAQEBBWdIveEf0h4nIJ+h93030meEIM6AgICAgICAgINTE8QgwnC6rEKknmaaN0j7bSANyDh2M8p9dj2q5j/RaW9uYhlsT1ucMz1blUjtJH3gWm9bFP0cSlFgejPNrgd4/lVhZK28c06xSppWtbXMF99O/V1u3dl2pIz8xE1GNYzU0rDNiXSB1tZ8gLnC2zgVSsjTqsWBAjnqXAHMsvl232tWUiNfiNKwN5vFaiMAGxOer1X3jtWa1s0uNwuqImCunqBrAEBvRvxzzCGxuYviUsjhHRSVchIALQ8uOY2XtZViWkzBMUmZzs2IU9G4DYXXNusDJPyy9VhlwOJo52bSWnBaM42i5tusFuGoeqioYaV0sGLNknDr826Mg9o4FTTUPXSTGGnqXOtJIy0jjkXZ3BPHtU/ll6r6ocbmom6jmNc3WuQQDY8QsxvP8AkbVeHztgxCOQPgfm3VP+24H2SN3bw2LFffUgzC4sap3SU7v9UDrPB22P8kW3JMV9QponN1myO5pzDY6wsbFUizH7FTwkNL5DZ3AbOsoY24zEykeXtZK5rzcOcct1wFTZmNeGQT1MIEYDR0ejtPWqlckr/TqiCndI8OdTjNlnAEEnaBttx3KtblRbah8TjMxrWPabWvc9ue5YnWehjM9TZ4Az6TyfYvx6lFjrx/6uscuG6NwSOfUMne6Aaga0F7iT/Gy/astnLpm1Civo6yCYVbhE14zs2+3q7VP61VR+IxUdbr1EUoNadVuuG6oksLXI3HZ2rf1HK8MFHgNbWvZHUMdFAXNEk4aSGAnbYbSsvrMs+vR2A6G6H4RDSQw0OGSVbWA844Bz3usLuAJJ29yxzurgAAABkBsAWVOsctPBOCJoY5AdoewO/lCI2TRfAJXF0mC0DidpNO3P9kbLjfpqOmoohFS08UMYFg2NoaAPsjLdaWJ6OYVi8HNVdFE4AWDg0AhFTqxScY5JIKikEeGYnLA9uTWztD2W/lbLip/k/wBqziPJBpDW0zo3VNGA1o1WRSEBxA25jIlLW/uKpiWgVbhcLP6zh9XTk5NrImCRo6nhpPfkpbPzUG7D3Ur3RCqieGfmjLgRwOqSCN2YWyVT7e/E6aTWMjpG6t9excHD7jNVjNZKesdVzMJpgyRpAuCY3E7hlkFp46zgmn2J0ETKepo/S4WQhrS14a5rhuN87WT8ovMXGh08wOrZFr1Bp5HnVLJW2se3hdZ+aj81NsxSgkaHMracg7PxB5rMplbTXNe0Oa4OadhGYKxj9QEBAQEBAQEBBWdIveEf0h4nIJ+h93030meEIM6AgICAgICAgINXEqKPEsMqqKX2J4nRk8LjajY8u41o/XaP4tNQ18TNeM5OLTZzdxFtoVx0nrJRVL6eMMZBCX2NyYt3Xc/ytUyyk0tKaipEDIH+y8wBoJ4NyuT+y0txtUWA4zjNLHU4bSVE4k6LSWlrT1cP3TYm9NscnWmj7kYeY3FofqMeNnaTmepLYydPifk60xZ0XYXPJlfJzDfdZTsL01ZtBNMsPqWVD8JqQY3Bx5kNI27Oit2Gxlr3Yzgxk54yUbJQLOdS2kI4ZjJVLG7KhxLhlW4vrayfLMB4ue8b+5V+mZGyKTRpsovicMjLXcNR7ndhtkFmniKxJ2DCB7aOCoM1zqvLdUdu0qPW3L8aeLzmTDMNpXXHNQa5va+ZOSXosQj2tBb0iDa5HDqU6543qOoLaGoiDXatwSBsPUt/jpOv4mqTncLhw3EDUtiFQx2sTezSHEA5bAsipcTeOYY/EqaDFdaMyyMDKiGM3Fx+YHZYravzpAPYzDXOjfE2R/5S9v8AHkkL/wBWgIpKmUOLtXWcOh+yrHL+pvDKRr8UBfButJqsJY0jfcZ2RckWKskjdUcyyPVaIh0hY3Otvvu2KtUqNdRGOS2oA8uLn9LIZ/stceuWKJ0MTCGfi6pu0gkOIOeR79q5d9L4njRfVkPe6ORjw69nDaOGXErnZa39Y0pJpJnOc5+sbbyqkc+u7XyyWaPpB5H3WWMnVSNFjNZRuDon9K9wXXJJ/hNx0lt+p2j0vrmSMkMMRcw31rAG/G42HsTW6vuGcr2LQwDnoRVWAFiMwO3JGfiVeMC5TqDEzzdTDzEl9g8j5rU9f48Xamq4KyLnKeQPZxCzHL4zICAgIPwgOBDgCDtB3oIXGNEMAx6xxHC4JntyDwNV3eLFG7VMrORfDQ4OwvEaqnacnxzO5xpHVsIK3WzpE1PI5iEMjZKTEYqgg7JXEZb73vdbKr9tXHuTXSI1DKqhp4pbEMDWTgOA457lX6P0rVZQ4vg87KbFKWaFzTZrZA0A8dV1rHvTdXMbdPWMe4xBsjZQ3ose4Nd3HIjsKNxZMBxzFaKV8UNa5kY2xubrWP8AhPE3lr6Qcp+kODYhqNMLoy3cwOHbbaEzlH5fuG8urw5rcRoIpAci6Elh7jcKcMdRwDSnC9I6fnaGfpDbE+wcPtvHWssxNmJpYwQEBAQEFZ0i94R/SHicgn6H3fTfSZ4QgzoCAgICAgICAgIInHtG8L0jpuZxGma9zQRHKMnx/wD6ncmtnWKYOSLDoW07IqyoNpteVzrAFn9oG8rdV+6vkeEYfHBHD6HC+NjQ1oewOy+6am1tsYyNgYxrWMGxrRYD7LNZr6QEBBjmgiqGFk0TJWn8r2hw/dBpuwHB3c3rYXRnm3FzLwtyJ37Fu1rHU6NYHWNDajCKKQBpaAYW7D/8TazXHOUrQF+B1bcawimjOHEjnYQA1sJuLbMyFu2unNctqtfEKp8x5try8NLY22a0bv8AKj46WbEY6mlDQzULn3IsRci25VrneamcLwyplohzcDXPdKeg4WyAzJPAXuq+qnOJARw1VK3DqidkDBqxQAk6xz2jI3ud6ryQ2JWP07RWV59GqpsJL9TWkp3CO/AE/dTip1DGZMLxiKOrheY3BwDnAfhtPFwGbe0ZLdb9alZoziQjjqYmCSORhuYyHMBG8Fb9JynMBpnYM9hkDpJpGZMY7MdRHYs+LjYr2UrcUjqK6RrJT7A2n7tHcqZqnY1WmcyHoxFz9UOtbXz333AKbUW/6QMxmbDZoisRcvY6xOaj6m240Sc72tfeFeOXpcgOIG7bwRj6YATYjPgQsqoynV1LulkbqjJtsvsRsU2K8/2zwzFuqWSyD+5paHAj/KyxUrM2Rs2YcGyDMgOLb9g2XUriQpqx7Y83M5trci45NN+IFwmVX6/2vOinKJU4REITJNJG05sa4PFuIVSVNk6dn0e0pocdo45IpRzjsrcStscLzieWJEBAQEBAQEGpiGHUuJ0xpqynjngd7UcjbjtHAprdxzbF+T6qoZJGYfStrKGQ3DL9JnaD4h9wqldOe0ZV6P47hMErjhc87I2e0065YOojP+Vuq/Ucnxp2tUS60lTFITd8bxrDPgfNPqdQxpX31mOOr1lbiLqyaNYjU0FRC+KzXMdcP2Wz47lueLnv16iwCtnxLAaKtqWNbLNEHkNdcdt1zrnZlSSxggICAgrOkXvCP6Q8TkE/Q+76b6TPCEGdAQEBAQEBAQEBAQEBAQEBAQEBAQY52sdC8SMD22N2kA370J9eb8Xpojij3tglgpXyPfHGCTcA7jvPWlj1c2YmqTk8xQYX/Vo6RpllaPR4mC7yXHbwADd5WSM/5JElW8nWOf0eLmYKd8nOXMGvaxJ//obMupVPE/8AJKtei3JxhGizv6picrK3E76xqJcmRn/g0/z/AAluuVu3xXOUDTibE8HqMDwyhe6Wc2dYNf0N9x+U7CCNi3FTlxF9PiOHTCdr/wAW9snBxPcq/J/2i2YJpG51KTDFFG9ucrG9EA8bE2t2I689/wC0i3SBrpRJKaZ1jbnNUk/4skV+n1iNdTzap52J8zxm1gAAaOO3vS02f1XKmKnqteUSM55hLWgm7W22kjh2qeon/rVZmBkqDfVcS421bAFJMcuq1tV1y7o5G1lSH5IQ4khobnu2LB+62WwuB25oa3aX0dkJfPSyuYeiJGPtY8Nlu9YuY+2RF5/Bc0svezyLt7v8LNVPX0WSPa7m9QSMzFyM/sVKrLGaKoIe/wBIij522rcki3URsI6kz/Td89SUVTE2Jz42iCoa6xdE8kHhkR+yTWxZNH8YkgqWhz6loAvmwgHNWyzXctFcbfi1GWuBJiABd18CnUcOpiwqUiAgICAgICAgIIPHtEMD0kDTiVCySRoIbI3ovAPWNq3Wyquzkb0cY8uE1YQd2s398s0/Vb+kjQ8l2jNBOyVlNJJq7WSPu13aOHUm0/VXJrWsYGMaGtaLBoFgAsS/UBAQEBBWdIveEf0h4nIJ+h93030meEIM6AgICAgICAgICAgICAgICAgICAg+JYmTxOjkbrMcLOHEINd+F0MjnOkpIXktDOkwGzRsA4DsTW7WyxjY2NYxoa1osABYAJax9IKXylvDMAicZNW0hOqb2PR3pHT/AB5rzZiOO1UskrI5CxhNnBpNnH/P3VTVd9/yI7+qVTWBnO2aCLAsG0Lf0j9Vb8KbFXwwVjqZsExn5khnsvJ4dRuclsrpPUHi9M6jxKejYwOLL3DNmtv7lrnUJGXh4Nrgnc6ympTNK5jMOm5sF/SDg4i4Of752Weu3PxHSR3kDdRpBPTe52bjtJvuG5E2esUlnC7WhrdpNrZncOpaisTi4OzsDbYBYEIwIs3ZZ1+xY3H3FUOhyGTT7Tc7O7QhOm/DiT9rKeJmqPaaLO79qyzXT9/x8mOWV/OU/OPY3PVudZnYsMv8bVn1F3GN4mBDX6zMj5Hq7lPxf2NmnmmhfZ1jERcPFge8bvst+tTWGi743QFlREblovZ7OrbkezatlF80bx+owqXnG1ErW2tJG5t79ZB/lX9R1zrr+H18OJUUdTA67HDuPBQ42Y2kYICAgICAgICAgICAgICAgICCs6Re8I/pDxOQT9D7vpvpM8IQZ0BAQEBAQEBAQEBAQEBAQEBAQEBAQEBAQefOWjSeaoxhlDTyARRDVu117553HaqjpP8ArHJ2WIfM8AsZYDrJK3WFOQ6UyP1M97hcBTWx0nQvD8RxTDmTx0E0rKeZzonNiyLg06p7bq4r9I6fChFTSVuItD5DfXhkNtZ4PsutuG09y2tzVIr6o1E7/ZIBsC1th9huUWuXTYoKoCN8br21bNHWLrV81mfG2xLz0XN1RlkA22wbttvuo1V9YXUplNLHfKfXII6ju/hVKnqea16gaxDRmYwQSQN3BbiGCUt6WqDzZzAO4rMNfkjTfPMgbt43FGPyIWeHFt2jI8CjYsGGPgjeIZHPD9YPYx2x+619x4cVLtz8fD6gwE6spGZDSTcuF7Wv1cD9lljf1X7+NCYnODQ2Q6zHRy7DvII2X68kw/VSdLI+RjWvcMzquZUNFwRuLuHA7lsbKnMOfJTVPQZLqb3wnXt1lt8rdSsdS0GxeVtW6nmrGTxSZNsNUtO64WVy7joilyEBAQEBAQEBAQEBAQEBAQEBBWdIveEf0h4nIJ+h93030meEIM6AgICAgICAgICAgICAgICAgICAgICAgj8bxSnwjCp6upmbEGtIaSL3dbIW3o2e15IxueWqxSrr5rHnCSxr88zvHEWV8r6amJwMpOYp43F2rGHuuMi85kDsySsqRwTRzEMeqTRYZTmapLdd7WOGqGHb/Iy4Kf6qzI9XaP4PDgOAUWGQMaxkEYaQ07XfmN+s3TXJ505QIZaDGa2nd+I1k5A1BqhovfIea16Jf+rnszWl7nM2X2HaEceva/aV2rUMO4Oz7Loc/U7WRRCnc/W2uDbDPa4k58Mgjt/GnGJo6qBxzEEl7DcA7P8AysT/AONyrjhfTCqiaGslldcD8puAbfZbrep5qHraX0OqfEbu1c/v18Frl1MuMUdLM6J0oBbEwe2TZo/7dYZUtTRRS0zDTsb6ScjrOyceHAHgldOZ438Onjjw10z2lkgeWG0eTdhbfsI3bFOKlbJkppagkRscx5D5GPbYG/tdl9ot2LcV4/BJgTJ2xWeWt/D1Wt1WvBO0HiMisp4yAOie+F8b3wt6P4jbOAGwg8RfekbjZojEJWsnBDgbCaE5jt6uo7FesWDCa2OKogL5S2M5RzG1yOBPbx2LfrOpruuC4h/UsLiqCwsf7L2nc4KLPXnsypBYwQEBAQEBAQEBAQEBAQEBAQVnSL3hH9IeJyCfofd9N9JnhCDOgICAgICAgICAgICAgICAgICAgICAgIOZcslXEzBqSklq3wxyPJkbENZ5AGX2VSL5cJrYMNBLYzVyOebMLtv361eTG31rVGGVjmNqHsEsLiG67XX1bWCjT83Xonkv0OZg+EsxOqhaK2oPORkbWxluTb7CDtWazu+46GsQ85cqupPpPiGoXWEoGywuAAb8c1X8d+f/AJcyqY2xyNDnNvezi0bfssRZ6wsFpCy5sDcWC1P9T8RE7KaIgfiNBsDkDfo/tfvWuka1RK6OpqZIgHBspA3Xbnl/Km0ZI3s9Fnpo7uaJLsDzY2dsPUQRZT/VT5j7qoopucklc5kvNtY5m0tdlvO0FV+mWS3XxTvq5IW0zZGNsQBrAao3A3HcstbOWxDTz4fIZZadjXX/ACjWjuOFt62etky5X3XPp2RvfAXiRp1yy+Vjv7MyLbrrWdZ/GnTPeJRHG9okaHFuvsLSL2SslbT6SWrlp56SnOuG6xY0XzH/AG6fW2JOkxFtXROFRT2khYOm4/7gGTmnrzU2LlfrmGIQyUrmlsjubkeHXBIzBI35fwkrbEvTw252KZloJCSWW/239XFpyPVdVKzHTeTrEGU882GyyO5yRoewOdkbZWtuNv4SuPcdFUuQgICAgICAgICAgICAgICAgrOkXvCP6Q8TkE/Q+76b6TPCEGdAQEBAQEBAQEBAQEBAQEBAQEBAQEBAOQQcC04xJ+kOl9LR81cOlDDfYxvBdZz46REw4PT12mUVJH0KWGFzySNthmT1bFueN31Kcm2i7saOIQ86RTxvimA1eg862YP2B71z6hesd8iiZBEyKJoZGwBrWjYANgU1y+vtBwHlRpxHpTXsMD7Sar2sa727tGd91zuVfx34+OR1cLmyCMsja45nUFgkR19Y3hw1JRkDa+d8wiYmIHl5DywNEdpALixb9lsrpHzVNOoCARrSlmzI2HH7hTW34xU8kbrOkbrl8L2OjbkbtF7/APeClszPWVpeaZst46iIjVLzfWZbY143dRQ+vybmaCqA9Hf0SbOPRe3f2FVJrNx+yzyOYJy9r3PGbwS1481uM6tasdVK5pEkwO/pC5K1MraYyPmDO5pDGWGRJIvsIP7IqN7C66SHnYy913AuY5uRsRYg9X8FZiua0qapfBJK2Q6zPZe7bqnZrdqyzTfUvC50LixzGujk9otdZocPZcDu2rMxawQveBrusxoIEhkFnROOxzgMtU7Lrfp+lp0Wkn9YaBgpblpAeAbc2e3hbvRHU2OzrHnEBAQEBAQEBAQEBAQEBAQEFZ0i94R/SHicgn6H3fTfSZ4QgzoCAgICAgICAgICAgICAgICAgICAgIPiZ4jgkeXaoa0knhkkI8y1FeyDTOOpkcSxs+qZC64F7i/7rvPi0jQubTVOMSudzU3obtTK4IG0DvBWavHW+TXCZMM0UjfMxrX1Lucbqm/QsLX69q5dfXPpcViRBxjlZwc02O09fC+xrm2cLnouaMzfhbcqnsdf8d/jjmIUTI2tl1iZDId3tZ7uAWSt7nrVYIXNmppHOLgdaN+4cQVSGfDHtFYIpi10TmuZe1tv/tYqN2c6j5Ka4s0ue12y2wfsQFNdGsYpIp2SRlplhBlLQL5/mFt+X8FbE2MccLoJC5rwIzZrwNhB2fysrPYzmN0uqJHEuZ+EGEjdx7Rs/ZZLis18SR+jwMDmlzHi4B/L1g8FcP/ABozjnDzhDDfaWi1/wD2iKzQzywQutrOieNWS4RjJBK1rWOD3NfrX1gP3RWvxrHOqXtvqlwO3IE/+0b6mMPp544+fndaG1napGu1wGRLd4Rsb9FUundHE2RvOi7Gl/5mn8vAjqKN1cNBTNLpPSMZKC9jgWsObXMG0A9W221bfie747uocBAQEBAQEBAQEBAQEBAQEBBWdIveEf0h4nIJ+h93030meEIM6AgICAgICAgICAgICAgICAgICAgICCE0sqzSYBNquLXyEMBHXtW8/Wz682YpAfS52kNDWgbBvP8A0ruuxYKWGWtw6iiYPxjEY2gZnXcdXP7WU3xUvj0FhVF/TsIo6K4JghbGSNhIGa5X642txYCCraeaNjSPAdWItbV0ruegLthO9p43H72Wyq5uV58xyiaWtq7CQ6uoxjjYMvkMuO3JM9dupsR2J4OzCqP8eQPqnAdCM7BbaeH8rp/HOxlwiSmpjEaujEtNKCCc9cbj2kcFH1cbeMUEUQbJR68tOQdV7m7jYEdf/wBTKppOhZCOems7nImF3HaWZdmRQYomhsTRI5rWzRameYDh0T2bj1LMZrG+NzXGANDXPZ+G8bRI3a0ntBy4ELMNrVkqRWMj5v8ADlaLObazSf8A2t+M3fGzKBWx2kjjgmFhYXb1bN6zW5pT4U6GdzamIkM6TnMksAAc9YLYfnEtTUuGSymqop3MfHe8RzN/8gqaqSNiulpQ4OMTHG7XNkBuLDd29S2UrWdJEyIRsuXEXY8jaCdl/PrVprFRNZDUvZJO2J5I1G6t7XNweodS3E7ldU5MaT0jH31xp82Nc1z2NAZ38brKd2Y7AocRAQEBAQEBAQEBAQEBAQEBBWdIveEf0h4nIJ+h93030meEIM6AgICAgICAgICAgICAgICAgICAgICCrafYnLhWjbp4paeMueGOdML5EG9gq5mq5m154ixOarnqZpIGf7hkJGRIOwW/wr/WOk9jo3Jk1uJ6QxhobzFPAJiHNAcDsA79qzrqsvkdqXNyEBAQcl0i0LxBmMVmISwx1GHun527PaAOebeo2H2VO3Pf8rlbqSVuMzMqmOl50l0gtfXbc5gbjbZ1qsay4PaomkwacsLJzz1JPsLDxH2GzqTGamaWGWB01DNDZ2t0xe7Ad5HbkRxvxW1cqGxtrZJHloBbdzLb2gnI34A2Us6Rlaxr4KUt9mVrnFu4u395BRlHxB7GzxEl4HTJF9YgXa7ttY9/BY3+I8xsm/1I1Y3tzkFvZPGw2tPeFlifrK8vqImsY0tbcPIY6+t5Hr3qV278fYkbzjZHGORwF+ckN3Ob/aVpLY+21cTal8zYmsdqgMbK27Xf+0zWfrI3J6ptcx1S5jY5Cyz2AX1SNn/0rZMLdjXFYKWJonaZWElvRyIPX1q8R+sYYcSpKau15uckYbkmzSOz/uxGTqOz8kumGA1U7cBw3Da2GqdHJNJK8hzLDO17335ZKLUWz+OuLGCAgICAgICAgICAgICAgICCs6Re8I/pDxOQT9D7vpvpM8IQZ0BAQEBAQEBAQEBAQEBAQEBAQEBAQEHLeVuqjkFNRXLn2Li0tuGf8geKvl04n9cbp6fXnkJD2tLg619gGz77B3rZ91c8rt/JTgwpaWrxEk60jW09tWw6OZIO/M2+yzqufd9dHUIEBAQfhAc0tIuDkQg41p/oJXU9FVYpQBjWxEPHNnpNaDfPsXSdRf6c59KpMVq2x1LxRVJbZzxkI5h+dttxO0biqVsTtBUVUj46ivcySrg/Dku0apaNl+3cetTdXG9h2BUuJ6a0NDXRvFHWOdq82+2sLE2v9tm0bllZ1UVpFovU6O4kWyxSuooZzBHUAXbe+s0ngbEduazWS6jqGFhiqI2Hm7SWDtzTtb2DaOzJa6NOppYqHEw90X4EzA4gbjtcW/zbtU1kmXWu+lfS1JcTeIjJ8QBFjsNuB/ngoVmMc0PM1N7AOHS1mbHDebbUhWRtS6Ns0Jij5p4JDr3AOy4H+Ml0kR5WSmw59Q2SCoddrTcPjcLgO7fy78+CGeNIRFtI9j/99tnADa8DL7HIFXuIzVy0Q5LTplgk9fHXeiu5wNaXwlwIIuc77RsXO1nXjsmhHJ7hOhEMjqR0k9bM3VlqZdpF76oAyAus1FW5GCAgICAgICAgICAgICAgICCs6Re8I/pDxOQT9D7vpvpM8IQZ0BAQEBAQEBAQEBAQEBAQEBAQEBAQEHCeUqr19LaiJ8zi2NoNyPZGrssuvM8dePisYXS/gy88CcwbE3sRsGW3atzxtegtEKJ+H6K4fTyROjeI7ua4gm5JOdu1cr9crdTaxggICAg/HNa9pa5oc05EHYUHnjlH5PjgGIiupxJPSVTrts3NshObTbjuK6c1flV/R+tMckkEo5wOZzYJzI4D/Cuz+t5tT9Fj0NFiUELIXSuheJG9O2Y/Lx+47FF9dLNdRw3SXBNMsIqsJqwylq6mMxywybHm1g5rj7W7ryUOV5s9RdfyaUxwCWpp4jHiXobGvibk18jAdY24kfv2ppz3VaxvQ0zaC4fjjWu5xrQ6eP8AsBy1u/b1FHSd+5VRlwqek/0NfC5k0YE1M+9nGMi+3e3+Excsa0lLMGGmla6ZzHXhds3X27rj9+tJ4VqyUrqevcYQwtc1oaHNsHXGYI2bd4yuticb0VKRJRVbYiyN7HRyRl1872sN9r8Ub/FlrORbSKoxhlZR4nRy080YkEkhc0xmwOrbeOBH3Wa4/v12bRXAI9GdH6fDY367m3fI4bC92brcBwWJ6u1MowQEBAQEBAQEBAQEBAQEBAQEFZ0i94R/SHicgn6H3fTfSZ4QgzoCAgICAgICAgICAgICAgICAgICAg+XvDGFzjYDNB5x0pe2bSKvmBMnP1Djt2HcOrP+F2nx2nxm0W1KzEaGKBpe5kge5urtBda/7OK2/E349FWAyGwLg5iAgICAgIPlzGvtrNBtxF0HEOUHQ2owGuqcYw2lthcjtabmj0or+0erpHLrV/p04sc3hibJUuYKsyskZ+FORq6rr5X4Z7e26yVdX/k+dh+NVxwjF6ISVLiQ6R0pjfE4bxnY377rbz/WddV2rCKGrw+lNPVYg+tDXfhvkaA4N3AneetQ5WtySnhlpn0742mF7S1zCMiDtCMVbHdAqHGMHoKBk8tO6hBbBOOk8C1rG+0dS3VTqxVxyZT07MQYKiZ7mc22je5w1ZRlfWG4gkjhZNXP8jVxTk2qocEfXCYTVVNYtjLbB8duk23EHZxTW/v1I4fyez1op56l7YGw3DWlt3PDgLm+47k0vcdMjjbDEyNvssaGi/ALHH6+kBAQEBAQEBAQEBAQEBAQEBAQEFZ0i94R/SHicgn6H3fTfSZ4QgzoCAgICAgICAgICAgICAgICAgICAg0cYq6Siw2Was1eaAtqlutrHcLb1sbPXmrGpJZMZqHxwsj5yQhkbRYNLuA3ABdo6JrQDEJ6LTDCozK1zdUMMZNhbMXvxzU9Vl+PRK5OYgICAgICAgxVVNFWUstNUMD4pWFj2neCM0I86aT6JT6K41PTBofBKGyUrif9wAWc23WP3F0eji6jjVvpaiLEom9OMgTX2u4O7diuU6nj0hgOK0+NYLS11NJrskYNa+0OGRB67qL44VIowQEAgEWIBG8IGxAQEBAQEBAQEBAQEBAQEBAQEBAQEFZ0i94R/SHicgn6H3fTfSZ4QgzoCAgICAgICAgICAgICAgICAgICAg5NylaRN/qsdGwkNpgQ8f3O3ns2DrKvl14jm084qpXAWD2NJ1hnnw69qrW1c+TvDKL13Y6pgjmPNy8xrbI3AgggcbKadfHb1DiICAgICAgICCuaa6NjSTAXwRWFZCedpnE26Y3HqIyRXNyvOlTUvpLseC0FrmSsIDsgcwBvIzNuFwrjt1dWzQDTKTRGs5iteX4RUOs4s6WoSBqvHVbIreprn1Nd/hmjqIGTQyNkie0Oa9puHA7wVzc32gICAgICAgICAgICAgICAgICAgICAgICCs6Re8I/pDxOQT9D7vpvpM8IQZ0BAQEBAQEBAQEBAQEBAQEBAQEBAQcy5Z4IKbRFtVHRB8wnAbKHaoicfzEfmJ2C+xbFc2uE0FaIgwXdrc4N20DM/uri5XROTesll0+w8Ny1myF+eVtU3H8LOjq+O/qHIQEBAQEBAQEBByblQ0ThE8GK0kbIzUHmZGhthztug/72t3Ko6c9fyuS4ff0QwyhzWGR0YY43LDvH/dhAVxUdj5LMbip4zgc0zDdokp3B2Tj+YcAexT1EdR1BQgQEBAQEBAQEBAQEBAQEBAQEBAQEBAQEFZ0i94R/SHicgn6H3fTfSZ4QgzoCAgICAgICAgICAgICAgICAgICAgo3K3hUuKaAVfMuAdSvbUEHeBkf2N/stjeXmqOFxqCWkgNs0X4Lpyt17kawqWs0gqsVfEWQUTHRxu4veBcfYD91PabXcFCRAQEBAQEBAQEGvW0NNiNK+mq4WTQv2tcP8AtihuOZ6S8kbJWT1OBzubK8ucYJDa5O0B3mqnS525LU4biWA4pHS18U9JL/zJae0H/IVyyt+upaJ8pc1K1lFi8j6tgA1ZsjJb7e1/Ky8n5dGodJsIxEtbT1jNZ2xrxqk9Wai81GYlljBAQEBAQEBAQEBAQEBAQEBAQEBAQEFZ0i94R/SHicgn6H3fTfSZ4QgzoCAgICAgICAgICAgICAgICAgICAg162jgxChno6lmvDOwxvbxBQjg8/I7pA/HRS0wibRMc4+lyvycCcjYZk23K5V67bo/gsGj+C0+G0+YiBLn2sXuJuXH7qLU1JowQEBAQEBAQEBAQEEXjuj2G6R0PomJU4kaDdjxk+M8Wnct1suOAY/gM2A41LCyRskIlIYTkQb5AjrVy11k2NuGqc+mAlDZqd12iS1nRngd6r6WOm6H6W0keFMosQqXtkidqMkkBtq7gTxGxR1z/pz6n+l5jkZLG2SN7XscLtc03BCjE4+kBAQEBAQEBAQEBAQEBAQEBAQEBBWdIveEf0h4nIJ+h93030meEIM6AgICAgICAgICAgICAgICAgICAgICAgICAgICAgICAgICAgIPw3ANhc8OKH9cK0xw7EcVq5pzRzulJfzjGNJ1CHHeOrvCvXfmzETRQSNpI5quGVkmvzb3PaW3yyvxuMj9k1WyoLSfHZqYRU9K5zmxuu+Q+0TuDv7h1qp0jrxKaD8p9dgMrYZvx6JzunEdg628Flkrn9eicLxOlxjD4q2jk14ZBcbiDvBG4hc8xLcQEBAQEBAQEBAQEBAQEBAQEBAQVnSL3hH9IeJyCfofd9N9JnhCDOgICAgICAgICAgICAgICAgICAgICAgICAgICAgICAgICAgICAg/A0AkgAE7bb0GhjOD0uN4bLRVLRqvGTgM2nikrZa83afaF4jgNW/nmF8LnF0crRdrh5q9XbqjQNfHOALg8FsR8dz5INJHQ1DsJqXgR1I1oi47Hjd98/uE6irPHZ1zQICAgICAgICAgICAgICAgICAgrOkXvCP6Q8TkE/Q+76b6TPCEGdAQEBAQEBAQEBAQEBAQEBAQEBAQEBAQEBAQEBAQEBAQEBAQEBAQEGpiWGUWL0T6Ovp2TwP2tcNnWOB60Ncix7kQcZpJ8JrA9mbmwzZO7NbZ91Wrln9YuTrQDEosV9KxCCekjppNYudlruB2NG0dZS1Vsx21S5CAgICAgICAgICAgICAgICAgIKzpF7wj+kPE5BP0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wDPj+kPE5BhpNIattHABFBYRt3O4DrQZv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EHjWNVEtWxzo4b82BkDxPWsa/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 name="AutoShape 18" descr="data:image/jpeg;base64,/9j/4AAQSkZJRgABAQEASABIAAD/2wBDAAgGBgcGBQgHBwcJCQgKDBQNDAsLDBkSEw8UHRofHh0aHBwgJC4nICIsIxwcKDcpLDAxNDQ0Hyc5PTgyPC4zNDL/2wBDAQkJCQwLDBgNDRgyIRwhMjIyMjIyMjIyMjIyMjIyMjIyMjIyMjIyMjIyMjIyMjIyMjIyMjIyMjIyMjIyMjIyMjL/wAARCAH0AfQDAREAAhEBAxEB/8QAHAABAAIDAQEBAAAAAAAAAAAAAAUGAwQHCAIB/8QAQhAAAQMCAgUICAUDBAMAAwAAAQACAwQRBSEGEjFBUQcTImFxkbLRFBYyNVNUc4EjQpOhsRVSwSQzYvBD4fE0cqL/xAAYAQEBAQEBAAAAAAAAAAAAAAAAAgEDBP/EACIRAQEBAQEBAQEAAgMBAQAAAAABEQIhMRJBA1ETImEyQv/aAAwDAQACEQMRAD8A7PRUVKaCnJpYLmJv/jbwHUg2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rekNJTNr4wKeEfhD/xj+49SCyU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3hH9IeJyCfofd9N9JnhCDOgICAgICAgICAgICAgICAgICAgo/KRpTU6OUFMyme2M1JcHSb2gDd37VsXzFN0R5XJYpo6PGHtmgHR50e23PaeIVWFjs0E8dTBHNC8PikaHMc3YQd6hDIgICAgICAgICAgICAgICAgwTVlNBI2Oaoije/2WveASmGVnQEBAQEBAQEBAQEBAQEBAQEBAQEBAQVnSL3hH9IeJyCfofd9N9JnhCDOgICAgICAgICAgICAgICAgICAg5ty00JqdE6epDR+BUBr3WuQ1wt3XskVzXnFj3U9QL/lNiAd3UrlxV8r0LyU6VGqpxhVTJrXGtC92VzvA+ydRnU8dSUIEBAQEBAQEBAQEBAQEBBGY/jMOA4LU4hM0P5tvQjvbXduatk9bJrzHiWmGIYhpFJX1U7nSyPBy9lo3ADgLqnTm+vQ/J/jD8a0TgmlP4kTnQuudtth7lNiOplWhYkQEBAQEBAQEBAQEBAQEBAQEBAQEFZ0i94R/SHicgn6H3fTfSZ4QgzoCAgICAgICAgICAgICAgICAgINbEKCmxTD56GrjElPOwse07wUhPK80ab8nNdovibc3z0MrtWGqt+z+BW6vdqU0NxjCsJxeidJrROhl6RJLgG9iqunU8eg6GvpcTpG1VHO2aF2xzePA9anHBsrAQEBAQEBAQEBAQEBAQct5XamWeCGhi9iFvPvHFxNgP5Wx0/xxwEjXxTUAPTlAF+G1a3/wDT03yXUbqbRBsrr3qZnSC/AZf4TpHV9XVSkQEBAQEBAQEBAQEBAQEBAQEBAQEFZ0i94R/SHicgn6H3fTfSZ4QgzoCAgICAgICAgICAgICAgICAgICCE0wljg0QxaaSBk7WUzzqPbrA5bbdW1Gz68par6atPOEk6wzO8WyKt0yu3ckeMO9KqMLc4lr2GRt+I2nuP7J1GdR1pQ5iAgICAgICAgICAgICDken1bDNi1VGXAlrQLgXsG9XG6134niiYRo5TV1XAYpHzVbnF7WEWuTkB25ZK/hZnr0Tg1AMLwakomgDmYg0gbL7/wB7qHGt5YwQEBAQEBAQEBAQEBAQEBAQEBAQEFZ0i94R/SHicgn6H3fTfSZ4QgzoCAgICAgICAgICAgICAgICAgICDDVU0VZSTUs7Q6GZhY9p3gixQn15b0xwp+C43U4dLYy0zw1rx+Zu1p7j3rZXfdi1clVbbSGjczMuk1H57i0iy6X4jr49ALk5iAgICAgICAgICAgIPxzgxpc4gAC5ug8447ihkxqrmJBL3OudxOf/fsqj0c+RMcnJ5jSykdNFrAnmxf8riDZV0nv2O7rm4iAgICAgICAgICAgICAgICAgICAgIKzpF7wj+kPE5BP0Pu+m+kzwhBnQEBAQEBAQEBAQEBAQEBAQEBAQEBBx7ls0ZDqeDSSnYbx2hq7bNU+y4/fI/ZbFc1zLQbFpcD0rpKgOaGNlAeH7LE7fte6u/GvVjHsljbJG9r2OF2uabgjiuaH0gICAgICAgICAgICCl8oONSUWFyUcDy10sTucIyyI2XVSL55cQhibNQyVkucz5SyME7csz2BU6V1zk50aLBHjdRsDS2nbxvkX/4H3U9Vz6ro6lAgICAgICAgICAgICAgICAgICAgICCs6Re8I/pDxOQT9D7vpvpM8IQZ0BAQEBAQEBAQEBAQEBAQEBAQEBAQR2P4a3GNHsRw1xsKmnfHfgSMv3skbHkWroH4bUNEs2tI29wx2wjgf+7FWrzHRuSjTivj0po8Jr8QcMOnY5kccrrtD/y2J2XOSzGX16FWIEBAQEBAQEBAQEH44hrSSbAC5QcR050mmOI1BjYx7eldr8wGbL27u9XPjvzPFRoHUVVVxNMog3OY4dEX29gJ+60r0dgcIp8DoomnJsQtlb9lF+uNb6xggICAgICAgICAgICAgICAgICAgICCs6Re8I/pDxOQT9D7vpvpM8IQZ0BAQEBAQEBAQEBAQEBAQEBAQEBAQEHl3lR0RfoxpS/mnufR1utUU+sbuBv0mnsJyWxcqoYY2aZ5ZA4ieEc9DqnM2sSB17/sqHpzkz0y9cNGw+oe04jSkR1AH5v7X26x+4KmxNXVYwQEBAQEBAQEBBB6XYj/AEvRuqqNYNdYNbna+fldbFcza88YzUGQGV5AlqXazr/kjbnv48Fuu18TOhuibcdxLDaee7SX+lzC2yJuwE8SVXyIvj0UAALDYNij+uQsBAQEBAQEBAQEBAQEBAQEBAQEBAQEFZ0i94R/SHicgn6H3fTfSZ4QgzoCAgICAgICAgICAgICAgICAgICAgIKlyjaMM0o0RqqdkDZK6FpmpXXsQ8bQDwIuLb0bK8qa01HUsnhLmSxu1hxa4HZ/gqpVLhohpdPovpTHidHqtoK5wbVQE9Ef3DqsTcFbYyx6lhljnhZNE9r45GhzXtNw4HYR1KEvtAQEBAQEBAQEHMeVrFQaCnw2HpOkeNbgL5A/bNa6cRyOsLcUxea7/w2FsTHE2DWDaesn/CT11vrsfJRROdS1+LP9mdzYYss9Ru9V04910dQgQEBAQEBAQEBAQEBAQEBAQEBAQEBAQVnSL3hH9IeJyCfofd9N9JnhCDOgICDBWVBpKKaoEMkxiYX83ELudbcOtBwLE+V7HteSSGoMTCSGsbG0auewq/y6ST+t/R/lorWuEdeY6gk5iWzD9iMr9qzG5K67o9pNhuktIZqGXpstzkL/aZ29XWsxzssTCxggICAgICAgICAgICD8c4NaXOIAAuSTsCCizcqeEMreagglqKa+r6SxwDSb22HO3Wq/K/wteFY1RYxEX0sh1h7THCzm/ZZZibMcb5bNCRHOzSShgDI5bR1fNj2X/leQOOwnsTVcuP0sg1nwyG0cg6X/Fw3/wDdySt/8d55GtMGz0I0XrnWqqZpfTvc+/Osv7I7P4Sp6jraxIgICAgICAgxzzNp4HyuOTBdIfXB9J6bEq2trajnonB5/DaMjrHh9ie5bXok8VbAMHqK3SKDCbGOQjmmXzDXneeNm3KqeRFuPTWF4dBhOGU1BTNAigjDG5WvbeocrdbaAgICAgIPiWaKCJ0s0jI425lz3AAfcpgr02n+isNaykONUzpnO1bMJcAesjILcblqxse2Rgexwc1wuCDcFYx+oCAgICAgICAgICAgICCs6Re8I/pDxOQT9D7vpvpM8IQZ0BAQEHEuU7k4kiqpcbwiB80E79appomFzmPP5mgflO8biq56V9cZmpAx5cNdmfsuGYVWaTz4v+iGPR6MxUtaKl7ps3FgbkWb2k8Ex0zZ6vUHLOKh+rFQ0wsNj5y3W6hksvKfzq2YJyiYNipMNRJ6DUtF3MmI1fs7YVOMvFi2tc17Q5rg5p2EG4KxD9QEBAQEBAQEBAQV3Tutlw/QnFKiH2xFq34BxAP7FbGz684YZV81VuIfqMcTrNJvnu7Qurq6TonpWaGqpZJY3mEnVe/IXG/zt1KOvWdR1bFcMotJcCmoakudSVcYuWGxttBChz+V5N0rweXR7SKswyo1ucp5SA8j2m/lcO0WPeti7ZWvg2LVuGYzQ19E8NqqV943HMZbjxCpn16y0Vxo4/o9TV0ga2pc208bdjH7x2bO9QmzE0jBAQEBAQEFN0+0gbhdFFTskaHSEl/EC2Xejp/jn9cgpcZqMTxZpiJaNcXftEcbciVcjrau2gLqbFdL5J5YGO5iIvp5Lb721u5b059/HW1zchAQEBAQVnTLTSg0Owx08/41U8fg0zTm89fAda2S1sjzfpTpzjWlNWX1tU7m/wAlPGdWNnYN/aVXkagaV8z5AyJpLy7o2FySjZXrfQ2jr6DRPD6fE3ONW2Ia4cc23zA+yipqdRggICAgICAgICAgICAgrOkXvCP6Q8TkE/Q+76b6TPCEGdAQEBAQVHSjk6wLScvmlg9GrXbamAAFx/5DY5NrZXN9MeTGfAcEZW0s8leI3ESAM1ObbudkVcrpOnLpQ4O6TdYDefP/ACqT/WdlVO0N5hkgIz1drf3WVUtT+F8omPYLCyClqZIhGSRGbPjJO3I/wsZY6DgvLPOYtbG8OiZrt/BdA7V1ndYO4rMZ+XRNGdKsN0pw/wBJopQJG5TQOPTjPWOHA71KbMTiMEBBgrKyDD6KarqpBHBCwve87AAgobOVvDDUvaaOUwEjmpGvF3NO8g7OxXOKr81dMJxiixuhbV0UuuwjNpyc3qI3KbMTmN9YCCncqbXO5PMT1ASWmN2W7pjNFc/Xm+ovzLpGZuG3LP8A9K46dPjC8VraCZz4ZWsjFtYOaCCPNb4ydO9cmGnNLi9McKqq2M1rDeJmrq6zeA7OCmxHSN5a9E4sRo6bHWBjZqcczIRkXtObe22fep04kv1xtstBT4fE+On/ANQzp88DcjO1ls9dfOV95O+Ut+EYoKLEdVuGVDgHOA/2nHIOy3biliOvXoJrmvY17SC1wuCDtCxzfqAgICAgIPP/ACpYu+u0hgigJIEpLBsvYWt2KpHaeRGYlG3AsCgwenzxOu/3SNovt/m3eV0YvnJLh5ixfF3uaXejRx0zX7gbXIAUdJ6dXUIEBAQEHP8ASflNo8LqnUOHM9InBs+X8jdxA4n9lUjpzxrl+ktPXaT3qjKXTO9t7syDuA6tyttn8UJ2B1UErY5gRI72mgX1RwPWpxn5z12nkv5MjSSQ45jVPqltn01O/aDue4fwEtTa7IoSICAgICAgICAgICAgICCs6Re8I/pDxOQT9D7vpvpM8IQZ0BAQEBAQCARY5hBXK/QLRfE5+eqcHp+c4x3ZnxsMlut1D1PJDonU/wDgq4872ZVOse9P0fqoLH+RbDDS87gslQ2SPpOp3yXEw4BxzaVuqnTidfO6SR1KI3MbG4t5o7iMrdq1utvBtIKvDalktPVywVMXsTMdZ1uDv7h2o367XoJymSYnURYbj5jZUzm1PVMGqyV39pH5T5rLInrl05SgQU3lSlMXJ/iFtjixrhxGsFs+t5+uBYY6Ih8YeHxuPsnJ8Z++0LtHSVeNCcSrNH8WMhnZLC0hskbPzRE+0BxH/pT1NZY7nDUQ1EbZIJWSRuFw5jgQVysxz+MiD4lijnifFMxskbwWuY4XDgdoIQUuPko0XjxCWqNPO9kmYpzKebZ2b/tdNV+rXFeU/ReHRbSl9JQxOjoqqLnae+Ybc2c0HqI/dXPSVS6KtqKStimhkc2aJwLSDY5dazWy+vRfrLh2nnJ3WMmlZS1bYOdaHHMPbmHADM5ixHWpbll2PPMbzIKiFoDQ6NwAB37QFsVu+MLQRRMrGE9F/NPH2yK1E+PV/J7jEWN6D4ZUxuJcyIQyX3PZkR/ClNWdGCAgICCI0mxH+l6PVdTchwZZpG4lbG8/Xmo139S0qGITuc6kgcZXncAM/Ja73xu4LUuq6+v0rrnFsUOtzYtvtlbrzA+6q1HrvOgeB/0PRWlZKCaupHpNQ53tF787HsBsorn1VmWMEBAQc45RtOWYbC7BaF2tU1DbSTMf/tt3gf8AIhXzyvmOOSEy1UjixwNs3HIn7n+VVdIt+hWBV+K1YjjdzbM9aS17D/HYpvh1cdXwfQfBcIe2YU4nqQdYyy9I63G3FTrletWRYkQEBAQEBAQEBAQEBAQEBBWdIveEf0h4nIJ+h93030meEIM6AgICAgICAgICCg6X8leD6RCero2tocSeCecYPw5Hf8m/5Ga2VuuA47geIYFWvocXozBMwkNltkRxvsI61flip604qmrpi9jXBzSPYLrh1t7TxHepVHV9BOViamY2ixp76ikAAjlveWIDbrf3gd9gjPzrtFDiFJiVIyqoqmKop3+zJG64KlHxEab4XPjOh+I0VLGJKhzA6Nh/MWkGw68lsOfrzRT0kkVQ6op3yMkif04je7e0HrVyuuNunxOaB/OCQRzC+sQNt9/8X71UZq26K6V1dLUOlhkLImkF8X5X57uxLGWa7jhmK0uKU4lgeL2Bc2+be1crLHNvLAQVjTjQyk00wb0SV/MVUTtemqQ25jdw7DvWyjyziuF1OB4vLSYjTPjqKd5ZNGHapPBzTwO0FaqfVswY/wCh16eoDXsGuxzhqvZffw+4uDvC5Xx6pJYrbWSMxfXcwaznFjmtFrl2+3b3XVyuVmXWLC4Q+rrMOku0SMOqDuI2Kk8zN10PkV0nbgmPVWD4hUczT1TSWCR1mtlb/FxcfYLMTmrZpjyxMwqtFNhEMU7Y5QJJnuyNtoA4Hip1s482o3CeXWZzmjE8Pic0npugJBYMxax252zWn42OvYRjFHjVDHV0kgcyRusBfMC9v5RFmN9GCDm3LFjUVHgMGF84Y564uMb72b0RsJ+62L4jzrUyVVLTmknGqHO1tuR7OO5arrfiyYHVmpdg2CtjfPG6rZJPEwXMvSHRSltkerm+yOjq5ezw6lLk/UBB8ySMijdJI4NY0Xc47AEHMcf5SoamqfhlDzkcb7sfO0Am2y44fddJyucuVvc2nq+fA9LqASWta27Bnk5zj12Nt5WqxKaPYHXY1XsiZrySyOvJIeO/NLcbuO/YHgtNgWGspKdjRbN7gLazuK51yt1JLGCAgICAgICAgICAgICAgICCs6Re8I/pDxOQT9D7vpvpM8IQZ0BAQEBAQEBAQEBBGY7o/hukdA6jxKnbKwghr9j4zxadyErz5pfydY1otNK9kPp2EbW1AZmwX/NbNruvYq+unPSj1jXwzE6pZr5hzTcE7tmw9afG9bFt0Gx7HcJe+elq5RSFwdOxtiHgHgd/ZtStyWOx03Kvg9VZrYZQ82s4kal9+e5ZifwqeJ0dJX4nPWRNYTVFzugB7ZzF+0jas3HWRW8c0dM9OaujZaQxtda19hsRx6rdS7c1HUa9EZcGpGUrmtkleS6RpGWtubcZ2tv3FbWfxKYbpFLDKZ8ImkgqWAa9M919ax3G+fVfal9ZZF+0Z5QHYnLTekvaYpHFhIbZzXC4zH2UXhl5dAgmbPAyVuxwuFzQyIOWctWjuHV+AtxN1RTUmJU99QvAD6lmQLOu17jh1LZWxwnB8Xlw2UxgufFrZsfsPWDuKzqOvHVjdxqCSpiGI09nM9p7mjVkYesDaOsKZfXTubNRlRVPbV0+INLHSOtrauwkcR1rp447/WWtlDMXZXRvu11pAevf9/JFX/bPpM2CSoZV0TCymq2iTPiMlnjf8nzxCRiV51WuANrWva6fHOa6vyK47X0WlDcKqS9tHVNdqtOwPA6P+ctiFleh1iBB5z5bMSNdp0yhD7xUkDWWkcdVr3dIkcLi2aOnLm7MTnjYacFsketlzrQ4gdV1f8Zvq/clFJNXafUpgpKeLmGmSV7s9Vo4Didnepqrcj0sschB8SysghfLK4NjY0uc4nIAIOQ8oOnX9Un/AKFgcgexr71E4PQtb+7+0b1c5x05ijPkp5420Ebhqvf+JI3N0p3WPBX+lzlaMC0cdjFfFQzNLSwa2rlZm4XCncOuo63gmjlDgUOpTM1n75HDpFRa42pdYwQEBAQEBAQEBAQEBAQEBAQEFZ0i94R/SHicgn6H3fTfSZ4QgzoCAgICAgICAgICAg+ZI2Sxujka17HCzmuFwR1oOKco/JZ6LC/FdHqfXp9bWqKFo/2xvczfbeR3LYv9ObVFS2gbHS0jugCJLSG4df8AkLZV/IyU76PEpfwql1FWZB8D8w53UTu6itJ0lGy4vgJE72F1MxwIkZchttocNo+6mxcq+6N4hQYvUtpw4BjiHlmtsDjnbq2rZU9t7T/QmSOnZiGDDOMg6lrlpGdwfPJVz1tc51rmVbTNxGn/AKvhlQY62ButJThuq5hBzy4K6p8UmNwta/EGOZE+U2ngG94z128AVOj0fg9REzRqiqJJWc2Kdr3Pvlsuudc7PVfr+UnCaWF5jjlkmD9RrCLXuMjdb+VTh550y0rxXSDH5Z8RIa6P8JkbdjAP88SnxvxXRMSNtxfZxKJ1v0GLz01mBrZGk3DSd/Z/hTeV89/xjljZUzTClpnNjeS8MaMozwHUthfWrLE+ONglf0Nw2kdqrEEtQ808cWuS1oyBN8lOKvXmNYEnYtRq48m9RJFprhJdLJYVDdRrSSeuwRc+PWalzYqqpio6WWpnkbHDCwyPe42AAFySg8aaQYzPjePV2JzuDn1Mzn5G4tfIdgC1SMZqaw1ybHeDsQn13bkFwZ7PTsYkAIcwRNcRnt3HsCxvTtqIY554qWCSeeRscUbdZ73GwaOJT6OYabcodBWYXU4bhspc2QastQTZurlkL8c1c5x054ckkqPRGPpaFmu+TpyTOBBOeyx3Bba6Zi36GaOS107HtaXyvOWszJoG3/uxSdXI7hhWEUuEU/N07BruzkkO154lZa4W631jBAQEBAQEBAQEBAQEBAQEBAQEFZ0i94R/SHicgn6H3fTfSZ4QgzoCAgICAgICAgICAgICQcr5ReSqDGI34ngcLI61oJkpW5NmG3o8HfsVsVricNLCyR+H4zHLSTNJ1ZpGWLbbnD/KrVcpI12L4DK+Ln21tMWAuEg1rstkT9t+YRXxsw4lDTvjxTCAGvY68tETazTt1RwvnZYryu+aFaTUuk+BEh7XSwgMmY7aARlcft9ll8+OPUyuRab4HSYbpHWVWFYkxpLiObdlq5AuBOwtV75i+OfHPagU0NTLO+cyTHNkbB0b9Z3pPhfFhwTTevgw6ejnq5TCXl3NX6IHZ2pcbzlRuKVcstTK6R7vxWNe12tmDuNlnrbVeqSZdZziSQRc7f3WOdrUOSxL9Y6zgdbV67bFuibhAroWx07Z3yAfiVD26rWAbh5nNZrrz7EdVQSQCxzF/uO1bqepj8Yxk8FuaIkbse3Y7qPArGZsfsNDNJM2O2rnt4LdJzdWfCH0eCV9HUU8z2TskA19Ya1wdwG7tWrskj1e2VophNI4MbqB7i42sLXzUf1xee+VblR/rhdgWBSyCgGsyqkAtz5vkB/xyv1qsxUckfYPFgbcQVja2MLoJsVxWloKcF0tTK2JoAvmTZEvYei2j1Poto9S4TTnXEI6clrF7ztd/wB4LC3WHG9MsB0fo5KiuxKFuplzbHazydwDQtk0xwzSvlAxnTl76ehopWYbC4SNhiF3E22yO2ZcFcmNkVmCPEjM1s1DMXnMExaxJ4jcrVNXTBdG3V89O2USvqG5FgFi0/8AK65103x2vR/AYcEogxt3TOA13k3+ymuPXVtTCxIgICAgICAgICAgICAgICAgICAgrOkXvCP6Q8TkE/Q+76b6TPCEGdAQEBAQEBAQEBAQEBAQEFU0y0DwzS+lc6VnM4gxhENSzI33Bw3j901srgtfRY1oo+HDdIMMl9FuRDIXDWYd5jkG7qOXUq115sQGJQRQVTKmimZqG4bcWz6xx6tnBZpZ/W/gekdVgrpsVglkhmnaY2NY7J1tut1LcLZiVxXGYMapopvwxI60ko1swbWOXBOl858UipfzMmq0uLQ24N8tuVvskrl3MYqNrnyuDfZ2u7Fv9TzUhI500d3NGRIFvzN6+vYqxtaT4i2+texOWW8bUsS1Xss6wWYMoopiA61rgOHWDvHcswkSNBVNp5I4ZZS6Jr82D2bb7rLy6c9Y2KzFqerYXc00lrSQ0DaSch1DeexRi/1K2aNtPTvDHR21nNbIb3AG2/etbMWWgoMMxaoLZY2Cpbud0bG2diOPWrVjBiejtO2mLohCxrWANLbhzSP7s9mwXRFmujcqOlr8M0QwOGN4acQDTMGvs4R6meW9tzn2LI4yZXnUtDXODjcDfx7Epvr8uS0gNFnWFt+SxrsXJRgeE6P4UNO8dqnQta98NNG6O4JItrDeTtARmJXSvluimjnwzAKZ7XyPMfpkpsAy2ZDdod/G1MbOcrkkNRBPXvkr3klri+Rlrl/UD3KtVJLfVjw3F8YxWpNJhdKymph0RGGANYBuz/e/Wjd9W7RaDFsTxg0FHLFOYheWdsQEcWefS3m+WQS3G2yOxYHgkGC0IhYGukJLnvtmSTdTrjbalFjBAQEBAQEBAQEBAQEBAQEBAQEBAQVnSL3hH9IeJyCfofd9N9JnhCDOgICAgICAgICAgICAgICAghNK8BwjSHA5aXGQBTN6Yl1tUxH+4Hcm4SvMVdgtLhMxe+uZO0OOqzYHtv0c0ld/zk1C1E7qlhJc0aty1jG21epXrnfWCOYR2kIaXNsCOLeH8LLCXHzPI6aKLWde181jerr8o5RC97h7X+FUTG/TyfhucHAscM2n+f8ABXSGkrLwgFottyyI7Qtw1j/pVTPRGqip3uh1tVr2m4Ftt96nNZlfdS91O3mnyNky6Ij7M+wLcwtY4ZaU0RY6nAluSZi4nWHADcst8Vzn9fQpwXDVaQLXJOS52On5jKJhCXsuS4t1DntCYrcSLTJrumaRdwGsQN+zbxVSE1a6LEqSupIaPEQyGoBsyqbmL7ieI4hbVI3TWlxatjbFVt1jRxjmrG4Ee/VO9t/5CnMc+uVJhw2pmhMkLY5mtF3Ma8awHZtWZrn+cqYwzC6Zk0dXV05kpWuu+J0mqXj+0nd2rK6znx96XaXT4/WsZExtPQQMbHT0sJPNxtA3Dj1o524rj5HPs8+1fPPakTtqQvHVuZNGwc9G0a8d8pAN99x6lVqpN+Lro7QYrpXiUGFnnIYSLuiZrNa1u+5H7krNXdz16A0a0cpdHMNbSwRxh/5nsba/BZa5W6mliRAQEBAQEBAQEBAQEBAQEBAQEBAQEFZ0i94R/SHicgn6H3fTfSZ4QgzoCAgICAgICAgICAgICAgIPxzQ5padhyQeXOUzRnEcAx6d07Q2kqHl0L2D8NzSeH5T1Kvq91QWOdE4OBINskTPH4XFxJ2klaPsuswttcjLsUqY9VwzIt2rU1kglfE8AZX2XVc1iy4LQRVc8U1e4NpI39IuNr2F7HqyW3r+OvPH9qQxrSillwxmH4awtYB0sgBf/wC/yt58h1d8Uxjnio1n3Lidts9inbXOTFiwKJrZJK6o5suaNRrTGCDla4GwEbc1sduOX7WN5h72GSN7GeyQbk9tlNXfEfL03l5d0rZHck9R0tmhb2TUeJMqAXZNLW5WuP8AFlcjeKjcTmZFWsEURhYADYXGfEqb9Xq54bKzEcChgxVl45S4U1S0Wew8Os9W9UyeqbX4C1lQxsEjIpg5wNyQyQcWu3dhUVl5QeK1c0kXNvfqkOzaTtysP4UpuxDWuQBfZvRxZITaRti1ue/YU1XKx4Bo/WY1isNPR08zZS7V1mEBt9u9ZfXSST16X0O0Vj0foGPlafTnstK4v1gOxHPvu2rOiBAQEBAQEBAQEBAQEBAQEBAQEBAQEBBWdIveEf0h4nIJ+h93030meEIM6AgICAgICAgICAgICAgICAg53ywaOHGNE31sIh5+hvI4vBu5m8AjvWxXLzJPFqOJFtu45fbqWt6nrCy10S2aZ8QlDKgXjcNXW/t4Fa2N+Klo4XiWUSVOq67omt1WEX3kZrYqT1p4nKZsRlnGqQTcags0dnDsWdI6zfH7NiM9TEyLWIAFrDesXe7fH7Awau6173W63mNtjYhIwuYLXIc3ZfrWytyN81UkTZJKQ6sF+kA69yON9yo3I0Xu1n3lBD3nWuABfsWWMlfBEs1o27L5DhYLI2+rjgc0NBgdVC8tZJIQHO1iSDwy+yqLiLoIHY1jEFOSQ3MySNaTqt2lZ/RZMbqG008UtA5+pG7Ue0t6DgAAHdfbuVdeRsaeIyelUEhL3OjebSNZ/wCN249RKiqrn0xDZJad1zqEgC+8KHC31r6pJI4utZE5q46D6BYjpjVvjpiyGlYLy1D87dVuKN+PSOjOh2FaMYdFT0tPG+YMAknc3N5G/q7Fib1VgRIgICAgICAgICAgICAgICAgICAgICAgIKzpF7wj+kPE5BP0Pu+m+kzwhBnQEBAQEBAQEBAQEBAQEBAQEHxNEJ4JInbHtLTlfaOtD+vL+n2gtRovirtWnlfQSk8zMQBr8QQN/YqdPqgTRGKQtJB4WKIsfJJIvfdbYtZG3holNZG2LpOedXVv7V9y2Ln194rG2KrdDE68PtM+43/x9krOmpEbOH7Ka2M7TqdaK1nEgLtcuudlr/yspqSwiqpmTGOSOLpOtd7STb7ZZda6cq+pHGtHhh+GwVVPMZA6/ONsdYG92kDhZVU2WIemeGTskdrdA5Fqn43mt/09r5uaeLxPYLAnZtz7VtbOkzgWIOwrDpqljA8yCwcW7hwG+6eRcRU2KzzzGE6zhISSGHPWPD/Ky3WfrG1QQYrLT1VPTa3NvAbK537ffrWX42eobEaCWqjjmleBUuZqscGBrXap1dU238DvUufXOo+goaiSsbBzV3awydlY33piZsepdCaCj0V0VMVRX0Js5088kTmiNnHPfa21Ynq63KfTzRmqhM0WLQGMEjWNxs2nszGfWmVmJCTSPBYdcSYrRt1C1rrzNyLtg7UysxnkxbDoZWxS19KyRxsGOlaCc7bL8VhjGcewcEg4rRXF7/6huVtu9MPdZY8ToJY+cjrYHMvbWEgtfhdG5W0CHNDgbg5gjejH6gICAgICAgICAgICAgICAgICAgrOkXvCP6Q8TkE/Q+76b6TPCEGdAQEBAQEBAQEBAQEBAQEBAQCQNpsg5jyvULK6ipm1FY6GnAJDQwvaXjeQMwbb7KovhwKtpGx/he232o3MNw4cUVYiXsdFIWuF7bUc/wCrhofh8dIKjFquLW5tmrC12QBP5iexXJjpIhKiimxCsrKxrP8ASwvsX3yJ3AHes/8ApNnrW9FJhbucAcj/AApv1WNZzHBwF8+vJamvpxc2xttTDX3HzntBre/Mda30lxMtxuukgZTTVb+adbab2W6v9a1S9kM73RuDweB69yaxrvfG0hxJub2IK3UVux10jo2gFzdUDmxrDVGdrrL6udN+ldDRSc9K58k8TgWtFiCd/ZxW54qN6lxKsqqsujfa7uccwCzSb5ZDcptdY2MQw51dTmlgc1vNymVjhmLFuf2upZ1Nitf1Gr9KNLM1j3NcAbNzy/lba5b/ABGVOISzPLbuEJ/8QedUjrChFvrW52Vtxzj23FiQdo4Ktqa/Na7TrOJO0HPIrPWvrnHE656RG9zjcIStiAulq42xtDSSMt3aVtiub6nX6QPrXCGtqnthgd0NS+qd17D+VP5sdP3L4smE6X1dKGNwfGKqGSM2ax8+u17f+TX7fsqxlnNX7R3lj13im0ipGxOGRqKY3aDfe3aPsn51zvDp2G4nR4vQsrKGdk0D9jmn9jwKn4izG2gICAgICAgICAgICAgICAgIKzpF7wj+kPE5BP0Pu+m+kzwhBnQEBAQEBAQEBAQLICAkHw6WNhs6RoPWVuUaxxXDxtrIRnb2kyt9fMWM4dNO6BlZFzjdxda/YsymVEYzpPFTRSNopWvqYngOYfZcN4v/AJVTls5aGLaRV9RQubSxU8LHs6Zkku6x223D7rfzI2cqBW0+HSAGqkmhe32Ha2tbsJ3fsq10kRNVguDVjHNbVNjIzDmt6OtxLdo6++ynNarc2Auo66B8pop4r7I5NYP/AM3WyJsbtbA/EHNpHVrGwQt1jEyzQG39m26/HiFOr/Pj7c+lZQGFphbTNe22o7Iu2C9+tbLh+VXbTtZPJSuY6KRpD2sdlrcbcVlTPqOkbaQlwNydpTUWes8VmM1jG03yBvs67Ldb4yQ1DRZj42uBFjrZprZjbqaSn9Hkq6YujjadTUfn0iLkdiqFiKe8bWgtG4Dgtc9bVLRNqLelQvsc2ublla9wPzBVOWMrY4IGsDmuLCDrADbwz4rLFcvtsjGZgOLs7gjMjr4qK6yxO4ZOx8sZbC0z7HOcDstYZcetPrpOozPeTI98JDXAWa45Xtv+/wDlT/Tq+KZBLPTVszXtLJw57XB20E3Fv3Vfx5t9aLYy29+jtGYUWmMopegyQkDWsR/kIr8z6kPVzFalnO0mGVsrCb9GB5Bz3G2eSJsjSkoKqjefSaOaO1w4SMc0jv3rUx90zA+oDWANJsNUkWd/3hvS1cnqzYXgDSKhz8FqMQZCNd3MlwLG/wAEdazV5I2qdtLzTBSc5TxlxvDPG3PhZ9rd6y1XONvEMNL6GGeIxR1LH2eC8RuI6wdh/ldOWdRsYPj+L6LPdVRSmIzOORALJABmcsif3U9M/M/q6YNy2Q1H4dbBEXge0CY799wsReOascPKrhRP+ooa2NhNmviaJWkW23aUw/47/E1Rac6N1xDY8VhY85Bk14zfhmmJvNTTK6kkIDKqBxOy0gN/3WMxsIwQEBAQEBAQEBAQEBBWdIveEf0h4nIJ+h93030meEIM6AgICAgICAgINTE8QgwnC6rEKknmaaN0j7bSANyDh2M8p9dj2q5j/RaW9uYhlsT1ucMz1blUjtJH3gWm9bFP0cSlFgejPNrgd4/lVhZK28c06xSppWtbXMF99O/V1u3dl2pIz8xE1GNYzU0rDNiXSB1tZ8gLnC2zgVSsjTqsWBAjnqXAHMsvl232tWUiNfiNKwN5vFaiMAGxOer1X3jtWa1s0uNwuqImCunqBrAEBvRvxzzCGxuYviUsjhHRSVchIALQ8uOY2XtZViWkzBMUmZzs2IU9G4DYXXNusDJPyy9VhlwOJo52bSWnBaM42i5tusFuGoeqioYaV0sGLNknDr826Mg9o4FTTUPXSTGGnqXOtJIy0jjkXZ3BPHtU/ll6r6ocbmom6jmNc3WuQQDY8QsxvP8AkbVeHztgxCOQPgfm3VP+24H2SN3bw2LFffUgzC4sap3SU7v9UDrPB22P8kW3JMV9QponN1myO5pzDY6wsbFUizH7FTwkNL5DZ3AbOsoY24zEykeXtZK5rzcOcct1wFTZmNeGQT1MIEYDR0ejtPWqlckr/TqiCndI8OdTjNlnAEEnaBttx3KtblRbah8TjMxrWPabWvc9ue5YnWehjM9TZ4Az6TyfYvx6lFjrx/6uscuG6NwSOfUMne6Aaga0F7iT/Gy/astnLpm1Civo6yCYVbhE14zs2+3q7VP61VR+IxUdbr1EUoNadVuuG6oksLXI3HZ2rf1HK8MFHgNbWvZHUMdFAXNEk4aSGAnbYbSsvrMs+vR2A6G6H4RDSQw0OGSVbWA844Bz3usLuAJJ29yxzurgAAABkBsAWVOsctPBOCJoY5AdoewO/lCI2TRfAJXF0mC0DidpNO3P9kbLjfpqOmoohFS08UMYFg2NoaAPsjLdaWJ6OYVi8HNVdFE4AWDg0AhFTqxScY5JIKikEeGYnLA9uTWztD2W/lbLip/k/wBqziPJBpDW0zo3VNGA1o1WRSEBxA25jIlLW/uKpiWgVbhcLP6zh9XTk5NrImCRo6nhpPfkpbPzUG7D3Ur3RCqieGfmjLgRwOqSCN2YWyVT7e/E6aTWMjpG6t9excHD7jNVjNZKesdVzMJpgyRpAuCY3E7hlkFp46zgmn2J0ETKepo/S4WQhrS14a5rhuN87WT8ovMXGh08wOrZFr1Bp5HnVLJW2se3hdZ+aj81NsxSgkaHMracg7PxB5rMplbTXNe0Oa4OadhGYKxj9QEBAQEBAQEBBWdIveEf0h4nIJ+h93030meEIM6AgICAgICAgINXEqKPEsMqqKX2J4nRk8LjajY8u41o/XaP4tNQ18TNeM5OLTZzdxFtoVx0nrJRVL6eMMZBCX2NyYt3Xc/ytUyyk0tKaipEDIH+y8wBoJ4NyuT+y0txtUWA4zjNLHU4bSVE4k6LSWlrT1cP3TYm9NscnWmj7kYeY3FofqMeNnaTmepLYydPifk60xZ0XYXPJlfJzDfdZTsL01ZtBNMsPqWVD8JqQY3Bx5kNI27Oit2Gxlr3Yzgxk54yUbJQLOdS2kI4ZjJVLG7KhxLhlW4vrayfLMB4ue8b+5V+mZGyKTRpsovicMjLXcNR7ndhtkFmniKxJ2DCB7aOCoM1zqvLdUdu0qPW3L8aeLzmTDMNpXXHNQa5va+ZOSXosQj2tBb0iDa5HDqU6543qOoLaGoiDXatwSBsPUt/jpOv4mqTncLhw3EDUtiFQx2sTezSHEA5bAsipcTeOYY/EqaDFdaMyyMDKiGM3Fx+YHZYravzpAPYzDXOjfE2R/5S9v8AHkkL/wBWgIpKmUOLtXWcOh+yrHL+pvDKRr8UBfButJqsJY0jfcZ2RckWKskjdUcyyPVaIh0hY3Otvvu2KtUqNdRGOS2oA8uLn9LIZ/stceuWKJ0MTCGfi6pu0gkOIOeR79q5d9L4njRfVkPe6ORjw69nDaOGXErnZa39Y0pJpJnOc5+sbbyqkc+u7XyyWaPpB5H3WWMnVSNFjNZRuDon9K9wXXJJ/hNx0lt+p2j0vrmSMkMMRcw31rAG/G42HsTW6vuGcr2LQwDnoRVWAFiMwO3JGfiVeMC5TqDEzzdTDzEl9g8j5rU9f48Xamq4KyLnKeQPZxCzHL4zICAgIPwgOBDgCDtB3oIXGNEMAx6xxHC4JntyDwNV3eLFG7VMrORfDQ4OwvEaqnacnxzO5xpHVsIK3WzpE1PI5iEMjZKTEYqgg7JXEZb73vdbKr9tXHuTXSI1DKqhp4pbEMDWTgOA457lX6P0rVZQ4vg87KbFKWaFzTZrZA0A8dV1rHvTdXMbdPWMe4xBsjZQ3ose4Nd3HIjsKNxZMBxzFaKV8UNa5kY2xubrWP8AhPE3lr6Qcp+kODYhqNMLoy3cwOHbbaEzlH5fuG8urw5rcRoIpAci6Elh7jcKcMdRwDSnC9I6fnaGfpDbE+wcPtvHWssxNmJpYwQEBAQEFZ0i94R/SHicgn6H3fTfSZ4QgzoCAgICAgICAgIInHtG8L0jpuZxGma9zQRHKMnx/wD6ncmtnWKYOSLDoW07IqyoNpteVzrAFn9oG8rdV+6vkeEYfHBHD6HC+NjQ1oewOy+6am1tsYyNgYxrWMGxrRYD7LNZr6QEBBjmgiqGFk0TJWn8r2hw/dBpuwHB3c3rYXRnm3FzLwtyJ37Fu1rHU6NYHWNDajCKKQBpaAYW7D/8TazXHOUrQF+B1bcawimjOHEjnYQA1sJuLbMyFu2unNctqtfEKp8x5try8NLY22a0bv8AKj46WbEY6mlDQzULn3IsRci25VrneamcLwyplohzcDXPdKeg4WyAzJPAXuq+qnOJARw1VK3DqidkDBqxQAk6xz2jI3ud6ryQ2JWP07RWV59GqpsJL9TWkp3CO/AE/dTip1DGZMLxiKOrheY3BwDnAfhtPFwGbe0ZLdb9alZoziQjjqYmCSORhuYyHMBG8Fb9JynMBpnYM9hkDpJpGZMY7MdRHYs+LjYr2UrcUjqK6RrJT7A2n7tHcqZqnY1WmcyHoxFz9UOtbXz333AKbUW/6QMxmbDZoisRcvY6xOaj6m240Sc72tfeFeOXpcgOIG7bwRj6YATYjPgQsqoynV1LulkbqjJtsvsRsU2K8/2zwzFuqWSyD+5paHAj/KyxUrM2Rs2YcGyDMgOLb9g2XUriQpqx7Y83M5trci45NN+IFwmVX6/2vOinKJU4REITJNJG05sa4PFuIVSVNk6dn0e0pocdo45IpRzjsrcStscLzieWJEBAQEBAQEGpiGHUuJ0xpqynjngd7UcjbjtHAprdxzbF+T6qoZJGYfStrKGQ3DL9JnaD4h9wqldOe0ZV6P47hMErjhc87I2e0065YOojP+Vuq/Ucnxp2tUS60lTFITd8bxrDPgfNPqdQxpX31mOOr1lbiLqyaNYjU0FRC+KzXMdcP2Wz47lueLnv16iwCtnxLAaKtqWNbLNEHkNdcdt1zrnZlSSxggICAgrOkXvCP6Q8TkE/Q+76b6TPCEGdAQEBAQEBAQEBAQEBAQEBAQEBAQY52sdC8SMD22N2kA370J9eb8Xpojij3tglgpXyPfHGCTcA7jvPWlj1c2YmqTk8xQYX/Vo6RpllaPR4mC7yXHbwADd5WSM/5JElW8nWOf0eLmYKd8nOXMGvaxJ//obMupVPE/8AJKtei3JxhGizv6picrK3E76xqJcmRn/g0/z/AAluuVu3xXOUDTibE8HqMDwyhe6Wc2dYNf0N9x+U7CCNi3FTlxF9PiOHTCdr/wAW9snBxPcq/J/2i2YJpG51KTDFFG9ucrG9EA8bE2t2I689/wC0i3SBrpRJKaZ1jbnNUk/4skV+n1iNdTzap52J8zxm1gAAaOO3vS02f1XKmKnqteUSM55hLWgm7W22kjh2qeon/rVZmBkqDfVcS421bAFJMcuq1tV1y7o5G1lSH5IQ4khobnu2LB+62WwuB25oa3aX0dkJfPSyuYeiJGPtY8Nlu9YuY+2RF5/Bc0svezyLt7v8LNVPX0WSPa7m9QSMzFyM/sVKrLGaKoIe/wBIij522rcki3URsI6kz/Td89SUVTE2Jz42iCoa6xdE8kHhkR+yTWxZNH8YkgqWhz6loAvmwgHNWyzXctFcbfi1GWuBJiABd18CnUcOpiwqUiAgICAgICAgIIPHtEMD0kDTiVCySRoIbI3ovAPWNq3Wyquzkb0cY8uE1YQd2s398s0/Vb+kjQ8l2jNBOyVlNJJq7WSPu13aOHUm0/VXJrWsYGMaGtaLBoFgAsS/UBAQEBBWdIveEf0h4nIJ+h93030meEIM6AgICAgICAgICAgICAgICAgICAg+JYmTxOjkbrMcLOHEINd+F0MjnOkpIXktDOkwGzRsA4DsTW7WyxjY2NYxoa1osABYAJax9IKXylvDMAicZNW0hOqb2PR3pHT/AB5rzZiOO1UskrI5CxhNnBpNnH/P3VTVd9/yI7+qVTWBnO2aCLAsG0Lf0j9Vb8KbFXwwVjqZsExn5khnsvJ4dRuclsrpPUHi9M6jxKejYwOLL3DNmtv7lrnUJGXh4Nrgnc6ympTNK5jMOm5sF/SDg4i4Of752Weu3PxHSR3kDdRpBPTe52bjtJvuG5E2esUlnC7WhrdpNrZncOpaisTi4OzsDbYBYEIwIs3ZZ1+xY3H3FUOhyGTT7Tc7O7QhOm/DiT9rKeJmqPaaLO79qyzXT9/x8mOWV/OU/OPY3PVudZnYsMv8bVn1F3GN4mBDX6zMj5Hq7lPxf2NmnmmhfZ1jERcPFge8bvst+tTWGi743QFlREblovZ7OrbkezatlF80bx+owqXnG1ErW2tJG5t79ZB/lX9R1zrr+H18OJUUdTA67HDuPBQ42Y2kYICAgICAgICAgICAgICAgICCs6Re8I/pDxOQT9D7vpvpM8IQZ0BAQEBAQEBAQEBAQEBAQEBAQEBAQEBAQefOWjSeaoxhlDTyARRDVu117553HaqjpP8ArHJ2WIfM8AsZYDrJK3WFOQ6UyP1M97hcBTWx0nQvD8RxTDmTx0E0rKeZzonNiyLg06p7bq4r9I6fChFTSVuItD5DfXhkNtZ4PsutuG09y2tzVIr6o1E7/ZIBsC1th9huUWuXTYoKoCN8br21bNHWLrV81mfG2xLz0XN1RlkA22wbttvuo1V9YXUplNLHfKfXII6ju/hVKnqea16gaxDRmYwQSQN3BbiGCUt6WqDzZzAO4rMNfkjTfPMgbt43FGPyIWeHFt2jI8CjYsGGPgjeIZHPD9YPYx2x+619x4cVLtz8fD6gwE6spGZDSTcuF7Wv1cD9lljf1X7+NCYnODQ2Q6zHRy7DvII2X68kw/VSdLI+RjWvcMzquZUNFwRuLuHA7lsbKnMOfJTVPQZLqb3wnXt1lt8rdSsdS0GxeVtW6nmrGTxSZNsNUtO64WVy7joilyEBAQEBAQEBAQEBAQEBAQEBBWdIveEf0h4nIJ+h93030meEIM6AgICAgICAgICAgICAgICAgICAgICAgj8bxSnwjCp6upmbEGtIaSL3dbIW3o2e15IxueWqxSrr5rHnCSxr88zvHEWV8r6amJwMpOYp43F2rGHuuMi85kDsySsqRwTRzEMeqTRYZTmapLdd7WOGqGHb/Iy4Kf6qzI9XaP4PDgOAUWGQMaxkEYaQ07XfmN+s3TXJ505QIZaDGa2nd+I1k5A1BqhovfIea16Jf+rnszWl7nM2X2HaEceva/aV2rUMO4Oz7Loc/U7WRRCnc/W2uDbDPa4k58Mgjt/GnGJo6qBxzEEl7DcA7P8AysT/AONyrjhfTCqiaGslldcD8puAbfZbrep5qHraX0OqfEbu1c/v18Frl1MuMUdLM6J0oBbEwe2TZo/7dYZUtTRRS0zDTsb6ScjrOyceHAHgldOZ438Onjjw10z2lkgeWG0eTdhbfsI3bFOKlbJkppagkRscx5D5GPbYG/tdl9ot2LcV4/BJgTJ2xWeWt/D1Wt1WvBO0HiMisp4yAOie+F8b3wt6P4jbOAGwg8RfekbjZojEJWsnBDgbCaE5jt6uo7FesWDCa2OKogL5S2M5RzG1yOBPbx2LfrOpruuC4h/UsLiqCwsf7L2nc4KLPXnsypBYwQEBAQEBAQEBAQEBAQEBAQVnSL3hH9IeJyCfofd9N9JnhCDOgICAgICAgICAgICAgICAgICAgICAgIOZcslXEzBqSklq3wxyPJkbENZ5AGX2VSL5cJrYMNBLYzVyOebMLtv361eTG31rVGGVjmNqHsEsLiG67XX1bWCjT83Xonkv0OZg+EsxOqhaK2oPORkbWxluTb7CDtWazu+46GsQ85cqupPpPiGoXWEoGywuAAb8c1X8d+f/AJcyqY2xyNDnNvezi0bfssRZ6wsFpCy5sDcWC1P9T8RE7KaIgfiNBsDkDfo/tfvWuka1RK6OpqZIgHBspA3Xbnl/Km0ZI3s9Fnpo7uaJLsDzY2dsPUQRZT/VT5j7qoopucklc5kvNtY5m0tdlvO0FV+mWS3XxTvq5IW0zZGNsQBrAao3A3HcstbOWxDTz4fIZZadjXX/ACjWjuOFt62etky5X3XPp2RvfAXiRp1yy+Vjv7MyLbrrWdZ/GnTPeJRHG9okaHFuvsLSL2SslbT6SWrlp56SnOuG6xY0XzH/AG6fW2JOkxFtXROFRT2khYOm4/7gGTmnrzU2LlfrmGIQyUrmlsjubkeHXBIzBI35fwkrbEvTw252KZloJCSWW/239XFpyPVdVKzHTeTrEGU882GyyO5yRoewOdkbZWtuNv4SuPcdFUuQgICAgICAgICAgICAgICAgrOkXvCP6Q8TkE/Q+76b6TPCEGdAQEBAQEBAQEBAQEBAQEBAQEBAQEBAOQQcC04xJ+kOl9LR81cOlDDfYxvBdZz46REw4PT12mUVJH0KWGFzySNthmT1bFueN31Kcm2i7saOIQ86RTxvimA1eg862YP2B71z6hesd8iiZBEyKJoZGwBrWjYANgU1y+vtBwHlRpxHpTXsMD7Sar2sa727tGd91zuVfx34+OR1cLmyCMsja45nUFgkR19Y3hw1JRkDa+d8wiYmIHl5DywNEdpALixb9lsrpHzVNOoCARrSlmzI2HH7hTW34xU8kbrOkbrl8L2OjbkbtF7/APeClszPWVpeaZst46iIjVLzfWZbY143dRQ+vybmaCqA9Hf0SbOPRe3f2FVJrNx+yzyOYJy9r3PGbwS1481uM6tasdVK5pEkwO/pC5K1MraYyPmDO5pDGWGRJIvsIP7IqN7C66SHnYy913AuY5uRsRYg9X8FZiua0qapfBJK2Q6zPZe7bqnZrdqyzTfUvC50LixzGujk9otdZocPZcDu2rMxawQveBrusxoIEhkFnROOxzgMtU7Lrfp+lp0Wkn9YaBgpblpAeAbc2e3hbvRHU2OzrHnEBAQEBAQEBAQEBAQEBAQEFZ0i94R/SHicgn6H3fTfSZ4QgzoCAgICAgICAgICAgICAgICAgICAgIPiZ4jgkeXaoa0knhkkI8y1FeyDTOOpkcSxs+qZC64F7i/7rvPi0jQubTVOMSudzU3obtTK4IG0DvBWavHW+TXCZMM0UjfMxrX1Lucbqm/QsLX69q5dfXPpcViRBxjlZwc02O09fC+xrm2cLnouaMzfhbcqnsdf8d/jjmIUTI2tl1iZDId3tZ7uAWSt7nrVYIXNmppHOLgdaN+4cQVSGfDHtFYIpi10TmuZe1tv/tYqN2c6j5Ka4s0ue12y2wfsQFNdGsYpIp2SRlplhBlLQL5/mFt+X8FbE2MccLoJC5rwIzZrwNhB2fysrPYzmN0uqJHEuZ+EGEjdx7Rs/ZZLis18SR+jwMDmlzHi4B/L1g8FcP/ABozjnDzhDDfaWi1/wD2iKzQzywQutrOieNWS4RjJBK1rWOD3NfrX1gP3RWvxrHOqXtvqlwO3IE/+0b6mMPp544+fndaG1napGu1wGRLd4Rsb9FUundHE2RvOi7Gl/5mn8vAjqKN1cNBTNLpPSMZKC9jgWsObXMG0A9W221bfie747uocBAQEBAQEBAQEBAQEBAQEBBWdIveEf0h4nIJ+h93030meEIM6AgICAgICAgICAgICAgICAgICAgICCE0sqzSYBNquLXyEMBHXtW8/Wz682YpAfS52kNDWgbBvP8A0ruuxYKWGWtw6iiYPxjEY2gZnXcdXP7WU3xUvj0FhVF/TsIo6K4JghbGSNhIGa5X642txYCCraeaNjSPAdWItbV0ruegLthO9p43H72Wyq5uV58xyiaWtq7CQ6uoxjjYMvkMuO3JM9dupsR2J4OzCqP8eQPqnAdCM7BbaeH8rp/HOxlwiSmpjEaujEtNKCCc9cbj2kcFH1cbeMUEUQbJR68tOQdV7m7jYEdf/wBTKppOhZCOems7nImF3HaWZdmRQYomhsTRI5rWzRameYDh0T2bj1LMZrG+NzXGANDXPZ+G8bRI3a0ntBy4ELMNrVkqRWMj5v8ADlaLObazSf8A2t+M3fGzKBWx2kjjgmFhYXb1bN6zW5pT4U6GdzamIkM6TnMksAAc9YLYfnEtTUuGSymqop3MfHe8RzN/8gqaqSNiulpQ4OMTHG7XNkBuLDd29S2UrWdJEyIRsuXEXY8jaCdl/PrVprFRNZDUvZJO2J5I1G6t7XNweodS3E7ldU5MaT0jH31xp82Nc1z2NAZ38brKd2Y7AocRAQEBAQEBAQEBAQEBAQEBBWdIveEf0h4nIJ+h93030meEIM6AgICAgICAgICAgICAgICAgICAgICCrafYnLhWjbp4paeMueGOdML5EG9gq5mq5m154ixOarnqZpIGf7hkJGRIOwW/wr/WOk9jo3Jk1uJ6QxhobzFPAJiHNAcDsA79qzrqsvkdqXNyEBAQcl0i0LxBmMVmISwx1GHun527PaAOebeo2H2VO3Pf8rlbqSVuMzMqmOl50l0gtfXbc5gbjbZ1qsay4PaomkwacsLJzz1JPsLDxH2GzqTGamaWGWB01DNDZ2t0xe7Ad5HbkRxvxW1cqGxtrZJHloBbdzLb2gnI34A2Us6Rlaxr4KUt9mVrnFu4u395BRlHxB7GzxEl4HTJF9YgXa7ttY9/BY3+I8xsm/1I1Y3tzkFvZPGw2tPeFlifrK8vqImsY0tbcPIY6+t5Hr3qV278fYkbzjZHGORwF+ckN3Ob/aVpLY+21cTal8zYmsdqgMbK27Xf+0zWfrI3J6ptcx1S5jY5Cyz2AX1SNn/0rZMLdjXFYKWJonaZWElvRyIPX1q8R+sYYcSpKau15uckYbkmzSOz/uxGTqOz8kumGA1U7cBw3Da2GqdHJNJK8hzLDO17335ZKLUWz+OuLGCAgICAgICAgICAgICAgICCs6Re8I/pDxOQT9D7vpvpM8IQZ0BAQEBAQEBAQEBAQEBAQEBAQEBAQEHLeVuqjkFNRXLn2Li0tuGf8geKvl04n9cbp6fXnkJD2tLg619gGz77B3rZ91c8rt/JTgwpaWrxEk60jW09tWw6OZIO/M2+yzqufd9dHUIEBAQfhAc0tIuDkQg41p/oJXU9FVYpQBjWxEPHNnpNaDfPsXSdRf6c59KpMVq2x1LxRVJbZzxkI5h+dttxO0biqVsTtBUVUj46ivcySrg/Dku0apaNl+3cetTdXG9h2BUuJ6a0NDXRvFHWOdq82+2sLE2v9tm0bllZ1UVpFovU6O4kWyxSuooZzBHUAXbe+s0ngbEduazWS6jqGFhiqI2Hm7SWDtzTtb2DaOzJa6NOppYqHEw90X4EzA4gbjtcW/zbtU1kmXWu+lfS1JcTeIjJ8QBFjsNuB/ngoVmMc0PM1N7AOHS1mbHDebbUhWRtS6Ns0Jij5p4JDr3AOy4H+Ml0kR5WSmw59Q2SCoddrTcPjcLgO7fy78+CGeNIRFtI9j/99tnADa8DL7HIFXuIzVy0Q5LTplgk9fHXeiu5wNaXwlwIIuc77RsXO1nXjsmhHJ7hOhEMjqR0k9bM3VlqZdpF76oAyAus1FW5GCAgICAgICAgICAgICAgICCs6Re8I/pDxOQT9D7vpvpM8IQZ0BAQEBAQEBAQEBAQEBAQEBAQEBAQEHCeUqr19LaiJ8zi2NoNyPZGrssuvM8dePisYXS/gy88CcwbE3sRsGW3atzxtegtEKJ+H6K4fTyROjeI7ua4gm5JOdu1cr9crdTaxggICAg/HNa9pa5oc05EHYUHnjlH5PjgGIiupxJPSVTrts3NshObTbjuK6c1flV/R+tMckkEo5wOZzYJzI4D/Cuz+t5tT9Fj0NFiUELIXSuheJG9O2Y/Lx+47FF9dLNdRw3SXBNMsIqsJqwylq6mMxywybHm1g5rj7W7ryUOV5s9RdfyaUxwCWpp4jHiXobGvibk18jAdY24kfv2ppz3VaxvQ0zaC4fjjWu5xrQ6eP8AsBy1u/b1FHSd+5VRlwqek/0NfC5k0YE1M+9nGMi+3e3+Excsa0lLMGGmla6ZzHXhds3X27rj9+tJ4VqyUrqevcYQwtc1oaHNsHXGYI2bd4yuticb0VKRJRVbYiyN7HRyRl1872sN9r8Ub/FlrORbSKoxhlZR4nRy080YkEkhc0xmwOrbeOBH3Wa4/v12bRXAI9GdH6fDY367m3fI4bC92brcBwWJ6u1MowQEBAQEBAQEBAQEBAQEBAQEFZ0i94R/SHicgn6H3fTfSZ4QgzoCAgICAgICAgICAgICAgICAgICAg+XvDGFzjYDNB5x0pe2bSKvmBMnP1Djt2HcOrP+F2nx2nxm0W1KzEaGKBpe5kge5urtBda/7OK2/E349FWAyGwLg5iAgICAgIPlzGvtrNBtxF0HEOUHQ2owGuqcYw2lthcjtabmj0or+0erpHLrV/p04sc3hibJUuYKsyskZ+FORq6rr5X4Z7e26yVdX/k+dh+NVxwjF6ISVLiQ6R0pjfE4bxnY377rbz/WddV2rCKGrw+lNPVYg+tDXfhvkaA4N3AneetQ5WtySnhlpn0742mF7S1zCMiDtCMVbHdAqHGMHoKBk8tO6hBbBOOk8C1rG+0dS3VTqxVxyZT07MQYKiZ7mc22je5w1ZRlfWG4gkjhZNXP8jVxTk2qocEfXCYTVVNYtjLbB8duk23EHZxTW/v1I4fyez1op56l7YGw3DWlt3PDgLm+47k0vcdMjjbDEyNvssaGi/ALHH6+kBAQEBAQEBAQEBAQEBAQEBAQEFZ0i94R/SHicgn6H3fTfSZ4QgzoCAgICAgICAgICAgICAgICAgICAg0cYq6Siw2Was1eaAtqlutrHcLb1sbPXmrGpJZMZqHxwsj5yQhkbRYNLuA3ABdo6JrQDEJ6LTDCozK1zdUMMZNhbMXvxzU9Vl+PRK5OYgICAgICAgxVVNFWUstNUMD4pWFj2neCM0I86aT6JT6K41PTBofBKGyUrif9wAWc23WP3F0eji6jjVvpaiLEom9OMgTX2u4O7diuU6nj0hgOK0+NYLS11NJrskYNa+0OGRB67qL44VIowQEAgEWIBG8IGxAQEBAQEBAQEBAQEBAQEBAQEBAQEFZ0i94R/SHicgn6H3fTfSZ4QgzoCAgICAgICAgICAgICAgICAgICAg5NylaRN/qsdGwkNpgQ8f3O3ns2DrKvl14jm084qpXAWD2NJ1hnnw69qrW1c+TvDKL13Y6pgjmPNy8xrbI3AgggcbKadfHb1DiICAgICAgICCuaa6NjSTAXwRWFZCedpnE26Y3HqIyRXNyvOlTUvpLseC0FrmSsIDsgcwBvIzNuFwrjt1dWzQDTKTRGs5iteX4RUOs4s6WoSBqvHVbIreprn1Nd/hmjqIGTQyNkie0Oa9puHA7wVzc32gICAgICAgICAgICAgICAgICAgICAgICCs6Re8I/pDxOQT9D7vpvpM8IQZ0BAQEBAQEBAQEBAQEBAQEBAQEBAQcy5Z4IKbRFtVHRB8wnAbKHaoicfzEfmJ2C+xbFc2uE0FaIgwXdrc4N20DM/uri5XROTesll0+w8Ny1myF+eVtU3H8LOjq+O/qHIQEBAQEBAQEBByblQ0ThE8GK0kbIzUHmZGhthztug/72t3Ko6c9fyuS4ff0QwyhzWGR0YY43LDvH/dhAVxUdj5LMbip4zgc0zDdokp3B2Tj+YcAexT1EdR1BQgQEBAQEBAQEBAQEBAQEBAQEBAQEBAQEFZ0i94R/SHicgn6H3fTfSZ4QgzoCAgICAgICAgICAgICAgICAgICAgo3K3hUuKaAVfMuAdSvbUEHeBkf2N/stjeXmqOFxqCWkgNs0X4Lpyt17kawqWs0gqsVfEWQUTHRxu4veBcfYD91PabXcFCRAQEBAQEBAQEGvW0NNiNK+mq4WTQv2tcP8AtihuOZ6S8kbJWT1OBzubK8ucYJDa5O0B3mqnS525LU4biWA4pHS18U9JL/zJae0H/IVyyt+upaJ8pc1K1lFi8j6tgA1ZsjJb7e1/Ky8n5dGodJsIxEtbT1jNZ2xrxqk9Wai81GYlljBAQEBAQEBAQEBAQEBAQEBAQEBAQEFZ0i94R/SHicgn6H3fTfSZ4QgzoCAgICAgICAgICAgICAgICAgICAg162jgxChno6lmvDOwxvbxBQjg8/I7pA/HRS0wibRMc4+lyvycCcjYZk23K5V67bo/gsGj+C0+G0+YiBLn2sXuJuXH7qLU1JowQEBAQEBAQEBAQEEXjuj2G6R0PomJU4kaDdjxk+M8Wnct1suOAY/gM2A41LCyRskIlIYTkQb5AjrVy11k2NuGqc+mAlDZqd12iS1nRngd6r6WOm6H6W0keFMosQqXtkidqMkkBtq7gTxGxR1z/pz6n+l5jkZLG2SN7XscLtc03BCjE4+kBAQEBAQEBAQEBAQEBAQEBAQEBBWdIveEf0h4nIJ+h93030meEIM6AgICAgICAgICAgICAgICAgICAgICAgICAgICAgICAgICAgIPw3ANhc8OKH9cK0xw7EcVq5pzRzulJfzjGNJ1CHHeOrvCvXfmzETRQSNpI5quGVkmvzb3PaW3yyvxuMj9k1WyoLSfHZqYRU9K5zmxuu+Q+0TuDv7h1qp0jrxKaD8p9dgMrYZvx6JzunEdg628Flkrn9eicLxOlxjD4q2jk14ZBcbiDvBG4hc8xLcQEBAQEBAQEBAQEBAQEBAQEBAQVnSL3hH9IeJyCfofd9N9JnhCDOgICAgICAgICAgICAgICAgICAgICAgICAgICAgICAgICAgICAg/A0AkgAE7bb0GhjOD0uN4bLRVLRqvGTgM2nikrZa83afaF4jgNW/nmF8LnF0crRdrh5q9XbqjQNfHOALg8FsR8dz5INJHQ1DsJqXgR1I1oi47Hjd98/uE6irPHZ1zQICAgICAgICAgICAgICAgICAgrOkXvCP6Q8TkE/Q+76b6TPCEGdAQEBAQEBAQEBAQEBAQEBAQEBAQEBAQEBAQEBAQEBAQEBAQEBAQEGpiWGUWL0T6Ovp2TwP2tcNnWOB60Ncix7kQcZpJ8JrA9mbmwzZO7NbZ91Wrln9YuTrQDEosV9KxCCekjppNYudlruB2NG0dZS1Vsx21S5CAgICAgICAgICAgICAgICAgIKzpF7wj+kPE5BP0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wDPj+kPE5BhpNIattHABFBYRt3O4DrQZv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EHjWNVEtWxzo4b82BkDxPWsa/9k="/>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 name="AutoShape 20" descr="data:image/jpeg;base64,/9j/4AAQSkZJRgABAQAAAQABAAD/2wBDAAgGBgcGBQgHBwcJCQgKDBQNDAsLDBkSEw8UHRofHh0aHBwgJC4nICIsIxwcKDcpLDAxNDQ0Hyc5PTgyPC4zNDL/2wBDAQkJCQwLDBgNDRgyIRwhMjIyMjIyMjIyMjIyMjIyMjIyMjIyMjIyMjIyMjIyMjIyMjIyMjIyMjIyMjIyMjIyMjL/wAARCAFb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2RUHJ5LetOfJ/i5qJyzYVsj2FLggYxgUANClmI7+tOACjBAzSgqDyM+9Km0sxZgoHpzQMaXXHIyaYrZYg8GngRkHaTge1I3kjnv60AIAMDJAz2NDBUUEtwR2pwIK5xk/SmSHCnGAO9Ahq/MBg7vftUjKT94854ApiCKKIFTxnGB2NSAHA4HXuaBgF2oMkYz2pcpjAPJ7U3PzYGDTXfy5OoY+wzigRKQOn5YoYuQAc9c1DPd7IvMfCqvWiG4WZAyurg9NpzQBKN+8kkEHoAKNy7gF/LNJuCnJY/gKMovTODz70AIWAb5kyfrSou7JK4oO0AEg+3FCuW4XaDQABWGBuyM96OhJAz7Yp+3DcDPuTTj908gNQBC7EYJU803CljgfiRUyFsjAPuTSPvZsAYHvQMbtzx29qcFILHt701TI5KA4UdaQj5iCfl9z1oESbDnJwT600ruGS5OD0FG1T8xk2qPSo3mRXCRksxPYdKAFct9wEA9a5fxZqJitxbhiGbuO1dPN+6iJZNxPU5rzjxBffatQKfwx8CrgrsT2Mkvgfe606Iv1XO7tUKksx2jFdZovh2RmjnnZfLPIAPWt3JJakIzLHxFf2TLlxIvdX5ro7PxnFclI5lEJ7nPFWrzwvp94nyRiJvVOK5+68F3UYZreeOUdgeDis/ckVqjtbe9iuyfIdZFIwCD3qZY3Vcyrj2zXlsiahpcgXMsLA53AkCtaz8Y3NqCbvbKAuCWqJU2hpneptPU8Z7VU1rUBp+lTzqB8oxz61xsPxHkuGZxpqLEM7AJPmf9OxFRa74iGraTGIl2bjl0Y5I9qzi9bFNHOQ+INRiuPMguSBu6Z6mvXWvY7SwWe5zwgLkDOD+FePaDp4ub233gfvJhxjpzzXtccI8v5vmxxwKfUCO3u1uIUljbKEZHy4qVnUgYJB9KUbQw+6p9TTHdFPDjPsKBDMFieoNSRnIxuGaFG4AnJJ4BpFjOeoU/WgBfLzxgYHPJpQpByTgUvl5HDgmkbggGTdj8BQAp27ssuRRyehAAoYnG7ctJkHgZY98CgBBtIyDxmhWOeuAT3pVHO3GAKGK5HIH170AJ97oxP1pU4J3cjpzQJAvTr9KazZyS2726UMB7yDHyjmnDpgdfeod0ec7QCOuKUAF8gnJ6DFADz1OG4HXmhdg+6pY+ppNgzuKZx3NPJB57e1Axmc9FAH15ppDY4AFSKVT0pMqSScCgRHjeOM5Hen7T1HH1pm5QRzt57ClYK/fIPTmgB6kLycE01CzZ6fU0oCJyRjionmVRhVb64oAkGVYAnk0u0q+cDJ/SolaMMCWOacz4IJyM+tADzn+/RSF4xwcUUAG/JwOAO9LlTyCcCmHHHBz70MxLqu/HoMUADOv3SDg9qQDccoFTb7U7y/nyR9acoG7cxAHagBmHY8nAPNPbEWABu+nak3kPhAAO+eaczHHGCT3IoAb5hCkhc+lNZ5FcDylAPU56U7ng7k5HTvTJFBH3TQxiTux552gfMcVzjeKbRbkxDJH3d2eBXStE0kLxkMyMDxnmvKNXg+x6hPC3ylW4+lXCKb1Jbsem2V3bXMW+NxIRxwaubBjgHnmvJrDWLrTZd0DAhuoPSut0/xpbyFUniZWOBkcgU5U2gUkaniYmLQrqQuyjYQMeteW6HrGoRa1bzJcNHF5yowJ+Uj6f56V6F4snW98NzGP5s8j58dK8y8P2Us17azBN0Yu1JGQCeecZ61mM9zV125LEkdqNzMudmPc01ZHZMB1RSOFAyao6hqcdrBvndVGOPU0AaLOfLXe4wTjFMWeAM2XGV647V59feKLmUlYHKJ2OOazf7XvAzEXEnzdeetaKm2LmR6qkgY5AJHqakDpnhgWPYCvJ11rUoSdl3IARyM1sWPja5hIFxF5o6EpwaHTkg5kegMWBwBQYweQ7KT+NY+n+JbTUX8uNgrEdGPIrVX5l4Oc+9ZjG+UTIW3EjGAPWnKp/ufMfemyI5i+XAIPVjToopdoLFFz70DFaAPGofjb702NmByAmwDtTyjorKrIATySKqX91Ha2by7iSoyAgo3Aw/FOrLbQCGMsZSc57AVwRkWVmbceetWL24NxcOxdjk8ZNVEAEhLDjFdEI2Rm3c1dKs2u7yNUVZD1Kk4BFehW1vcxAK2zywPuKvSuf8ACMRMBMMas2fmcjoK6+NHGT5gPsazqPUpIYoKseOR2p53AguqAHjPelKruLMwJoZM/Qe9ZjIZ44JozDIBKp6jbxXA+OdO0/T7KGS3iEcsr4CeoA/xIH416GCVGwN9cDrXB+NJUudXtLYEOIIjMw9NzYA+vy0ObSGlc5LS4IotOaafI2O5beNu0KSPx9a3PDlqlzo8f2yLLSfPlhjBPbFXbDQ4dT8kSR+ZDu3PuOMkNu/LJ/Su1+xxSLsWFAqjHT+VRHYb0Of0DQreG/E+dygZjGMba6xnION+R6LUShII/KUAL/sinqyqocA+mKoQqLGOSCCfWlyvZc/yqMhmwxk5PYUp3ZHQAUxEhYhQFUD60mwkDnHuKPl4JY+lO/d9t/HrSSAiJIfaqHHdjTiy7cdBj0pAzMzADKkd+1DIVxlxuI6UwG7/ADMhXAHbjmnfPn5pSAO1CRDYGypJ9+RTQkaLluVY8ZNAAki9kJB7+tKu3njd6cUoePbzng4AApQ7E/LGoHqTQAitlfuYPrinAIV5yD6kdacxyuWY59hUYjWRcYcmgCRUUAkkAetQ5QsW3M3NPaPy0CqSMeppyhQcnPPYCgBSyqMkHGO/aozIxwAvA6mhnO7JDEA9xSNLkfdOM9+lAx+8lvXPtjFM3rux6dzTSz78eWNvqTQIzwSDRqIVk3NkHNPRVQAdfpSMwwQ3UcYoyeMLxQAHIbJG76mgAc7lLd+O1OC5PA/SjBGTg/TFACNtVPkQ5PrQyllG8YofcQAWII5pQQSD1/GgYwRRnrj8aKfjP/LMmimBGscpPzYxjg04pInzAjjpzzUshkcZyFwO54qtGlx55Z5o5Iz91RHyPxzSsImQ9c8mmMiFjkEY9acwZTjJBHoKUctknjuWFADUSMcgEHtTjsXq3PfmkcAthdozUa7ASNju2cHA4pgSFkx04PoKjPI+7gZ47Zp5YAf3RTGBZdyPjHrzSYwEZOCHO48bS2BXN+K9CNzbfaYliWVAdwB+9XS9ekhAz0pJIlkjKOuR3yM5pp2dxM8aIC/KTg96tiwuzaefBGZI/VOSPwrR8V6MdNvRIibYZvmAHY+lVNA1ZrG+RXfbEx2n0/Gunm0uiLGPd3tyLJ0EkgyOgNM0jUF09YprsqUDDacfx/416ZdeGdH1eBJooSk7NkSwnaPxHeuP8T+A72yspbuykSVIsvJEOGZR6dia56jT2LSNO18e+bLDD9lCoV+Zw3zcccVn63qn2+8LBsIBwM5rkA8cVnHdwZeNG8xdvJz/ABL7HqfqK0xKsrFtjrlQ8m4HhsAY9hgA/UmlSl71mOSdhwmLTFQPlXg+9SKT1UnrUAVRk7icHmpA4x0OK6zIGlyeppQxUc5JoA+X71HcqSOKYD1kGTgkY9K6LRvFlzYsI7r99ABgHutcvu28ZGB3p/mcYBFS4p7juevWd9a6tDutpHZM8knkH6VbeKTKBRhc92xn8K8ksNVuNMlMsM/l5GCP71dGnxIsRCGkgupZQuCVTK9+hOBniuWaUGWtTuQiICHcE98msHxTdx2OjMqO0m87BXPf8LDtnJYabcuuAfvoPlIz69f8PcU7VfFumavpRt47a4jY8qHTPJI2/dJ65xUqSuNpnNOwck5wKfAnmttRGdj0A61AZYnzh14xlfwzXbeETp89s0dvb7buMAyFhkn3Brqcklczszd0dPs+nQwsGRlXLKidz2rTPAyqseOp/wAKSISRIW3AMevy0sUjPkhyeeqr0rnbuyxSjnGSQP1qNQFBzK3HYjNSmIluXkPuSBimqEA2plv1qRlTULhbezM7Hy0DovmMcDlwOfzrzCC7Gt3U+qTDbHcSs6qRyETIC/kM10nj/VALez0iMlpJ5DJKpPARORu9txX8q5+2mjgR2+zhnjhMgiiQNuZVwQB3zgfmaiXYqJ1fhG0mktze3LEtIo2xdAoHTIB9Ox75611hLAckKfpVLSo3tdMt43hVJAgDD0Pue596uszuTv544GOKtKyJYoU787dwA6mmQu7BnZQgz0bjFGxymGJK/XFKYgFx8xJxzQBFvLnmQ5PGAMcVOEVUUBST1pWRc7iSO2SaQyozKCHznqWoAapcsSVyB60CNdjOisR/Fk/ypzkBeBj0xzTNwJVcFTjuMU7CAZLDhiMdqkUPnd5QXtkmg7d4PAIHHvTHbcMFgGPfrQA7ysDkAZHOKQQxMmG2Ef7VNkDc7iW9ge1BiBAYkkD+HHFICUqoxtwce+BUT3KRAE8ZOM+9KEDEsyYAp5jDxYchwev0pjGfvScbSEPfOKkVQqqA5AB5JaoYiFi8tGJAOBnrUu5QQG6+gPNCABgZG0cnqeTTWOcgEj6Cnk44K8Hpk8ijIVc9/pmgQ3ZtUtlifU1GAWbljgDgVLJKi8KeTzwKRGO7I5c+o6UgFBGRhRgdzTQW5YsSOwFJ8wYsSjH37UOwYhQM/XimAp2PIDIuWByKVlVF3r8ozjk5NNc8qAYxnsOacGxjGQD3xQAHzQRggZHSlVSvLv8AjimNvc7U6Duxpfm2YK+YfrgUwEDoZGCtuYeop3mbSOVU+wpmGXOQoPp2p4LsByF9cCkAuXPOTz/smik3/wDTUmigBo+crtyM92pMHeSWyo4wnWl2qWwW2n1z0o2xqAWdyP72KBiNIwGAQsfbNBdCFDSceoHBoDIzFdvTodvFG/zMqjEgH7uMAGgQ5RGwBABH0oAIGEGOe1DgA4abJ7AUpVQeSF+jYzQMYqkITNyQTkjpilDIFI2D8elL8mzl/lH8OM5pdyDlVzn1FAhAxxhQBijzcj5ck5xxSjY5JI6dhQWVsYYKPQDmgDI16wfVdJmiIwyfOgx1IrylkdJD8oBHr2r2x1jz8ys+SPu8Vw/jHQDGzalYw7IsZlT0PqK0pytoxSVyx4O11pYRp8/31H7tvUehrrZGlI2pIVyMfKo4/MGvF4Ly4gnW4gkKunIYHFeq6BqkOq6clx5imZV/eqxyQ30pVI9QizifEfhqDSLmS9s3kaK6B89HAYB8/eB7Z6dMfnWAJI45fKJKtyCoXPy9QB68j+XpXrGs2Y1HSp4YmBZk7puz+Ga8bnMyTeRJGzOuAk6ITtYHjcB0+vtWTT3Ron3J5CqnYWDHsy9G4yD+VNG0MQcAj0qu8M6AtbRyzAv5mIzuCsNu5T2IKk4I9MY64lV1KA8BSOCO9dUJ8yuYyjZj3kwMKDmkGcBjnNMJQkYB+uakD4XH3j2zWhIu0MmW4BHeoLi8W2GI8O6rkD2//VUdxMsURd8tu6AVgsZbhwGOwk8FT0z61jUnbRFwjfc0hJJe3Cr5hxydmfQZ4P056VKkcxZhGQwUHDJGfQ54z9evTnFM02NVgVbjzHQMWXBwc44P9R9fwq+sU3EgeNRxGmcjcBjKtjnsBnvgjpXM2a2Ii8soEwmZjgBty856nscdOPwqzYuoiMYdFI+SRjgkAcg59cjFBj2OZXSNhI/yqh27e/Ge3A61IpZbhEO0TBlwducrkcY/iwO3/wCqgCzHEZ4mkUB5EPBYbRndyP8Ad6c+9amj6hJpN6so4GCHUHoOmPzBrPjto3P7vkoCQgxhgeASevGAfSp5BGqOsQcjzAWAVQqnaTnJ5OQfX26mhSsDiepR3P2y1DRycsOw3YqZYUQhRkqe2cV514d1x9JvhBdSf6AXPQk7Dt7d8EkfSulm8X2MUkhTEh/hKt2/xqlqS1Y6QooOBwvYk0HYgznccdjXIf8ACcRCUObTkLwCadP47sLbS724mHlyIjFVK8FscDj1NNpoLnF6vcvqOu3l4pYZ3JCzNkbN2B7cgCtbTLdtV1KCw2SeSP39xIcDdn+H25zn1x71n6XaRX0An8+2kgWEBwJVypxtwfYc/wCOa6bwzqGmxad5xuURi77m7kAkZ9MYxWSXMym7I7RUO5iFPPPXpTnUZ5fA9AOtYv8AwkmnLjF0jA8bi2c+5FWLe/s7pS5vYsdcKQDWhJohoFUDfzTDLuLbQ4C9yMZp0MkMq4gkEgHVlOf5UNuRDtcs46bjgtTAb5aMpGckjqRTwArmNNgAPWkBYqTJIQQPuKM80q+aq5LhnPPTGKAF3HccOcdPlFOO4EjA5/vVHuk4GCSOcnpURJd/9Z8o+9tFAiX5VOPNGT/s8ClOWU/xc9RTECLlxGWUD5c9fxpw+0ScqyIuOgHejUA2MB1cfhTQJFBG5cZ43ZyakMb7kAc4H3s0j+WHC+YgI7nvQAMHwMLj3zgUjRs0gbrgdO1HzFSCzZ7KopzCQKCQNw9sCgY5VKgkhF9/Sk3L1DAn1ppZBGA0nzEZ+7mjKkdNoHcjFAEoVVGWYHjrmml1OcsT7UwDdg7ATnsKfyeCfwAxQA3AH3U6n86FzuOSqDuDQQFAJ3e1ML7RnZ19e9AiUMGIKkN7YwKZlZM4Ue9ZN9ftaXdsphLBzhtv8I7VsBFPJVkXHHPWi/QdhocM+0Rq2OAMUpDkEKnOccio5XCxP5bATBflO3IzT2dlUbQ4OOSaBDZc/KGI+gHFJGkoZyXXy2+6o4x9acoAJkYgsfU5x+FOClhndGT7/wBBQA7YGPAJHrQQgHzKq49eSabs4wSTzgAU0fKTkYOepOTQBLz/AAxKR7mioGEbMSY2f3xRRcB7DcpVlYg/eXPWoxHg9QFHQdcU4Pu53A+gH+NDbWIwu0dz2oAbvMbACNmUnJ28U8TPwojGewxmlIQtny+1JgbeFCDtigYhlOQdnzDrxTQwLA7OSeC/Sno4AbhDjuR0pizFlPlFj6tjApiHgleS6sM4wBwKR5JBztVUx1wc00lTgGReOTxTfkkIbkhcgjOaQx6jcQxUYHOC1IWCjhDlv9qnGQn5dkjEcZC4AFAcRAtxnt8nP60XEOZ2XGAFB+lNkjidfnTzAeDuU85pqSzjcDCSrcg5Hb+lK0rhQ8jCMY4BYE0AeW+KNJGma1LhAkEv7yMAce9Zlhf3GnTie0do5QeoOAR6EV6L4k0gazZ/eaO4iGVkC7l+h7j615lOrQTtDLz5ZIbb61vF8ysS0er+Hdeh1jTFYRxxTrlZE7j3+leaeKbCex1aeOBwHRvMi7Bge36kVJoOsyaPqUd0D+4YhJRjkj/63Wur8a2sep6XBrFsRKFX76DAKHuanl5X6j6Hm2mXJWdjCqq5HG/rg9s+oz17ZODV+5gmmlZrf5pX+ZVYbBISckDsG5GPWs+aKSK6iubd0WROCrDh154P5+oq5CxvoftmJI2iKM0ecFccjnOTwMf/AKqxd6ctC9JIrJJHJGrhsgjv2qT5GA+bkdMCrN9HDJFHeQkbW4demTk/N6cnP51n/Mzgj5R7muqM1KNzJx1KmqT+XEFQ7sEAj0qrZxygZUcrt2sgILZbjqPfp6Cpbzm9BWIMSc7CMh8Hp/nrToXeZ3kAcFcyZdBzwM5Pc1yN63NktDQjikjSLYd0WCFVe55PXt15HuDWubbYm8BDE3IKPhSCQ2ORgdD09c9+aS2cv2AzBWETDKM+D85Azwfb9cVsxeam1JA8aBQxLgsoJPGQB69PpWb3LS0KQjEEZVlMqvwTk44I59cZPOPTjrUMUJW1eWaOQBWyI4Qec4zz1HUnI9M1rtJH9h89VUISBs3YYc8EDI9CP/1VSUiWGP8AeBURQRE5C/KcqD6Z4/oOc00KxoR2s5IcKyR5O9lk+XG0Hn1yCMjPftxixdxwMFMAcmGHOzdux0PT04POahtZlaKYx/dMYWNzkiMkc5X2zjPArSjtvMSMPkCQBwOcgEcH1PGOtS3YZjy2xEUO0kLO5zjJYLtGBnHPTvj0qncISu5R8oQMeeOw4/E1sSTuYhb7o32LwwIznaQcn9cH0/Gq8MTXFqVdCT5QIAHGQeSMe/6Yqqc3FkyjdGQhJPJ3H2GaZPaw3DwQytGYHlAdWJ4wCQD9Tiu70TTbPV9LhdreLzYyUkbBGQO56c1meL9J03SbKC9jwQlxvKMCAuFY9e5yK6ZzXKzJLUxLG1nZriKWNGsrhv8AVled6sTjJ4xhs49SajnWGOeKOFVRVaVNqsSOCOR7ZLflWsN6paQCTyi6blYqSS2M/TPX8qm8L+HTNaM13AzXIcpI54yQTjgdvSsKdlK5pLVGIFAXJ5x2J4oMjKcqctjoOgruX8F2YjURmXcDk72+97DiqkvhO0dhiWaAqcMrjcD6ciurmiZWZzNtf3lo6ywXMkTD0bg/hXU6X4zZmSHUG2ljgyqcDHvVKfwXdBg1vOsy/TAqGXwjcrbl1kbz16Q+Ufn+jdKTUWPU9BSaOWJXDpIrDgocgmlG1AAuG4xgcV5fFd3+kSBN0sRQ4KMSAfb+VdXp3ja3nZIZ4EhLD7+/jPvnpWbi0NO502/BO7P5EjFPDgYwnOOGx0qi2qWkeJHvYSjYXPmDb9M0kerWE7Rhb2EF8rEA4G7B6j15x+dTcC6slwy7sGQdiEC/zNKDGW/eIS3Xk8UxQxIMe/AGCSuSaftmzjawAHJxQMAwZuI8gc8LkCgPv+783rtXaBSfMFIdup7sKAd4O1cgHAAFAhxkDgBN3y+3AoUBiN4diB1IwKjDbE5AYg445pFk3OMKWY9PlJxQBIQoJZTu555yBTixHPyccnjPPrTFM3DSKipkgeppVXI3CLG7uR1oAXzGIJ3g/wC6uTSYYjJOMnox5ocSFwEXp6DaKcF2ZG6JWP3iRk0ABDYHzHB5CjikWIqSS2Sf7xzikMm4DLKM8424z+tRgblLZOM9cYJ+lAE3lqjFhCCT1YCow25xtBIPXOeKcmegUjPTdyRShpDwAoUcEmgByrHGGfYoPqf8KYS7f608EnGBSAnc2ZASD0A6UAvufe2CD3oAcEDJu2qPTd2pFbapCuvHdRwKaqsyktuKg8E9PypcbzjJAB5IoAV2LH752j3x/KkRlD7VjYnuc0wKGkBG0nsB1qQDjG8jHYCgBxlcHCOEUdBxRSgqQCUJP4UUARkhQCxLE9guBSh3GNyKoxnJFG92yF3HA71GoLsAVXk8Ec/nQA5JA8hPLewUgVFJLhjJKm0AcNjOP8Kl2uM5dAM/dH9ar3yXksIS0uobd9wLO0W4kUAEkkRUlJh7jIGB9KZei9WxK2P2ZrgKPKM3C8+u3mp/KjjDM6xMX6nnnPvRHKI0URtEqgY4wOfXmhabjM0S6vhDLboNmC/l8CQ98Z7fWtXLP1JXbwAy8j8KEcMpZpd7+mzn8qazc5AYtgkDaSBxVOV9lYSVh7Lh8MdzE85OMfnQ2eF+7noS3+RTY9yrmQTbiOSVwoH8qy9R8R2VgmFj8yUHBjVxn/61SBqOFRfM3dOm44/U0KVLPhkUDBIHHPfrXGS+MoZHYtY7iwxh/Y96WLxravKpnsnVduPlOdvvjvVcjC52DyHeAzj3PauR8ZaDHdwG/tUjW4TJkEfG9R3x6it6w1jS7+bZa3IZl5KlMMfwq+Z4EVEE7Kmdu0IOKlXiG54dIXYAKAo5/Guq8Ja0LSVtLvxutbr5I24JjY9Rz2Pt3qLxhoX9lX6XVrG32afqDn5H7j6HqK5SRTuUtuAB4A9fWuhWkiNma/iHTJNF1KS1kSTZnMTOuNy+tZ1hqf8AZl9azvC08bsYjHE+GGe5zx3x/wDqrqbc/wDCYeH2sJHC63YqXhlk5a4QdR+X9K45WkjmfylVhIhVgRhlPX8ehH41E7uNupS3NvVry1uYodNI+zQsPMWONdpUBlHfnGeo/HAzxl3Fu9jqJidGMeAyORkENwP6/ka2rXy7s2twVaQOCgLsAYsjoM/d9O2evHQU9e05orWbUA8hntGUSxZyCv8AfUDp2yOnB6VhTk46Gko3MO6gZJm8rGVPRuw9qfbyHGMyMGQsqNklCT1H6Hiobh3Op4BI8xGRe4BwT1rTgs9sOx2bajDJUfiSPpUDRPBLcTApNIXRG2oAhGCeuR+JrdgYcgykrnaAUBZu3HUdB6+vtWHBlHEUiAlELZz95cjn06etWbeVhHvWREboRziQE8nj6kYHpntUspG1d6ez6dLe2kwWZXwYGT5XIXkHPAPUZPvWG8k5IfJaNMPGpbfg9SdnAHIUd8Gtq0eOa0Ac7Nw++ei57YP4kVVl0oR3ZaNGBkbzVP3iCOxGP9n6fMaF5gyuboIqs8jeTEu5QrbgMY4Oe2d2fxI4Ga6e8vUnK3zQBRIyqzINy9ec46ge1ctJ800IjhO5lBZpByuCdvGPmJHJzjGOK6e03X1iSNyohwQ+TtJ55ye4I9ORRIEZcqN50EJOJASW2nhVxnjpk9s9jitGyRnkDDcAWYLgZ29O/r8o/OoZYjbtBdhADvDbdnbnge3GKntgbXU0Tc21ZgD6EkEDipGzU0RI7XV9QtA05w6usUYyNrDP+NZvxImW5tdKs2Xynkumb50LggRsDz0ON3I9KNU1OTQ/F1tJuCRS26o+T1Xcefz5p/jOKK9u9MtpCJd0M2XUfdZ2jVWB6/3ufTNbN+7cyW5k6oriaKYRoi2+7zBuPyjaAM464yce9dL4LvFvF1UhsrFcIiEtkcxIx/8AQqwL2ylsNFn82V7h1DPMXx84ILAH3ByR/k1e+G1sw8OXExQq9zcPIAVJwQoUHr7VMXqNndERhMIq5K8le9Zus61aaPbq85ChuFQDcz/Qc5+tSXOoxWely3pRyAPlT+ItyNuB3zxj2rz2C4sTpd5fyNc6jqUkhebaGVoyuQFB428EjAHt14qnKwkrl278R6vezkQQR2tqhGQZBuxkYy2cDrjA+mfWoLq5uIo5Hvbq5ULtb7LNiPqc4I2jrjjkkdu9aWhaadVuJor5VeSJD5kKSsFUHIUEDqTgnPsa0T4SiR4zHIuxNxVGOQmTn5efz+nfstWPRHOxCO5jdrpYTJAmQDEC5UknvwD15zjn2xVuytUlgVoNOjW4mXzWj2okgx0yOGHHtxnvkmta48GPcXyXU1zHNbBgfsbx7EAH3RkdeCeo6k1qLoltHaJDCDb7MALC3C+nUcjnuDTcWF0chPp6WYubyOKF5EG1haw7mVT67+nbvxn3qnIsMRDxxyNcldw/cbSTgY6DkdeD19cV3UmnTzxeTdzTyKfl8yE7F/EHp09wfbpWHf8AhnUrCGSSyY3CtkgDCuo9gf501C4nIsafrVxpENvHq92s8chKeYpC4YnIUkn0xwf1rqY5/Mi8xAzbhx8w/l/jXmcV1BLK6qsa3C5R4SgBI9OOD9K1LLWZtNEaQWpaBtxaJDtwOOi+3oOf5UWcdw0ex3jCQSADAIGfvAkmmnAUmeUH/cz/AFrmZvGNhDGrS2jgsPlwoIOD2qhcfEBGUrDZuCDwGfGB9BVpN6ok7IuSXZGaJemXIGf60scm4n/SJHUgcRg4/OuF/wCE4urdwX01Wjx8qKTuP1JrstJ1AanYpcIpiHRot3Kn0PvUjLYSFCWJIJHOcH9KRgC4xBJxjkmnNG7ZKDaB15AJpRHHgYAZx0G7/OKYiM7S2F8xiex6fiaMKIz+/ByeoBP6ZpxC5HViT/CScU5kAUgIXYdAxH/1qAEztX5s/VlI/Sog6rIu9nfPQZIqRfPDnc0CL24BP50xiMZkm8zjIIXjH6UDJASyhQ+B6bs4pi787R84z14/nTUEQb92WQD+BWCj8RzUhYKW2hiSeppCFbmUqxOT2AzinCIx7iVUAnPJFR5RWIxEp6E4AJpi3EZ4BUn1XBzTAm3jIBTkdNr96TEoXJKoDye/61GJcKQqjIP3V5p2wkhsbpMdD0oAMJ5fL7c8ZJ7UJ5Xy4jDDsQp/maQg78CJS+OvBx/hSkbWBYJvJA4TpQMczl2JEaY/3jRTJGIfDOM+m3OKKAHrtUZ+XGOpO4/kKTz05wSwHbBAH1pglbbgl25xkj+XFHGOFbd7gcfmKBDlCMjuSSueqk9fQYFMCu/JjKjsOhApfnDbpGkZ8Z2RDNKU43F0GMjIQnH49KAB0DMCUAO3BBfOfbAp7q4Cj92CPwyaQnIXJZienHU/UmgIUXKISM5PBY//AFqBibGGAZwD0wOTUNzMYoz+/jjH97yz09M8Vk6v4jt9OO1QxkbkjaMfzriL7W73UA4aeQRsxygcgGrjByE3Y39d8Tzxt5VtehwvDK0IIPuDmuQMwmLN8wJOScY5pjowJDNj3zTRHIeFDHnqFJzW0YpENsUlUYnOfcd6QLJIHeNCwQZbaOgrT0/RbzUHi8q34foxU7cdzXoOmaTDpsbLFDGAVKSNs3BgfUsT+VKUkhpXPJ2MiMHTKsoyD3Fdbo/jFzZPZao/AXEdwDyT2DfpTvEHhUxMbiwjZoyeUJAA+nPNcc6sBg8Y/SlpNBseuMlrrWkFJEWW3uUGWijYhfxPcV5RrOkTaNqBtZtzqOYpCMeYvrWp4f8AEVzob7Nolsi2ZIj1HqVJ6H8K7PUbS08VaVGsc8bkQs0Uu7b5bjHB46Z61GsGPc8pivJrS4S4tnMU8TbkdTgg1s6ulvr+nNrdooW4Qf8AEytwOIz/AM9B/snHNYt/bTWOoy2VwAJYm2tsOQfcexp2napeaPqSXdoQJcFXUjiRO6n2NaS11Eh2n2jRabNdWoaWSV9zR7sEFT2J74zx7DFbF3ALu006/O52WOSGXPSQMOQT+f05qozWRvWh0xSthqSbo0JLfZpgMsmOpGAMH6Yz20JYLyTw9MtrEPtT7EZtwVQwwCSRgYIJ/PoORXHLc2Tucq9uDPaqU2sX2nd2ZSBk/hW5aRJLZktHLJH5eXwfmT6Dr3/Q0eLNKjtrhbsRsqPLgnrsk9OexA/NTSaLdq98kczScAvnBPADAhj36nB+npSYwhtg93a4Ynzo+GxwCDjBH0q3CiT2bx7QVSUYJXO3qB+XOfx9aujR5MXFoEPyBHRwQPkJOR+WR9MfWmWtoRbNbtM6BgJBtTJAydwPoQe3b9KgpF6ztJpppFCuYFQfMrZyfb1x+NLqzSiKCdUEZt5Nhll/2QfmJPGBk/r75ktJTHOJzETa71UtG2CARgZGfpyK0Jop5rZUlgRoZlbz8nGxQvUevb8x6mpvqM5NIkkPmJIiwsgZsAg9TgZz0x+PHbjHRaJa3G2SDzhFACNrAgnIYcEe4J9eueKzvsTrJNEkyXcBUCKRjnOcEAkcYAyBx0xzWx4dsRHczzpOTamJFeKRipjIOdy8dM8H6e+KcmIkmmt554VhVjH+8AkU5HmKw+U56d+Pals7GW+Nx57ASgjcV/g2EFSPoVxU5VItQUeUoRT5gCDG+Qhs/wBD/wDqq5al4HjkHyxEy70APzsCf0JP8qmLB7HIeO8Jr9si7S6Ww3E9eT/+uq1vLcX9xYO7kiJUTlsllRmY9e+GAx7U3xnced4tugMMYlSMEnuecY/4EK0NOtkiuFUxiSGC1RnYDHzvvLH8Ni/TIPrXTP4EjNLW5n69fmSKdFYTQzXPBA+jAjjpwfzruvC0PleE9PQDakqeaFXAOGOQSPoRXkl78t3BZqxM0yiQRLnczyNgFvc/gO/GcV61qE0fh/w7JNGG3WcSr9nfABB+QZOOnOe/SpirMctjG1ueOXWpyJHNtaMheE8LLLgg49SAFXHTt15rDt7y10+wllabzNRlYYQA8dyce+OCeOevIqLU7aW3trG0ju5WY3DSXUgUHzpN/IIB5OQBwcfLjvV630yzt9fSZBKly5Cks2cyYAOOMYAz0GMj14qHqx20Ot0a1t4bm68uYG4kCGYIMhdq7V69Oh4+tbBAcgY2t1w5y2PoKIAwiBWIIuCTgAfQ8H9aeJjgMyhN/QE9a2SMxrm3DDdIUOM5GBz9TTnk4XDHBHdwS1KrsHziM8dCOn5e1NMhBy0gZiP4cf0NAAMBd2wEDkkHH0p2Q7Y2LkHDc5IFRiNiuHQhOuX9fypojimZsOVVSAcLnPHv25H40AVtS0yw1RSLi2U4G1XGAw9xyK5q88JzkxmOYXZQ/IeksfPr0Pb0rsMugGIcgfxSYXH4DFN+0DcxeaNWPRIuT+WadwOGurW8hR7S+hZd+MSsu5Scd/8APpRo/h+7uUjZo9sTBhIxGCGz2z29xXdsS8eS7sp5KBQ2B+VKhRAxWMjHVnIA/wA/hSAzbTw7a2rhkjj3EYLM3P61ppFFCX2bVLABsd8dP504MQNxaNVA5IUkmmp5ch4DTEH+6cL+Z5oQhv7rJVYue56n8ulSeXux8wUDqAgyfyprkrtXc8YJxkkYPtxihWG8Juz3OST/APWApgLui6Jy5ODz0/OhpFjXAwvQnuf5U3cQcbo1zwNi8fmeafsO0iZ4xycLkk59zQABd+4gck8fKvApf3h5keTJ6ALSZC42tuY8D5gAff1qESHzCiMSx5JDZoGWBHKSSCF+XBZskk/TFMcbCCkRcdznHNIiooKqdpyeoBI98mmlopMxiMORwS7dqAB4ZjtGYsnkhyOB7Zp6KrKqjcu3jKDvUaxt9yKGJIhjPy4GfTrT25bDF1C/dEYA4pAM/eoPLLq64GWcgMT68U/bExUhk4PY5BNGViiJRCoY9cFmP5ilYsU6KI/fK/y70xDUWNssn0JRcDinYA2qS7sRztPSkCMQAAFX2OD+tGJdpDMiRnp8uc0ximXbgeY3H+3/AIUU5OFADZA6blyaKkQPI4P8fToBmmlVj6Fc+6f4mmBmdMtKzPjsuMZ+uaAqoQCsZboXduM9sDFMY4z7iEzId3IWNdo/lSkyFvmaRR6ADk/jSMQTiNXkc9dnAx/LFV5pVtVLzyjk5AK9M9BgdfrQIsGRY5OCC7cc5Y//AFh71ma/O8Wj3DmWEOIyyAbRjHfFXreeKVCUkjIzhzk5z+GBVDUbRLyERwyIkahwSUBGSuAc8+/44oGeZyztK+6Zt2e7EnH51FuLFQpbHf0p3ynKHJ2nGR1rf0jw5JeahDG/mxYUTo0RUqyg8BiQRgn055rqWxn1M600Se5VZpYGWF5AgdhtDZ9M9a7TS/D2m2EcIIgncdWlbc35YwK0DYlJIEjQLErAnOCODn04zV9C6lyhVsn72QCKxlNstIgsALexhUiMPtJ4BBOT+fJqz5w8wFWRf9rBJ/WmI8PEspZnwAM8nGeny8VN5uPnC7VB+8MYP41ncZBI0koIEkh3DAJjB5+lcd4r8LLJC95aQsk6nc6cASD1AHQ12LzKEZg7y+ykKoPoTWPLr8GA0Dsykgg9FbPPDNx09PehS5dQtc8oKgDMfUdB61NpWpXWkamtxZxlmGfMj2Eh14yP5c10N1p9q80t9cFooyC0iOfl/Pg5xnoB/ios7a1so7hVtYrVW2geVu3h+A5LEEDOOTnjPWrdZNbByMXXry18Q/aJIrO4S4ESlHdSoBxyMgE+vWuZi0Ca4kkX7ZAWiBEiIrOyn8s/pXVnTLqNJongEqynGzy/LB9BgdRzn35qOW01S81SG2t5kRYkcfZjKNxyv908j1H0rJTl0K5UYqeHzblHGpQSArucNEyAEfxbjwDg98Zxz1Nb9ta3OmQeS8MsTnO0sgZSc5wCOCuMd+lZ95qkJtmtRqMkTl/LKE7nbBOR0PGScgnt6VsPNrN54dk0+7EMciygho1DHZuwD97gkZ9ec1Dbe40rFC4J1HTxNtYx7Ft7lGbPlHOFcfQkjJ7fQ1yMS3Fjdy28tsZJosq6K/3gO4+uQR612Esf9jakFlKT6ddkLv25KhsjOe2CWB7c81naxo8siwTQZe+t0kwRkCaNSME+pAf/ADxU7bFI3fD9+ZtPDSMRLBFiTbHl8jocd85yRWhLEbW2vZoYVbE+2NmOQUO0E/8AfWetcf4Z1KO8eRbdyCD+8GSMHHO0/nzXfWVrb3ck7NGVaRFy4JAYA9/fI6+/ehq4r2OYmaSxO+3tyomXCqfungk/y4/CtK11Oysxb6b5sfnGPbAHyw5+6M9/r7GofEcslheStLZNNAvICjIKnIJ45yD/AJ4zXG215tut4iZzCMb0cFfmOAeRlep4/LPbPl1LvoempplrBFFZWsTwRoGdVVPlQEtxkjjkmo75otN8M3kiN5isScO2QBwBj1AJB6/jXPaD4hP9lRi8aON4o1jlaWQKGO1gpzkjnAH48Z6nl/FfirTvtrQyXuRHu8pY4yAhJG/kden581fLfQk6ix1WGDzW1BxHM5V1Yv8AKQrZz17sVGOuDXeWNs9lYzSXMiSAv5iqOQg47/r9TXlHguLTPEFz9olvVYpKGEJkZd2ATgg84yTwCf8AH0rxRfrpfg/ULuR/L/dlY+OjNwP1pxhZibueaaZKms+JrnVbnctpGzXErYyAueN3sAB+VdFNp91YT3Vy0qtZzwbljjAOCXcjAHUBXx6Zz2IxD4U0FLXR2uNQIXzIdvksMbmc4Oc9SRhQP9o+tWPFks+mxXmoBwsSDyRA+WEjlR0AHHzED0OGzjOQ5PUOhgaDaw614ytbhY9qRsJWzjLLGDtBz/tHrXa6+8N/dixuGDQQxM0/TaC4wuR3wfw+btiuZ8GgaR4ZuNWvNyRuPLaRCA25c4bPoWOMn6njNP1KKe4tGhkwb29ulln2dlUqQg75B2AjND2sJbmlBpcCWkFpACI7ZA6SSAAggMMkjBz82cjvWhp2jrBdQzuxV1DKsQ6Ak8n26D8vyzbOD+y7a6vpJ57mSR/NjTcAGJQBVUenGc+n410+kQTwW4e5mV7mTILkkYHXAA5wO350RQSZobTkFziIck7sAn6d6azz5yEKkn/lptBA9/WnAr95cu5bgkEZ9+9KI8YUtIemSyYyPy6fjWpAwq5Ul85PIAbA/HjOKIl2MQshb0wwH5VLvy3yKjHPJOP68/lTXQbPmn8ticbVxg/h7CgBgdt58vMgzwcE4Pp6GnOZy4KyhFGR8/AH5UiAZZl8w5OCWdsflT/kZwHkw46HaMY/EmgBiwRYGC8smer5Vfy70srrCUCBtxB6kDI+nWmCR3Kqbn5F6lmAz6dKkU7G4BdmwS+7IH5//WoAXMzbsRIR6uSFA/rQ8j+WOYlVWHqOaTzV3bwqHjJJfb7c8f1ppF00hdDCdowGxjb2OPemAqqZdrSsWwQw6H+XNSEPkZYAYzt5H5k0zbM2CxZVHTCZJ/LtTGUxxlmyxOCEO7P4/wCFICwG3E7IztUcsyjB/HrUbN+6A3Ii+idCf600wquJX85mXJ2lyf0p2QrnbJJuGCBgjA/OmISOcbAEjI4xjZgj88U0DfsCRlVBzggHP68U4+aM4I5POeW/z/8AWoZsr5Z8z5+24qB9cEUADb1IQuC5Gc45H8zQF38ksSO5B9fTqaVWG1nK7d3U4K5/U03c8keyPeBjC7WYD8cCgY5VbLJJ5m0HnnAP+fSkd42k2iIL7Ht+lKVYKAQFJ9+f1p7LIqbGeTbj+HnP4AUAIEjzu+TdgcckClBUpgOHGM4V8VDGk7XEquJ/LIyhcjGPTAH8/WnPbBW4b58Dbgbjz78UCJDI/WOMqBzy/H8qiG9cbUk3E439QPpTzAiqGK8r0Lf/AFjSJACihSXPduaAFBcDBdc9z3X6+9RsWVR5YdySBkgsx9fYVKYVUbUjc57KAB+JNMwqsVEbMAO2ACfc0AOYtkfKw46UUvm7PlEJOO4jOPwooAY/lbfmQMy/w4aTH4AYB/OlGxH+VQZewMZ4/DtSrLIFZUEZ75BOM/hQofJCuqEddkeefqaYxpjaQMrKBnHCk9ffNQXOnw30OyWSZck7SrYJHt7flVrdLtAeQKvJ7ZP6Go2TKlyZGIwMyNtAxSEU9O0C004N9mhdZH++5csT6E547ntVqV4543hF2i7VKsDtJUH3+lI0MLR+W0JlB+9uBwT704NKP3ccUaIuFOwZOPT9aBnkt8qx38+3AAc7TjjrXd+EpGu9NZmmLNEBD5eThVAz04z1/DtXFa7hdbu1jZ5P3hJU84Pp6fhXYeCJXl0qeIlhiTIQccED0H8/Wt5fAR1OkZbXYqNKEGAFUYGfpSl4ViDIFVcY3MwAx7cHP5U8R7FIICk+hNI7MuNm1fY8fXgf/WrAsq6heRaZpNxfXMjGGJd+0AEuRwFGSBk8DFcfN4m1G9T5beKzLJu+WPMyZHBOSAD7YI96r+Idb/tXW47JLpobe3ZuVi2rIy/eIHcDoCe49s1H/ZV81irwF41GArSMMSADjCgnqePu96jfYpK25VvYJLi4R9REb5K7WnneRkJ4A2KVQZPORkY9a37ayJsWMUjqrDesapswg6EHcccEY6DHbmpNJ8IxW0yNezea6KF8sfMoOcjPckflW5KqnyoAsjQhd8oVP9Z6Lk+/J/LuaOQOYwE0CG+VZwkkcYGSXjCs2TzgEfKOeuM9awtf8Px6eTPYzsxWMiRGk6Lg/LtwBj2HXnA659HwWPMf7w8gM4yO/YmleEs26YxLzkFssxP9KaSQm2zxpdUvILQ2EVxLFaHIPlk+Ztz90E9B24xWe1wYCrwyiJlwQyk5AAx29q9D8T+EYnd7y0k23MjZMIHD56nIOFP6V5/cwNbztE6EOuc47VvHlexDbNNdVh1q6hvLmJIdRtZFbzFYBbjC4xjBAYgj268dhpWyXtjJctZ3CbZpWjkjZGYIxyQcnHH6e/Y8qqMkuUUNn+A8E9+B3/8Ar10tpLcCaKVG86FosMpOfm4GGXk5U7h7VjUjZ3RUXc0nklNtaW+oxxwm6BjmhG1lhbnDAg9OmQeoJ6YptnLd/wBuxRysUv4YTCYcjDMdpDng/L2PrnAGcUTLPqginRJC8e4ku/zbWU4PHQg44x2zzxWlNplnNffbrIvFe+ZvkG/P7sLtK47qMZx7mstizntZ0Z9IvV1S3ZVJcm7iHBB5+YAdsD69/Wup0GVLjJSWYZTjYRhX9duMjIPX9K2Lya3g0iJ76SAFYvMZ5V+XAHzA9T64+leBx+Jby01Cc6RJcNYzSyGJE+Vo4y3yge2KErDbue2andWVjGU1G7GSMiHcGMmDkEg56HuB6fSvDfF+ty6rrkgtFEEAQLtRQpJHBLEd+Bn9K2NOB1W68263nLbW3klmOMnP4Vi3oW6124t4YhtVxFFAi8ytnAUfj1J+vtTsGiKGm2YRA8pkmllcKgD7eSe5I57+n1r0Tw8mnSWLJ9ghgu0zvRUIYqBgsGHJ/P6c1h6bEtvcSW0Mqt5Z8t5l6ZAJcjr8igHH975SeoqS1vEufEkElnJ5al8TSgljyDhfT6/jRcVzc1awFuINRjikijQYuBGNz4JyGIA989unbFLJbSX+nx2r3lxLbRsJBbTSOUQcgdW4P/jo9O1bNlOs9rudsxoSjgE4GMevIHTrWVd2sVvfo1nGLGczfu3TJSQY5DJwMnj68Ur6jOljsNZ1SxS+ttTj2vEEWzniESGQDB+cqT1AIOCCeQcHFYGsfbhosFprsM8d3DfPIZGfdHJkb/lIAzhiCOBjj6VoaHe6hDqUWnQIPJlO27sBKAApGPNhBHTODjj6E5q1qPhNrnV90892sqEnZ5oZZhtA8xcgAN90EYwDTEOltoLtNP05nSTT7aJbidCuPMJBCKwPUcMx7cr2rM0a5s31AiGMxwxKYrZju3OpwWP4ttJzzyPTFXNW+3abZXV3Lma2kZo5JYAu6EEYGcfhz/8Aqp+k2kN0kmrWkyGRofKht0fdiQjJ3cjp6dQBn2CtcL2NizsYptQkKEXLQsPMZ5N2yRgDhsdgCD1I6AdBXQGF+QjlscYVBx+LZ/kap6ZafZdNWFgwdQCQjHJJOWOSOfxrQIjyrYAA4w7HPtwK0SJYqjZ8rSeWwxuDEE8+ppPKSQZbyZOedx+UH8jmkEaKMKSpXttA59epqQbM4ESknnMjcH2piG4VOPlBbkFe4/HOaMbsFiF9PlHA+m2hyYxlECE8HBCgD9f5VW+WYrIZsbegUZHIxn3+lAEweFTuaRGVT3QKF+vFPMxhRsxpkDDFD8uT680hQ+VsjYxknIJGCeOAR6U1S7KRG3nkcnrtH0ycevHFAh6bQ2fLeQn7xYnA+gPH5YpoCqeI4RyMAgk898ZwOvrTpAgba8o3nk4wP6+1IcIBt3u3UtwMf4UDEk89thjd9m7JZcE9fRgRj/Ip7yOJOLlsns5UY/IfzpPLaXAYAJk5BYnPt24pxSAEJ5g/3EOP0FAEaoVVUMjEjguMjP8AX+VRQKkUKW8JdkVQMAD1+tT74t6qdi9fXP8A9anqwkwoLc5A4OD+dADXV/MULb4GOWkbP86Q7oo8AYHqz9/oP8+1SvuVhkZPTJGAPxzUTqhJI2hsfKVYnH+cjvQAeZIVAjUse5kGQKdGGCHMzEngtgj8BimttZVHlu3vkD/9dNM3k7yRGFBATks2eOAo/wAaBDxEpOcKzDuQOKRvJd+T84HP7zgfXnNRiYsu3ClRjJeM859sihSQ27G/dn7qjaD16DP50APicMp8so3HOxTkn/ClLSDqhR/4VBB/rTfMlJ+6+wZwS3B59MUBZnJB3KDgKC2CR7AGmMfvnKAmT584YgHB9s5prxyumWJPcbvX/CkY7MtKW2qcAYHr6ip5Eb753YIBwU6UCIZFKkAglmPAB4/LbzTjG5Zd3AYYALtj/vnGPxpBvDGVlIzwFUDp74pE8z5y5C89FfH50AKvlglN3zdSqkDP4U8JwAowe2W2Af5+lMEkwXpGAD2J+UfpUF1HPcxIttOYP3gYuByVB5HIPXp0H1oQE7Rx5zJcgMfWRzRTUhjIPmPcM2eke4Ae3SikAK8zMVEUKxggHBP155FI7NsYs+ETHAB4/pUwRcbmZmHGN7cD/CmFy4BjIfnqF4/DmmMMMoPlqq5x1GMe5J/wphRpJCRJPj0ABH6D+Zp/kbvnMTZ9GAGfwwaecHcCQAP4umPw4oEVtqxIAY92TjcQMn8cgVMqZUKucdTtPH4nmhYgCG853IOVODkZ7DilKyeYzESBQMKZHxu/DGaBnmHilVTXJ1UKIyFAK4wcjrx3ya3fAzSpb3qmRURGRwAOWPPA/KsPxTK769N9xcYB2kkA/j1rZ8A+cLfUFEgGXQnC4OOeuf0xW3/Lsj7R2ccjyE4ZlP8AdRcfzrnvEurrbKtjbXBjuXUscA5Cc85BABz9aua9rlvpNlJMWmeY8Rx5D72weB3AHUntXnFhaahquuKCCqTNukIJYyZx1JJ4wMY7Cudu+iNEupb0PR5dYvo5FjjKKQ8jsv3V5KjscZHTGepPbHpcVnFCkMca5SIfKAuecep4H51W0/TINKg8uDGR97ahBJ9zngAe1WhiUEzc84AAz/IdD709lYG7j/MUkbVbd0Zhzt9h6H6U0xxIfkG1uny53e2cf4U9gXLbjH0OFdT/AC/+tQNwixKWjVeQscZAX07f0oYiJoEb5Gh3Z4xgn+QzUQtFt/3rJEpzwMMdvHTGSM571bAKHa8juCdxB5I/ADH/AOuk4BUkDtt2xk8H+f196GAyOE/MQSNx6hMkj2BNc3rnhK21QNIqyR3Q4DqoXOexHU9uuK6ZyAN0shy2RsXgkflmovmW5eHa6l03KAhAxnkZxyc89utAHit9pk+mXhju4jEy8qjkZOR1/wA57Vb0nUpbO4hiS4PzMAFdGKlu4OWyAcAfkemc+q6jo8N/ZNBeRSCLBA2/wk5wenB78V59feCbqKFri1RbmFchoQ/zqc8gkgZ9eMZFXdSWotiyupy6ebVtQt2hmK5doyAsZycHHfJPI6dSOtW47FYNRkv9PlmE8h8xd8zMisgKgYPTcABk9ieTnJxdKaPVbiLS9RhgFzExWPzV2iQZ+44XkMOSO3HcnnS0a0FlcyW6tsaNCmwLtDZAYcZ45PUd88emLVtC73Ga5qTLaR6vcSS2WgpLs22/35HPzFW4yq5yCOuQR6GvLH1CBDNdxIGlcl1KueMnJA/+vXpWq2Ri0bXJXUYe5gaOGTDIXDr1UeufTkY61APBemSP5dpBCst3ZvceU5LJb9CuwlQcfNnB56evCvYaMvR1gjj0n7RE3l3BZtwQv83ckDOO3JGPyNWdfkltpLXUbazWRoy1nalQC5L984xk/NyMgYIwSThukxHUNGNhG6rLj5NuAWHRsehB+vJB4zx1WkXlpbJb6cESO4hQstt18pQOCfQ4PPfkk0aDPNooZLfTLhZWNvFDKtiWbOSQTJK2Fz1IUA+mPrT/AA5YT3W+82RlftRcY25YADAJwePb9K6Hxj4dlfS5bmwdpQGErIhyZM53c9SSzEnHBCg5PFcvbC8ttPtoLazcXbQvK8kajcmZCufXPAxii4jsrO7T+07q1hkSR5jvlhciNx6spIJcnJ44HbNaF/F5ieU3ywqVkR1HLEEcEfgB6c5rz7whpVzN4jke4WSR7NJJHBdcNlCoPzdRkjsevNeg6L5sEVxY3zefAWxbSlPmCkA7Wxx1z04Ix9KTBMwdVvikix38MkVuzt9iv7ZyXjfqCTgAHAztzyB7ZHpEN3c6jouialJdKDJGomjji3pM7ADK8bl5+YHPA6iuLv73TtNM+m6ntSG4kaLa7EdcZIweOcYOO/1rrI5oE0uGB2+zrabLofNkqEOHXPsP59aPQDN1WV7e7BZ45IXLPJbpL8quGUjsADyTg8HHJ71X0nxPpttqd1czLMZZceZLHHhflDDhScj7x6+tX9RsNHv7ljd2cbTxjZKxT5k6E8E4IHXOCBXK39naXavqSQx6VaxuUdfmYtg43lFGM9Rweo96uLV7MlpnptrrGl6kn7i73yYyEDAOB9Ov/wCqp45SsksZhddvzquWZm9z/h2zXjsbW7XKxWEn2hl6eX94D1IOCPyxxXQ6d4l17TLqGK4ia4XYW8uRvm+8MAHPvjv1rRpdGI9HdZmjG1XHP/LOQ4PHQkj+VMK3csnO5Ex1EvA9cdc/U4rLs/FWnX7ASXEVtMcjypcbt3fDHj8hWr8skQlilLKfukOSPr1qQDylChVK5BwGd938xipBghmJ3c4AXGSPegbUXL4OOhPGfz7VFK+8fuxHvAxlsZHPoaAApG4JWMNyCSOfwOKkE0bK24jauPvZAz6Y9ahZJSwLR7m6IBJ39MZwR9cfSpW2xlTJId2MYEg4z/L8qABXC52KzSEDewUn8+Ka1wAwc9VzguSAnbJPr+FIQY/nCE8cAuxxn2ApQdm4scgcluOT7A56etAD22khZHjkCk8hsev+etBiSJNxgRATy2R06dTijILEqGwRkkcFvqQMYqJhEuWVZMnsAWI9unT60wJ42t40GwEKB/CDyMe2aa8pkCE+asTdAVI/PvUaSyTKPkYKo5G4H888fpmkVVLl5AMf3nYAj6cZoEKjMZNohfA7jnIPtnjp0p7zKuf3hZx2GWKn04xg/U0ySeH7U8UeZdiZJJJQk9uOCeP1FAklwdm1F6g7c49wKAAzSFTguBnLHaSMfzp4yYwCUwR0Qc4/n+VRTOsdsZ7iUeWg3EyOQoHUnAHp9aIPJngWaKRD5g3B436g88Ef56UAKTMvl+X9nSMZ5lQ5J/2fw9qjXMsg2yL3JPlj8yDk8/gKm+xIMkwjeOAdgYn8z/PNNY7fkEsh2nO1pMY9zt/xoAcm5CM7RwcKZAAp9AAP/r80CFi7ySq248AlhtQf1pUS3xk+YwHc8/n2/ClVVYDaIwWPPyHH4nFADkCRhirggnJ+fPP1BwPpTdzR7diL8x+8Rjn160fu/MCfaFyo4Gc/kM9KGiG3B80DozqMFvxHNAxRGcr5kuCTnCJz19wSaTzEztjAVR3Cgkj+lNxH86xhgwHPykk/XP8AWkOdgAmlkwOeckn+QoEBY9R5jMT90IAMfoTR/pPy4UoxG0lscfTFJHbtDBt8wRnJOHck5z6nk9+lLHuaA7/m2rhguYx9Mdf5UASK0YyJC8rZ6hwuPbGaKBLtACAlQBj5T/iKKBjC+47vPLALjOMjP4cUhO5cpvJIwMIVU+nK09pETHy5B6bx1/maUfMMkPnHRfm/n/8AWoAFikCkyuyr1IBC/hknNAYs2QHVfUtkj8uPxpxVlIaRRvJ6qg+UY+p5/GosLGjlnkIwSSOg78c0CB7iNJAglMZUdHY5/HisnU/EVhpe4SmOWXP+r3DJHrj6f5FcvrXjKSUtbWJkgjJ2lyT5j/QZ4rnBEXJN1crC7/NtYs8jEkdh1PPOCetUkurD0HancnUNQkuVDASOWKnkAH+lbfhzVYvD+jajfXCtiR1WJN20OwBJ5PAAHNZsFrBLI62un3d/KvOWk2LznHQZ/Ag8D6Z0rXwvq+tIy39vFZorjZtlUuAcZByAcY5xjkgVUqmlooFHXUz7ia8128CSMJ5piFMmATGuPuKozgnPr0Nd/pOjwadCRJxMUG7YpAAJ6Agjj1qHw94etfD1uFLPPcgHMgQ4BJ5Pc59/T8a3V2xszOJAcZztK5P41kkkrDbuMiBZAqxuEjO3AACjjoAKcd5BQZx3wckH6dP1NPbMrZMWQv8AEy59OaY6DerysCQMZZMde2W47CmArBwg2gk8ZP8AgBSgupIBwQeWycn6etCnHyqZGx3Ul/5DGfxqtLOse7zUY4Gd8zHsfQAgD34pAPcAnCykZ+UsUGD7jmnLH5OQnUgZeR9ufy7VlX2uw6fGGd1ZwP8AljyB06kkZ/Lt+FctfeLJ7sOIVESuCJCU3H2wen8qpRbFc7K41awtGLS6laRMeP3TDI9gOcn8Ky73xPpLQiaC7LtF86jMuW5wQQcdRkDPHevOnkMqtulMrKeTI2SD2qHCDcT5rbuNqnIz+VWqfcVzvpfHmkkL5X2vkDDfZw238CeTVaTx5ZJfb0jvHidf3pdlTnswA5JwcYHtXCKjRBVOfkzgt1Pp7mmsOp2MD0GTT9mguehS3HhnxJCgASW6UMwSUGOQHnHbnrnr1/Tn59TXRtWt7bUlmuZoPnLiUBl4Bw+Qck8Z56/Wuaf93IkmSrodyupIKnsQetQ3bTyBnmlLO5OZG68+vqankHzHa319ZeKbmSKeUxWUZ8wCLBZ3xjLZX0YjGPenWGqmfXpdQvNUtvKsYEVUjj2jBQBl7ZLNyRzgR4715fcg2+5IppI3Y52xk5bPHbn/APXU2h+FrzV7yW5uZrg2NqS7hJUjckk4UlmG3cc8nt061nKCRVzrI5bSPWljglvf9KmLiS3iwkbk8Njr6A9sHpWxG9tqEgNyAl46m3+3QEBXTJJCnJxkjnOMcjpnNzR9TsdOEcJ0ySyjKZW4WZZVkwQM7gDuPOeucZ7VkauF0rU5JJJVOnXkwZ7hgJVJZSw2nt0UAd+OtZ76FG1aXD2A/s+e0kjgwu2Vgdgfjj0HfpwAAKqlLPEX2KO3kRlLRshGO5Psckn24rjm8SGd0GmzyRR+UqtC/MbjgkFM7R/+uqmlXN/peqxQW8L3ULZ8qBMkIC2SMDnqfXuOtJjO6u9OhvIE1WEBHT5JELYG0k5z+P8AOuF0u81u71k2wa7a9e8R2tyD5QToxPPy44xjjGea7ObxTolm8VxIyQX0oAkhMTFxggbW4zgjPbB/lQnS61x0uNHeW0sbyFFuGtoQJIWBIIxkswY46EelJOwMr+K/DtzcancX11Jah5IvLmBwxhAYZkUDO3gZz9a6slLXS7Q3FxbqEtwGEkgOevfODjKnn1HoRWUPB11fRCZmu/MaPyWup3ERhXPPy5JPBOOT+marXnh2C0Y/2lb6pqW4lLVJJ9sbSAgdAnB54yfQelK4GpPqenX6XcFveXEk8kQE643lRnB3YOVUe/GKwdcum061MENxbajHEpkRIZV+XJ3AEHBI+5zz938s/SZINTE1soukWSV3u44pPlYEnaWzliB0wB3zxW14invLXw/ImlI1m4HkzpEVBdT0bOO2W6eo7g04z1CULGLpl5pxvEtIppbYkqJGY+Wz5J5OQM9vXGenFdONK0+BUbzpFYHKtK6sVPr8w4x+dcRY6E/lQm6gEjNwWPDHIODj/PT8uistSvbWGFY8govzwSRkIcDgrjd654x349HuIu3VzLf3pit2iuEiQq7IfnR8fUEE5+lWtKutZs5ZoWS6gUOZEnRkZJAVAwVbkc89vw6VPZXVnNPHJLawx3Dje0qniQ45yeDk575/GrM1kLuFh5rGHcNrxKWIA7cDPtn1pc1htJmjF4qZJFt7+GNA0gRbiNCo3Y7gnJ69j/hXTWM6XMbfZJFdFzuC/eB7Ag+3tXmbJbWd4tmss4ZkLwxzRuwlT+784HPBwM/TsKtW0epR6xAyxhAww8qTkrGR2CjGAeMA5HB+UZ4tSJ5T0VGZpA33Y8YLDI3H6YwB71XnlYyrbw/u8AO8iqTjPZc9TwenTB9a5seLo9Ou0t7+KWaB1UrPa7CVOP4gpGeh5H0x1roLLXNMvSxsZ42BG7yxy31wP61SaZNi01qjGLc8juh3BncKSRxzz+mKeu5t24BlBwpj+bI9z/SkWZpsbknUY3FWjGfpuXIH50kgVCLhIYjKQqCRgNwGeB245pgOaQFhuVyxIO1UPUfTr/KpCodf3hkwSPlIHr71F5sgk8osScZYbTx0/wA9BSiM+YGV3yBwfz4GVIpgK2fLGQpAPLSMBjn6fyqIzLCGbyxI5Pyrkuzf5+tPZYkbMjgynuxX6d/8KfEi+WW3OFyB8vT9cUCELTK+1kdMn5Qu0D8yc0pkOceXNKwHTcefzApT5bhXRcEHG51VvyAoMqKqgzIgbgARld30BzQBGrvIAFjeMsufmbn6cg4qvYabHpkX2e3Uxx7i4iErPjPXjGB/Kp40jHyLuYKMAbSxwPfA/X9aQeUJDHHCMkZAIAOfyGKLDJFYckO7EcbY0DY+vFNhWIE7UckckySAOT9B0poK5AZsqem1dv4Acn+lCIjlSsE5IBKyNz+hwPzoEWkSY7WMSKgByQxOPx71E5AQE7TjHBc8+59aZcQ77YAopYt8vmLn2yeQKBGAQzCNMDAHr+PQd+OfrQMeGhRjt+Zj2HOPwpkiR+aWkRtwHUv29f8AOKFkbYduzLcqpO3j1xj2NSEqjCSRiQDwoJHP0x/hQIiRVRNoRcE5XzE6n8eSeKEMrSsZJFGMjbGM4HbJzVg7JCSwfb6uMf41HuCEtswXOTgnc34YGB+NK1tgvcQh9wVI8xnq7ELx7etD2u47gyjHXBwfbpT8vvYnavGNxGefpn1okE7kBVQwjr2pgIilBhvM3dyrMAf0oqPyhKA2VPGPldgP/HTiiiy7gSlsAt5rqo6bFGcfTFRyEKGLecueAONp/AdTUamN0IilMxYdpF4H1z/WpJYo9yZVjIDkEEnkd89P1oASJi4wsZIUgAyLgdO2Sc9f51I5XadzBFHBKlV/+vSbSUzKd8qjOMdfoTUcZhiBEki+Z12odxH4CgDldR8E2s+ppPHctFYlW8yM5J3cYwxOcHnv1FaNj4b0S0naaK2EkpUKWMXQeh7H8q18FQJBBI/zYGWyR78856dKCJpI0kEJic9VaXGB744z19frSsMSOFkQIg8pQMkFcBv+AgY/SlMe9lRzJKQeSFIVPrk4H061JHENxDDLY3Y3ih5JISFWJUGQTklsmgCLzHiQJF8o5zg4Ix6ZH9Keu4g484YGNzsfr65ofJRxuBYZGSB7ceh61Kz5Xm2O4HgYA/yKAEWELHzhxgAgBufTOSaahfho4Fz6q2Cfx5oZROAXaAkgnmUsOOvTGcZqVEDBhGFCDnhTgfjTAgmUkjfLIxJ24iHf8eR9QahnufsFvM6RM/lrjepBOO3JP6VYaVCw3SCTHTHAz+J57c1k+JZLi50x7e1jMjMTuwc7R+f19aQHnt/qM1/cNJcPkk/dOPl9Bx6Vn4VhksxcHqSc9albHDFjyOBt5xSRoZ3jjR13FgMleBXUtjMZgH7qngdSSKMlcjZn/dru5PBtjOqyQvMjAKGOQFJGM9RwatJ4XsrWCOFVaZiWJYAFm56biMD9O9Q6iKseat8o+4ScfLxjioWGCMoynHVa7mbwoJppTCs8KhAVDqWXdzkFj+HA9ay7/wAMrYW0l1NqVukcKl5fMG3YB+fXBAAyaXOgscy8ygcyldvQ8A0trp15qVu80SGOIKCrSDBkOcYGeOoIz29quWGnpf20l88zoOGjRlMYYdgDjPPrxjtXVGxWPS/tzJbzskYFvEHwOwP4jHXFZzq9i1HuNs9K03S9JE0gEKjypZnkcEmQEYyc8ncRxzz0o1zQtL1uONbm5uAyyBoyxz1yCSrYznP1GBjGTV6a5ttPtria9WJIIdhwJN+1iQR1Az249qxR4xjcXDyWUixqDLy+MKBwxJxjPP5jHesLtuxZkpp95pE82mXmHtrSE3a4ZgDEjnGPfG8YJ79SBUml3T+KrSO9ktimlaf8qtOyorv1ZiTwSN3TsO9cn4q8canqy4RYIVa2EUgTkk85/Hk8Ves9VgGl22nGzu7lEjjiiTnyYiwGWIGN7tuPB9R17W07E6GV4u0eXTZBfaaQ9hNkLNC4OGI5UjqOvf1rY8G6fHPEkEssi3LwmSQIzI0ucAKSOwBNO1hbfUdFkg+aN9uYo443CFuP73Q/e5B6elVIrwWDQX6rsiQxh5OwQFd31OM8c1Er2KizqoESwad44lEkcWyTYFaR1zzhmBxg5PTt1HNbmohLGxVtKv7tN8hVp43J2AjLMeoAwByen51mILO509XRy3meYC0nygowyM5PofxzWpotmBpV8TIzm5tVlLoyqEWRmJAz04HBPHFZN6WKe5nIWbVrzTrzWLme4tgLiGRJ8MYwoOcdD1x+Nbt6t0IbaWN0uIBgNIhyY5Aw+bB9SG5+gIGM1wd7Lc2HjaDWipuFEIgni24DIcoAF+oB7jJ9q9JsHgNhNaTbQIZvKGMKJPmAAx1wGTb7gA+1Ta2vcTPNb6e28N+Pri6WCdBeOk5jABCb1DMMDrgkmupSO3mQ2pnZ32sA+xlVF+8uQw+YA55B/i+lZPj7QLi7axurKNmigPkvKD93axHT1+npVLw3rSyXkNpGEtmUsd84JEoAA2sf9rg57ba1tdJhct3c1zDK9veMkYGGLFs7h2wQfpyetJtSdzJO0ZQnhs7u4/z+VWPE/hay1OyVGlmgn8zMMshO1M5zGf8AgQz35J5rh9Mv7/Spfs18pubNeN8Tbmi/xFUtdiXY6Ozlm0wPb/anMOz5TMuQo67R39K09IeDy3kummsZ1k8x8TblAx98cHjHpz+lVdNdtWVRFDBNYiRY2LEh1BB+dQQAVBGDg59Kv3umzw2sLtsbytzB92GjTgEj+9jI4PWi3cPQ3ZrC5CLcpcozJFlbqOQKGUZ42556n3+tYOvxy3KQN/aX2S9yI2nQncYz2IAPovX14qaLxIukIhsYxc8jdHGoCFT95l3D5TjnGMc/jXTf2do3iJI7syu8jIEDLJtlTrgH36jHTpTjZidzirG2lhsQZW+1eXnzP3O2QjI+ZfUd+3vToAJvLm0+7knt1yFIby5Ij04bAP5jvjvVnUvDms2L5jeS6iQgrNEy7gM/xLnIP0GKqwTEShFLJO7HEZPyHJAOF6A5Gfz9aqVNpXQRkdLpviUxCOGaSR4wMAuuJBj1H8WPz9a6+C6S5ijlt3+UjGXUn8fXNefx7ZJ0t7qFmDYVG8skgnqeCau/bo9GvYrVoTJN5ZkRWlRVZORzzweB97Hf0qIyHJdUd2kmwNmYOSQTjtx6ZwKilBeR8xnAHJbgAfjn0rB0vxHZX21SEjlz/EFwhyRglT1/wreH71MHZKpIO0NkH8cVqtSBI2ZVVhHCvHLBxn2GQKWSeBXIDxOw5LM4+X27VKylsb7VSxzzv/LtVZoLl43RJyrls70CnAzyOQffmgCRXiMm3eCdv8JBHX0FAlVplVVd2YYyFAwB9Tz26+1P2tk5ICgAYDZP5YyKDty4fDr6dfyUdaYgaTa3k5CgD7pcZI9cCk+XbtRHZR1G9goHfoRQkhD+Z5KxxHG0mMKW9Mdf5UxLmWZyzt5canGxFL4PuQOaAHfvJWADNGozhYwEAH160EzGXd9pQRjom7cx9TQJElGxVaQcgtJlQzd+3NBjBVkYpHvbBXOD64z3+lAEbyQ7yVRZW6F3AyT6cA5/+saVgB92MgY+4D9769MfrU4ZY85Xbzn7uf8AJ59KM/8APSRhk4GST+GAeKAF3GJBIURSRuxjoP60C5LAFY3dvVVHA9eSMVE7MGJUW4OcYL9R68Y9ak3kqCwBHXBbr+IFADDJJNLJguvy/wAL/wCH/wBelKvHF8qyPJjIVHA/MkfzzTYzJ5Kh2jR252l+B6DqM0KsToysC56lRyD+ef1oAeGIQHchYfeYAv8ArULSRMhWTa+TjBIP5jnFSiLcMHG0Y2g9Bj6UCJRMpaQiLBAQ5AY5680AP3BBhUQDr82cn36UU0fZ+fLK4zzsG4Z+uDRT0Aj8zaA/nEIxz874JH0z+mBStDE0IysxHJAX5mz+FPM0HKhgZCehUZ/xpjykRHy9qjoS3yKfqeSTSAjEZmkkDRTOF+Q7+FPc7ev+eOtLtZt/lRGPYcjDngd+SMetLGHljBJLnORz8v4CkkUOSzR8chWUBTn1yaBkn7ltrnLA/dIdiDnj6n9acPKHyxx5AGD14/8AHce9NSEqNuHUH7qF/wCeKcPK3EKxYrwSf6f/AFuaBB5gG4ZiwDggsR/XNM+WPcSoAx8xyAoz69SfzqQuxxGQAvQZ4B/rTZIWYBWCkAhskbVGD/8AWoGRxiONZJJCHc84BIwP6jpTyzrysaq+OQDnn06E/pUhcsxAaJVPcSD+g/rUJcMGAmjKqD8ytkfjj+tADszqm93CyHvjp2xj/PSq17cQQlBcXabpCQgcck9+oJ/TAqVXV0SRFmBB+VmGF+u0dfx/Cob+wg1Oymtpig8wFQwchxn6Y/Ki4h8FzFO7KjRyuMBxERlSegIHf0OMVieK9VSwsmhQOLmQYVZEU4Hf2/Q1ZtNCGk3rXUd6Wt2iSL7OIwzEg4B3sSxOCeD7elcX4hvmu9TkRVkRI22/OO/fnJz+dVFXYMxi6EAyMD/wLA/Tmr2l2C32oQwI0YJbIEinbxzjOOtU/J52kquR1Y4rpfDGj7rqK7kmZFiYhAPmLNit3oiUd3bxmQ7knVo+NhY7mPHXj0pxiSNo8k4TlNqFcfXn/OKSNUyY5sEgD7zc/kBwP8aesUUfzKoBzzsIJ/M1ylkMqwNGA67o0YMA6YBxz3OfTt1rzfxBfPrWsKokIs4WwqEswdh7Z6D9eK67xZqq22jPDE7+dc/u4+eQD1J/CuUtrH7PEskpOEQY6AY+tZzfQuK6kwY28RtrlJZS6b5pg+F6/Kmf8BUnh/TreG28mOCb7PA7TRAJkO2BuwPQE/jWn4btI7+Ke+vI4pVZjHGkhGFA53YPX6103kwkLGqRcDCqjc/kMYppaCkzgPFtk9raJJLZPIjS58u4cqm8dCwU8nAz1rgtXnub59sk4ZQwZreMBIx0xwAMkevNex+JtOF1odxBGsPmqDKrDliw7DPtxmvH51DyBixC/wC0M1cUiWzn5bMtcx4VXLOAB2BzxXRW6tBcSQyYnZ5VM6MgA+U8FR6Dj/vn2rPaBmbKDDLyp9DW88yTxQ3xg3SH5ZI/7jjg/rRMcUdJaalbRnypo1mL42RrHktuBBXHfP6Dnp04nxZ4K1DTDDM0qXEEuwbY3/1bt0XGf1OK1Zr2aQW05g3bW+do1y4I5LAf54NdtpGryPC0F9cRNbBQ6sy5UDOe+MfXPFZobKGnWd42ny+ZMqKIYIkdGIZW6HIwQfu556+h7bSXcejWKyO5nHkBSk6qsuU2hiSMAna/oM7etY+nzWtxekxS741YhVXDrgYzzgjqueD3qHw/4Z1a81Xzru1dbGNhlZSU8w4wOAMEcDr6Vny3ZTZz2ty6gb62v7yOPy5BEFfyyMqMZXHBPOSBjuQa17fxIsMEasRI/mqS2P3rZxnknjDHGB6d+p7++0Wy1S3W1uohcKrkBN+SnHXIPH6fhSaf4Y0jTZUuLeyiWfaAryMW5Hc9cn3/AFq3C5KlYnmst0TF7lRKMMWWMcEds57jP5muJ8SeBUkuJ7rSIWSQIsnlbGAbB5yx/D8Dx0r0FVBxtMrHknb8q/kMcU0mT5SGjTAwGcZPboFx7d/zq7dBXPNdP8Q3F9a+VdCOO4iKQyuy5wudrNjoDn1H+NZGr6ZLLGbqK2AgxmRFQkKcZz6YJyfrmvTJ9Bsb6/N+6Spc4ZSY48Fx0+YfgD69O1XbLSobK38lFyHwTuUBiMdP50LTYLnjdjcvbbZISGif/WITwT7Dt9e/fpWhq7W2t2trbGa6ATLbUO0A9g3PI/PrW94i8IyG5e70y2dwRloQAQrH+5hv0xxXIhZt/wA26Nl+U7uCG+nrV8iYr2NGygSMeTJwki7YmfG6MjGQSP0zwQKvafdzwzoVwm09QuQzc9R6fX2qhFMl3bvZXi5iOCrIoEgIIwc8E8/4VLZzSpttroh85KOp+9noPy9+lZSi4s0TTPRNN1ODVbcxt5RmU8qgxtPTgHp+NWb/AEi0uyRcJ5nT5GQ4z6jGcEevSuIsEuopYrhH2bcBlcBsfXPWu9tElFojXClexKS7gcHjjGPw5xVRlfQho5fWtB1COCX+x7p/tSgYgmlJDgdxx8p9jx61zztaW0iwav8Aabe+n2ee7K7BwAMYfqg7dAAea9QjcStsjUSRA43bgO3XAHNRvZRHMRjgZT1QJgfjuzQ4oFJnnVtqlnNcpHbefHMXJ3XMClJcdDkElxz2PpzitO31K40yZ/LMarjYyxIpG/nPG4AD2we+a3brQELebbyFozhxDI29M9senoP/AK1Z1zaC33JNbzW8hyRMiAjBAwNy8gdeo/pUOLRd0yex8WW0qFruaMIM4CMfmxjOeSOp7/pW5BPLfKjKHC7ui4C49sZzXA3EVhayKGmiikkH7lg+QSD2XOM9Pfn8at+fNZ3KfZlbykfLeSpAORkk5znkdvWqUn1E4rod+AGGBuj2nB2qSF/GkZz/AKrfKC3RU2jGfqa5238URJF/pnzqePMhBZR0/gU5zW/FLazjekkcquA2VbHHvjn86tO5DRIF8rDeR8+M8kbvxx+NPDzBOIULE8CVgcZ9SKhU25yE2Bs8qEHzVOYV2swcMAMhCRz+fA/KmIQByVMs0RKn7qxlQP16Ukh/hCttzj5FJxn1Ix+tOKhAFWA5H+yuT+ooeRpDtDJgdTtzn9aAEVAqbmYYHO3B6/Q8UAzdmTGMD3+mRioPM3OzSFwM4UgjHbnpx6U8jlkLsQ5yd7ZJ74xQA7AORnec4/d9f55/OmBosAGEscDLM44/KnAfdxvwPuqoAH6mhpFUs6pOcnaAoXAx+tAAyjYpRVUHnhuPqD0z+FRyebtX5ZDnBxs3Z57c/wA6UJ5r58pWQdWkk357Y9qfv2sxTYpIxwQOfTigAyNvO8HGMOwwD74/pTAFEmVZWYdSqnPP0/z708SO2Ewmc9doAH48c/nQ687QU25OTnJ/n/SgBxmjGAZJBjjBDD9MUUqhCPvHj0ZV/pRQAgYIxDSIiZI69B35JwPyqMTRPKwSVyewOSB9McfzqVVVWB4kb0VRjPpgcfmaY8gUmJiiEjOFI5+vPFAxysyyEhH47sc/zOKY5JAZo5ZHJGOdu0evP9KjJScv8sXk/dfIJDdsZz068VIeSQxZlA5RFOPzPX8aAE2xy/cO8d/LXnPuc0JChkk2Q+Wzgb2UAMwHQHHpn3oLzOAsiqoONqhW6d+38qc5kWJUiZlLcfu8KF9+R1oAWSAYx5qpz/E+WA9B70i7FJOciMdlY8/icUKkTJiSRzgYO5v/AK4Hf0pQIHGEtmZRn942Cc+2TigBPMjX+FJmPfjj8qYWjdv3oQIOQvUZ/DNTsAVyjmIKemAST9aYN/zFJTv9JDu/SgByYRchnlIOT5fyj6ZxjFQedLIxdIIUU/deVhhv159uDUjAMuXmEr9MnBUfQAGpPLJAYzTNgd+P5CgDH16+Njp0knmwIxGPkwSM/XgV5fK5ZQdxdu7E5LnnnvXa+M7rDx2xmUlvmIWNRjHTnr68VxLMMMQ24j0/Otqa0uSx0EJkkUkqvzYyxAwPfnmvTtOtLS0tI4lRpNpB3Oep/vAcAd64bQbU3eoRhVkcgj5kH3ffPYivS4IVhVdgk442tIR26mlUfQEEYit2cpD98/MXxyfU+p5pwkYZL7AByCzYA/ShdxchVJydxAfkn8uBWfq97HpmnvPKqvIM4iJ3/N2GTisSjA8S3b318sMRBWE7ndVBIJBwO/15x2rHa7vo7GMfZbdULiFSCVb5jgZ7E89qW3ikmkR7nJkf97IqjjPucVc8OaBd3upyaxqDl4PMc2se7aoOcbuOuAMD8TWS1dy9kdfplgLCwjhMilVU5c8ZPr14qfy8q+bhy5GSyhgB64oMRdvubkx343H0z/ntSiJo1yTHCSclBlv8n3rUgjmt4p41AR33EElvkGM9yf6V5D4l0d9N1u4icjY58xAgIUA84BPXByPwr2NpoW4VpXcf3o+fzOK5TxzpMlzYpewwS+bC+CVVfu465z7CnHfUDyj7PGzl2z8nPynJGK7jUtD8+KPVtKjYx+WrPE7n51AHA3Y+bn9PpXIuN77TnIP3Sc8/j0rtvCOszXFuNHnvtmwb4fl+dQDyueRjHr68YOKqcboItnn8F5d2uqvAJ1Cecsg8wgfJ3Hr9fpiu0srWS0eNzexeXCXzGuCdhORnrjBOPypfH/ha11CJbyz3FxhMIGJYY+9nv06+9cnYQPDLFEu8SFMOeWJHrn3IrnehaVzutPnt7rV0msJUlgMu0NGgYoQCChUd8sfw5rvI0do9hKqzDlY+w9QM/L+hrzzwsV/tK1VYlXdIXk28HcB1wPWvSCTFGEEW4do1Xk/XccVcdiXuMjhMUQRE8lBwqqPu/hyM0qmGYsqOXVeDmQ7efpyTj+dLnYu1jFGwXoM4z9T1/AGmqqxIMP0PASLoPTPQflVCHxiEsfNcbcZUDgfkeSaaHfZlFPHCknAP17/hxQFczAl5WAHPTBHPBOOfwp5aRV3O6dCuCSQPwNADZBvi2PKyg9PLHPrnnNQpAkMWC0rLkAl3XLc+lWC2QAC+3p8qHn2oFukKjkKQMcgDH5ikBH5aOrE+c53AARqcjHbjFYGu+F7e/TcgSCZVOGAA4H3Qf5etdKME43knopLAY/X+VQsipl5XJVedpbOfc4HB9KpaAeP3dhd6ZKY7i3kWRhgM6HBHXg/5NFvcxyBdigAkMueqge30r03WNLtNXMcLQSFyD80anIHpuPHU8153quh32izmO5Xbk/I6kFWGTj6Vek9GLbYS0ur3UpLpLdIbS2hyplOWbI6Dk/T1rT0y/uLGVZBIyeY33NxG4dyQfxPNctcW1wxW4srh7e5Uk/Kflf2Yd+la1k91dQv9ujRZGVWTaCpB7gHt2xWEoOJaaZ6NYXy3K4QbnOPlcpleOcCtNCmzAd1c9FU4x+hrzOxuLjTyNt06l8/vFA647nr+Fdlo3iT7VGkEzJHOwwuMfMfanGXcHGxsBpPM2oZy44YyMQB79ef160hQhWDqGjfqcFiR+YH61Mo6ncyIecbwP0oK4GEk+bo3PJ/HrVEmPqHh3SdSh8u8todvBCLtGMdOnQ1izeFLrT8x20zT2pGBHK5Dxgejdu1dkxLxbHdTk5JXHH4npUUzeQYFitjP5xIklyoWJcdTk5I7cZpWuFzz+W5ltgkU7Rsu3hblgC5JGOejY5/Sp7Ka8sG2I4LbssSdpGc4wANp5zwTk479a7G9tLC/iMd5HbysxC4bO4Y9Mf8A6qxb7wvas++2mKMqADc+zHs2OoIPQ/zxS5bbFKXcsWHiUBfs9wC0yISSEAbjru9M8fnW3CVeEybG8oqMeUWBb06cflXnN9BqmkAI9ot8inko22TGOmc9zg8EfTrldL1lHfZDK8F8mHkiuCEkfoOAeHHHsee1F31C19j0f915u57dg2Orrv8A6nFSyNwMK5287c7f16fzrnbTxMpk+zXkIRmydyZB2juR2HfrzmtdbuzmAZZPPQ9FiY7R6+gqk0S0TGRlcArJ0JPJcr7n/DFLuEp3RgNxy24qAPTAH86i8/bl8MFA4iLj9cZ/rTmMxKgsU7kKOvsSR60wJFj+YJwAoySWZ/0zk0oijHJLOQc4dCqj1xmowyShsM7c4J3HP09R+ApkfluDuO4jjBy35/8A1xTEPvXgjCs0avJnaiM/3j6dfxp6434XyV/JSBz0HX1pBGSf4kKnj5Cv/wBfHsKcUGQvzyHOSRgf0PHNIBHYE8gAdQ5jZiffpgU93KhQjkHg8oDx/SowOdqW+09MnHPuSM/yo3eUCWdFGMnlQM/iDQBG1w0Jwy3b7ucpEmKKnjKSAsd7EnqFY/yxRRdARM+5tux2C9QSVwffgfzoVSWwWYDPIwFH88n8aiiiEVtGtu0gA6Hk596mVnyT+9UHg5Xbn/H86BiqsZP7sBzzgMSOR9TTQBuG4l2yHIiHyr+OealELlScY4wCVGQP1xTFygwBEgA4Bcnn60CFMcTEs0GD2ZwCf1pmYQ5DbScYPzEkj3AP9KkIfJLykkAnahCjP0xTAfM4851X7xBIUn+uPegY8FIwVAOOCVVAM0jSyPgoAc5wuCfw4GKjt183LRFW3H+EE/mcYpxhQSbm6g/eXgj8ev6fjQA4CSM72BVf7oj5H4//AFqa7rL84WQkd9hYD6dRTFRhJlFjQ5zuLGRsflj8qdETs5mllZiQDt2/kOKACWaNdiuCjNwDJH19uKRHRlUR5fP92PAOOM8rmpF5HKOQDjD49eM0qtt5CjIPJXBKj0FAHnXjMNHq4GcgxjkjknJz+H5dK5z5h/EM5/u4rrPGke+/ikIk2hcDchU+uc1l6BZ2+paglvJIseY2KEkje3Yf1roh8JD3NvwRAyyXEpJXOEVicdTkj9K7JNwwrwhiwyMLkgflio9Ps4bK0SKFFHHzHbuOfY5NWXwCfMkWM4zjPPHr61jJ3dykQybynzhEUdmwf06Vw+s366nqvlRkCytzhnH8bn2xjj+tb/iDVLay0yWQSAu+I4yMkkn27Vw0TeWrTSZEMGXYhsZxzzn/ADzWE29kXFHQaZbLJL5RfZyAc8k/THtXXRRQwxr5aNJt6AEYH0B6Vg+EbadtGS8uoN9xMS6oOiA9q6hd2VBiZVA5ZiQD7d6qKsJu5CykAbWk3c5+ZS34AZP8qkWIply2Ax5LDn8TUZZWyWwGJx8ueB9eP8akKrgEFN6nru3ED3FUIYXIyDK2wEY8s4z65PYflUbWr3CbZFDrjA3qzDn1PA/T8anMSoCxe6YnknBA/XikKJkJ5RdmPTAGPqTigDynxfpEWk6qTb5MEg4UY4bv9K5+zmurW7W4VBiM42EZDA+9eyaxpK3+lyxObeEjLLkjK/Ujn3ryCZHjnlQsRtYgsvf3FaR1ViWeuWF22oWUU8KbYmRWQfh3OfwwQK4XXNMTSdXuZkB2Sr5iMBxx2x9al8Hap5TtYu7jJzAHYlcnrxnBP1re8Uaek9rDNuTIOx23cbSM569M1lUjYuD1OUtJWgZriFgrDEiHv6/1Nek2M8d9aW13FIGLAPv57jt/nFedxQ2tqLdZb2GRSSHeJg2BjuBXXeFbyEWTqoTaGJhWRRu2+o5wB3x71nT7FTOkbaeTNIRnBwxUL+n60ecygYZF9WY5H/16gdyzMQGAAyAq5JOO+Rj34p6x7wrs8oIGRtcZPH4YrUgV5o1C73XkjPGCze5/wpx6naYVPYLGSTUQijUlyWcjHUg8/XqevSpVYKrMC3JAzjGfoPSgBRBcKv7tlznkhApP1OKasExZ5H8tmPIz/iQf0ocuwwVREBGGdeQPXB5//XTiDI4C3OFJBIVRk/ielABtVdwLrtHVVVj+ZJqN5FkOVJ2qfurH1PtSxq6ZyUfeeMuBtx+PP6U/MBbfIS7ngAsSPw5IoAhfdIUC4DZ+QGPGB65GP50T6fHcoYrsLOjHJQRkD2J5q0TOyYchRu4CEkAe7cVGyu/ylyqMOAGw2P5igDzzxB4PuNPYz2eZYOf3e351+g6kYrnreZ4iNzbc5RxtJ/SvYxCsQJS48kMcknbjp+NYt14X0q+ne9KMS5+chmVGPrxj881anpZiscB5sco2zsSynckqsSPr7dqRN0scig58tl+ZOMD1OOn1qxq1odBvntQ4liPK7s4Kn696xUszbXMl7ZFpYpVw8RY7k9x7e1Zzp9UXGfc9A0bXfs6rayurqOQ+MH8SeK6qNXfErMz5XjOMKPr3ryuGNY4lnSRpU3fMSM49eP6V0VlrUtlEm8l7c/xINxUVMWDR2ZTzuN2SuDgLjp7846e1HlbQASORgufy/Gq37sRLI8x8twuwom4kcc8H/wDVVjYspG0SyfNkmQDmrJHMEVQsbcgY3HJH9f8AJpmFBUC2mYyNjcEyF+voOKlVnMZ3syjB+RVYkemMY/Oo1iDAP5LZUE4IABPvk8/UYoAhnilkj8o252g/N5rH5iPxrDuvCovEb7RHbqd37tUUnBz1yTkH6Z+tdGsMccQ5jRAMYGFAz26j+tKsa+WVWKLy8YJZgcD3I6/nQFzzrU9I1rQ12wu95AGJSKVyCuf7snB/P86r2+trbXnmNf3GmTR43RSgNxgZIzkMAfTn6mvScINp/dYzhRglPTnnn8qx7nRLDUS0lxAJGJyCBtCnpwMHnr9Km3UdzHfx19lMEeoQjzrkblEQG7byQSG9Rg81p2fi3SLsKxiaHaD800YUZ/u8Z6ewrI1nwBFqt558erX8U0YAALiRUA4GM/yxWO/w+1O33fZtZimJ5YTR/M3HQlQD29T2q7iPSoPsc/76N0fj5irAAenGOv1qyrRCQgTbiOo3HAH0FeOyaR4j0qaTZayOwYM32eUM31xwR9c9qu6X491fTLxLbV7aT7J5gQmVGWRc98/dbk+tFwserSStyBIF7Ahcfq3/ANeoQzyLuQTNke2B+B/wpymEwq/lYEgDKGUBue5BORTnOEIAKLnGeufpgA0CHZmICqCvGTk1FHJGFXbPEjkZJA3P/n3pUhZmJEUijPBKL0+mcmpB5zEg5iAHzMeCfpjpTAgd8EbYnk4+8SDn9RRU4ljiG03ExPXOM/8Aspoo1AYwjVQrCR26H5v0zyaVE2LkZVj0APT3NRySqqlvmB7bcf8A66dGMxZbdtP9/pSGODOwJ2ByTxuyAffkc/SmFjuUl0bJGQwOPyp7SLt4JYZwFGT+gp25i2cgHr8sfT8e/wClAC7CFO5w3+yEAA/DFV1h2csJCSSV37cIDzx34qZjt3M5b6tj8/SoA7Y3vLGqk9kJY/pQBOSqRgPM20A8gAcetQjyWIZU+c4GTxtHsO9OWJnO4RpuJHLHt9DUjICzRPcxgsMsqLyPrzQA5nhQcsA5GdoA/WohNlQY0cJ32DH5/wD1qGaAyKPPCKRztBy34jt9KXbA77CXA4yeePx60ADEbE6HgEBiVHP1PH5VKXllKopOwdfK5H596Vo4FVflkkJ4VWPBqN2fG1Y2VT1YMR+uKAOP8bQt5FuS7OEYlstnkjp6CuMsQ0d3CSGLK4O0Z6/hXc+MoSNPX5GLBs8EAKPU8ZrgYncPxk85FbU9iWe0RmRoxJhlUgEBjikWPJ+eQ4POOCOPwqvYIx021ZVCnygQDwASOuSM0lzLJHA88rDYi7iqgViyji/E91NeazIsskYt7UDygTjJIyT6ZqppVgNWuI7ZI2a2diZiy4JUeo96syXEZea5lVjKGwuQOSetdjptpBbQrLHEyM6Dd0AHFZpNu5T0LsaeQqpHG+1Rj7vAHtTCzybR5e4E8gvk/Qf5FOCowBAdhnoCVBz34608qSSFiLH2JFWSP3MXAwoB6cgf5FQKW4IuISP7sSZ5z65IpJYk2ETKqBuvOTnsBilEaIoEz8rz9372PT1pgPbCkNLMyfVsEfTiml02lclQ3JwwY4/OnxyBmPyYC9cksB9cGnLjbuAfZycgYGe/vQBCsMTRBVUhe6gFQc9e1cJ4z0RY8XkCkgZB25OFGME+/Wu/dVaDcWwuD1JI/KoJY7eWPDRI8YHJlwQfwNCdncDxSORoH81GfdGcgjGc16L4a1tdRtZLe9y0qJzwAHH0HBrkfEOlS6beEsu1JCfLdhjj0qjYXctncRz28m2dD8rHkf8A6q2aUkTezLy2A02S8s1j8ryiSwXn73erXhvV3068WSVz5UjbDuAbAJ6/nitvVFW90ldYtwZZPL2TBQBuHf8AKuXuYRvEkGC4AO08Aexrkfus2WqPW0ExQASY3HLEgdPr0FSMrvhMrs6sxPP61heHtXS906B5sJOoCsgLZ44GK23wy4Mbl89Wzj9SK0RmNZ42bYjmQdcEEj86cokGdwSMMeMSEH8aEXy1wXDMTnapGB6dOfzokO45S5xjuFU/zpgOCsTwudv8e4c0ZO4b4hluMlyx+nA/rUKs5bLlpCehwT/QAUsauMsWQZPTZnj9KBDz5S8iEH/e4FP3NIcKueOoBCiq+4SBCn7wFyMgg4/L3xUqg5ILZJ9QWx+NIY4khfmIcZGFTHP48GmCVcsV3Anrtxz2x0p+MEYQDtk+n9aTaW272XB5UMMHP4CgBpfY+47R23MCT+eMYowkpyYkkB6EqMD8SamyobiTGDgcACmbh1MzN3xtJ5+n50wMzVtGtdUia2e0jyT8sqKCyY9DXnuraPeeH9RDS7QjL+6lQcED19DXqUauQAZNxLHHy4OMd896jubG2vI2juoFlGNu11zx39BVRnYTR5TE8EjmdXSKXGHBPyyfX3q7Ha3v2QSCSE28h+V1Xd3+716fh3qXXfCVzpKyXVtunsRzkkB0HuO/1rJsZwym3LPEXbKSA42mnOmpK6HGTR22i6isaLYzRnKKNijJzk8cV0zIAF83zGGMFXdWB+uT7V5hHqLtdJBd7IbuA7lb7qSgdwe/uK7bQtZinTyn2/aF6gHJPvj0rFMbXU2xtlIQQxoDkDHP49RihI2QKrFMpgBR83TjmnB3dWCxFO5JOMf0BpI/MRigJkyc/I2cflViGvEJkJLR4z94gkDHTqaRoLZlCsDISMgeX8p/PilVFYeZJGTMRgnb09OtP8qMbS5XIzhTNg/pQIiezRlCpGnr8zD9AOKl2GHAO2JUGBwOn0xmgJDhkK7iRziTJ/PtRtCLuWONA3CtI+Sf8aAItgIO+KFIzgYLYP5Y/wAaSPcqgIrr3xCu1fxNShDvYiM8jO7oD9AaVyzsBIT5YGWPA/M0AQBX8wNEkeQMFnXc2fbnH4064tUu7eSGdYyj8O0ijKg+gx1qcHcGMTFIl5yBw341FseTb8+4Y+6eAD60AOjWNI9qKccZZ+C34nn9KGCoQTJGvpgDj8aYkYZip85gMndk4J+tTtCxO4FF993J/GgCElWOPMkmz/CrH+nanSs23CRqFXjiQAf1prjIYBTt/iIzk+3FRqJZcDEaL6BCOn1oAclwVLAuPvcbcsPzA5op/wA4H+vI9gaKLANImaEPG+1R1bbnj16U8sNgMpZyvGTgfoelMKxcRmHzBj7h/lmpGKR4CwAYxwGGKADzlGVSJGPpvLH88UpllLHe0cZPXqx/CoxITgsirk4AZhmmTs0ZHleVvz/dz/I0AOZgysJG+UHgAA80kaCUgmPYNuGLLjNIkgfaGfe/oi/zpzTHeAkTFj68HNAx2xNmDtPHICgD+tRmMoDlXER527xtJ9x1NPAmLs7pAoPUn5v8KqXN8ttjbhjnaWZQAPwFAFrylCorRdTgBVYkj0z6fpSfNG+1EEYHAAOCP6VHBM1zFkueSenAxUjCQ4EagBe+CCfp2oAZkx7gGjJ6sXbLE9+f8KlDuqjaAW7dVzSpBsx9xeO7bifyoOJUKhiBjkjINAHPeKFY6PIQiLj5nKyZzzxn1+lec7ixKs7YJyRgV6h4jhVtHnxk4QsGZumPY15aHj+9g+vHetqWzJket6IrjRbV9ky/ugAOmffg1S8SXLwWaxE4MxyVZ+cfnVzRzCNFtRkpmBeud3SuR1rUEe+ubog7IFIXPoP/AK9YTZcURWkKXWqafapwsTmScEcDr39f8K75bZYzuWVySONwYgfriuV8AaaYNJOoXLt9ou3LgdwPcmuw3ODuICLjuc/p1oStoDeocAcPL1ySE/rTHiaQZAkdQ38XOfz6VJuUqcRv7FU25pWAYZ5IHQc/z4oEV42Kt8rshGAEPBGO3rVhEUj+Bsdz3/Oo9gUKECoeSSO9IGkCKOc7erDgUAOM2ZWXasmBgKqkgfoBSSRIqq04hj9tuWPPuad+9XOWOPXbg/n606P5cLFG5A7vTAgZYXCsI9wHIaYqP0/+tUylV6bee+wcfSh2nDjKfKf7o/nzmjbI2CMM2MnkcfrSAydd06DVLCSABZZGGQWB49+OnSvKri2ks7loJlKOhwQeCK9om+QAbF55JOABXK+LdBS+i+2Q4+0ooBUDG4D+tXCVmJq5zPh3WYbGeW1vPPa0n6hCMA/Q/lT9StjZzYKjbnKnplexrngHhlKsrBxwexFdnLPb6loMEkD7pLcYdpCNxXFKtG+qHB2MvSr2TStTM+1zETzj09RXpcM0N5bxzwuBGRuBB5OfrwK8yKEqCBhc8c8EetdH4S1HzXl00ucKN6Kx4weo5rOL6FSOvcR4yIhJnu0v9MU4bUC5yoX/AJZx8Z/WmmEbtwjUerEmmReUrlUhZWJyST3/AAqiSUTxjflQmD82716igSpLkrvAzzuGM0gMfzSgIwXo5UnH5daU3CjBSZ8nvswo/M0AG5zglUXjoTg04LI2QiKFI4zg1Ebs4PzOcDqAef8APtUI2FvMd3IH3QqE4/Tn8TTsBaWIxgghgPXzOn4DmhsM2NhPcHaQfyIqsJR5gEaELnJIPOfTApsizynAldYl5c46+3qe9IRN9oKzFPLmYjvtAQE9gfWlW4BJUB0kYZLON39P0FRwqgQFJMRg8bRtqchCPnVj0AJPP5UDGiUbiZHkB7K2AfwAFIZkLKginbfnOdowB685Ao8mNgD5TLF1wRtz+XWmG4VZFjt4mXOcv0AoAfJDyy7EjDDDfMCSD69/6Vw3iDwZsL3OlDMYGZISRkepXn9K7XynLGYksSAT2p3kzM5cuB6EdvxNVGTWwmrnkSzQXlottcMUaP8A1M68FW7VPp+pGDUfsd0I4r1V3QznhZR3wf4T7e5rrNe8IxXzyXVg6rdNliijEb/j2P6VxT24uk/szVITBcxN+7Z+GRqcoqSvEcXbRnpGj6qupRpbSMqyqM4LY/l/jW0POCsEELD+Jt/9MH+deNWF/eWM5gnAFzCcr2Eq+v5V6jo+q2+oWS4jBnVAShI5x6etZp62G0bALxg4aNQOgQ5P5nFR58vszt/eJB/+tQ+94ixKh+wbG0fnn+VLG0hA+TLNjLdFHuBgZqiQyzNgZD98EdPTpTdsm7c0rgdAAMZP1xTypzlj5j+i4Ax7more3uBAUu5Vmck4ZF2YXPAxk9PXvTAm2H5hIoDEc8n8BzUaRqeP3SheB8uAP1p4hk3jbG23oWYj+dHLO38fphySKQEbzoQfkUt/C27Gf8KR3beAVVc/xdM1IWQKwMUp4x6UkQ2IH2SRn7paXknB/lQBFmdjkopUdB5f9c/4U97aWTduZjkjoOP1H+felE6hsiUscZ/d4K0hZpAT++wBgbiRz6nFMBHh2hE3bSvAYr+nJqTM+NygDjAbI/rSMqRKu6Q8HjJ3daYhQlR5jNzuIXbj6daABY0IzMUdz1Oc/wAuKKsAMwzhz/wIUUgIdjn5jHtJPJc/1pxx91plb0AJ/wAmmrEVzthkUNwWYc4/GgKqoRtVMnClznP4Dp+dMYw/Idyq4DHLlCCRT0QhOMDPrIM0rtHEuDPk+gX9KWPe454A554FIBI8McK5YjuRgD86Q4DZ+Vz0DMQBn2xS7F3AA7x6A8CnBARhljHPd/6DFAER8xiRjOejY/lUUiQNIvysGA+XdGc+5qz5aISc59QtKVkwVRWT1JA//XQBGseB8gC8jBJx2pBCSgDO7Hgse1P3JBkjBJ6jYBSDe3LRJtPQNISPyAoAaRCqjblTjI2nr+A60uGdVKZBByNxNBLE5IXHbav+SaeSFODKOncf4ZoAx/ExZ9GnBlVDt5KDcT7V5Wzjrn5s9a9d1WzNxp86iLeShCsx4zg84PFeQleygOBxn1/xrWkyZHqP9oJZ+FLabbGr+SqquOSxHXrXE3CO0trpsEiyPcyZdgP4Bg1NeXSXOkadZR7/AN3GN5cYyTx+gq74K0/7ZqdzqeQkcJEcZYjjHHFYvWRa0R3Fjax21skaxhtqhRtUZOPfinSzxqxKxLuHHPIFStsVhvZQQMKC2M/WondldSnHHAAKqPz5piHqZ3ORt9ADkfzoO4HZJKmf9gZyfxpsTEcyXByf4gmAfanoWJOFKDoG3YpAOIJl2LJNjqc44/Ic00AMwJmJUdcqP50NjbsT7ucEk8f40GPeCplcgHBxgCmAu9CNxdVH04NIGDOdokXaOvagxqWDusjkZC7myBStIijc6MQPagBjwmSPDE8/xF+B+GaRPMy0bSBBggbHzkfj0qUOzkNsRcdC4/ziohtX5lUEk8MSKQC7WjDMH37QB7g/40g3leAC56s8nf8ALmpxuY5YKoPbOaTG9gyqQOhagDjfGOgPLFLquVMkaAyAtjIzjgVxlheiynEigFc/Mp7juK9fntoGjljkHEiYbgAkV5d4l0T+ybzMJZreQ5Ukgn8cDFawl0ZLQ69lt7VDcxyr5W3zI+M7R3Q/SmwXMkOowzWbqs5ZWVeoI789MVW0m8treYxXsPm2z8OMZIz3FXJbaytpj9l5jjPy564rGcHF3WxcXfc9NWSSYLh1xjntg4/z61YWLEY/es3YhSVFYHhzWWv4GgDgtGBgg4yDW4FcuPmOM5PIp3EJ5W0/cIQep+UUnmQru2AHGeFH9aSQRxyYlKsT0Bfdj8KRth4KEnsSvAH+famIFmiVA22AH0L5p7FW+diEQf3VJzRCqlf3hG0HAIIH6UjSpkhGyR/EBnFKwx4YY3DcrEfdACmmGGY7P9IEcYOWC9T7UKpYnbs5HXdnNKcKDhWJ7tgGmIFEJ/dxNuZeSd2QKftCrzIB1J55qOJvMLKTIuexAwB9ad5WxsFyATwNmefrSGIzERr5hIQdWZsZ+lAmWJM4OW5LsMij7MAMvIMj+EH+dOwHIB2tjoBHQBCs8sgZlB2H+LA4pxAZl80jYB1LVJ5qldrt9wdDxTQ6ACRYGds5wen15pgLmLI/fBQOAAM5/GsPxD4Zh19N+fIuFORNtySPQ8jit1WlZt/lIHH8Tc4FVys8wbYQrH+NwOPwovbYDzTUtBvIdOQaniCSCXZbzjnJwcc9wfequkaibafdcwul2oAEaKRuI9O2DXpU2kpPC0V1IJ4iCT5jZP4elcpr+h3lvE8ljKZ4QuPMVf3kQ/qPpS+Iex11jdW99YRTRMoL9RjdsPdetaWJMLhd31GMV4TomqX/AIUvgJNwV5Nwdzujl9T7GvXdF1u01q2aWLIcY8xXfG38PShPuDRsMZc4GOTyS2AKCSpKtKWJ5IUkY/GkIbHywqqgZHuaTaA2GMGCc8dfypkjNsZyq20zJnrwQfxpVKBSVhOenzAc8+1PYyNxGRwOgHSgKy5aaUtjoC3egBqJIoOX2AnhcAY/CnhDvIUuW/2jSAbh/rSW77TwPrmolaJZW8vEjHlmySM/X/CgCZ/MVSy+UqgcsD8x/wAKhaQn94WU4HyoCP8AGpGhMzAMFA/3e1PwIwQGZx124yPzpgVzHJGpdwWkPOCg/TpUgby1w2Mk8AYGKd0OQADjkM9MaTPOHYf7JHNIBpjU/wAG49zu/wDr0UqySOMlGj9FDdqKNAHMQ5GAzAfxMxJNOEa7AwibrySB09qRVkcN5jIPRVJ6UFSoABGOvNAw2SbQI146lmpAYUI3Z6ZwBxTCilQWLsB2z/IVIqKATtI9AvFACCa3zj5st2xjNO8xXGAQD0pCP42YZA4xUewEjD55z8zUCJSIy20SIG6YBJNRmNVi2+YOeSAeTSncGADR7T1xgf8A16XY4O9mATGAaBiDylxhcDtilzvwU3Aeuf6UuI+cKzY7jGfzpAVOfujHQA55oAC3zjLOwHGAM/0p2B18tsf7RA/lQjDBwXOeuBgUPIEwGD4A7GgDG8U3Ecegzsp2nG3G4gHNeZaQAmpWqgEAOMhemPftjFdt45uXXS4kViEkfJXHpXnssqwQYUsHkyDj0rSDtG5L1djfaew1jxleWtu9xbi4ASNwMqSOwHYV6Ho2m2+jaUtscs+SztjjJ9K4P4d6VcXV8+tyr+6QGKBSSP8AgVelLtyRtZjnksaySsWxsawzfKuxMnvzmquoz3OmrE1ppz38sj7XEc6x7F9Tu6/Sr52oAu0DHpQuDNg4UHq7cge1MQxFdmLEZPXGelS4kGOduOCSAaazMSVA+UH7xXrSFyqEKMn+7kc/WgBE3ufmcY5J2gZpvG9o4wcHn52wadhwnyqgJ6kHNNlR/LYh1jfquwd/egCRlKr8rfiTyaQKGUA/mVqAGVgpffwMlRwCalVWxx8/Gcnp9KAFOxDvkY57bulNE8Qcqixsy9Tnp9aFj3FiqknqVxkU1bSKKSSYRASS43eWoycUASGTeflZeRnIHOKTDPxuOPrSsGBHycY5UNimMNpUFDjsqnmgBNsCdQWbGeDVa8sYNRsJYmtCFkGCxOP1NWfPcgLGyI3oeSKFgcgu5ZiB1Y8flSA8d1DTn0zUZraVslDwfUe1WDdo8SMi8Lw5713/AIh8NLq9vvRI0nQEq2cbj715tEClw9rKmCCUYY71r8cbE7M2dNv/AOzrm3vkOQh2ugOMof8ADrXpsSRTQiWONdjDdubvXlELJHGYnTDN8mMdPeu48K6kLrTWtZZS81s3lkY6r2P5VjEt9zfLYXEQTB6kA8/40gQRpjB3kZNIswyApVVHVjnpSxzBCyo8TN6mmIYYJJSWGAWGCMdPxqdIPKUIzZC9BnA/SopMSKyM5lLfwq2P1FJFEYY1BBAz/ezTAnZFOfMdzzwqninsVj+Xy8rj+NulRs6QqC45PcimxAAljuJPU8ACgRIXO0MYkxnjBpcySMW5C9cDmolkG4FIwp9SOlK7F3IZhsHXHJ+mKAGyI+8bWyTngY69s1II5Qu1jkjAPOM00EDaqphemFGM/jSbS0pjeORhjPB4JoGPFsEVQJEGOuQKVI1T5XmDtnrkD9KaEZsAKoI9TwKUZXksxA9BnH5UCHOUB4J6Uwvv5GSMcc0Eb/vcDPUnGKZJt537SD2DdqBkMz3EiBI4wgb5d+/t7U+KK5MYVhsGMZPzE/yxSBYflGOR90DJzUuZFHDMrMM8Lk4/Ghhc5zW/CFlf203kokdw4yyM/wC7f8McH3FeYMmpeF9QMqvMsUZwS3DxDsD6r717m6RFTJuUyDuxyaz77TbPUo3W6ieVwCA6pjGffH/1qXQLlLwp4jstdsc71N0n30c7vxHqK3BIBJtRXUE87FA/WvO7TwPe6N4ssrzS5Qts7kyKeAoxyPofSvR9i5IMo9wDSXYBkkrA4aPAJGDI+SaRdsvSJTk8/P6fSnMq/eeNSByM/dH+NPyG/iOD2QbQKoREYkwASq89OtIhEZ/1u4HgZIA/LFSSbVdTtjCsOFz+tNPlA8yRofTqBRqA3aTlS2QeT6CpSFcbAjBfQcio2MhO2ORCfXPWkXiMFnZgwxgJk0wHBADjheegoZAEOEARvf71RjzefKgY4/vnGaeyuTx5ceBzxuP4UgCNQqbRvGOwcYH6UUJC6qB5j/iBRS0AGn2YVsF2/hU5podzyUCnoAetPDwIuY0BcnOdv9ac77RkkDjqe1MZEu6R9ueR1y1OMOD/AK3j0H+NIJhnahUjv3JpxZ9oAO33z1oAQrbRDcxwfYZzQsSElnkZs8gHjA9Kj3NCpXBbP8WP/r05QqqZc9iW3NmgB6qihVWJSSOrc4pWKbxlAQPUVCJFYLJ8wIHGaWP58Mzg57DmgCXzgow0eP60fvDwEIHpTt+MYAx/tCmmRpQduSMckUxDcLna7kd+BnFOZYjgDnP8OcZ+tM2yKrZfr7cAUjIjfwh2x0xmkM4nx9ImbeMrGgz26mvPfs0t/qMNrDlnmYIuD0Br1PxNoDajbBoQzzKCNvoPrWL4G8M3Gn3c+o38QSZT5USsOVHrRzaWBLW52Om20Wl6ZBaoh8uFQoAHU1bhQzbmZcA9FA/WlRgzKylm9MrUxlB+XGD2yKAEC84VwSp9eaXbMXOFC/7Tn+VI0ij5d2Bn+BaUxYPCDjn5qABhkjdK2fT1oBh3cRgn1YdaZuUv8xwaUSAsSFJxxQAp35PygDvg4AoTbk5y2PUcUAKxy3J7Dk4pCxX/AFcDPzg7ugoAeqkcqCR7GleUg4CEj1xwKjKvKMEBB69Kbs5bzJMLjoBQBKHHbPNNLHnkgjoFpuV24jJwB2FKGVDgDJ78UAKIixBwQPc804xBGyWIJ79qMSdfuj2pfKHB8tnb+82aAGHyo88O2f4cdajL7I8hC2BwM85qcKFJPl59hTQ8isAI1OeR8wpWArgTsQ3mEnqPlyBXDeMvDz2pTVbVGcs/77aMAH1FegBpQh8xfm9qguUE0TRujBSDkdc007MDxuO6ZpGkGRu+Xnse1b2h3qWmsWtyrbopcQz9snsfzrM1nSTo+oSQSk+XIuY8e/8AhVS0imuAy7ghUE47jHelPe4Lax7UQgAG1eemFzipiwiQA7M/TJ/KsnQL1r7SLe4aVSxQKSRnBHFaSM285KtjuOM0APIU7SUAOOCQBxRhyAEUFexHrTBE4bcxwpFR+ZGjFC+c9FzTAe0J4O5AR3cgmmttJMZmDMe4zSgqW3IyDH91c0gA3/LEzE92NADysZOVJJxjGeKc3kInRvYetR7ZTwIgq0uFUfPjA7k0ASb1Gf3eOOCRmmHeQMP+AGMUM8OBgc+o6U0qwCkfpQIRIiVJAZjkmkNvKWPzkJ7tgD8KlONvJ46YDmhcuvD/AHeMgf40DBYmyn7wYHPTNOKKjHe6sSe1QtFuRg5Zjj+9ilS2kC7pZXkBHCjjH496BDzNGgbAbjn2FI0ksmCkaBsfeb0oCjPyquByeKTzoADgsWPU8mmAwiUnLSYHYRrjNKqTq6+ZI6+gHU0qyO7gxRleOWdsfkKdl8l5W3HsFzxSC40OQ5Gx2wP4m4FMTIZnYnH+6DipXeRpNoZV46etIIJTJukfKf3egz60wIhN8oZYnck4zin/ADPIAyN7ZY/yGKeWUcMwPoFz/Ok3v1VcIfTqfzpANaEM2WijAB/GnBEHQtgDpgAUpGQuXXA5/Gkj2mTJZmx/DQBGY1VSrSbVJyNvU1IjqCVVm3f3if6UMyhyqr/45z+FIkjtwCR2+YUAO+VVP3mPcdcmk5JUhQBjrjFLlsgY5HtTWfOQT+QoADE7HJRCf9puaKa9uztuVGI96KAHrGQMlfMI6elKzhV+cKCe3U1G4UjJcY6YoEce3JXI7YFAwPzsWyuB1HekAD5wpx3NSHygCcbfQsaRdj/eJOPTpQAIkQKhIvmA7mklV9vDJGg5I25yaAHdmEecD1pSsiDc20DkY6k0AJHCxySVbPccAU1l/eACRj7L0pyjKcsUB/E0oAUhQzAdzt5oAMDdjBYjqAKd5gJw2FHQDPNNik3s4QMAD1fg0jQIXDGQkjoBwKAJDjG4MOD1I4oV5W4BO38BUewAHIMrDnb2p0as6BmRV46HtQIbIyKB829sYAbtT1eMKeeAMk+9BSMAHyxuPQ5poZmfmEqo6ZGc0DHrOAcLnPoR0oZ5GzhecdfSk6MS3ygdyMUhDNyvzr1oEIFUKGOfbnrTQd2GAIz1yf5VKIvlBYUBV28Px+ZoGM2qD9zqaAxfgMTt67e1LjAC4yccYGacm1V2gHA4IHc0AMB3t9xsD1apgSq4WMD8ajHy4J3DHvSeaxbouPegCVd56p07monkRm4hJxxuNIW4+duRyBnApGfKcv24FAEql3QmNAoHUmk8zqF25P6VEkrS/KGwMc1KNsa8AfjQINjOPnlOCeAvGaaJQWZFlK7RjB5JpGkJkADhR3wKVosOHjbax6sw60DFH3SGRnbr8xwBSguMlUReMZUYNNbf/FyP9njNJzuAYEc8AUCJWJMYGSPUZpihVXBXnr0pSyK23dz6Uwux4UnOegoGZuuaHZa3bBbhMSJzG6/eBrx/U1+xXkp/eGVCVaMnGD617izNvxsOO5Jrz/x54fM6G+to9gK7ZSOeexpAaPgK9tJ9MNnHGYZ0yxiZvzIrrlSPecDA74NeG6LrMukeILWdwDsfa+OjA8V7nHJJcRI6qghYZGaAYuyPkKT7k80/MSDaZFA7hBkmm+U4GPN2L1OE604gKMAjA9aYhocj/VW8hHoML/Onh5FyZGjUAfcHOKYw3KGfr1xUSwjGQmT6nrQBOjSSEllIXsDxmklE5wIkQk9dx6U3gNlxyB1JzinbD94Lkn3oGNWOUnEmCPamuu0ckbRxjPNO8uY9Sq/jR9lUtkgHHOWPFIQPGxUEE47jNDZGBuA7YGKPKjcfP06HBoD26MVUbiOOBnFMADOyn5WK/Wl2EKXZxnHAJzTvOx1Bb270nnEjgYPoRRqA1IpGHOzHpg4p5ACKEyB0yoqNyX5LbvQdB+VKA5bLccdBQArQlQfmA9SRhqdj5Ciszr2zxTDGEGW3HPbNO2q/3VOD3NADVjKtvdgCaHYH5QoOPejbGqfLjHfHWkM/ylURj2HFMARW8ojymX2FP8vfgMoXbz1xUbyyqmJCy55wvNEcmY9qjcP9rtSAnVVVR5jISPyFIJo0baoBA7qOpqMlsg7VPvmn8FRwAMcnNACGf5s7Rye45pp53DqDzgcU9SmflJphbnBx9KBjPnD5AC+ucmpBKEb5iD9KiYSqzsUzGeg3YAqZMhAWEeR0IpCIyZCchn/MiinETE/Kqke5NFVdgRjzNwAVQRz7UoMnIOTjqaXJKgnrULOzOVLHb6A0hk5jbIZ0DL1wTxTmYREgINvrUKjeDuJOOnNQ3DsvRjwKALakSLtDFe+elKI1wCcluxPWoYuUGe9WAAZnB6AcD0oAA6qCmORRgEYDKD3JpwUKMgAGkCBn5HbNACMMx7ufqaYFQvl25+nNRl2C/eNAdvmOTn1oAsF4gCTuVfpzTDOoO1SwGOgGTT1O6PLcmoV5kJNADuQc5Gfc1Gskolwrbh3Az/On4GPrnNK7FYxtOO3FAA7FkKNjmqCae0MgkhkO4HLBjwauo7dM8U88YIoAbmRwA35A0uwIcbz9BTATnr1p6qFjGAOT1oAU8thRj6nrR5BYZLoD6rUkSKckjJzSTelADACv8QYDue9LkFctzjpT40UAnAyBT2A5GKAKRTIyuWyepqTy29OTUluAVb60ucNgetFgGBWiG0ED6CmkR7h5p5z0pGYmTkmkHypuHX1oQExZd4VFCjqTimM5YkDk+tSwjfktyeOtPY43AY6jtTEVmBZhvZjt7DgU5Q2ehwPXvSTMTKqk8elISUZipxSGOZGLE4UfU0zaUOSwB9RTQSXGTT8ncaLCHLCB8zSD2FNuYYJo5IpH/dupUgdDUy8MMdxTJAAeBigDwjxVoc+k3ruUJhBO1gOozwa9L+H2sy6p4biUjdNAfLYk9u1aXjCxtbnRGM0KuR0J61zfw5iS3kv44htTcOMmovqV0O+2zzOFYgL+QpoQLlerdznNIzHzQMnFNJJucE8Y7VZJMrqFyWAI9s1G0ic5Ziadgb8dqYQFGAAKBipIOA8TPnoBT2dm+UJsHoKiZmFwFBwuOlSpzFuPX1oEClQQCBn1NDsC2Scj0qbaMg4GaR/m3ZAP4UAMdFKDeCF9OlNATO1FCUjknbk5ppJYjPrQBKBsztU+7UjthgDEeenPNPkYkBT0HtUb/LIQOBTsAMyj/lkAR6mkBdRxwx9DVeD/AI+pR1G7HP0q0RhjjtSGR/vAwMsignoDUoCvglz1+lMAG8tjnHU0rMfk9+tAhxVYxkGnq67Qxyo9hk0mxcZxUbsQBgkc0ASHyurDGfU81Hku4WKMBB1OaRgM575p+cIxHBoAYUbhSwQZz9aTbEWzh2I79qZbfO3zc896sygIoCgAUARggjaidepNMO5OFjjGO/eldiHABqJxlhnP50AOJzgD5h3zTjIFwFjHHGSelMJIHHHNK6gbWHX1pDJt27k7h7UVAxPHPaincD//2Q=="/>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 name="AutoShape 22" descr="data:image/jpeg;base64,/9j/4AAQSkZJRgABAQAAAQABAAD/2wBDAAgGBgcGBQgHBwcJCQgKDBQNDAsLDBkSEw8UHRofHh0aHBwgJC4nICIsIxwcKDcpLDAxNDQ0Hyc5PTgyPC4zNDL/2wBDAQkJCQwLDBgNDRgyIRwhMjIyMjIyMjIyMjIyMjIyMjIyMjIyMjIyMjIyMjIyMjIyMjIyMjIyMjIyMjIyMjIyMjL/wAARCAFb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2RUHJ5LetOfJ/i5qJyzYVsj2FLggYxgUANClmI7+tOACjBAzSgqDyM+9Km0sxZgoHpzQMaXXHIyaYrZYg8GngRkHaTge1I3kjnv60AIAMDJAz2NDBUUEtwR2pwIK5xk/SmSHCnGAO9Ahq/MBg7vftUjKT94854ApiCKKIFTxnGB2NSAHA4HXuaBgF2oMkYz2pcpjAPJ7U3PzYGDTXfy5OoY+wzigRKQOn5YoYuQAc9c1DPd7IvMfCqvWiG4WZAyurg9NpzQBKN+8kkEHoAKNy7gF/LNJuCnJY/gKMovTODz70AIWAb5kyfrSou7JK4oO0AEg+3FCuW4XaDQABWGBuyM96OhJAz7Yp+3DcDPuTTj908gNQBC7EYJU803CljgfiRUyFsjAPuTSPvZsAYHvQMbtzx29qcFILHt701TI5KA4UdaQj5iCfl9z1oESbDnJwT600ruGS5OD0FG1T8xk2qPSo3mRXCRksxPYdKAFct9wEA9a5fxZqJitxbhiGbuO1dPN+6iJZNxPU5rzjxBffatQKfwx8CrgrsT2Mkvgfe606Iv1XO7tUKksx2jFdZovh2RmjnnZfLPIAPWt3JJakIzLHxFf2TLlxIvdX5ro7PxnFclI5lEJ7nPFWrzwvp94nyRiJvVOK5+68F3UYZreeOUdgeDis/ckVqjtbe9iuyfIdZFIwCD3qZY3Vcyrj2zXlsiahpcgXMsLA53AkCtaz8Y3NqCbvbKAuCWqJU2hpneptPU8Z7VU1rUBp+lTzqB8oxz61xsPxHkuGZxpqLEM7AJPmf9OxFRa74iGraTGIl2bjl0Y5I9qzi9bFNHOQ+INRiuPMguSBu6Z6mvXWvY7SwWe5zwgLkDOD+FePaDp4ub233gfvJhxjpzzXtccI8v5vmxxwKfUCO3u1uIUljbKEZHy4qVnUgYJB9KUbQw+6p9TTHdFPDjPsKBDMFieoNSRnIxuGaFG4AnJJ4BpFjOeoU/WgBfLzxgYHPJpQpByTgUvl5HDgmkbggGTdj8BQAp27ssuRRyehAAoYnG7ctJkHgZY98CgBBtIyDxmhWOeuAT3pVHO3GAKGK5HIH170AJ97oxP1pU4J3cjpzQJAvTr9KazZyS2726UMB7yDHyjmnDpgdfeod0ec7QCOuKUAF8gnJ6DFADz1OG4HXmhdg+6pY+ppNgzuKZx3NPJB57e1Axmc9FAH15ppDY4AFSKVT0pMqSScCgRHjeOM5Hen7T1HH1pm5QRzt57ClYK/fIPTmgB6kLycE01CzZ6fU0oCJyRjionmVRhVb64oAkGVYAnk0u0q+cDJ/SolaMMCWOacz4IJyM+tADzn+/RSF4xwcUUAG/JwOAO9LlTyCcCmHHHBz70MxLqu/HoMUADOv3SDg9qQDccoFTb7U7y/nyR9acoG7cxAHagBmHY8nAPNPbEWABu+nak3kPhAAO+eaczHHGCT3IoAb5hCkhc+lNZ5FcDylAPU56U7ng7k5HTvTJFBH3TQxiTux552gfMcVzjeKbRbkxDJH3d2eBXStE0kLxkMyMDxnmvKNXg+x6hPC3ylW4+lXCKb1Jbsem2V3bXMW+NxIRxwaubBjgHnmvJrDWLrTZd0DAhuoPSut0/xpbyFUniZWOBkcgU5U2gUkaniYmLQrqQuyjYQMeteW6HrGoRa1bzJcNHF5yowJ+Uj6f56V6F4snW98NzGP5s8j58dK8y8P2Us17azBN0Yu1JGQCeecZ61mM9zV125LEkdqNzMudmPc01ZHZMB1RSOFAyao6hqcdrBvndVGOPU0AaLOfLXe4wTjFMWeAM2XGV647V59feKLmUlYHKJ2OOazf7XvAzEXEnzdeetaKm2LmR6qkgY5AJHqakDpnhgWPYCvJ11rUoSdl3IARyM1sWPja5hIFxF5o6EpwaHTkg5kegMWBwBQYweQ7KT+NY+n+JbTUX8uNgrEdGPIrVX5l4Oc+9ZjG+UTIW3EjGAPWnKp/ufMfemyI5i+XAIPVjToopdoLFFz70DFaAPGofjb702NmByAmwDtTyjorKrIATySKqX91Ha2by7iSoyAgo3Aw/FOrLbQCGMsZSc57AVwRkWVmbceetWL24NxcOxdjk8ZNVEAEhLDjFdEI2Rm3c1dKs2u7yNUVZD1Kk4BFehW1vcxAK2zywPuKvSuf8ACMRMBMMas2fmcjoK6+NHGT5gPsazqPUpIYoKseOR2p53AguqAHjPelKruLMwJoZM/Qe9ZjIZ44JozDIBKp6jbxXA+OdO0/T7KGS3iEcsr4CeoA/xIH416GCVGwN9cDrXB+NJUudXtLYEOIIjMw9NzYA+vy0ObSGlc5LS4IotOaafI2O5beNu0KSPx9a3PDlqlzo8f2yLLSfPlhjBPbFXbDQ4dT8kSR+ZDu3PuOMkNu/LJ/Su1+xxSLsWFAqjHT+VRHYb0Of0DQreG/E+dygZjGMba6xnION+R6LUShII/KUAL/sinqyqocA+mKoQqLGOSCCfWlyvZc/yqMhmwxk5PYUp3ZHQAUxEhYhQFUD60mwkDnHuKPl4JY+lO/d9t/HrSSAiJIfaqHHdjTiy7cdBj0pAzMzADKkd+1DIVxlxuI6UwG7/ADMhXAHbjmnfPn5pSAO1CRDYGypJ9+RTQkaLluVY8ZNAAki9kJB7+tKu3njd6cUoePbzng4AApQ7E/LGoHqTQAitlfuYPrinAIV5yD6kdacxyuWY59hUYjWRcYcmgCRUUAkkAetQ5QsW3M3NPaPy0CqSMeppyhQcnPPYCgBSyqMkHGO/aozIxwAvA6mhnO7JDEA9xSNLkfdOM9+lAx+8lvXPtjFM3rux6dzTSz78eWNvqTQIzwSDRqIVk3NkHNPRVQAdfpSMwwQ3UcYoyeMLxQAHIbJG76mgAc7lLd+O1OC5PA/SjBGTg/TFACNtVPkQ5PrQyllG8YofcQAWII5pQQSD1/GgYwRRnrj8aKfjP/LMmimBGscpPzYxjg04pInzAjjpzzUshkcZyFwO54qtGlx55Z5o5Iz91RHyPxzSsImQ9c8mmMiFjkEY9acwZTjJBHoKUctknjuWFADUSMcgEHtTjsXq3PfmkcAthdozUa7ASNju2cHA4pgSFkx04PoKjPI+7gZ47Zp5YAf3RTGBZdyPjHrzSYwEZOCHO48bS2BXN+K9CNzbfaYliWVAdwB+9XS9ekhAz0pJIlkjKOuR3yM5pp2dxM8aIC/KTg96tiwuzaefBGZI/VOSPwrR8V6MdNvRIibYZvmAHY+lVNA1ZrG+RXfbEx2n0/Gunm0uiLGPd3tyLJ0EkgyOgNM0jUF09YprsqUDDacfx/416ZdeGdH1eBJooSk7NkSwnaPxHeuP8T+A72yspbuykSVIsvJEOGZR6dia56jT2LSNO18e+bLDD9lCoV+Zw3zcccVn63qn2+8LBsIBwM5rkA8cVnHdwZeNG8xdvJz/ABL7HqfqK0xKsrFtjrlQ8m4HhsAY9hgA/UmlSl71mOSdhwmLTFQPlXg+9SKT1UnrUAVRk7icHmpA4x0OK6zIGlyeppQxUc5JoA+X71HcqSOKYD1kGTgkY9K6LRvFlzYsI7r99ABgHutcvu28ZGB3p/mcYBFS4p7juevWd9a6tDutpHZM8knkH6VbeKTKBRhc92xn8K8ksNVuNMlMsM/l5GCP71dGnxIsRCGkgupZQuCVTK9+hOBniuWaUGWtTuQiICHcE98msHxTdx2OjMqO0m87BXPf8LDtnJYabcuuAfvoPlIz69f8PcU7VfFumavpRt47a4jY8qHTPJI2/dJ65xUqSuNpnNOwck5wKfAnmttRGdj0A61AZYnzh14xlfwzXbeETp89s0dvb7buMAyFhkn3Brqcklczszd0dPs+nQwsGRlXLKidz2rTPAyqseOp/wAKSISRIW3AMevy0sUjPkhyeeqr0rnbuyxSjnGSQP1qNQFBzK3HYjNSmIluXkPuSBimqEA2plv1qRlTULhbezM7Hy0DovmMcDlwOfzrzCC7Gt3U+qTDbHcSs6qRyETIC/kM10nj/VALez0iMlpJ5DJKpPARORu9txX8q5+2mjgR2+zhnjhMgiiQNuZVwQB3zgfmaiXYqJ1fhG0mktze3LEtIo2xdAoHTIB9Ox75611hLAckKfpVLSo3tdMt43hVJAgDD0Pue596uszuTv544GOKtKyJYoU787dwA6mmQu7BnZQgz0bjFGxymGJK/XFKYgFx8xJxzQBFvLnmQ5PGAMcVOEVUUBST1pWRc7iSO2SaQyozKCHznqWoAapcsSVyB60CNdjOisR/Fk/ypzkBeBj0xzTNwJVcFTjuMU7CAZLDhiMdqkUPnd5QXtkmg7d4PAIHHvTHbcMFgGPfrQA7ysDkAZHOKQQxMmG2Ef7VNkDc7iW9ge1BiBAYkkD+HHFICUqoxtwce+BUT3KRAE8ZOM+9KEDEsyYAp5jDxYchwev0pjGfvScbSEPfOKkVQqqA5AB5JaoYiFi8tGJAOBnrUu5QQG6+gPNCABgZG0cnqeTTWOcgEj6Cnk44K8Hpk8ijIVc9/pmgQ3ZtUtlifU1GAWbljgDgVLJKi8KeTzwKRGO7I5c+o6UgFBGRhRgdzTQW5YsSOwFJ8wYsSjH37UOwYhQM/XimAp2PIDIuWByKVlVF3r8ozjk5NNc8qAYxnsOacGxjGQD3xQAHzQRggZHSlVSvLv8AjimNvc7U6Duxpfm2YK+YfrgUwEDoZGCtuYeop3mbSOVU+wpmGXOQoPp2p4LsByF9cCkAuXPOTz/smik3/wDTUmigBo+crtyM92pMHeSWyo4wnWl2qWwW2n1z0o2xqAWdyP72KBiNIwGAQsfbNBdCFDSceoHBoDIzFdvTodvFG/zMqjEgH7uMAGgQ5RGwBABH0oAIGEGOe1DgA4abJ7AUpVQeSF+jYzQMYqkITNyQTkjpilDIFI2D8elL8mzl/lH8OM5pdyDlVzn1FAhAxxhQBijzcj5ck5xxSjY5JI6dhQWVsYYKPQDmgDI16wfVdJmiIwyfOgx1IrylkdJD8oBHr2r2x1jz8ys+SPu8Vw/jHQDGzalYw7IsZlT0PqK0pytoxSVyx4O11pYRp8/31H7tvUehrrZGlI2pIVyMfKo4/MGvF4Ly4gnW4gkKunIYHFeq6BqkOq6clx5imZV/eqxyQ30pVI9QizifEfhqDSLmS9s3kaK6B89HAYB8/eB7Z6dMfnWAJI45fKJKtyCoXPy9QB68j+XpXrGs2Y1HSp4YmBZk7puz+Ga8bnMyTeRJGzOuAk6ITtYHjcB0+vtWTT3Ron3J5CqnYWDHsy9G4yD+VNG0MQcAj0qu8M6AtbRyzAv5mIzuCsNu5T2IKk4I9MY64lV1KA8BSOCO9dUJ8yuYyjZj3kwMKDmkGcBjnNMJQkYB+uakD4XH3j2zWhIu0MmW4BHeoLi8W2GI8O6rkD2//VUdxMsURd8tu6AVgsZbhwGOwk8FT0z61jUnbRFwjfc0hJJe3Cr5hxydmfQZ4P056VKkcxZhGQwUHDJGfQ54z9evTnFM02NVgVbjzHQMWXBwc44P9R9fwq+sU3EgeNRxGmcjcBjKtjnsBnvgjpXM2a2Ii8soEwmZjgBty856nscdOPwqzYuoiMYdFI+SRjgkAcg59cjFBj2OZXSNhI/yqh27e/Ge3A61IpZbhEO0TBlwducrkcY/iwO3/wCqgCzHEZ4mkUB5EPBYbRndyP8Ad6c+9amj6hJpN6so4GCHUHoOmPzBrPjto3P7vkoCQgxhgeASevGAfSp5BGqOsQcjzAWAVQqnaTnJ5OQfX26mhSsDiepR3P2y1DRycsOw3YqZYUQhRkqe2cV514d1x9JvhBdSf6AXPQk7Dt7d8EkfSulm8X2MUkhTEh/hKt2/xqlqS1Y6QooOBwvYk0HYgznccdjXIf8ACcRCUObTkLwCadP47sLbS724mHlyIjFVK8FscDj1NNpoLnF6vcvqOu3l4pYZ3JCzNkbN2B7cgCtbTLdtV1KCw2SeSP39xIcDdn+H25zn1x71n6XaRX0An8+2kgWEBwJVypxtwfYc/wCOa6bwzqGmxad5xuURi77m7kAkZ9MYxWSXMym7I7RUO5iFPPPXpTnUZ5fA9AOtYv8AwkmnLjF0jA8bi2c+5FWLe/s7pS5vYsdcKQDWhJohoFUDfzTDLuLbQ4C9yMZp0MkMq4gkEgHVlOf5UNuRDtcs46bjgtTAb5aMpGckjqRTwArmNNgAPWkBYqTJIQQPuKM80q+aq5LhnPPTGKAF3HccOcdPlFOO4EjA5/vVHuk4GCSOcnpURJd/9Z8o+9tFAiX5VOPNGT/s8ClOWU/xc9RTECLlxGWUD5c9fxpw+0ScqyIuOgHejUA2MB1cfhTQJFBG5cZ43ZyakMb7kAc4H3s0j+WHC+YgI7nvQAMHwMLj3zgUjRs0gbrgdO1HzFSCzZ7KopzCQKCQNw9sCgY5VKgkhF9/Sk3L1DAn1ppZBGA0nzEZ+7mjKkdNoHcjFAEoVVGWYHjrmml1OcsT7UwDdg7ATnsKfyeCfwAxQA3AH3U6n86FzuOSqDuDQQFAJ3e1ML7RnZ19e9AiUMGIKkN7YwKZlZM4Ue9ZN9ftaXdsphLBzhtv8I7VsBFPJVkXHHPWi/QdhocM+0Rq2OAMUpDkEKnOccio5XCxP5bATBflO3IzT2dlUbQ4OOSaBDZc/KGI+gHFJGkoZyXXy2+6o4x9acoAJkYgsfU5x+FOClhndGT7/wBBQA7YGPAJHrQQgHzKq49eSabs4wSTzgAU0fKTkYOepOTQBLz/AAxKR7mioGEbMSY2f3xRRcB7DcpVlYg/eXPWoxHg9QFHQdcU4Pu53A+gH+NDbWIwu0dz2oAbvMbACNmUnJ28U8TPwojGewxmlIQtny+1JgbeFCDtigYhlOQdnzDrxTQwLA7OSeC/Sno4AbhDjuR0pizFlPlFj6tjApiHgleS6sM4wBwKR5JBztVUx1wc00lTgGReOTxTfkkIbkhcgjOaQx6jcQxUYHOC1IWCjhDlv9qnGQn5dkjEcZC4AFAcRAtxnt8nP60XEOZ2XGAFB+lNkjidfnTzAeDuU85pqSzjcDCSrcg5Hb+lK0rhQ8jCMY4BYE0AeW+KNJGma1LhAkEv7yMAce9Zlhf3GnTie0do5QeoOAR6EV6L4k0gazZ/eaO4iGVkC7l+h7j615lOrQTtDLz5ZIbb61vF8ysS0er+Hdeh1jTFYRxxTrlZE7j3+leaeKbCex1aeOBwHRvMi7Bge36kVJoOsyaPqUd0D+4YhJRjkj/63Wur8a2sep6XBrFsRKFX76DAKHuanl5X6j6Hm2mXJWdjCqq5HG/rg9s+oz17ZODV+5gmmlZrf5pX+ZVYbBISckDsG5GPWs+aKSK6iubd0WROCrDh154P5+oq5CxvoftmJI2iKM0ecFccjnOTwMf/AKqxd6ctC9JIrJJHJGrhsgjv2qT5GA+bkdMCrN9HDJFHeQkbW4demTk/N6cnP51n/Mzgj5R7muqM1KNzJx1KmqT+XEFQ7sEAj0qrZxygZUcrt2sgILZbjqPfp6Cpbzm9BWIMSc7CMh8Hp/nrToXeZ3kAcFcyZdBzwM5Pc1yN63NktDQjikjSLYd0WCFVe55PXt15HuDWubbYm8BDE3IKPhSCQ2ORgdD09c9+aS2cv2AzBWETDKM+D85Azwfb9cVsxeam1JA8aBQxLgsoJPGQB69PpWb3LS0KQjEEZVlMqvwTk44I59cZPOPTjrUMUJW1eWaOQBWyI4Qec4zz1HUnI9M1rtJH9h89VUISBs3YYc8EDI9CP/1VSUiWGP8AeBURQRE5C/KcqD6Z4/oOc00KxoR2s5IcKyR5O9lk+XG0Hn1yCMjPftxixdxwMFMAcmGHOzdux0PT04POahtZlaKYx/dMYWNzkiMkc5X2zjPArSjtvMSMPkCQBwOcgEcH1PGOtS3YZjy2xEUO0kLO5zjJYLtGBnHPTvj0qncISu5R8oQMeeOw4/E1sSTuYhb7o32LwwIznaQcn9cH0/Gq8MTXFqVdCT5QIAHGQeSMe/6Yqqc3FkyjdGQhJPJ3H2GaZPaw3DwQytGYHlAdWJ4wCQD9Tiu70TTbPV9LhdreLzYyUkbBGQO56c1meL9J03SbKC9jwQlxvKMCAuFY9e5yK6ZzXKzJLUxLG1nZriKWNGsrhv8AVled6sTjJ4xhs49SajnWGOeKOFVRVaVNqsSOCOR7ZLflWsN6paQCTyi6blYqSS2M/TPX8qm8L+HTNaM13AzXIcpI54yQTjgdvSsKdlK5pLVGIFAXJ5x2J4oMjKcqctjoOgruX8F2YjURmXcDk72+97DiqkvhO0dhiWaAqcMrjcD6ciurmiZWZzNtf3lo6ywXMkTD0bg/hXU6X4zZmSHUG2ljgyqcDHvVKfwXdBg1vOsy/TAqGXwjcrbl1kbz16Q+Ufn+jdKTUWPU9BSaOWJXDpIrDgocgmlG1AAuG4xgcV5fFd3+kSBN0sRQ4KMSAfb+VdXp3ja3nZIZ4EhLD7+/jPvnpWbi0NO502/BO7P5EjFPDgYwnOOGx0qi2qWkeJHvYSjYXPmDb9M0kerWE7Rhb2EF8rEA4G7B6j15x+dTcC6slwy7sGQdiEC/zNKDGW/eIS3Xk8UxQxIMe/AGCSuSaftmzjawAHJxQMAwZuI8gc8LkCgPv+783rtXaBSfMFIdup7sKAd4O1cgHAAFAhxkDgBN3y+3AoUBiN4diB1IwKjDbE5AYg445pFk3OMKWY9PlJxQBIQoJZTu555yBTixHPyccnjPPrTFM3DSKipkgeppVXI3CLG7uR1oAXzGIJ3g/wC6uTSYYjJOMnox5ocSFwEXp6DaKcF2ZG6JWP3iRk0ABDYHzHB5CjikWIqSS2Sf7xzikMm4DLKM8424z+tRgblLZOM9cYJ+lAE3lqjFhCCT1YCow25xtBIPXOeKcmegUjPTdyRShpDwAoUcEmgByrHGGfYoPqf8KYS7f608EnGBSAnc2ZASD0A6UAvufe2CD3oAcEDJu2qPTd2pFbapCuvHdRwKaqsyktuKg8E9PypcbzjJAB5IoAV2LH752j3x/KkRlD7VjYnuc0wKGkBG0nsB1qQDjG8jHYCgBxlcHCOEUdBxRSgqQCUJP4UUARkhQCxLE9guBSh3GNyKoxnJFG92yF3HA71GoLsAVXk8Ec/nQA5JA8hPLewUgVFJLhjJKm0AcNjOP8Kl2uM5dAM/dH9ar3yXksIS0uobd9wLO0W4kUAEkkRUlJh7jIGB9KZei9WxK2P2ZrgKPKM3C8+u3mp/KjjDM6xMX6nnnPvRHKI0URtEqgY4wOfXmhabjM0S6vhDLboNmC/l8CQ98Z7fWtXLP1JXbwAy8j8KEcMpZpd7+mzn8qazc5AYtgkDaSBxVOV9lYSVh7Lh8MdzE85OMfnQ2eF+7noS3+RTY9yrmQTbiOSVwoH8qy9R8R2VgmFj8yUHBjVxn/61SBqOFRfM3dOm44/U0KVLPhkUDBIHHPfrXGS+MoZHYtY7iwxh/Y96WLxravKpnsnVduPlOdvvjvVcjC52DyHeAzj3PauR8ZaDHdwG/tUjW4TJkEfG9R3x6it6w1jS7+bZa3IZl5KlMMfwq+Z4EVEE7Kmdu0IOKlXiG54dIXYAKAo5/Guq8Ja0LSVtLvxutbr5I24JjY9Rz2Pt3qLxhoX9lX6XVrG32afqDn5H7j6HqK5SRTuUtuAB4A9fWuhWkiNma/iHTJNF1KS1kSTZnMTOuNy+tZ1hqf8AZl9azvC08bsYjHE+GGe5zx3x/wDqrqbc/wDCYeH2sJHC63YqXhlk5a4QdR+X9K45WkjmfylVhIhVgRhlPX8ehH41E7uNupS3NvVry1uYodNI+zQsPMWONdpUBlHfnGeo/HAzxl3Fu9jqJidGMeAyORkENwP6/ka2rXy7s2twVaQOCgLsAYsjoM/d9O2evHQU9e05orWbUA8hntGUSxZyCv8AfUDp2yOnB6VhTk46Gko3MO6gZJm8rGVPRuw9qfbyHGMyMGQsqNklCT1H6Hiobh3Op4BI8xGRe4BwT1rTgs9sOx2bajDJUfiSPpUDRPBLcTApNIXRG2oAhGCeuR+JrdgYcgykrnaAUBZu3HUdB6+vtWHBlHEUiAlELZz95cjn06etWbeVhHvWREboRziQE8nj6kYHpntUspG1d6ez6dLe2kwWZXwYGT5XIXkHPAPUZPvWG8k5IfJaNMPGpbfg9SdnAHIUd8Gtq0eOa0Ac7Nw++ei57YP4kVVl0oR3ZaNGBkbzVP3iCOxGP9n6fMaF5gyuboIqs8jeTEu5QrbgMY4Oe2d2fxI4Ga6e8vUnK3zQBRIyqzINy9ec46ge1ctJ800IjhO5lBZpByuCdvGPmJHJzjGOK6e03X1iSNyohwQ+TtJ55ye4I9ORRIEZcqN50EJOJASW2nhVxnjpk9s9jitGyRnkDDcAWYLgZ29O/r8o/OoZYjbtBdhADvDbdnbnge3GKntgbXU0Tc21ZgD6EkEDipGzU0RI7XV9QtA05w6usUYyNrDP+NZvxImW5tdKs2Xynkumb50LggRsDz0ON3I9KNU1OTQ/F1tJuCRS26o+T1Xcefz5p/jOKK9u9MtpCJd0M2XUfdZ2jVWB6/3ufTNbN+7cyW5k6oriaKYRoi2+7zBuPyjaAM464yce9dL4LvFvF1UhsrFcIiEtkcxIx/8AQqwL2ylsNFn82V7h1DPMXx84ILAH3ByR/k1e+G1sw8OXExQq9zcPIAVJwQoUHr7VMXqNndERhMIq5K8le9Zus61aaPbq85ChuFQDcz/Qc5+tSXOoxWely3pRyAPlT+ItyNuB3zxj2rz2C4sTpd5fyNc6jqUkhebaGVoyuQFB428EjAHt14qnKwkrl278R6vezkQQR2tqhGQZBuxkYy2cDrjA+mfWoLq5uIo5Hvbq5ULtb7LNiPqc4I2jrjjkkdu9aWhaadVuJor5VeSJD5kKSsFUHIUEDqTgnPsa0T4SiR4zHIuxNxVGOQmTn5efz+nfstWPRHOxCO5jdrpYTJAmQDEC5UknvwD15zjn2xVuytUlgVoNOjW4mXzWj2okgx0yOGHHtxnvkmta48GPcXyXU1zHNbBgfsbx7EAH3RkdeCeo6k1qLoltHaJDCDb7MALC3C+nUcjnuDTcWF0chPp6WYubyOKF5EG1haw7mVT67+nbvxn3qnIsMRDxxyNcldw/cbSTgY6DkdeD19cV3UmnTzxeTdzTyKfl8yE7F/EHp09wfbpWHf8AhnUrCGSSyY3CtkgDCuo9gf501C4nIsafrVxpENvHq92s8chKeYpC4YnIUkn0xwf1rqY5/Mi8xAzbhx8w/l/jXmcV1BLK6qsa3C5R4SgBI9OOD9K1LLWZtNEaQWpaBtxaJDtwOOi+3oOf5UWcdw0ex3jCQSADAIGfvAkmmnAUmeUH/cz/AFrmZvGNhDGrS2jgsPlwoIOD2qhcfEBGUrDZuCDwGfGB9BVpN6ok7IuSXZGaJemXIGf60scm4n/SJHUgcRg4/OuF/wCE4urdwX01Wjx8qKTuP1JrstJ1AanYpcIpiHRot3Kn0PvUjLYSFCWJIJHOcH9KRgC4xBJxjkmnNG7ZKDaB15AJpRHHgYAZx0G7/OKYiM7S2F8xiex6fiaMKIz+/ByeoBP6ZpxC5HViT/CScU5kAUgIXYdAxH/1qAEztX5s/VlI/Sog6rIu9nfPQZIqRfPDnc0CL24BP50xiMZkm8zjIIXjH6UDJASyhQ+B6bs4pi787R84z14/nTUEQb92WQD+BWCj8RzUhYKW2hiSeppCFbmUqxOT2AzinCIx7iVUAnPJFR5RWIxEp6E4AJpi3EZ4BUn1XBzTAm3jIBTkdNr96TEoXJKoDye/61GJcKQqjIP3V5p2wkhsbpMdD0oAMJ5fL7c8ZJ7UJ5Xy4jDDsQp/maQg78CJS+OvBx/hSkbWBYJvJA4TpQMczl2JEaY/3jRTJGIfDOM+m3OKKAHrtUZ+XGOpO4/kKTz05wSwHbBAH1pglbbgl25xkj+XFHGOFbd7gcfmKBDlCMjuSSueqk9fQYFMCu/JjKjsOhApfnDbpGkZ8Z2RDNKU43F0GMjIQnH49KAB0DMCUAO3BBfOfbAp7q4Cj92CPwyaQnIXJZienHU/UmgIUXKISM5PBY//AFqBibGGAZwD0wOTUNzMYoz+/jjH97yz09M8Vk6v4jt9OO1QxkbkjaMfzriL7W73UA4aeQRsxygcgGrjByE3Y39d8Tzxt5VtehwvDK0IIPuDmuQMwmLN8wJOScY5pjowJDNj3zTRHIeFDHnqFJzW0YpENsUlUYnOfcd6QLJIHeNCwQZbaOgrT0/RbzUHi8q34foxU7cdzXoOmaTDpsbLFDGAVKSNs3BgfUsT+VKUkhpXPJ2MiMHTKsoyD3Fdbo/jFzZPZao/AXEdwDyT2DfpTvEHhUxMbiwjZoyeUJAA+nPNcc6sBg8Y/SlpNBseuMlrrWkFJEWW3uUGWijYhfxPcV5RrOkTaNqBtZtzqOYpCMeYvrWp4f8AEVzob7Nolsi2ZIj1HqVJ6H8K7PUbS08VaVGsc8bkQs0Uu7b5bjHB46Z61GsGPc8pivJrS4S4tnMU8TbkdTgg1s6ulvr+nNrdooW4Qf8AEytwOIz/AM9B/snHNYt/bTWOoy2VwAJYm2tsOQfcexp2napeaPqSXdoQJcFXUjiRO6n2NaS11Eh2n2jRabNdWoaWSV9zR7sEFT2J74zx7DFbF3ALu006/O52WOSGXPSQMOQT+f05qozWRvWh0xSthqSbo0JLfZpgMsmOpGAMH6Yz20JYLyTw9MtrEPtT7EZtwVQwwCSRgYIJ/PoORXHLc2Tucq9uDPaqU2sX2nd2ZSBk/hW5aRJLZktHLJH5eXwfmT6Dr3/Q0eLNKjtrhbsRsqPLgnrsk9OexA/NTSaLdq98kczScAvnBPADAhj36nB+npSYwhtg93a4Ynzo+GxwCDjBH0q3CiT2bx7QVSUYJXO3qB+XOfx9aujR5MXFoEPyBHRwQPkJOR+WR9MfWmWtoRbNbtM6BgJBtTJAydwPoQe3b9KgpF6ztJpppFCuYFQfMrZyfb1x+NLqzSiKCdUEZt5Nhll/2QfmJPGBk/r75ktJTHOJzETa71UtG2CARgZGfpyK0Jop5rZUlgRoZlbz8nGxQvUevb8x6mpvqM5NIkkPmJIiwsgZsAg9TgZz0x+PHbjHRaJa3G2SDzhFACNrAgnIYcEe4J9eueKzvsTrJNEkyXcBUCKRjnOcEAkcYAyBx0xzWx4dsRHczzpOTamJFeKRipjIOdy8dM8H6e+KcmIkmmt554VhVjH+8AkU5HmKw+U56d+Pals7GW+Nx57ASgjcV/g2EFSPoVxU5VItQUeUoRT5gCDG+Qhs/wBD/wDqq5al4HjkHyxEy70APzsCf0JP8qmLB7HIeO8Jr9si7S6Ww3E9eT/+uq1vLcX9xYO7kiJUTlsllRmY9e+GAx7U3xnced4tugMMYlSMEnuecY/4EK0NOtkiuFUxiSGC1RnYDHzvvLH8Ni/TIPrXTP4EjNLW5n69fmSKdFYTQzXPBA+jAjjpwfzruvC0PleE9PQDakqeaFXAOGOQSPoRXkl78t3BZqxM0yiQRLnczyNgFvc/gO/GcV61qE0fh/w7JNGG3WcSr9nfABB+QZOOnOe/SpirMctjG1ueOXWpyJHNtaMheE8LLLgg49SAFXHTt15rDt7y10+wllabzNRlYYQA8dyce+OCeOevIqLU7aW3trG0ju5WY3DSXUgUHzpN/IIB5OQBwcfLjvV630yzt9fSZBKly5Cks2cyYAOOMYAz0GMj14qHqx20Ot0a1t4bm68uYG4kCGYIMhdq7V69Oh4+tbBAcgY2t1w5y2PoKIAwiBWIIuCTgAfQ8H9aeJjgMyhN/QE9a2SMxrm3DDdIUOM5GBz9TTnk4XDHBHdwS1KrsHziM8dCOn5e1NMhBy0gZiP4cf0NAAMBd2wEDkkHH0p2Q7Y2LkHDc5IFRiNiuHQhOuX9fypojimZsOVVSAcLnPHv25H40AVtS0yw1RSLi2U4G1XGAw9xyK5q88JzkxmOYXZQ/IeksfPr0Pb0rsMugGIcgfxSYXH4DFN+0DcxeaNWPRIuT+WadwOGurW8hR7S+hZd+MSsu5Scd/8APpRo/h+7uUjZo9sTBhIxGCGz2z29xXdsS8eS7sp5KBQ2B+VKhRAxWMjHVnIA/wA/hSAzbTw7a2rhkjj3EYLM3P61ppFFCX2bVLABsd8dP504MQNxaNVA5IUkmmp5ch4DTEH+6cL+Z5oQhv7rJVYue56n8ulSeXux8wUDqAgyfyprkrtXc8YJxkkYPtxihWG8Juz3OST/APWApgLui6Jy5ODz0/OhpFjXAwvQnuf5U3cQcbo1zwNi8fmeafsO0iZ4xycLkk59zQABd+4gck8fKvApf3h5keTJ6ALSZC42tuY8D5gAff1qESHzCiMSx5JDZoGWBHKSSCF+XBZskk/TFMcbCCkRcdznHNIiooKqdpyeoBI98mmlopMxiMORwS7dqAB4ZjtGYsnkhyOB7Zp6KrKqjcu3jKDvUaxt9yKGJIhjPy4GfTrT25bDF1C/dEYA4pAM/eoPLLq64GWcgMT68U/bExUhk4PY5BNGViiJRCoY9cFmP5ilYsU6KI/fK/y70xDUWNssn0JRcDinYA2qS7sRztPSkCMQAAFX2OD+tGJdpDMiRnp8uc0ximXbgeY3H+3/AIUU5OFADZA6blyaKkQPI4P8fToBmmlVj6Fc+6f4mmBmdMtKzPjsuMZ+uaAqoQCsZboXduM9sDFMY4z7iEzId3IWNdo/lSkyFvmaRR6ADk/jSMQTiNXkc9dnAx/LFV5pVtVLzyjk5AK9M9BgdfrQIsGRY5OCC7cc5Y//AFh71ma/O8Wj3DmWEOIyyAbRjHfFXreeKVCUkjIzhzk5z+GBVDUbRLyERwyIkahwSUBGSuAc8+/44oGeZyztK+6Zt2e7EnH51FuLFQpbHf0p3ynKHJ2nGR1rf0jw5JeahDG/mxYUTo0RUqyg8BiQRgn055rqWxn1M600Se5VZpYGWF5AgdhtDZ9M9a7TS/D2m2EcIIgncdWlbc35YwK0DYlJIEjQLErAnOCODn04zV9C6lyhVsn72QCKxlNstIgsALexhUiMPtJ4BBOT+fJqz5w8wFWRf9rBJ/WmI8PEspZnwAM8nGeny8VN5uPnC7VB+8MYP41ncZBI0koIEkh3DAJjB5+lcd4r8LLJC95aQsk6nc6cASD1AHQ12LzKEZg7y+ykKoPoTWPLr8GA0Dsykgg9FbPPDNx09PehS5dQtc8oKgDMfUdB61NpWpXWkamtxZxlmGfMj2Eh14yP5c10N1p9q80t9cFooyC0iOfl/Pg5xnoB/ios7a1so7hVtYrVW2geVu3h+A5LEEDOOTnjPWrdZNbByMXXry18Q/aJIrO4S4ESlHdSoBxyMgE+vWuZi0Ca4kkX7ZAWiBEiIrOyn8s/pXVnTLqNJongEqynGzy/LB9BgdRzn35qOW01S81SG2t5kRYkcfZjKNxyv908j1H0rJTl0K5UYqeHzblHGpQSArucNEyAEfxbjwDg98Zxz1Nb9ta3OmQeS8MsTnO0sgZSc5wCOCuMd+lZ95qkJtmtRqMkTl/LKE7nbBOR0PGScgnt6VsPNrN54dk0+7EMciygho1DHZuwD97gkZ9ec1Dbe40rFC4J1HTxNtYx7Ft7lGbPlHOFcfQkjJ7fQ1yMS3Fjdy28tsZJosq6K/3gO4+uQR612Esf9jakFlKT6ddkLv25KhsjOe2CWB7c81naxo8siwTQZe+t0kwRkCaNSME+pAf/ADxU7bFI3fD9+ZtPDSMRLBFiTbHl8jocd85yRWhLEbW2vZoYVbE+2NmOQUO0E/8AfWetcf4Z1KO8eRbdyCD+8GSMHHO0/nzXfWVrb3ck7NGVaRFy4JAYA9/fI6+/ehq4r2OYmaSxO+3tyomXCqfungk/y4/CtK11Oysxb6b5sfnGPbAHyw5+6M9/r7GofEcslheStLZNNAvICjIKnIJ45yD/AJ4zXG215tut4iZzCMb0cFfmOAeRlep4/LPbPl1LvoempplrBFFZWsTwRoGdVVPlQEtxkjjkmo75otN8M3kiN5isScO2QBwBj1AJB6/jXPaD4hP9lRi8aON4o1jlaWQKGO1gpzkjnAH48Z6nl/FfirTvtrQyXuRHu8pY4yAhJG/kden581fLfQk6ix1WGDzW1BxHM5V1Yv8AKQrZz17sVGOuDXeWNs9lYzSXMiSAv5iqOQg47/r9TXlHguLTPEFz9olvVYpKGEJkZd2ATgg84yTwCf8AH0rxRfrpfg/ULuR/L/dlY+OjNwP1pxhZibueaaZKms+JrnVbnctpGzXErYyAueN3sAB+VdFNp91YT3Vy0qtZzwbljjAOCXcjAHUBXx6Zz2IxD4U0FLXR2uNQIXzIdvksMbmc4Oc9SRhQP9o+tWPFks+mxXmoBwsSDyRA+WEjlR0AHHzED0OGzjOQ5PUOhgaDaw614ytbhY9qRsJWzjLLGDtBz/tHrXa6+8N/dixuGDQQxM0/TaC4wuR3wfw+btiuZ8GgaR4ZuNWvNyRuPLaRCA25c4bPoWOMn6njNP1KKe4tGhkwb29ulln2dlUqQg75B2AjND2sJbmlBpcCWkFpACI7ZA6SSAAggMMkjBz82cjvWhp2jrBdQzuxV1DKsQ6Ak8n26D8vyzbOD+y7a6vpJ57mSR/NjTcAGJQBVUenGc+n410+kQTwW4e5mV7mTILkkYHXAA5wO350RQSZobTkFziIck7sAn6d6azz5yEKkn/lptBA9/WnAr95cu5bgkEZ9+9KI8YUtIemSyYyPy6fjWpAwq5Ul85PIAbA/HjOKIl2MQshb0wwH5VLvy3yKjHPJOP68/lTXQbPmn8ticbVxg/h7CgBgdt58vMgzwcE4Pp6GnOZy4KyhFGR8/AH5UiAZZl8w5OCWdsflT/kZwHkw46HaMY/EmgBiwRYGC8smer5Vfy70srrCUCBtxB6kDI+nWmCR3Kqbn5F6lmAz6dKkU7G4BdmwS+7IH5//WoAXMzbsRIR6uSFA/rQ8j+WOYlVWHqOaTzV3bwqHjJJfb7c8f1ppF00hdDCdowGxjb2OPemAqqZdrSsWwQw6H+XNSEPkZYAYzt5H5k0zbM2CxZVHTCZJ/LtTGUxxlmyxOCEO7P4/wCFICwG3E7IztUcsyjB/HrUbN+6A3Ii+idCf600wquJX85mXJ2lyf0p2QrnbJJuGCBgjA/OmISOcbAEjI4xjZgj88U0DfsCRlVBzggHP68U4+aM4I5POeW/z/8AWoZsr5Z8z5+24qB9cEUADb1IQuC5Gc45H8zQF38ksSO5B9fTqaVWG1nK7d3U4K5/U03c8keyPeBjC7WYD8cCgY5VbLJJ5m0HnnAP+fSkd42k2iIL7Ht+lKVYKAQFJ9+f1p7LIqbGeTbj+HnP4AUAIEjzu+TdgcckClBUpgOHGM4V8VDGk7XEquJ/LIyhcjGPTAH8/WnPbBW4b58Dbgbjz78UCJDI/WOMqBzy/H8qiG9cbUk3E439QPpTzAiqGK8r0Lf/AFjSJACihSXPduaAFBcDBdc9z3X6+9RsWVR5YdySBkgsx9fYVKYVUbUjc57KAB+JNMwqsVEbMAO2ACfc0AOYtkfKw46UUvm7PlEJOO4jOPwooAY/lbfmQMy/w4aTH4AYB/OlGxH+VQZewMZ4/DtSrLIFZUEZ75BOM/hQofJCuqEddkeefqaYxpjaQMrKBnHCk9ffNQXOnw30OyWSZck7SrYJHt7flVrdLtAeQKvJ7ZP6Go2TKlyZGIwMyNtAxSEU9O0C004N9mhdZH++5csT6E547ntVqV4543hF2i7VKsDtJUH3+lI0MLR+W0JlB+9uBwT704NKP3ccUaIuFOwZOPT9aBnkt8qx38+3AAc7TjjrXd+EpGu9NZmmLNEBD5eThVAz04z1/DtXFa7hdbu1jZ5P3hJU84Pp6fhXYeCJXl0qeIlhiTIQccED0H8/Wt5fAR1OkZbXYqNKEGAFUYGfpSl4ViDIFVcY3MwAx7cHP5U8R7FIICk+hNI7MuNm1fY8fXgf/WrAsq6heRaZpNxfXMjGGJd+0AEuRwFGSBk8DFcfN4m1G9T5beKzLJu+WPMyZHBOSAD7YI96r+Idb/tXW47JLpobe3ZuVi2rIy/eIHcDoCe49s1H/ZV81irwF41GArSMMSADjCgnqePu96jfYpK25VvYJLi4R9REb5K7WnneRkJ4A2KVQZPORkY9a37ayJsWMUjqrDesapswg6EHcccEY6DHbmpNJ8IxW0yNezea6KF8sfMoOcjPckflW5KqnyoAsjQhd8oVP9Z6Lk+/J/LuaOQOYwE0CG+VZwkkcYGSXjCs2TzgEfKOeuM9awtf8Px6eTPYzsxWMiRGk6Lg/LtwBj2HXnA659HwWPMf7w8gM4yO/YmleEs26YxLzkFssxP9KaSQm2zxpdUvILQ2EVxLFaHIPlk+Ztz90E9B24xWe1wYCrwyiJlwQyk5AAx29q9D8T+EYnd7y0k23MjZMIHD56nIOFP6V5/cwNbztE6EOuc47VvHlexDbNNdVh1q6hvLmJIdRtZFbzFYBbjC4xjBAYgj268dhpWyXtjJctZ3CbZpWjkjZGYIxyQcnHH6e/Y8qqMkuUUNn+A8E9+B3/8Ar10tpLcCaKVG86FosMpOfm4GGXk5U7h7VjUjZ3RUXc0nklNtaW+oxxwm6BjmhG1lhbnDAg9OmQeoJ6YptnLd/wBuxRysUv4YTCYcjDMdpDng/L2PrnAGcUTLPqginRJC8e4ku/zbWU4PHQg44x2zzxWlNplnNffbrIvFe+ZvkG/P7sLtK47qMZx7mstizntZ0Z9IvV1S3ZVJcm7iHBB5+YAdsD69/Wup0GVLjJSWYZTjYRhX9duMjIPX9K2Lya3g0iJ76SAFYvMZ5V+XAHzA9T64+leBx+Jby01Cc6RJcNYzSyGJE+Vo4y3yge2KErDbue2andWVjGU1G7GSMiHcGMmDkEg56HuB6fSvDfF+ty6rrkgtFEEAQLtRQpJHBLEd+Bn9K2NOB1W68263nLbW3klmOMnP4Vi3oW6124t4YhtVxFFAi8ytnAUfj1J+vtTsGiKGm2YRA8pkmllcKgD7eSe5I57+n1r0Tw8mnSWLJ9ghgu0zvRUIYqBgsGHJ/P6c1h6bEtvcSW0Mqt5Z8t5l6ZAJcjr8igHH975SeoqS1vEufEkElnJ5al8TSgljyDhfT6/jRcVzc1awFuINRjikijQYuBGNz4JyGIA989unbFLJbSX+nx2r3lxLbRsJBbTSOUQcgdW4P/jo9O1bNlOs9rudsxoSjgE4GMevIHTrWVd2sVvfo1nGLGczfu3TJSQY5DJwMnj68Ur6jOljsNZ1SxS+ttTj2vEEWzniESGQDB+cqT1AIOCCeQcHFYGsfbhosFprsM8d3DfPIZGfdHJkb/lIAzhiCOBjj6VoaHe6hDqUWnQIPJlO27sBKAApGPNhBHTODjj6E5q1qPhNrnV90892sqEnZ5oZZhtA8xcgAN90EYwDTEOltoLtNP05nSTT7aJbidCuPMJBCKwPUcMx7cr2rM0a5s31AiGMxwxKYrZju3OpwWP4ttJzzyPTFXNW+3abZXV3Lma2kZo5JYAu6EEYGcfhz/8Aqp+k2kN0kmrWkyGRofKht0fdiQjJ3cjp6dQBn2CtcL2NizsYptQkKEXLQsPMZ5N2yRgDhsdgCD1I6AdBXQGF+QjlscYVBx+LZ/kap6ZafZdNWFgwdQCQjHJJOWOSOfxrQIjyrYAA4w7HPtwK0SJYqjZ8rSeWwxuDEE8+ppPKSQZbyZOedx+UH8jmkEaKMKSpXttA59epqQbM4ESknnMjcH2piG4VOPlBbkFe4/HOaMbsFiF9PlHA+m2hyYxlECE8HBCgD9f5VW+WYrIZsbegUZHIxn3+lAEweFTuaRGVT3QKF+vFPMxhRsxpkDDFD8uT680hQ+VsjYxknIJGCeOAR6U1S7KRG3nkcnrtH0ycevHFAh6bQ2fLeQn7xYnA+gPH5YpoCqeI4RyMAgk898ZwOvrTpAgba8o3nk4wP6+1IcIBt3u3UtwMf4UDEk89thjd9m7JZcE9fRgRj/Ip7yOJOLlsns5UY/IfzpPLaXAYAJk5BYnPt24pxSAEJ5g/3EOP0FAEaoVVUMjEjguMjP8AX+VRQKkUKW8JdkVQMAD1+tT74t6qdi9fXP8A9anqwkwoLc5A4OD+dADXV/MULb4GOWkbP86Q7oo8AYHqz9/oP8+1SvuVhkZPTJGAPxzUTqhJI2hsfKVYnH+cjvQAeZIVAjUse5kGQKdGGCHMzEngtgj8BimttZVHlu3vkD/9dNM3k7yRGFBATks2eOAo/wAaBDxEpOcKzDuQOKRvJd+T84HP7zgfXnNRiYsu3ClRjJeM859sihSQ27G/dn7qjaD16DP50APicMp8so3HOxTkn/ClLSDqhR/4VBB/rTfMlJ+6+wZwS3B59MUBZnJB3KDgKC2CR7AGmMfvnKAmT584YgHB9s5prxyumWJPcbvX/CkY7MtKW2qcAYHr6ip5Eb753YIBwU6UCIZFKkAglmPAB4/LbzTjG5Zd3AYYALtj/vnGPxpBvDGVlIzwFUDp74pE8z5y5C89FfH50AKvlglN3zdSqkDP4U8JwAowe2W2Af5+lMEkwXpGAD2J+UfpUF1HPcxIttOYP3gYuByVB5HIPXp0H1oQE7Rx5zJcgMfWRzRTUhjIPmPcM2eke4Ae3SikAK8zMVEUKxggHBP155FI7NsYs+ETHAB4/pUwRcbmZmHGN7cD/CmFy4BjIfnqF4/DmmMMMoPlqq5x1GMe5J/wphRpJCRJPj0ABH6D+Zp/kbvnMTZ9GAGfwwaecHcCQAP4umPw4oEVtqxIAY92TjcQMn8cgVMqZUKucdTtPH4nmhYgCG853IOVODkZ7DilKyeYzESBQMKZHxu/DGaBnmHilVTXJ1UKIyFAK4wcjrx3ya3fAzSpb3qmRURGRwAOWPPA/KsPxTK769N9xcYB2kkA/j1rZ8A+cLfUFEgGXQnC4OOeuf0xW3/Lsj7R2ccjyE4ZlP8AdRcfzrnvEurrbKtjbXBjuXUscA5Cc85BABz9aua9rlvpNlJMWmeY8Rx5D72weB3AHUntXnFhaahquuKCCqTNukIJYyZx1JJ4wMY7Cudu+iNEupb0PR5dYvo5FjjKKQ8jsv3V5KjscZHTGepPbHpcVnFCkMca5SIfKAuecep4H51W0/TINKg8uDGR97ahBJ9zngAe1WhiUEzc84AAz/IdD709lYG7j/MUkbVbd0Zhzt9h6H6U0xxIfkG1uny53e2cf4U9gXLbjH0OFdT/AC/+tQNwixKWjVeQscZAX07f0oYiJoEb5Gh3Z4xgn+QzUQtFt/3rJEpzwMMdvHTGSM571bAKHa8juCdxB5I/ADH/AOuk4BUkDtt2xk8H+f196GAyOE/MQSNx6hMkj2BNc3rnhK21QNIqyR3Q4DqoXOexHU9uuK6ZyAN0shy2RsXgkflmovmW5eHa6l03KAhAxnkZxyc89utAHit9pk+mXhju4jEy8qjkZOR1/wA57Vb0nUpbO4hiS4PzMAFdGKlu4OWyAcAfkemc+q6jo8N/ZNBeRSCLBA2/wk5wenB78V59feCbqKFri1RbmFchoQ/zqc8gkgZ9eMZFXdSWotiyupy6ebVtQt2hmK5doyAsZycHHfJPI6dSOtW47FYNRkv9PlmE8h8xd8zMisgKgYPTcABk9ieTnJxdKaPVbiLS9RhgFzExWPzV2iQZ+44XkMOSO3HcnnS0a0FlcyW6tsaNCmwLtDZAYcZ45PUd88emLVtC73Ga5qTLaR6vcSS2WgpLs22/35HPzFW4yq5yCOuQR6GvLH1CBDNdxIGlcl1KueMnJA/+vXpWq2Ri0bXJXUYe5gaOGTDIXDr1UeufTkY61APBemSP5dpBCst3ZvceU5LJb9CuwlQcfNnB56evCvYaMvR1gjj0n7RE3l3BZtwQv83ckDOO3JGPyNWdfkltpLXUbazWRoy1nalQC5L984xk/NyMgYIwSThukxHUNGNhG6rLj5NuAWHRsehB+vJB4zx1WkXlpbJb6cESO4hQstt18pQOCfQ4PPfkk0aDPNooZLfTLhZWNvFDKtiWbOSQTJK2Fz1IUA+mPrT/AA5YT3W+82RlftRcY25YADAJwePb9K6Hxj4dlfS5bmwdpQGErIhyZM53c9SSzEnHBCg5PFcvbC8ttPtoLazcXbQvK8kajcmZCufXPAxii4jsrO7T+07q1hkSR5jvlhciNx6spIJcnJ44HbNaF/F5ieU3ywqVkR1HLEEcEfgB6c5rz7whpVzN4jke4WSR7NJJHBdcNlCoPzdRkjsevNeg6L5sEVxY3zefAWxbSlPmCkA7Wxx1z04Ix9KTBMwdVvikix38MkVuzt9iv7ZyXjfqCTgAHAztzyB7ZHpEN3c6jouialJdKDJGomjji3pM7ADK8bl5+YHPA6iuLv73TtNM+m6ntSG4kaLa7EdcZIweOcYOO/1rrI5oE0uGB2+zrabLofNkqEOHXPsP59aPQDN1WV7e7BZ45IXLPJbpL8quGUjsADyTg8HHJ71X0nxPpttqd1czLMZZceZLHHhflDDhScj7x6+tX9RsNHv7ljd2cbTxjZKxT5k6E8E4IHXOCBXK39naXavqSQx6VaxuUdfmYtg43lFGM9Rweo96uLV7MlpnptrrGl6kn7i73yYyEDAOB9Ov/wCqp45SsksZhddvzquWZm9z/h2zXjsbW7XKxWEn2hl6eX94D1IOCPyxxXQ6d4l17TLqGK4ia4XYW8uRvm+8MAHPvjv1rRpdGI9HdZmjG1XHP/LOQ4PHQkj+VMK3csnO5Ex1EvA9cdc/U4rLs/FWnX7ASXEVtMcjypcbt3fDHj8hWr8skQlilLKfukOSPr1qQDylChVK5BwGd938xipBghmJ3c4AXGSPegbUXL4OOhPGfz7VFK+8fuxHvAxlsZHPoaAApG4JWMNyCSOfwOKkE0bK24jauPvZAz6Y9ahZJSwLR7m6IBJ39MZwR9cfSpW2xlTJId2MYEg4z/L8qABXC52KzSEDewUn8+Ka1wAwc9VzguSAnbJPr+FIQY/nCE8cAuxxn2ApQdm4scgcluOT7A56etAD22khZHjkCk8hsev+etBiSJNxgRATy2R06dTijILEqGwRkkcFvqQMYqJhEuWVZMnsAWI9unT60wJ42t40GwEKB/CDyMe2aa8pkCE+asTdAVI/PvUaSyTKPkYKo5G4H888fpmkVVLl5AMf3nYAj6cZoEKjMZNohfA7jnIPtnjp0p7zKuf3hZx2GWKn04xg/U0ySeH7U8UeZdiZJJJQk9uOCeP1FAklwdm1F6g7c49wKAAzSFTguBnLHaSMfzp4yYwCUwR0Qc4/n+VRTOsdsZ7iUeWg3EyOQoHUnAHp9aIPJngWaKRD5g3B436g88Ef56UAKTMvl+X9nSMZ5lQ5J/2fw9qjXMsg2yL3JPlj8yDk8/gKm+xIMkwjeOAdgYn8z/PNNY7fkEsh2nO1pMY9zt/xoAcm5CM7RwcKZAAp9AAP/r80CFi7ySq248AlhtQf1pUS3xk+YwHc8/n2/ClVVYDaIwWPPyHH4nFADkCRhirggnJ+fPP1BwPpTdzR7diL8x+8Rjn160fu/MCfaFyo4Gc/kM9KGiG3B80DozqMFvxHNAxRGcr5kuCTnCJz19wSaTzEztjAVR3Cgkj+lNxH86xhgwHPykk/XP8AWkOdgAmlkwOeckn+QoEBY9R5jMT90IAMfoTR/pPy4UoxG0lscfTFJHbtDBt8wRnJOHck5z6nk9+lLHuaA7/m2rhguYx9Mdf5UASK0YyJC8rZ6hwuPbGaKBLtACAlQBj5T/iKKBjC+47vPLALjOMjP4cUhO5cpvJIwMIVU+nK09pETHy5B6bx1/maUfMMkPnHRfm/n/8AWoAFikCkyuyr1IBC/hknNAYs2QHVfUtkj8uPxpxVlIaRRvJ6qg+UY+p5/GosLGjlnkIwSSOg78c0CB7iNJAglMZUdHY5/HisnU/EVhpe4SmOWXP+r3DJHrj6f5FcvrXjKSUtbWJkgjJ2lyT5j/QZ4rnBEXJN1crC7/NtYs8jEkdh1PPOCetUkurD0HancnUNQkuVDASOWKnkAH+lbfhzVYvD+jajfXCtiR1WJN20OwBJ5PAAHNZsFrBLI62un3d/KvOWk2LznHQZ/Ag8D6Z0rXwvq+tIy39vFZorjZtlUuAcZByAcY5xjkgVUqmlooFHXUz7ia8128CSMJ5piFMmATGuPuKozgnPr0Nd/pOjwadCRJxMUG7YpAAJ6Agjj1qHw94etfD1uFLPPcgHMgQ4BJ5Pc59/T8a3V2xszOJAcZztK5P41kkkrDbuMiBZAqxuEjO3AACjjoAKcd5BQZx3wckH6dP1NPbMrZMWQv8AEy59OaY6DerysCQMZZMde2W47CmArBwg2gk8ZP8AgBSgupIBwQeWycn6etCnHyqZGx3Ul/5DGfxqtLOse7zUY4Gd8zHsfQAgD34pAPcAnCykZ+UsUGD7jmnLH5OQnUgZeR9ufy7VlX2uw6fGGd1ZwP8AljyB06kkZ/Lt+FctfeLJ7sOIVESuCJCU3H2wen8qpRbFc7K41awtGLS6laRMeP3TDI9gOcn8Ky73xPpLQiaC7LtF86jMuW5wQQcdRkDPHevOnkMqtulMrKeTI2SD2qHCDcT5rbuNqnIz+VWqfcVzvpfHmkkL5X2vkDDfZw238CeTVaTx5ZJfb0jvHidf3pdlTnswA5JwcYHtXCKjRBVOfkzgt1Pp7mmsOp2MD0GTT9mguehS3HhnxJCgASW6UMwSUGOQHnHbnrnr1/Tn59TXRtWt7bUlmuZoPnLiUBl4Bw+Qck8Z56/Wuaf93IkmSrodyupIKnsQetQ3bTyBnmlLO5OZG68+vqankHzHa319ZeKbmSKeUxWUZ8wCLBZ3xjLZX0YjGPenWGqmfXpdQvNUtvKsYEVUjj2jBQBl7ZLNyRzgR4715fcg2+5IppI3Y52xk5bPHbn/APXU2h+FrzV7yW5uZrg2NqS7hJUjckk4UlmG3cc8nt061nKCRVzrI5bSPWljglvf9KmLiS3iwkbk8Njr6A9sHpWxG9tqEgNyAl46m3+3QEBXTJJCnJxkjnOMcjpnNzR9TsdOEcJ0ySyjKZW4WZZVkwQM7gDuPOeucZ7VkauF0rU5JJJVOnXkwZ7hgJVJZSw2nt0UAd+OtZ76FG1aXD2A/s+e0kjgwu2Vgdgfjj0HfpwAAKqlLPEX2KO3kRlLRshGO5Psckn24rjm8SGd0GmzyRR+UqtC/MbjgkFM7R/+uqmlXN/peqxQW8L3ULZ8qBMkIC2SMDnqfXuOtJjO6u9OhvIE1WEBHT5JELYG0k5z+P8AOuF0u81u71k2wa7a9e8R2tyD5QToxPPy44xjjGea7ObxTolm8VxIyQX0oAkhMTFxggbW4zgjPbB/lQnS61x0uNHeW0sbyFFuGtoQJIWBIIxkswY46EelJOwMr+K/DtzcancX11Jah5IvLmBwxhAYZkUDO3gZz9a6slLXS7Q3FxbqEtwGEkgOevfODjKnn1HoRWUPB11fRCZmu/MaPyWup3ERhXPPy5JPBOOT+marXnh2C0Y/2lb6pqW4lLVJJ9sbSAgdAnB54yfQelK4GpPqenX6XcFveXEk8kQE643lRnB3YOVUe/GKwdcum061MENxbajHEpkRIZV+XJ3AEHBI+5zz938s/SZINTE1soukWSV3u44pPlYEnaWzliB0wB3zxW14invLXw/ImlI1m4HkzpEVBdT0bOO2W6eo7g04z1CULGLpl5pxvEtIppbYkqJGY+Wz5J5OQM9vXGenFdONK0+BUbzpFYHKtK6sVPr8w4x+dcRY6E/lQm6gEjNwWPDHIODj/PT8uistSvbWGFY8govzwSRkIcDgrjd654x349HuIu3VzLf3pit2iuEiQq7IfnR8fUEE5+lWtKutZs5ZoWS6gUOZEnRkZJAVAwVbkc89vw6VPZXVnNPHJLawx3Dje0qniQ45yeDk575/GrM1kLuFh5rGHcNrxKWIA7cDPtn1pc1htJmjF4qZJFt7+GNA0gRbiNCo3Y7gnJ69j/hXTWM6XMbfZJFdFzuC/eB7Ag+3tXmbJbWd4tmss4ZkLwxzRuwlT+784HPBwM/TsKtW0epR6xAyxhAww8qTkrGR2CjGAeMA5HB+UZ4tSJ5T0VGZpA33Y8YLDI3H6YwB71XnlYyrbw/u8AO8iqTjPZc9TwenTB9a5seLo9Ou0t7+KWaB1UrPa7CVOP4gpGeh5H0x1roLLXNMvSxsZ42BG7yxy31wP61SaZNi01qjGLc8juh3BncKSRxzz+mKeu5t24BlBwpj+bI9z/SkWZpsbknUY3FWjGfpuXIH50kgVCLhIYjKQqCRgNwGeB245pgOaQFhuVyxIO1UPUfTr/KpCodf3hkwSPlIHr71F5sgk8osScZYbTx0/wA9BSiM+YGV3yBwfz4GVIpgK2fLGQpAPLSMBjn6fyqIzLCGbyxI5Pyrkuzf5+tPZYkbMjgynuxX6d/8KfEi+WW3OFyB8vT9cUCELTK+1kdMn5Qu0D8yc0pkOceXNKwHTcefzApT5bhXRcEHG51VvyAoMqKqgzIgbgARld30BzQBGrvIAFjeMsufmbn6cg4qvYabHpkX2e3Uxx7i4iErPjPXjGB/Kp40jHyLuYKMAbSxwPfA/X9aQeUJDHHCMkZAIAOfyGKLDJFYckO7EcbY0DY+vFNhWIE7UckckySAOT9B0poK5AZsqem1dv4Acn+lCIjlSsE5IBKyNz+hwPzoEWkSY7WMSKgByQxOPx71E5AQE7TjHBc8+59aZcQ77YAopYt8vmLn2yeQKBGAQzCNMDAHr+PQd+OfrQMeGhRjt+Zj2HOPwpkiR+aWkRtwHUv29f8AOKFkbYduzLcqpO3j1xj2NSEqjCSRiQDwoJHP0x/hQIiRVRNoRcE5XzE6n8eSeKEMrSsZJFGMjbGM4HbJzVg7JCSwfb6uMf41HuCEtswXOTgnc34YGB+NK1tgvcQh9wVI8xnq7ELx7etD2u47gyjHXBwfbpT8vvYnavGNxGefpn1okE7kBVQwjr2pgIilBhvM3dyrMAf0oqPyhKA2VPGPldgP/HTiiiy7gSlsAt5rqo6bFGcfTFRyEKGLecueAONp/AdTUamN0IilMxYdpF4H1z/WpJYo9yZVjIDkEEnkd89P1oASJi4wsZIUgAyLgdO2Sc9f51I5XadzBFHBKlV/+vSbSUzKd8qjOMdfoTUcZhiBEki+Z12odxH4CgDldR8E2s+ppPHctFYlW8yM5J3cYwxOcHnv1FaNj4b0S0naaK2EkpUKWMXQeh7H8q18FQJBBI/zYGWyR78856dKCJpI0kEJic9VaXGB744z19frSsMSOFkQIg8pQMkFcBv+AgY/SlMe9lRzJKQeSFIVPrk4H061JHENxDDLY3Y3ih5JISFWJUGQTklsmgCLzHiQJF8o5zg4Ix6ZH9Keu4g484YGNzsfr65ofJRxuBYZGSB7ceh61Kz5Xm2O4HgYA/yKAEWELHzhxgAgBufTOSaahfho4Fz6q2Cfx5oZROAXaAkgnmUsOOvTGcZqVEDBhGFCDnhTgfjTAgmUkjfLIxJ24iHf8eR9QahnufsFvM6RM/lrjepBOO3JP6VYaVCw3SCTHTHAz+J57c1k+JZLi50x7e1jMjMTuwc7R+f19aQHnt/qM1/cNJcPkk/dOPl9Bx6Vn4VhksxcHqSc9albHDFjyOBt5xSRoZ3jjR13FgMleBXUtjMZgH7qngdSSKMlcjZn/dru5PBtjOqyQvMjAKGOQFJGM9RwatJ4XsrWCOFVaZiWJYAFm56biMD9O9Q6iKseat8o+4ScfLxjioWGCMoynHVa7mbwoJppTCs8KhAVDqWXdzkFj+HA9ay7/wAMrYW0l1NqVukcKl5fMG3YB+fXBAAyaXOgscy8ygcyldvQ8A0trp15qVu80SGOIKCrSDBkOcYGeOoIz29quWGnpf20l88zoOGjRlMYYdgDjPPrxjtXVGxWPS/tzJbzskYFvEHwOwP4jHXFZzq9i1HuNs9K03S9JE0gEKjypZnkcEmQEYyc8ncRxzz0o1zQtL1uONbm5uAyyBoyxz1yCSrYznP1GBjGTV6a5ttPtria9WJIIdhwJN+1iQR1Az249qxR4xjcXDyWUixqDLy+MKBwxJxjPP5jHesLtuxZkpp95pE82mXmHtrSE3a4ZgDEjnGPfG8YJ79SBUml3T+KrSO9ktimlaf8qtOyorv1ZiTwSN3TsO9cn4q8canqy4RYIVa2EUgTkk85/Hk8Ves9VgGl22nGzu7lEjjiiTnyYiwGWIGN7tuPB9R17W07E6GV4u0eXTZBfaaQ9hNkLNC4OGI5UjqOvf1rY8G6fHPEkEssi3LwmSQIzI0ucAKSOwBNO1hbfUdFkg+aN9uYo443CFuP73Q/e5B6elVIrwWDQX6rsiQxh5OwQFd31OM8c1Er2KizqoESwad44lEkcWyTYFaR1zzhmBxg5PTt1HNbmohLGxVtKv7tN8hVp43J2AjLMeoAwByen51mILO509XRy3meYC0nygowyM5PofxzWpotmBpV8TIzm5tVlLoyqEWRmJAz04HBPHFZN6WKe5nIWbVrzTrzWLme4tgLiGRJ8MYwoOcdD1x+Nbt6t0IbaWN0uIBgNIhyY5Aw+bB9SG5+gIGM1wd7Lc2HjaDWipuFEIgni24DIcoAF+oB7jJ9q9JsHgNhNaTbQIZvKGMKJPmAAx1wGTb7gA+1Ta2vcTPNb6e28N+Pri6WCdBeOk5jABCb1DMMDrgkmupSO3mQ2pnZ32sA+xlVF+8uQw+YA55B/i+lZPj7QLi7axurKNmigPkvKD93axHT1+npVLw3rSyXkNpGEtmUsd84JEoAA2sf9rg57ba1tdJhct3c1zDK9veMkYGGLFs7h2wQfpyetJtSdzJO0ZQnhs7u4/z+VWPE/hay1OyVGlmgn8zMMshO1M5zGf8AgQz35J5rh9Mv7/Spfs18pubNeN8Tbmi/xFUtdiXY6Ozlm0wPb/anMOz5TMuQo67R39K09IeDy3kummsZ1k8x8TblAx98cHjHpz+lVdNdtWVRFDBNYiRY2LEh1BB+dQQAVBGDg59Kv3umzw2sLtsbytzB92GjTgEj+9jI4PWi3cPQ3ZrC5CLcpcozJFlbqOQKGUZ42556n3+tYOvxy3KQN/aX2S9yI2nQncYz2IAPovX14qaLxIukIhsYxc8jdHGoCFT95l3D5TjnGMc/jXTf2do3iJI7syu8jIEDLJtlTrgH36jHTpTjZidzirG2lhsQZW+1eXnzP3O2QjI+ZfUd+3vToAJvLm0+7knt1yFIby5Ij04bAP5jvjvVnUvDms2L5jeS6iQgrNEy7gM/xLnIP0GKqwTEShFLJO7HEZPyHJAOF6A5Gfz9aqVNpXQRkdLpviUxCOGaSR4wMAuuJBj1H8WPz9a6+C6S5ijlt3+UjGXUn8fXNefx7ZJ0t7qFmDYVG8skgnqeCau/bo9GvYrVoTJN5ZkRWlRVZORzzweB97Hf0qIyHJdUd2kmwNmYOSQTjtx6ZwKilBeR8xnAHJbgAfjn0rB0vxHZX21SEjlz/EFwhyRglT1/wreH71MHZKpIO0NkH8cVqtSBI2ZVVhHCvHLBxn2GQKWSeBXIDxOw5LM4+X27VKylsb7VSxzzv/LtVZoLl43RJyrls70CnAzyOQffmgCRXiMm3eCdv8JBHX0FAlVplVVd2YYyFAwB9Tz26+1P2tk5ICgAYDZP5YyKDty4fDr6dfyUdaYgaTa3k5CgD7pcZI9cCk+XbtRHZR1G9goHfoRQkhD+Z5KxxHG0mMKW9Mdf5UxLmWZyzt5canGxFL4PuQOaAHfvJWADNGozhYwEAH160EzGXd9pQRjom7cx9TQJElGxVaQcgtJlQzd+3NBjBVkYpHvbBXOD64z3+lAEbyQ7yVRZW6F3AyT6cA5/+saVgB92MgY+4D9769MfrU4ZY85Xbzn7uf8AJ59KM/8APSRhk4GST+GAeKAF3GJBIURSRuxjoP60C5LAFY3dvVVHA9eSMVE7MGJUW4OcYL9R68Y9ak3kqCwBHXBbr+IFADDJJNLJguvy/wAL/wCH/wBelKvHF8qyPJjIVHA/MkfzzTYzJ5Kh2jR252l+B6DqM0KsToysC56lRyD+ef1oAeGIQHchYfeYAv8ArULSRMhWTa+TjBIP5jnFSiLcMHG0Y2g9Bj6UCJRMpaQiLBAQ5AY5680AP3BBhUQDr82cn36UU0fZ+fLK4zzsG4Z+uDRT0Aj8zaA/nEIxz874JH0z+mBStDE0IysxHJAX5mz+FPM0HKhgZCehUZ/xpjykRHy9qjoS3yKfqeSTSAjEZmkkDRTOF+Q7+FPc7ev+eOtLtZt/lRGPYcjDngd+SMetLGHljBJLnORz8v4CkkUOSzR8chWUBTn1yaBkn7ltrnLA/dIdiDnj6n9acPKHyxx5AGD14/8AHce9NSEqNuHUH7qF/wCeKcPK3EKxYrwSf6f/AFuaBB5gG4ZiwDggsR/XNM+WPcSoAx8xyAoz69SfzqQuxxGQAvQZ4B/rTZIWYBWCkAhskbVGD/8AWoGRxiONZJJCHc84BIwP6jpTyzrysaq+OQDnn06E/pUhcsxAaJVPcSD+g/rUJcMGAmjKqD8ytkfjj+tADszqm93CyHvjp2xj/PSq17cQQlBcXabpCQgcck9+oJ/TAqVXV0SRFmBB+VmGF+u0dfx/Cob+wg1Oymtpig8wFQwchxn6Y/Ki4h8FzFO7KjRyuMBxERlSegIHf0OMVieK9VSwsmhQOLmQYVZEU4Hf2/Q1ZtNCGk3rXUd6Wt2iSL7OIwzEg4B3sSxOCeD7elcX4hvmu9TkRVkRI22/OO/fnJz+dVFXYMxi6EAyMD/wLA/Tmr2l2C32oQwI0YJbIEinbxzjOOtU/J52kquR1Y4rpfDGj7rqK7kmZFiYhAPmLNit3oiUd3bxmQ7knVo+NhY7mPHXj0pxiSNo8k4TlNqFcfXn/OKSNUyY5sEgD7zc/kBwP8aesUUfzKoBzzsIJ/M1ylkMqwNGA67o0YMA6YBxz3OfTt1rzfxBfPrWsKokIs4WwqEswdh7Z6D9eK67xZqq22jPDE7+dc/u4+eQD1J/CuUtrH7PEskpOEQY6AY+tZzfQuK6kwY28RtrlJZS6b5pg+F6/Kmf8BUnh/TreG28mOCb7PA7TRAJkO2BuwPQE/jWn4btI7+Ke+vI4pVZjHGkhGFA53YPX6103kwkLGqRcDCqjc/kMYppaCkzgPFtk9raJJLZPIjS58u4cqm8dCwU8nAz1rgtXnub59sk4ZQwZreMBIx0xwAMkevNex+JtOF1odxBGsPmqDKrDliw7DPtxmvH51DyBixC/wC0M1cUiWzn5bMtcx4VXLOAB2BzxXRW6tBcSQyYnZ5VM6MgA+U8FR6Dj/vn2rPaBmbKDDLyp9DW88yTxQ3xg3SH5ZI/7jjg/rRMcUdJaalbRnypo1mL42RrHktuBBXHfP6Dnp04nxZ4K1DTDDM0qXEEuwbY3/1bt0XGf1OK1Zr2aQW05g3bW+do1y4I5LAf54NdtpGryPC0F9cRNbBQ6sy5UDOe+MfXPFZobKGnWd42ny+ZMqKIYIkdGIZW6HIwQfu556+h7bSXcejWKyO5nHkBSk6qsuU2hiSMAna/oM7etY+nzWtxekxS741YhVXDrgYzzgjqueD3qHw/4Z1a81Xzru1dbGNhlZSU8w4wOAMEcDr6Vny3ZTZz2ty6gb62v7yOPy5BEFfyyMqMZXHBPOSBjuQa17fxIsMEasRI/mqS2P3rZxnknjDHGB6d+p7++0Wy1S3W1uohcKrkBN+SnHXIPH6fhSaf4Y0jTZUuLeyiWfaAryMW5Hc9cn3/AFq3C5KlYnmst0TF7lRKMMWWMcEds57jP5muJ8SeBUkuJ7rSIWSQIsnlbGAbB5yx/D8Dx0r0FVBxtMrHknb8q/kMcU0mT5SGjTAwGcZPboFx7d/zq7dBXPNdP8Q3F9a+VdCOO4iKQyuy5wudrNjoDn1H+NZGr6ZLLGbqK2AgxmRFQkKcZz6YJyfrmvTJ9Bsb6/N+6Spc4ZSY48Fx0+YfgD69O1XbLSobK38lFyHwTuUBiMdP50LTYLnjdjcvbbZISGif/WITwT7Dt9e/fpWhq7W2t2trbGa6ATLbUO0A9g3PI/PrW94i8IyG5e70y2dwRloQAQrH+5hv0xxXIhZt/wA26Nl+U7uCG+nrV8iYr2NGygSMeTJwki7YmfG6MjGQSP0zwQKvafdzwzoVwm09QuQzc9R6fX2qhFMl3bvZXi5iOCrIoEgIIwc8E8/4VLZzSpttroh85KOp+9noPy9+lZSi4s0TTPRNN1ODVbcxt5RmU8qgxtPTgHp+NWb/AEi0uyRcJ5nT5GQ4z6jGcEevSuIsEuopYrhH2bcBlcBsfXPWu9tElFojXClexKS7gcHjjGPw5xVRlfQho5fWtB1COCX+x7p/tSgYgmlJDgdxx8p9jx61zztaW0iwav8Aabe+n2ee7K7BwAMYfqg7dAAea9QjcStsjUSRA43bgO3XAHNRvZRHMRjgZT1QJgfjuzQ4oFJnnVtqlnNcpHbefHMXJ3XMClJcdDkElxz2PpzitO31K40yZ/LMarjYyxIpG/nPG4AD2we+a3brQELebbyFozhxDI29M9senoP/AK1Z1zaC33JNbzW8hyRMiAjBAwNy8gdeo/pUOLRd0yex8WW0qFruaMIM4CMfmxjOeSOp7/pW5BPLfKjKHC7ui4C49sZzXA3EVhayKGmiikkH7lg+QSD2XOM9Pfn8at+fNZ3KfZlbykfLeSpAORkk5znkdvWqUn1E4rod+AGGBuj2nB2qSF/GkZz/AKrfKC3RU2jGfqa5238URJF/pnzqePMhBZR0/gU5zW/FLazjekkcquA2VbHHvjn86tO5DRIF8rDeR8+M8kbvxx+NPDzBOIULE8CVgcZ9SKhU25yE2Bs8qEHzVOYV2swcMAMhCRz+fA/KmIQByVMs0RKn7qxlQP16Ukh/hCttzj5FJxn1Ix+tOKhAFWA5H+yuT+ooeRpDtDJgdTtzn9aAEVAqbmYYHO3B6/Q8UAzdmTGMD3+mRioPM3OzSFwM4UgjHbnpx6U8jlkLsQ5yd7ZJ74xQA7AORnec4/d9f55/OmBosAGEscDLM44/KnAfdxvwPuqoAH6mhpFUs6pOcnaAoXAx+tAAyjYpRVUHnhuPqD0z+FRyebtX5ZDnBxs3Z57c/wA6UJ5r58pWQdWkk357Y9qfv2sxTYpIxwQOfTigAyNvO8HGMOwwD74/pTAFEmVZWYdSqnPP0/z708SO2Ewmc9doAH48c/nQ687QU25OTnJ/n/SgBxmjGAZJBjjBDD9MUUqhCPvHj0ZV/pRQAgYIxDSIiZI69B35JwPyqMTRPKwSVyewOSB9McfzqVVVWB4kb0VRjPpgcfmaY8gUmJiiEjOFI5+vPFAxysyyEhH47sc/zOKY5JAZo5ZHJGOdu0evP9KjJScv8sXk/dfIJDdsZz068VIeSQxZlA5RFOPzPX8aAE2xy/cO8d/LXnPuc0JChkk2Q+Wzgb2UAMwHQHHpn3oLzOAsiqoONqhW6d+38qc5kWJUiZlLcfu8KF9+R1oAWSAYx5qpz/E+WA9B70i7FJOciMdlY8/icUKkTJiSRzgYO5v/AK4Hf0pQIHGEtmZRn942Cc+2TigBPMjX+FJmPfjj8qYWjdv3oQIOQvUZ/DNTsAVyjmIKemAST9aYN/zFJTv9JDu/SgByYRchnlIOT5fyj6ZxjFQedLIxdIIUU/deVhhv159uDUjAMuXmEr9MnBUfQAGpPLJAYzTNgd+P5CgDH16+Njp0knmwIxGPkwSM/XgV5fK5ZQdxdu7E5LnnnvXa+M7rDx2xmUlvmIWNRjHTnr68VxLMMMQ24j0/Otqa0uSx0EJkkUkqvzYyxAwPfnmvTtOtLS0tI4lRpNpB3Oep/vAcAd64bQbU3eoRhVkcgj5kH3ffPYivS4IVhVdgk442tIR26mlUfQEEYit2cpD98/MXxyfU+p5pwkYZL7AByCzYA/ShdxchVJydxAfkn8uBWfq97HpmnvPKqvIM4iJ3/N2GTisSjA8S3b318sMRBWE7ndVBIJBwO/15x2rHa7vo7GMfZbdULiFSCVb5jgZ7E89qW3ikmkR7nJkf97IqjjPucVc8OaBd3upyaxqDl4PMc2se7aoOcbuOuAMD8TWS1dy9kdfplgLCwjhMilVU5c8ZPr14qfy8q+bhy5GSyhgB64oMRdvubkx343H0z/ntSiJo1yTHCSclBlv8n3rUgjmt4p41AR33EElvkGM9yf6V5D4l0d9N1u4icjY58xAgIUA84BPXByPwr2NpoW4VpXcf3o+fzOK5TxzpMlzYpewwS+bC+CVVfu465z7CnHfUDyj7PGzl2z8nPynJGK7jUtD8+KPVtKjYx+WrPE7n51AHA3Y+bn9PpXIuN77TnIP3Sc8/j0rtvCOszXFuNHnvtmwb4fl+dQDyueRjHr68YOKqcboItnn8F5d2uqvAJ1Cecsg8wgfJ3Hr9fpiu0srWS0eNzexeXCXzGuCdhORnrjBOPypfH/ha11CJbyz3FxhMIGJYY+9nv06+9cnYQPDLFEu8SFMOeWJHrn3IrnehaVzutPnt7rV0msJUlgMu0NGgYoQCChUd8sfw5rvI0do9hKqzDlY+w9QM/L+hrzzwsV/tK1VYlXdIXk28HcB1wPWvSCTFGEEW4do1Xk/XccVcdiXuMjhMUQRE8lBwqqPu/hyM0qmGYsqOXVeDmQ7efpyTj+dLnYu1jFGwXoM4z9T1/AGmqqxIMP0PASLoPTPQflVCHxiEsfNcbcZUDgfkeSaaHfZlFPHCknAP17/hxQFczAl5WAHPTBHPBOOfwp5aRV3O6dCuCSQPwNADZBvi2PKyg9PLHPrnnNQpAkMWC0rLkAl3XLc+lWC2QAC+3p8qHn2oFukKjkKQMcgDH5ikBH5aOrE+c53AARqcjHbjFYGu+F7e/TcgSCZVOGAA4H3Qf5etdKME43knopLAY/X+VQsipl5XJVedpbOfc4HB9KpaAeP3dhd6ZKY7i3kWRhgM6HBHXg/5NFvcxyBdigAkMueqge30r03WNLtNXMcLQSFyD80anIHpuPHU8153quh32izmO5Xbk/I6kFWGTj6Vek9GLbYS0ur3UpLpLdIbS2hyplOWbI6Dk/T1rT0y/uLGVZBIyeY33NxG4dyQfxPNctcW1wxW4srh7e5Uk/Kflf2Yd+la1k91dQv9ujRZGVWTaCpB7gHt2xWEoOJaaZ6NYXy3K4QbnOPlcpleOcCtNCmzAd1c9FU4x+hrzOxuLjTyNt06l8/vFA647nr+Fdlo3iT7VGkEzJHOwwuMfMfanGXcHGxsBpPM2oZy44YyMQB79ef160hQhWDqGjfqcFiR+YH61Mo6ncyIecbwP0oK4GEk+bo3PJ/HrVEmPqHh3SdSh8u8todvBCLtGMdOnQ1izeFLrT8x20zT2pGBHK5Dxgejdu1dkxLxbHdTk5JXHH4npUUzeQYFitjP5xIklyoWJcdTk5I7cZpWuFzz+W5ltgkU7Rsu3hblgC5JGOejY5/Sp7Ka8sG2I4LbssSdpGc4wANp5zwTk479a7G9tLC/iMd5HbysxC4bO4Y9Mf8A6qxb7wvas++2mKMqADc+zHs2OoIPQ/zxS5bbFKXcsWHiUBfs9wC0yISSEAbjru9M8fnW3CVeEybG8oqMeUWBb06cflXnN9BqmkAI9ot8inko22TGOmc9zg8EfTrldL1lHfZDK8F8mHkiuCEkfoOAeHHHsee1F31C19j0f915u57dg2Orrv8A6nFSyNwMK5287c7f16fzrnbTxMpk+zXkIRmydyZB2juR2HfrzmtdbuzmAZZPPQ9FiY7R6+gqk0S0TGRlcArJ0JPJcr7n/DFLuEp3RgNxy24qAPTAH86i8/bl8MFA4iLj9cZ/rTmMxKgsU7kKOvsSR60wJFj+YJwAoySWZ/0zk0oijHJLOQc4dCqj1xmowyShsM7c4J3HP09R+ApkfluDuO4jjBy35/8A1xTEPvXgjCs0avJnaiM/3j6dfxp6434XyV/JSBz0HX1pBGSf4kKnj5Cv/wBfHsKcUGQvzyHOSRgf0PHNIBHYE8gAdQ5jZiffpgU93KhQjkHg8oDx/SowOdqW+09MnHPuSM/yo3eUCWdFGMnlQM/iDQBG1w0Jwy3b7ucpEmKKnjKSAsd7EnqFY/yxRRdARM+5tux2C9QSVwffgfzoVSWwWYDPIwFH88n8aiiiEVtGtu0gA6Hk596mVnyT+9UHg5Xbn/H86BiqsZP7sBzzgMSOR9TTQBuG4l2yHIiHyr+OealELlScY4wCVGQP1xTFygwBEgA4Bcnn60CFMcTEs0GD2ZwCf1pmYQ5DbScYPzEkj3AP9KkIfJLykkAnahCjP0xTAfM4851X7xBIUn+uPegY8FIwVAOOCVVAM0jSyPgoAc5wuCfw4GKjt183LRFW3H+EE/mcYpxhQSbm6g/eXgj8ev6fjQA4CSM72BVf7oj5H4//AFqa7rL84WQkd9hYD6dRTFRhJlFjQ5zuLGRsflj8qdETs5mllZiQDt2/kOKACWaNdiuCjNwDJH19uKRHRlUR5fP92PAOOM8rmpF5HKOQDjD49eM0qtt5CjIPJXBKj0FAHnXjMNHq4GcgxjkjknJz+H5dK5z5h/EM5/u4rrPGke+/ikIk2hcDchU+uc1l6BZ2+paglvJIseY2KEkje3Yf1roh8JD3NvwRAyyXEpJXOEVicdTkj9K7JNwwrwhiwyMLkgflio9Ps4bK0SKFFHHzHbuOfY5NWXwCfMkWM4zjPPHr61jJ3dykQybynzhEUdmwf06Vw+s366nqvlRkCytzhnH8bn2xjj+tb/iDVLay0yWQSAu+I4yMkkn27Vw0TeWrTSZEMGXYhsZxzzn/ADzWE29kXFHQaZbLJL5RfZyAc8k/THtXXRRQwxr5aNJt6AEYH0B6Vg+EbadtGS8uoN9xMS6oOiA9q6hd2VBiZVA5ZiQD7d6qKsJu5CykAbWk3c5+ZS34AZP8qkWIply2Ax5LDn8TUZZWyWwGJx8ueB9eP8akKrgEFN6nru3ED3FUIYXIyDK2wEY8s4z65PYflUbWr3CbZFDrjA3qzDn1PA/T8anMSoCxe6YnknBA/XikKJkJ5RdmPTAGPqTigDynxfpEWk6qTb5MEg4UY4bv9K5+zmurW7W4VBiM42EZDA+9eyaxpK3+lyxObeEjLLkjK/Ujn3ryCZHjnlQsRtYgsvf3FaR1ViWeuWF22oWUU8KbYmRWQfh3OfwwQK4XXNMTSdXuZkB2Sr5iMBxx2x9al8Hap5TtYu7jJzAHYlcnrxnBP1re8Uaek9rDNuTIOx23cbSM569M1lUjYuD1OUtJWgZriFgrDEiHv6/1Nek2M8d9aW13FIGLAPv57jt/nFedxQ2tqLdZb2GRSSHeJg2BjuBXXeFbyEWTqoTaGJhWRRu2+o5wB3x71nT7FTOkbaeTNIRnBwxUL+n60ecygYZF9WY5H/16gdyzMQGAAyAq5JOO+Rj34p6x7wrs8oIGRtcZPH4YrUgV5o1C73XkjPGCze5/wpx6naYVPYLGSTUQijUlyWcjHUg8/XqevSpVYKrMC3JAzjGfoPSgBRBcKv7tlznkhApP1OKasExZ5H8tmPIz/iQf0ocuwwVREBGGdeQPXB5//XTiDI4C3OFJBIVRk/ielABtVdwLrtHVVVj+ZJqN5FkOVJ2qfurH1PtSxq6ZyUfeeMuBtx+PP6U/MBbfIS7ngAsSPw5IoAhfdIUC4DZ+QGPGB65GP50T6fHcoYrsLOjHJQRkD2J5q0TOyYchRu4CEkAe7cVGyu/ylyqMOAGw2P5igDzzxB4PuNPYz2eZYOf3e351+g6kYrnreZ4iNzbc5RxtJ/SvYxCsQJS48kMcknbjp+NYt14X0q+ne9KMS5+chmVGPrxj881anpZiscB5sco2zsSynckqsSPr7dqRN0scig58tl+ZOMD1OOn1qxq1odBvntQ4liPK7s4Kn696xUszbXMl7ZFpYpVw8RY7k9x7e1Zzp9UXGfc9A0bXfs6rayurqOQ+MH8SeK6qNXfErMz5XjOMKPr3ryuGNY4lnSRpU3fMSM49eP6V0VlrUtlEm8l7c/xINxUVMWDR2ZTzuN2SuDgLjp7846e1HlbQASORgufy/Gq37sRLI8x8twuwom4kcc8H/wDVVjYspG0SyfNkmQDmrJHMEVQsbcgY3HJH9f8AJpmFBUC2mYyNjcEyF+voOKlVnMZ3syjB+RVYkemMY/Oo1iDAP5LZUE4IABPvk8/UYoAhnilkj8o252g/N5rH5iPxrDuvCovEb7RHbqd37tUUnBz1yTkH6Z+tdGsMccQ5jRAMYGFAz26j+tKsa+WVWKLy8YJZgcD3I6/nQFzzrU9I1rQ12wu95AGJSKVyCuf7snB/P86r2+trbXnmNf3GmTR43RSgNxgZIzkMAfTn6mvScINp/dYzhRglPTnnn8qx7nRLDUS0lxAJGJyCBtCnpwMHnr9Km3UdzHfx19lMEeoQjzrkblEQG7byQSG9Rg81p2fi3SLsKxiaHaD800YUZ/u8Z6ewrI1nwBFqt558erX8U0YAALiRUA4GM/yxWO/w+1O33fZtZimJ5YTR/M3HQlQD29T2q7iPSoPsc/76N0fj5irAAenGOv1qyrRCQgTbiOo3HAH0FeOyaR4j0qaTZayOwYM32eUM31xwR9c9qu6X491fTLxLbV7aT7J5gQmVGWRc98/dbk+tFwserSStyBIF7Ahcfq3/ANeoQzyLuQTNke2B+B/wpymEwq/lYEgDKGUBue5BORTnOEIAKLnGeufpgA0CHZmICqCvGTk1FHJGFXbPEjkZJA3P/n3pUhZmJEUijPBKL0+mcmpB5zEg5iAHzMeCfpjpTAgd8EbYnk4+8SDn9RRU4ljiG03ExPXOM/8Aspoo1AYwjVQrCR26H5v0zyaVE2LkZVj0APT3NRySqqlvmB7bcf8A66dGMxZbdtP9/pSGODOwJ2ByTxuyAffkc/SmFjuUl0bJGQwOPyp7SLt4JYZwFGT+gp25i2cgHr8sfT8e/wClAC7CFO5w3+yEAA/DFV1h2csJCSSV37cIDzx34qZjt3M5b6tj8/SoA7Y3vLGqk9kJY/pQBOSqRgPM20A8gAcetQjyWIZU+c4GTxtHsO9OWJnO4RpuJHLHt9DUjICzRPcxgsMsqLyPrzQA5nhQcsA5GdoA/WohNlQY0cJ32DH5/wD1qGaAyKPPCKRztBy34jt9KXbA77CXA4yeePx60ADEbE6HgEBiVHP1PH5VKXllKopOwdfK5H596Vo4FVflkkJ4VWPBqN2fG1Y2VT1YMR+uKAOP8bQt5FuS7OEYlstnkjp6CuMsQ0d3CSGLK4O0Z6/hXc+MoSNPX5GLBs8EAKPU8ZrgYncPxk85FbU9iWe0RmRoxJhlUgEBjikWPJ+eQ4POOCOPwqvYIx021ZVCnygQDwASOuSM0lzLJHA88rDYi7iqgViyji/E91NeazIsskYt7UDygTjJIyT6ZqppVgNWuI7ZI2a2diZiy4JUeo96syXEZea5lVjKGwuQOSetdjptpBbQrLHEyM6Dd0AHFZpNu5T0LsaeQqpHG+1Rj7vAHtTCzybR5e4E8gvk/Qf5FOCowBAdhnoCVBz34608qSSFiLH2JFWSP3MXAwoB6cgf5FQKW4IuISP7sSZ5z65IpJYk2ETKqBuvOTnsBilEaIoEz8rz9372PT1pgPbCkNLMyfVsEfTiml02lclQ3JwwY4/OnxyBmPyYC9cksB9cGnLjbuAfZycgYGe/vQBCsMTRBVUhe6gFQc9e1cJ4z0RY8XkCkgZB25OFGME+/Wu/dVaDcWwuD1JI/KoJY7eWPDRI8YHJlwQfwNCdncDxSORoH81GfdGcgjGc16L4a1tdRtZLe9y0qJzwAHH0HBrkfEOlS6beEsu1JCfLdhjj0qjYXctncRz28m2dD8rHkf8A6q2aUkTezLy2A02S8s1j8ryiSwXn73erXhvV3068WSVz5UjbDuAbAJ6/nitvVFW90ldYtwZZPL2TBQBuHf8AKuXuYRvEkGC4AO08Aexrkfus2WqPW0ExQASY3HLEgdPr0FSMrvhMrs6sxPP61heHtXS906B5sJOoCsgLZ44GK23wy4Mbl89Wzj9SK0RmNZ42bYjmQdcEEj86cokGdwSMMeMSEH8aEXy1wXDMTnapGB6dOfzokO45S5xjuFU/zpgOCsTwudv8e4c0ZO4b4hluMlyx+nA/rUKs5bLlpCehwT/QAUsauMsWQZPTZnj9KBDz5S8iEH/e4FP3NIcKueOoBCiq+4SBCn7wFyMgg4/L3xUqg5ILZJ9QWx+NIY4khfmIcZGFTHP48GmCVcsV3Anrtxz2x0p+MEYQDtk+n9aTaW272XB5UMMHP4CgBpfY+47R23MCT+eMYowkpyYkkB6EqMD8SamyobiTGDgcACmbh1MzN3xtJ5+n50wMzVtGtdUia2e0jyT8sqKCyY9DXnuraPeeH9RDS7QjL+6lQcED19DXqUauQAZNxLHHy4OMd896jubG2vI2juoFlGNu11zx39BVRnYTR5TE8EjmdXSKXGHBPyyfX3q7Ha3v2QSCSE28h+V1Xd3+716fh3qXXfCVzpKyXVtunsRzkkB0HuO/1rJsZwym3LPEXbKSA42mnOmpK6HGTR22i6isaLYzRnKKNijJzk8cV0zIAF83zGGMFXdWB+uT7V5hHqLtdJBd7IbuA7lb7qSgdwe/uK7bQtZinTyn2/aF6gHJPvj0rFMbXU2xtlIQQxoDkDHP49RihI2QKrFMpgBR83TjmnB3dWCxFO5JOMf0BpI/MRigJkyc/I2cflViGvEJkJLR4z94gkDHTqaRoLZlCsDISMgeX8p/PilVFYeZJGTMRgnb09OtP8qMbS5XIzhTNg/pQIiezRlCpGnr8zD9AOKl2GHAO2JUGBwOn0xmgJDhkK7iRziTJ/PtRtCLuWONA3CtI+Sf8aAItgIO+KFIzgYLYP5Y/wAaSPcqgIrr3xCu1fxNShDvYiM8jO7oD9AaVyzsBIT5YGWPA/M0AQBX8wNEkeQMFnXc2fbnH4064tUu7eSGdYyj8O0ijKg+gx1qcHcGMTFIl5yBw341FseTb8+4Y+6eAD60AOjWNI9qKccZZ+C34nn9KGCoQTJGvpgDj8aYkYZip85gMndk4J+tTtCxO4FF993J/GgCElWOPMkmz/CrH+nanSs23CRqFXjiQAf1prjIYBTt/iIzk+3FRqJZcDEaL6BCOn1oAclwVLAuPvcbcsPzA5op/wA4H+vI9gaKLANImaEPG+1R1bbnj16U8sNgMpZyvGTgfoelMKxcRmHzBj7h/lmpGKR4CwAYxwGGKADzlGVSJGPpvLH88UpllLHe0cZPXqx/CoxITgsirk4AZhmmTs0ZHleVvz/dz/I0AOZgysJG+UHgAA80kaCUgmPYNuGLLjNIkgfaGfe/oi/zpzTHeAkTFj68HNAx2xNmDtPHICgD+tRmMoDlXER527xtJ9x1NPAmLs7pAoPUn5v8KqXN8ttjbhjnaWZQAPwFAFrylCorRdTgBVYkj0z6fpSfNG+1EEYHAAOCP6VHBM1zFkueSenAxUjCQ4EagBe+CCfp2oAZkx7gGjJ6sXbLE9+f8KlDuqjaAW7dVzSpBsx9xeO7bifyoOJUKhiBjkjINAHPeKFY6PIQiLj5nKyZzzxn1+lec7ixKs7YJyRgV6h4jhVtHnxk4QsGZumPY15aHj+9g+vHetqWzJket6IrjRbV9ky/ugAOmffg1S8SXLwWaxE4MxyVZ+cfnVzRzCNFtRkpmBeud3SuR1rUEe+ubog7IFIXPoP/AK9YTZcURWkKXWqafapwsTmScEcDr39f8K75bZYzuWVySONwYgfriuV8AaaYNJOoXLt9ou3LgdwPcmuw3ODuICLjuc/p1oStoDeocAcPL1ySE/rTHiaQZAkdQ38XOfz6VJuUqcRv7FU25pWAYZ5IHQc/z4oEV42Kt8rshGAEPBGO3rVhEUj+Bsdz3/Oo9gUKECoeSSO9IGkCKOc7erDgUAOM2ZWXasmBgKqkgfoBSSRIqq04hj9tuWPPuad+9XOWOPXbg/n606P5cLFG5A7vTAgZYXCsI9wHIaYqP0/+tUylV6bee+wcfSh2nDjKfKf7o/nzmjbI2CMM2MnkcfrSAydd06DVLCSABZZGGQWB49+OnSvKri2ks7loJlKOhwQeCK9om+QAbF55JOABXK+LdBS+i+2Q4+0ooBUDG4D+tXCVmJq5zPh3WYbGeW1vPPa0n6hCMA/Q/lT9StjZzYKjbnKnplexrngHhlKsrBxwexFdnLPb6loMEkD7pLcYdpCNxXFKtG+qHB2MvSr2TStTM+1zETzj09RXpcM0N5bxzwuBGRuBB5OfrwK8yKEqCBhc8c8EetdH4S1HzXl00ucKN6Kx4weo5rOL6FSOvcR4yIhJnu0v9MU4bUC5yoX/AJZx8Z/WmmEbtwjUerEmmReUrlUhZWJyST3/AAqiSUTxjflQmD82716igSpLkrvAzzuGM0gMfzSgIwXo5UnH5daU3CjBSZ8nvswo/M0AG5zglUXjoTg04LI2QiKFI4zg1Ebs4PzOcDqAef8APtUI2FvMd3IH3QqE4/Tn8TTsBaWIxgghgPXzOn4DmhsM2NhPcHaQfyIqsJR5gEaELnJIPOfTApsizynAldYl5c46+3qe9IRN9oKzFPLmYjvtAQE9gfWlW4BJUB0kYZLON39P0FRwqgQFJMRg8bRtqchCPnVj0AJPP5UDGiUbiZHkB7K2AfwAFIZkLKginbfnOdowB685Ao8mNgD5TLF1wRtz+XWmG4VZFjt4mXOcv0AoAfJDyy7EjDDDfMCSD69/6Vw3iDwZsL3OlDMYGZISRkepXn9K7XynLGYksSAT2p3kzM5cuB6EdvxNVGTWwmrnkSzQXlottcMUaP8A1M68FW7VPp+pGDUfsd0I4r1V3QznhZR3wf4T7e5rrNe8IxXzyXVg6rdNliijEb/j2P6VxT24uk/szVITBcxN+7Z+GRqcoqSvEcXbRnpGj6qupRpbSMqyqM4LY/l/jW0POCsEELD+Jt/9MH+deNWF/eWM5gnAFzCcr2Eq+v5V6jo+q2+oWS4jBnVAShI5x6etZp62G0bALxg4aNQOgQ5P5nFR58vszt/eJB/+tQ+94ixKh+wbG0fnn+VLG0hA+TLNjLdFHuBgZqiQyzNgZD98EdPTpTdsm7c0rgdAAMZP1xTypzlj5j+i4Ax7more3uBAUu5Vmck4ZF2YXPAxk9PXvTAm2H5hIoDEc8n8BzUaRqeP3SheB8uAP1p4hk3jbG23oWYj+dHLO38fphySKQEbzoQfkUt/C27Gf8KR3beAVVc/xdM1IWQKwMUp4x6UkQ2IH2SRn7paXknB/lQBFmdjkopUdB5f9c/4U97aWTduZjkjoOP1H+felE6hsiUscZ/d4K0hZpAT++wBgbiRz6nFMBHh2hE3bSvAYr+nJqTM+NygDjAbI/rSMqRKu6Q8HjJ3daYhQlR5jNzuIXbj6daABY0IzMUdz1Oc/wAuKKsAMwzhz/wIUUgIdjn5jHtJPJc/1pxx91plb0AJ/wAmmrEVzthkUNwWYc4/GgKqoRtVMnClznP4Dp+dMYw/Idyq4DHLlCCRT0QhOMDPrIM0rtHEuDPk+gX9KWPe454A554FIBI8McK5YjuRgD86Q4DZ+Vz0DMQBn2xS7F3AA7x6A8CnBARhljHPd/6DFAER8xiRjOejY/lUUiQNIvysGA+XdGc+5qz5aISc59QtKVkwVRWT1JA//XQBGseB8gC8jBJx2pBCSgDO7Hgse1P3JBkjBJ6jYBSDe3LRJtPQNISPyAoAaRCqjblTjI2nr+A60uGdVKZBByNxNBLE5IXHbav+SaeSFODKOncf4ZoAx/ExZ9GnBlVDt5KDcT7V5Wzjrn5s9a9d1WzNxp86iLeShCsx4zg84PFeQleygOBxn1/xrWkyZHqP9oJZ+FLabbGr+SqquOSxHXrXE3CO0trpsEiyPcyZdgP4Bg1NeXSXOkadZR7/AN3GN5cYyTx+gq74K0/7ZqdzqeQkcJEcZYjjHHFYvWRa0R3Fjax21skaxhtqhRtUZOPfinSzxqxKxLuHHPIFStsVhvZQQMKC2M/WondldSnHHAAKqPz5piHqZ3ORt9ADkfzoO4HZJKmf9gZyfxpsTEcyXByf4gmAfanoWJOFKDoG3YpAOIJl2LJNjqc44/Ic00AMwJmJUdcqP50NjbsT7ucEk8f40GPeCplcgHBxgCmAu9CNxdVH04NIGDOdokXaOvagxqWDusjkZC7myBStIijc6MQPagBjwmSPDE8/xF+B+GaRPMy0bSBBggbHzkfj0qUOzkNsRcdC4/ziohtX5lUEk8MSKQC7WjDMH37QB7g/40g3leAC56s8nf8ALmpxuY5YKoPbOaTG9gyqQOhagDjfGOgPLFLquVMkaAyAtjIzjgVxlheiynEigFc/Mp7juK9fntoGjljkHEiYbgAkV5d4l0T+ybzMJZreQ5Ukgn8cDFawl0ZLQ69lt7VDcxyr5W3zI+M7R3Q/SmwXMkOowzWbqs5ZWVeoI789MVW0m8treYxXsPm2z8OMZIz3FXJbaytpj9l5jjPy564rGcHF3WxcXfc9NWSSYLh1xjntg4/z61YWLEY/es3YhSVFYHhzWWv4GgDgtGBgg4yDW4FcuPmOM5PIp3EJ5W0/cIQep+UUnmQru2AHGeFH9aSQRxyYlKsT0Bfdj8KRth4KEnsSvAH+famIFmiVA22AH0L5p7FW+diEQf3VJzRCqlf3hG0HAIIH6UjSpkhGyR/EBnFKwx4YY3DcrEfdACmmGGY7P9IEcYOWC9T7UKpYnbs5HXdnNKcKDhWJ7tgGmIFEJ/dxNuZeSd2QKftCrzIB1J55qOJvMLKTIuexAwB9ad5WxsFyATwNmefrSGIzERr5hIQdWZsZ+lAmWJM4OW5LsMij7MAMvIMj+EH+dOwHIB2tjoBHQBCs8sgZlB2H+LA4pxAZl80jYB1LVJ5qldrt9wdDxTQ6ACRYGds5wen15pgLmLI/fBQOAAM5/GsPxD4Zh19N+fIuFORNtySPQ8jit1WlZt/lIHH8Tc4FVys8wbYQrH+NwOPwovbYDzTUtBvIdOQaniCSCXZbzjnJwcc9wfequkaibafdcwul2oAEaKRuI9O2DXpU2kpPC0V1IJ4iCT5jZP4elcpr+h3lvE8ljKZ4QuPMVf3kQ/qPpS+Iex11jdW99YRTRMoL9RjdsPdetaWJMLhd31GMV4TomqX/AIUvgJNwV5Nwdzujl9T7GvXdF1u01q2aWLIcY8xXfG38PShPuDRsMZc4GOTyS2AKCSpKtKWJ5IUkY/GkIbHywqqgZHuaTaA2GMGCc8dfypkjNsZyq20zJnrwQfxpVKBSVhOenzAc8+1PYyNxGRwOgHSgKy5aaUtjoC3egBqJIoOX2AnhcAY/CnhDvIUuW/2jSAbh/rSW77TwPrmolaJZW8vEjHlmySM/X/CgCZ/MVSy+UqgcsD8x/wAKhaQn94WU4HyoCP8AGpGhMzAMFA/3e1PwIwQGZx124yPzpgVzHJGpdwWkPOCg/TpUgby1w2Mk8AYGKd0OQADjkM9MaTPOHYf7JHNIBpjU/wAG49zu/wDr0UqySOMlGj9FDdqKNAHMQ5GAzAfxMxJNOEa7AwibrySB09qRVkcN5jIPRVJ6UFSoABGOvNAw2SbQI146lmpAYUI3Z6ZwBxTCilQWLsB2z/IVIqKATtI9AvFACCa3zj5st2xjNO8xXGAQD0pCP42YZA4xUewEjD55z8zUCJSIy20SIG6YBJNRmNVi2+YOeSAeTSncGADR7T1xgf8A16XY4O9mATGAaBiDylxhcDtilzvwU3Aeuf6UuI+cKzY7jGfzpAVOfujHQA55oAC3zjLOwHGAM/0p2B18tsf7RA/lQjDBwXOeuBgUPIEwGD4A7GgDG8U3Ecegzsp2nG3G4gHNeZaQAmpWqgEAOMhemPftjFdt45uXXS4kViEkfJXHpXnssqwQYUsHkyDj0rSDtG5L1djfaew1jxleWtu9xbi4ASNwMqSOwHYV6Ho2m2+jaUtscs+SztjjJ9K4P4d6VcXV8+tyr+6QGKBSSP8AgVelLtyRtZjnksaySsWxsawzfKuxMnvzmquoz3OmrE1ppz38sj7XEc6x7F9Tu6/Sr52oAu0DHpQuDNg4UHq7cge1MQxFdmLEZPXGelS4kGOduOCSAaazMSVA+UH7xXrSFyqEKMn+7kc/WgBE3ufmcY5J2gZpvG9o4wcHn52wadhwnyqgJ6kHNNlR/LYh1jfquwd/egCRlKr8rfiTyaQKGUA/mVqAGVgpffwMlRwCalVWxx8/Gcnp9KAFOxDvkY57bulNE8Qcqixsy9Tnp9aFj3FiqknqVxkU1bSKKSSYRASS43eWoycUASGTeflZeRnIHOKTDPxuOPrSsGBHycY5UNimMNpUFDjsqnmgBNsCdQWbGeDVa8sYNRsJYmtCFkGCxOP1NWfPcgLGyI3oeSKFgcgu5ZiB1Y8flSA8d1DTn0zUZraVslDwfUe1WDdo8SMi8Lw5713/AIh8NLq9vvRI0nQEq2cbj715tEClw9rKmCCUYY71r8cbE7M2dNv/AOzrm3vkOQh2ugOMof8ADrXpsSRTQiWONdjDdubvXlELJHGYnTDN8mMdPeu48K6kLrTWtZZS81s3lkY6r2P5VjEt9zfLYXEQTB6kA8/40gQRpjB3kZNIswyApVVHVjnpSxzBCyo8TN6mmIYYJJSWGAWGCMdPxqdIPKUIzZC9BnA/SopMSKyM5lLfwq2P1FJFEYY1BBAz/ezTAnZFOfMdzzwqninsVj+Xy8rj+NulRs6QqC45PcimxAAljuJPU8ACgRIXO0MYkxnjBpcySMW5C9cDmolkG4FIwp9SOlK7F3IZhsHXHJ+mKAGyI+8bWyTngY69s1II5Qu1jkjAPOM00EDaqphemFGM/jSbS0pjeORhjPB4JoGPFsEVQJEGOuQKVI1T5XmDtnrkD9KaEZsAKoI9TwKUZXksxA9BnH5UCHOUB4J6Uwvv5GSMcc0Eb/vcDPUnGKZJt537SD2DdqBkMz3EiBI4wgb5d+/t7U+KK5MYVhsGMZPzE/yxSBYflGOR90DJzUuZFHDMrMM8Lk4/Ghhc5zW/CFlf203kokdw4yyM/wC7f8McH3FeYMmpeF9QMqvMsUZwS3DxDsD6r717m6RFTJuUyDuxyaz77TbPUo3W6ieVwCA6pjGffH/1qXQLlLwp4jstdsc71N0n30c7vxHqK3BIBJtRXUE87FA/WvO7TwPe6N4ssrzS5Qts7kyKeAoxyPofSvR9i5IMo9wDSXYBkkrA4aPAJGDI+SaRdsvSJTk8/P6fSnMq/eeNSByM/dH+NPyG/iOD2QbQKoREYkwASq89OtIhEZ/1u4HgZIA/LFSSbVdTtjCsOFz+tNPlA8yRofTqBRqA3aTlS2QeT6CpSFcbAjBfQcio2MhO2ORCfXPWkXiMFnZgwxgJk0wHBADjheegoZAEOEARvf71RjzefKgY4/vnGaeyuTx5ceBzxuP4UgCNQqbRvGOwcYH6UUJC6qB5j/iBRS0AGn2YVsF2/hU5podzyUCnoAetPDwIuY0BcnOdv9ac77RkkDjqe1MZEu6R9ueR1y1OMOD/AK3j0H+NIJhnahUjv3JpxZ9oAO33z1oAQrbRDcxwfYZzQsSElnkZs8gHjA9Kj3NCpXBbP8WP/r05QqqZc9iW3NmgB6qihVWJSSOrc4pWKbxlAQPUVCJFYLJ8wIHGaWP58Mzg57DmgCXzgow0eP60fvDwEIHpTt+MYAx/tCmmRpQduSMckUxDcLna7kd+BnFOZYjgDnP8OcZ+tM2yKrZfr7cAUjIjfwh2x0xmkM4nx9ImbeMrGgz26mvPfs0t/qMNrDlnmYIuD0Br1PxNoDajbBoQzzKCNvoPrWL4G8M3Gn3c+o38QSZT5USsOVHrRzaWBLW52Om20Wl6ZBaoh8uFQoAHU1bhQzbmZcA9FA/WlRgzKylm9MrUxlB+XGD2yKAEC84VwSp9eaXbMXOFC/7Tn+VI0ij5d2Bn+BaUxYPCDjn5qABhkjdK2fT1oBh3cRgn1YdaZuUv8xwaUSAsSFJxxQAp35PygDvg4AoTbk5y2PUcUAKxy3J7Dk4pCxX/AFcDPzg7ugoAeqkcqCR7GleUg4CEj1xwKjKvKMEBB69Kbs5bzJMLjoBQBKHHbPNNLHnkgjoFpuV24jJwB2FKGVDgDJ78UAKIixBwQPc804xBGyWIJ79qMSdfuj2pfKHB8tnb+82aAGHyo88O2f4cdajL7I8hC2BwM85qcKFJPl59hTQ8isAI1OeR8wpWArgTsQ3mEnqPlyBXDeMvDz2pTVbVGcs/77aMAH1FegBpQh8xfm9qguUE0TRujBSDkdc007MDxuO6ZpGkGRu+Xnse1b2h3qWmsWtyrbopcQz9snsfzrM1nSTo+oSQSk+XIuY8e/8AhVS0imuAy7ghUE47jHelPe4Lax7UQgAG1eemFzipiwiQA7M/TJ/KsnQL1r7SLe4aVSxQKSRnBHFaSM285KtjuOM0APIU7SUAOOCQBxRhyAEUFexHrTBE4bcxwpFR+ZGjFC+c9FzTAe0J4O5AR3cgmmttJMZmDMe4zSgqW3IyDH91c0gA3/LEzE92NADysZOVJJxjGeKc3kInRvYetR7ZTwIgq0uFUfPjA7k0ASb1Gf3eOOCRmmHeQMP+AGMUM8OBgc+o6U0qwCkfpQIRIiVJAZjkmkNvKWPzkJ7tgD8KlONvJ46YDmhcuvD/AHeMgf40DBYmyn7wYHPTNOKKjHe6sSe1QtFuRg5Zjj+9ilS2kC7pZXkBHCjjH496BDzNGgbAbjn2FI0ksmCkaBsfeb0oCjPyquByeKTzoADgsWPU8mmAwiUnLSYHYRrjNKqTq6+ZI6+gHU0qyO7gxRleOWdsfkKdl8l5W3HsFzxSC40OQ5Gx2wP4m4FMTIZnYnH+6DipXeRpNoZV46etIIJTJukfKf3egz60wIhN8oZYnck4zin/ADPIAyN7ZY/yGKeWUcMwPoFz/Ok3v1VcIfTqfzpANaEM2WijAB/GnBEHQtgDpgAUpGQuXXA5/Gkj2mTJZmx/DQBGY1VSrSbVJyNvU1IjqCVVm3f3if6UMyhyqr/45z+FIkjtwCR2+YUAO+VVP3mPcdcmk5JUhQBjrjFLlsgY5HtTWfOQT+QoADE7HJRCf9puaKa9uztuVGI96KAHrGQMlfMI6elKzhV+cKCe3U1G4UjJcY6YoEce3JXI7YFAwPzsWyuB1HekAD5wpx3NSHygCcbfQsaRdj/eJOPTpQAIkQKhIvmA7mklV9vDJGg5I25yaAHdmEecD1pSsiDc20DkY6k0AJHCxySVbPccAU1l/eACRj7L0pyjKcsUB/E0oAUhQzAdzt5oAMDdjBYjqAKd5gJw2FHQDPNNik3s4QMAD1fg0jQIXDGQkjoBwKAJDjG4MOD1I4oV5W4BO38BUewAHIMrDnb2p0as6BmRV46HtQIbIyKB829sYAbtT1eMKeeAMk+9BSMAHyxuPQ5poZmfmEqo6ZGc0DHrOAcLnPoR0oZ5GzhecdfSk6MS3ygdyMUhDNyvzr1oEIFUKGOfbnrTQd2GAIz1yf5VKIvlBYUBV28Px+ZoGM2qD9zqaAxfgMTt67e1LjAC4yccYGacm1V2gHA4IHc0AMB3t9xsD1apgSq4WMD8ajHy4J3DHvSeaxbouPegCVd56p07monkRm4hJxxuNIW4+duRyBnApGfKcv24FAEql3QmNAoHUmk8zqF25P6VEkrS/KGwMc1KNsa8AfjQINjOPnlOCeAvGaaJQWZFlK7RjB5JpGkJkADhR3wKVosOHjbax6sw60DFH3SGRnbr8xwBSguMlUReMZUYNNbf/FyP9njNJzuAYEc8AUCJWJMYGSPUZpihVXBXnr0pSyK23dz6Uwux4UnOegoGZuuaHZa3bBbhMSJzG6/eBrx/U1+xXkp/eGVCVaMnGD617izNvxsOO5Jrz/x54fM6G+to9gK7ZSOeexpAaPgK9tJ9MNnHGYZ0yxiZvzIrrlSPecDA74NeG6LrMukeILWdwDsfa+OjA8V7nHJJcRI6qghYZGaAYuyPkKT7k80/MSDaZFA7hBkmm+U4GPN2L1OE604gKMAjA9aYhocj/VW8hHoML/Onh5FyZGjUAfcHOKYw3KGfr1xUSwjGQmT6nrQBOjSSEllIXsDxmklE5wIkQk9dx6U3gNlxyB1JzinbD94Lkn3oGNWOUnEmCPamuu0ckbRxjPNO8uY9Sq/jR9lUtkgHHOWPFIQPGxUEE47jNDZGBuA7YGKPKjcfP06HBoD26MVUbiOOBnFMADOyn5WK/Wl2EKXZxnHAJzTvOx1Bb270nnEjgYPoRRqA1IpGHOzHpg4p5ACKEyB0yoqNyX5LbvQdB+VKA5bLccdBQArQlQfmA9SRhqdj5Ciszr2zxTDGEGW3HPbNO2q/3VOD3NADVjKtvdgCaHYH5QoOPejbGqfLjHfHWkM/ylURj2HFMARW8ojymX2FP8vfgMoXbz1xUbyyqmJCy55wvNEcmY9qjcP9rtSAnVVVR5jISPyFIJo0baoBA7qOpqMlsg7VPvmn8FRwAMcnNACGf5s7Rye45pp53DqDzgcU9SmflJphbnBx9KBjPnD5AC+ucmpBKEb5iD9KiYSqzsUzGeg3YAqZMhAWEeR0IpCIyZCchn/MiinETE/Kqke5NFVdgRjzNwAVQRz7UoMnIOTjqaXJKgnrULOzOVLHb6A0hk5jbIZ0DL1wTxTmYREgINvrUKjeDuJOOnNQ3DsvRjwKALakSLtDFe+elKI1wCcluxPWoYuUGe9WAAZnB6AcD0oAA6qCmORRgEYDKD3JpwUKMgAGkCBn5HbNACMMx7ufqaYFQvl25+nNRl2C/eNAdvmOTn1oAsF4gCTuVfpzTDOoO1SwGOgGTT1O6PLcmoV5kJNADuQc5Gfc1Gskolwrbh3Az/On4GPrnNK7FYxtOO3FAA7FkKNjmqCae0MgkhkO4HLBjwauo7dM8U88YIoAbmRwA35A0uwIcbz9BTATnr1p6qFjGAOT1oAU8thRj6nrR5BYZLoD6rUkSKckjJzSTelADACv8QYDue9LkFctzjpT40UAnAyBT2A5GKAKRTIyuWyepqTy29OTUluAVb60ucNgetFgGBWiG0ED6CmkR7h5p5z0pGYmTkmkHypuHX1oQExZd4VFCjqTimM5YkDk+tSwjfktyeOtPY43AY6jtTEVmBZhvZjt7DgU5Q2ehwPXvSTMTKqk8elISUZipxSGOZGLE4UfU0zaUOSwB9RTQSXGTT8ncaLCHLCB8zSD2FNuYYJo5IpH/dupUgdDUy8MMdxTJAAeBigDwjxVoc+k3ruUJhBO1gOozwa9L+H2sy6p4biUjdNAfLYk9u1aXjCxtbnRGM0KuR0J61zfw5iS3kv44htTcOMmovqV0O+2zzOFYgL+QpoQLlerdznNIzHzQMnFNJJucE8Y7VZJMrqFyWAI9s1G0ic5Ziadgb8dqYQFGAAKBipIOA8TPnoBT2dm+UJsHoKiZmFwFBwuOlSpzFuPX1oEClQQCBn1NDsC2Scj0qbaMg4GaR/m3ZAP4UAMdFKDeCF9OlNATO1FCUjknbk5ppJYjPrQBKBsztU+7UjthgDEeenPNPkYkBT0HtUb/LIQOBTsAMyj/lkAR6mkBdRxwx9DVeD/AI+pR1G7HP0q0RhjjtSGR/vAwMsignoDUoCvglz1+lMAG8tjnHU0rMfk9+tAhxVYxkGnq67Qxyo9hk0mxcZxUbsQBgkc0ASHyurDGfU81Hku4WKMBB1OaRgM575p+cIxHBoAYUbhSwQZz9aTbEWzh2I79qZbfO3zc896sygIoCgAUARggjaidepNMO5OFjjGO/eldiHABqJxlhnP50AOJzgD5h3zTjIFwFjHHGSelMJIHHHNK6gbWHX1pDJt27k7h7UVAxPHPaincD//2Q=="/>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 name="AutoShape 2" descr="data:image/jpeg;base64,/9j/4AAQSkZJRgABAQEA8ADwAAD/2wBDAAgGBgcGBQgHBwcJCQgKDBQNDAsLDBkSEw8UHRofHh0aHBwgJC4nICIsIxwcKDcpLDAxNDQ0Hyc5PTgyPC4zNDL/2wBDAQkJCQwLDBgNDRgyIRwhMjIyMjIyMjIyMjIyMjIyMjIyMjIyMjIyMjIyMjIyMjIyMjIyMjIyMjIyMjIyMjIyMjL/wAARCAFNAfQDAREAAhEBAxEB/8QAHAABAAIDAQEBAAAAAAAAAAAAAAQFAwYHAQII/8QAPxAAAgICAQIEBAMHAwIEBwEAAAECAwQRBRIhBhMxQSJRYXEUMoEHI0KRobHBFTNSYnIkJWPhFhcmNEOi0fH/xAAaAQEAAgMBAAAAAAAAAAAAAAAAAwQBAgUG/8QAMBEBAAICAgEDBAIBBAMAAwEAAAECAxEEEiEFMUETIlFhIzJxM0KBsRQkkRU0wfD/2gAMAwEAAhEDEQA/AO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9S2wzWNvvo1Bswl6fbt8KPYy06vPcNAAAAAAAAAAAAAAAAAAAAAAAAAAAAAAAAAAAAAAAAAAAAAAAAAAAAAAAAAAAAAAAAAAAAPUDNXX3SMTKxjx7nSTbT0Y8e3dsirbdl7Lg6Yo/aJL4exK51vDGZRAAAAAAAAAAAAAAAAAAAAAAAAAAAAAAAAAAAAAAAAAAAAAAAAAAAAAAAAAAAAAAAAAD6UdhtFXjWgxMafVUeqRiUmKvaVhh0OzIjHRDlv1rt1uFg75YhL5OtUx0+2lohwT2l0PVKRjr/AIUUntl15a07l4GoAAAAAAAAAAAAAAAAAAAAAAAAAAAAAAAAAAAAAAAAAAAAAAAAAAAAAAAAAAAAAAAB9QjswkpXb71pBvrTxx+HYYmvjaTi07j1a9SO9l7iYd122rwnxn4nPstlH91TBykzm87N1pFY95d7gYeszf8A4UviG9WZMlH0cm9FviV1XcqXruX7opCiLjzQAAAAAAAAAAAAAAAAAAAAAAAAAAAAAAAAAAAAAAAAAAAAAAAAAAAAAAAAAAAAAAAAAlVV7iaTK9ix7jbycNMzEsXpMMkKnOCS9WaTbUp6YpvXULfHwtRS16dipfK9DxuDqvlu/wCHXA+D59tZGW0n89ev9jkdvr8n9VXaVrW2o9ocw5K3zMqX07HosNdUh4/1PL9TPKGSuaAAAAAAAAAAAAAAAAAAAAAAAAAAAAAAAAAAAAAAAAAAAAAAAAAAAAAAAAAAAAAAAAfUFuSRiW9I3bSzrq1X6EE28u5jw6oj2L4ktElfZTyx92l1wvHvKt9O0FtlLk5esO36fgj+0/DdOD4NWWxnOO4xlt7+hyORyNR4di+TUeGDxzmpW1Y0X8NMNtfV/wDsS+nY/Hb8oL2+nhtZy+6XVbJ/U9FWNRp4XNbteZYzKIAAAAAAAAAAAAAAAAAAAAAAAAAAAAAAAAAAAAAAAAAAAAAAAAAAAAAAAAAAAAAAAAk4VTsvijTJOqrvBxfUyxC6lV01+hS7eXqLYdUV1sP38V82Waz9riZafyxDovhTi3Hi5WuPxWva+xwebn3k1+HocNfp0iG8U4kcLjoya1tf0OPbJOS+jt2tpyLxRmO/KyLW/wA0nr7ex6jhY+sRCP1S/wBPj6ac/U6rxNvd4GAAAAAAAAAAAAAAAAAAAAAAAAAAAAAAAAAAAAAAAAAAAAAAAAAAAAAAAAAD1LYZiNvPQExoDAAAAW/E09+vRV5Fvh6P0bB/uXDq3B6XotlPfl6G9Pt0rI0O/k6aIrblLRam/XHNnAtj7cqtXc+F4tV4Vdeu0YpHjc+WbXmXTvfUs3iqz8Lg+VF6fT0o24le2Q4v3T2cK8Q2fvuj6s9dw4+3aj67k/rRr79S88tIGAAAAAAAAAAAAAAAAAAAAAAAAAAAAAAAAAAAAAAAAAAAAAAAAAAAAAAAAAD6h3eg3pG5ezj22Yb3q+DKEAAexXVJINqxudNp43H6afT0SOZnvuXt/T8PTHC4/BvypvX8BU7+V+9mPwlxzzPEbukvho7/AKm/PzfT4/X8uTSn89sn48O98bhqvDUmvZHlZ8ztWz5N21DUPGVvVlOG+0I7/UvcONbl0uHGqQ4hy9byM2xwe9PSPWceYrSNuR6pitnzT1+FLKLjJprTRaidvO3rNZ1J0vWzJ1nW3gagAAAAAAAAAAAAAAAAAAAAAAAAAAAAAAAAAAAAAAAAAAAAAAAAAAAAAAAPqH5jEt6e6S49UTXa5am4RnHT7mynNdS+TLWQMM+JX15EF9TTJOqrfDx980Q3ficfrSWvdHGz3e4p9tYhss8PVMu3rGRRjJ5azO1p4H4R48OucdTtntlX1Dkd7ahVyTFYnTrTp8rDrWtbe39kc5xIv2yTLlfi+7X4u1+ybOjwo3MQ9Dx/trDjdNus9Rm/zyPVWr/H4cbFn1ydX+ZTuZ4RxyNwi9v117kHH5PjUrPP9MjNP1MfuqsrDlj1alHTLVMkWnw5nJ4c4cflXS9SZx7PDLUAAAAAAAAAAAAAAAAAAAAAAAAAAAAAAAAAAAAAAAAAAAAAAAAAAAAAAD2PqG1fdMq+KOiOXRxeY0x2167m0Siy49I7WmbKdoeBqsuKr6rnL5FfPbVdO16Rj3k7Oi+HMXr6dr3ODy7629RadQ3GrAd+RVVrtJv+xy5y6jcK9r6iZbbxHGLHyIVpd4pL9Spa02ncufnzfZtsnJtVYb+kdIRDmcb7sjjXjV9OBkvf0On6d/eIelpP2uM3NvKTXr1dv5nrK/18vL59zniY/LqdmJG7Jrm4r8kZP+SPOReYjT1vb7Wo+Lq4xtfStdjp8C23M9TjeDbTZHVeUs8MtAAAAAAAAAAAAAAAAAAAAAAAAAAAAAAAAAAAAAAAAAAAAAAAAAAAAAAAPtLuYSRVmqemaytYraSulTiRb1K/NYvCHdX0yZNE7czNj6yw+5sraXfEV/An82UuTL03pFNV26p4SxeuC7Hm+df4dbJOnROC45WZNdjXon/U5e9ubzMvSmobHj0az5S1/E2Y93MyZN49MXOT/d9C9EjaZ8pOFXztxj9od3lcdCHo7bG/0R1fSq9skz+Hc3qkuXYmM8jkKoJb3Jf3PSZL9ccy4+LD3zw6tZDyoym/ZKK/RHm4nbutB8TT81yOzwo0p+oxvC1GVcvkzqxLyl6W/DHrRlFMaAwAAAAAAAAAAAAAAAAAAAAAAAAAAAAAAAAAAA9122G2vDwNQAAAAAAAAAAAAAAABki0zCas7faemYS18JmPLfYiu6PHtvw9vq3F/QxSzPIw7hWtalonca0as2ThYJ1V/c53Kny9T6XGsMS7H4IxlOKWvZnmebbd1nkX1G3TeExVVR1a9ypSNy4PNy9raToxUL7J/JGse6vM7rEKTlbOuFj9fYS6PFrqYcS/aPd18jTQn2rr/qzvek11SbOtP+movCXGvI5SubW0pbLfOzdcekOCnXdpbfztqpq8uPqzl8eN+Vunlp2dx8749XS2dTFmirN6RkjrKuu43y4qLgWK5ttJ4VJrqIV2RxkWm12ZYpnn5czk+lVmN18Ki2p1T0y3W2/Z57NhnFbUsZlCAAAAAAA90GYjb1QbDbpLxrT0GLRp4GoAAAAAAAAAAAAAAAA9SbDMVmXmtAmNAYAMldbl3MTKbFjm3ks7dhBkjXhjMoXqi2+yDaKzPsyKl+rMbTRhn3l8yjoI7V0+DKMAAAAAAAAAAAHqemGazqWZfEtmq1XzDNVLTNbQs4balYRSsgV58S69Yi9VdlUuE3pdieltw4vLw9Ltg8OLrrS99lDmeJdr0uf4nbvAlS8yMdex5jlT96TmzrHMum40PKoikaYq+NvOZr7ttjzJ+XRJ+7Ip95S4Y7WiGu5Muqnv7ts1+HVxxqzhfi638Vz1z9VvR6Pg164YdS0fZENh8H8f5GLO9x0+ko8/LNrdYaT4jT7y8OWZmNvuomKXilUkTqDJwK8XC6ppb/yZplm9vDNZ3LTuVyo1txWt/wBjqYaTPlNbJFK7lq+bnyW4xfc6OPF+XA53qExHWqplJzltvuWojTz17zedy+TLUAAAAD1ANaDOkimHUazOlvDTskxpS9iObrtcEIuVDomvqSVncKHKp0swGyqAAAAAAAAAAAAAAAPQM6Sqquqs0mdLuLFur4tj0r0MxO0eWnViSTRsgiIfTrTkorbbMb036bnUJka1XDv6kczuXQri+nXyg2PcmSQ5mSd2e1VytmoxQmdM4sc5LdYWFeMoL6kM3djHxIpBZDSETtjLTUINnZslhzMvhiNlcAAAAAAAAAAAAD7rl0y7+hiUuO2p8pKXpo0ldrHzCbiz1JJkN4dPiZPOpZMyjqh1aNMVtTpNzuP2r2TvC0unKdb+ZDz4+3aL0ydRaju/gWGsqK+SPKcjzZLzp/il0yMe32L3GwTNNvM3t5VvLSaoS+pzMkatK/w/drvIz8nAnY/4a2YrG5iHUw+buK5GHLM5ex+q69HoK3imN1fh0LExPwfDxglqU/7HFyZO19oN7l9cfgqy3uvhXdmLXmYL28Nd8V50a1JRaUILt9WX+Dj3/wApsUajcuXZ+S5uU5Puz0WKmvChzc+o2obJuc2y7EaeXy3m1tvgyiAAAAAA9S2w2rD2YZskYs11aZHeFziXjepWMFsgmXZpXaJyNfTCEtfQkxW34c/1PF1rWyvJ3HAAAAAAAAAAAAAAZK63OaivVmJnSXHjm1tQSrat6Nd96MRPjba2OYv1WddXTBL6EFreXbxYetYhGyoNy7IkpPhR5eOZnwxxoaXobTZFXBMQlYuM0uuW9exFe/xC9xOLMffL5v3qRmjTkb8q71kTuPMbld4mH5GOpTXxy7/ZFPJk7TqHp+Fwfo4e1veX24rbMJJiETJn0pktI25/KvFYVz3OekTw48/dbT5kuky0tXTwNQAAAAAAAAAAAe6DKRRPa6X+hpaF3j339sp9MHNdUPzL1RBade7qYadvNfdZRr87Efb0XcrTbrZ2oiMuHUvng/3fMVr/AJ/CZ5XnFLm8avTNr8v0H4Irfmxn7aR5LN/djnz/AB6dKjHUEelw4uuKHmJnyp+Tj11v6I8tlnd5dHizrTW/EEGuKcV6zaj+grOp26fFneRz/AwF+OTcfilPS/mXsuX7NOpaftbdlVpQUF6JaRQQVn5eWJYXFTl6TmZr5lr/AGvr8OQ+Ls5zyfJi+y7s9JwMeq7T5LdaNHzrW9RXodnHX5ed5+WZ8K8mckAewPgAAF3YZiNvWu4JhljW1HbMbWK49RuWOf5ghv7lcnGaaEs4rTW0TC6p7pFS702HzEPrlKv/AC9T+UkYwW+/TPq+L/1Yv+1CXXlAAAAAAAAAAAaDOhrTBMaZaa+t79kazOk+HHNvLYPCvEvk+RunJfucetyk/r7Ipc7P9KkR8y6npeHtmteY8R/2rIVq7kLZJfCpPRYmeuOGmHH9blWtHttP6ddiB2OmvDyzF7JteojI1ycTxEy9qw3bbCuK7yehbJ1jbWONEzELbL42WPSlGP5UVcebtPle+nEV1DXMxqPV27s6GN5/mTEbfXCce83M6pL91X8UmY5GXpX9y09K4n1sve3tCzzLE7Wo9lvsitjjw9Dyb6nrCJOShBtksRuVG94rG1Rk3dc3otVrp5/k5u9vDNx2M77ZaW1GLkzXLeKwm9P4/wBW8/qGDISVjSN6+yvydReYhhNlYAAAAAAAAAehmIAPQ2exbjJNexhtWesxMLKm11yjZBkF6xMal2MOSazF6ty4XDo5TEtsoep9Px1+8X//AA4/JvbFaIs7+LNW9YtCkdFmBy9bkmuixN/zLkWjJinSvfHNcsWj2fojwElOmf0SZ5TJH8ih6n4rDoqX7pfY9jFNYI/w82qcyPVUzxWSPulewTpScvUp1Qhr6msulxbamZapx+C3yLm12qj1fqSTfddOnkvquvys6a/xMup/l/wR+6O1usK3m8mLrmv4IIlxxu0NsVdOOcvRZmZdtkYt7Z6XBeKViE2XF3jSjy+Jsra82Li9e5ex8iJ9nPzenRbzKsvxOj8pZrfbkcjhzT2RJLT0SKFo14F6A+HsIOb0kYmdM0pNp1D6lBQemNt7U6zqXlceqQlildyz4mO8nIUV6Lu/saZL9a7WeJxp5GaKx7M+XFV7WjXHO4WuZWMfhXy9SVybe7Ni0u2z6I1vbULPEwzkus8SXVOUf+L0QZY+Xa4du1pr+FryWN/9MW3a9LYoq4Lfz6dH1aP/AErR/j/tqB1HiQAAA+41trZjaWuOZjb4S2ZRxG3vS/kGesvNP5BjUmmDUgYfaXdGEke77uhrX1MRKXPTWljx2DZkVfBFvfuV82WKz5dbgcOcmPbfsbFh4c8Bchk61dbHpT93KXZHFveeTzKV+IdDNFOJx5inx/3LSsHG8rHUpL4n3OtlvuWvA4308W595TcHFllZca16erIMl+lZldx0+7cp3JUxjkqqC/KtMixWma7lYmNx5ZODxlZyS2vymvIvqiOa68r/AJfEXRL4O/Synhv5axLmmdFyucF3e9HoMX9dvOcyJvfrDa8bDXE8FGMlq69dUvno5mTJ9bN+oeg4eCMGOKR8e/8AlRWPqsbLkRqFbJbtaZV2bka+CLLOOvy43O5GvshX+rJnJ921+H8RQ4Hlc+S/JCNcX9Wzm8vJvNjxvRem0jHgtkn/AP2ms3vczoV9nDzzuzEbIAAAAAAAHugzEPdBnrDzQZfSjsw2rXb6cQ2mjxRDEQmY/wCTpf6EV3R439dSvfDmdbx3L021vSb6ZJ+kk/ZlHmY4yYpiXU4v9tNu5rjqM9fjMdaf8UfkzlcfNbH9lnTpb/bLrn7PqnHEU/8AlVE5V/Ob/lxPVZ+2HRGv3evoe3mNYtfp5xW2w6otHh+RXV5hbxTqFPyFfVbDt2RA6OC3iVTHH8jDts1qU2xHhdm/bJEfh9qpYvEOWvi6TZr275tfDR+YtlZU6o95T7Frjxqe0ujSPlVY/ELHh12V7n66ZZtyO06iW3bctT56qyeU5OL0jpca8RCXUTGlBZjJ+u/5F6t1a/HiykzIQja0n32XcczMPM8ylK3mIYaapXTUILbZta0RG5V8OG2W0VrC6q4+NFDk0t622ynbL2tqHpsPptcOLtb3U1jU7ZNemy5Hs8zltFrzMMlNb8ttL19DEzG0+HHPSZiPdsXE8W6eNtypr5LZQz5u14q9R6Vw4wYptb3lQchZ1ZDS9EXcUaq836jk7ZpiERR6mkSKHWbTqF7x+J0VOTXs2U8uTc6ep9N4nXHNp/CLxW7M2UfeT/yScjxTbn+l27ciYn5bfzeP5PgaTa7yviv7nM4tu3K/4dj1Sd8a8f4/7c8jFylo7jxtazM6ZraHWk2jWLRKfNgmkRtgNlVnppdnojW1tLWDDOT2WUMGUYpdJXnNDtU4Nq11pkh4eyH6xl/I0nl0R19In5l4+HlXNxkntfMzHJifMJI9KiJHxmu2h9dJ/wDi/Hhhs4yfsjeM8K+T0q/wiXYVlS249iSuStvZz83CyYvMwxQhucfubzKvSu7Qk5NTl0Riu7ekR0t7r3KxTPWI95l0vieDjg8ZUpR/eSS2efz8n6mSXpcdYxVilfh744XTg8Zxi7RbeRYvnrtFf3Hp3975f+IVsuP614rPtEteeG44nXoufU+7S/HjwmcHVHHqyMua7pdMPqyLkWm0xWGsxrwxqt23ynLu33M9tRptM+NLHw5j65NLae37EPKt/G1vPhsvNUfupv6Moce/lBEtE4Dw7PkORlkXQfkVPqe/c7HJ5cY8fWPeVbHgit/qW/4SOdu83JsjH8sI9kR8aNR/l0I8UavbaqpJb+KXZI6da9nKzZYxzEfMqa9SjbJS7vZbr7PN562jJMWfNceqaQlrjr2s6HPG/AfsxTa1PKvUv09jhRf6vqH+IemvT6XF6/r/ALc9t/3Gd2Hms39nwZRAAAAA9Sb9AzETPs96PQw36pKxpeX1a7GveN6W441pr214YXDRsgtXT40EbPVW5NGsys4cc2lIso1H0NIuuZOPqGKFLb9DabRCGmCZlnUHC+C19zSbbqsRjmuSIhd8fg2LJql0tLaeyhmyx1mHbwcfrPaW/wAKHVbHS3CzSkjizbe03vDrfg7HVXG0tLs46X8yjj+7NG/mXn/U77nTdPVM91PmJhw0Kxam0eQ5uLrmsmrPhW5tX8SXfZzPlew3+EbJxFOuEYrsZ0mx5dTO0PNr6q50r2Xcynw21PZp+Lgedyc3NbjB6S+pJ3+3UOna3WrPyuM6VJ67MxSfLGO0WjbWLeIWXvcN7+hcryOiaLtJ8U4EuKrXStKW+52ODljLLXkZJrhm0NC1K2zS25Nnb3EQ8fq2S+o8zLbeI4OVdCnNfHLucvPye06h7H03g041N2/tKN4guhjVvHqfxP8AM/kiXi07T2lF61y/p4fp195/6azFNvS9WdCXkKxvxDZMLjpSUYqO/RL7nPy5tbey4fp8VrHb4bdz2PDifDNVXpJ939zm8a05s+1vLmilL3/EOXTk52OT92ehiNPB3tNrzMpmDjuyxSa7EeW+odLgcacl4mW04uKlx2bbrtVQ5fr6HNtf+SsfmXrrVjFgt/if+lH4Xp87nIR12UZSf6Fzm21h28l6R/8As/8AEt68aY/keFcDH13na5tfaP8A7nG9OvvkWt+Hc5dZyYrRH6aFx/GzuuWotvZ2suaKw53C9P3btLNzuFLFqj1R0zTi5e8pvWcFa4otVr5eeWbB4cwXm3dOtpS7lHmZekPRej44ms2n4dEh4ernCLVa9PkcKeTMT7u53XEeD86b6Ydl3ZX/APJ1CLvqGieIsf8AB8tKC7dtnX4lu+PbeLeFbUpTsivXbRPbUQ3rMrajibbp66X66Kts8Qki0J3L+GfL4S+3o1KtJ7+ZHg5e80Rv3Q8iK5KTWflz2ih/i+hr3O5a32bh5rj4P5+srrhsFZviLDoa3FWdUvsu5Uz5Pp4LWdOuKLciu/jz/wDHWpY/n8jiYsF3lJHmq21WbLvbrEzLWPFK/wBQ8Zzx60/Lq1Wv+2J0OLMY+Pswf07SyZHG9WHGOtJ+r+hpXL9yatvLX8bJWTblqv8A2apdEF9i7ek1isz7yjx5YybmPidJGJDqcn76I7zpJaV14do1ytc9JLfcq8m28cwxeftbDyqVkbIpd1so4Z1O1eEu7jauG8ITu6VGdz7CLzlyxtHXJ2ydfw5blNOnOyJvUYJLb+53cfvWsLuW8Ux9rfDSrMiVuV5j9N9l8kdiKarp43JyJyZu8pXIY/aNqXaSI8V/9q/6jxvbJHy84vDeRkRSX5pKKGfJFao/TeL3v2n2b143ujj8PgcbX6VxTa+ujjem17ZbZZ+XW5s/xz+5c6dMpwlYl22d/tETp52cFr1nJHswtaZsqzGjQZ6vAxMaAw+ox2zEt6RuWaNe/bRjaxXHtO4/jbMzIhXCDbbIMuaKV26PD4M5bxv2bLyfC/hMJaj8MY7b+bOdi5PfI9Dlw4/ozWI9moTXU5a9mdaJ08pevbenxClze9GZtEIqYJtKdj09PbRBezq8bBrwmyx+qtdvoQxfUupPH7VhmxOP826MUvVmmTNqG+Hh1r5lfY/hG2+UrpLUNbXYpW58VjrHu3tixd+2vLeuG8OU8nwcIJayafhUvmjkZuRemWZj2lHkyxiv+pTqOJslnRx3HagvX7Fe2bx4YnJEV26XwWN+E4+ip+y/yOL/AK1d/l5zm3i97TDYV6s93XzMuWj3Q7tnI5vH7TMsxKJdDqh39u55rLSazpbx28viEV5ab9u5HEeG8z5UUJedyV0PX4WY+XSmOuKsomHhJZVktfxCE2XL9kQ85fFjOca0t7RmZOLf7ZmUaOBVj0dorqfZCZS/Vm1tOWftLqj0whFa6X0pHb9InUys5K98FoafwPA9NkcjIj3fdJ/I6nK5W461VvT+FGKfqW92xchkxwcNz0uuXaC/yUcVJyWde1tRtzrkrpW3tye2+7Z3cNdV8PIep5Zvk8vvhsOWVn1xS2k0a8jJ0pMs+k8b6ueJn2jy61xnBwqePBx3Jy6mzzebkbiZewvl+2dK39pkJqONjQTafqT+j2jzaXL5fa3HmtfmXO7eKshkwg4tKUVJfqdyues1248+nWnJEL6rip404QUH3in6FG2eL7l6Xh8amOI0v7sP8L4O5Wxr4pVxj/OSKtMnbk0j9pOdfeK0R+J/6VH7NOLlnc7bPp3GMNN/d9/7Fj1jN0xRX8vNelV6zbJP+G3/ALSK0rMKiK+GuDbX3/8A8OZ6X4i1noMFYvSdsXg7g67qVOUU5S7ozzuTaJ1DW0/TjUKz9pvDywMGi5w0pTa2WfR803vNZUfUrxk4ltfEw5do9E8pp0L9m2Kr55La3rWjhesX69XovSfGKf8ALrePx37iO130ecm8y6E38r6jj4Y+G5OPdo1U5zdr6hxfxzR086pJdnD/ACd70238WnSxxuGv0SjCcW/Zly25hYrV0yrFhTZWunvJppfc4N8kzEoNyieK+WqwsmvDs0oSsipx+aJeFgm8TeG2PrNd2lqvibwy+Pyqs6mH7mS22jocTmd6zjt7qv06/U7/ADDH4RoX+s3X6/Kulfqb860/SiqTHTU2t+XTuDr8zxPGxraqqcl+iOHbxjQ8idYp/aofFeXfdnTj8UvhTfu2SRn3WKwkrb/aw+LF/pPh22z0n09K++jfhROXkRVrkydKWt+nOvDPfjciT7t2Hc53+pEfpX9MmZwb/cr3AjtyWilkl0pltHGY/kx81LulsoZr78I5n4XdeG8jJaa2pLZTm+o1CKZ1D7/aLesfAwsCL123JE/Dru8z+FfhR2m1/wAy45z16q4a2iL+K2xOX22eh4ld5YtPwz6teY48x/hpvudd5SPdtNWI8zhq7Iptxemcy2TplmHra0+txax+lh4e4/o5GG1/t9/1IOXl3T/KbBhjFXw++ehZyuffKG+itPv/AERrxbRhpH7Q8nFOSulbgcW7eBtuS30TaZZy59ZohtwuPWeJ1+fLXsqny7PQv0tuHneXh+ndi18Gzbav1+3b5UXJ6XczvTWKTadQzPFnGKbj6mneFieJaI3plrxJKUE13fcxOSNSnpxJia7SqcZys6Uu+yK19Rtew8ftbTp/hLw2qOPnmWQ+KS0n8kec53M7X6Q7NYjFHWrD4lcP9OtqitzcJa+2tm/E33iW94mcdv8ADmmLjO2UopHocl9RtwuLxpvM1S1iqEPTuQzk3LoRxIpX2ZKKk39Ua3sm4+KJbJx/CzzOLlfGL+CzXp9Dn5eRFcnVf3FZiJXHF8I/Oq1Dt89FXNyIiJ21vkiIdNfCxx+Js1D4lWls43aZt2lyY5PbJEMHh2H+n8bmZUl2ht6+hvkt3tDPK/kvWn5WPh+uGblxyY94Th1fzIpiYnUoebacePq3OMVFJL2RPj+28S4Np3ErGD2tnusU7jao8mto1zUia7EGxb2vmeS5tfKfHOpY56rof0TZSmNVTR5s1rjG7OTlJ+8ZMi+XW5OowxH+Fnj0dMpy17mVTJk3EQjZNXm5SevhSEpsdutEPJf77pS1GKX9jCfF/XblfifFlyniajGa3XDc5HX4mSMWCbfLqR4o8zMB0fEoNR1r0GPLFvlvjmGn+IJysyLIr8tMVH9fU6vFjUR+2c0/xy0y+MrL+yb32R1qzEQ8hyK2vlb/AOC+Al+JolOPeT2zh+ocrcTEPTcHDHGwa+ZdPxcdPlq60u0UcG1pmiTJfWPaHy3Ew5PxP+FsimvL0t/NkuPLOPFuPyji+sXZrnjLw2uMz8CPTpqrpfb5F/iciZraJScfJXJWbQvcXgYZWB5ygtwgn+mijPItFtEZukxCq57E6fB/IRS7tR/uWOLk3yaykyffuv6lN/ZPwf4Xgbs+cdSvs6Yt/JD1bP8AUzdfw5Na/RrGNH8Y0yzOVt6Y9SiukcO3WjrceetIWfgjHnGmuLj3i+llfm23dDybe8pn7ZuIVvgGGVCPxUWpy+zLPpF+vIjfy42O85KZcf63/wDH5ta7nrnH069+yzAb4zJyNe21+jPL+tZN5Ir+HouDEVwR+3XsWmNmNXJe6OJEGS8xaYT+XcaKXBdkkZlW4m7W24X48klykHrv06O56ZH2S7+LxXbSrctVvpi9y/sdeMc2QZeZFPFfd2zEx5ZD42aTfXTVJv7xR5PJPW1q/ti19dv+XOP2oxnT4onBt95Nr6aO96PqcUufyck9KREujww4c9+y7FytdU1T3f1S0cfJvByp1+Vj6us+vzES0Lw1V5NELH62Wf27HS5dtzML8f106R4Zr6uVybPlRJHIyT9qlyZ+yI/cLbJ4+Ljgwkvh6/Mn9l3IYnSOuWZm0w0j9psHfwkIR/ibkdD0u0VzbZyVm2K1XO/DlUq+Ks6k+9jOxzLROSNfhtwKTTBET+ZbBxdUrL+lLbfsUc06jcrkuiPj4YXG1eb/ALti3o41r7mVeL9rTr4W+JiqvLw4SXxS1tfQ0lFkvulphpn7Qch3+IejfwxXY6HC/rMpeHXriiHI+dt64W/96PR8SuphS9UvvFNWu62zoPORHl1Dwlx6/wDha3KujqK7rZ5vn5v/AGOsPX8XdcFIn8MvEY7/AA88jXeW5b/ojTPbzpan8PbKFVh2qMe8vUxW+7Q0l9+FsHzfBeXbKPwyts0bc3LrlVr+oacKZrjr/wA/9ue8nVqbO3gtuHN9VxfdtBjHdUkWJ93KrXdJhYcRx8sq6EYx3KT0V+RmikOl6bxIt99m3Zfh+FUaakv3kn3+iOVTlTO5dz6dLe8KvI4515kl09kuxYrm3UthrNuzNwHHPJ5HbjtJmnKzdaNMOOKTMy7RbjRweAqqSSlJI8vM9r9pQRftlmXObq55vN51bXwQomor9DtVmKYqzH5h0Nx9NqvD48VmSjJd2mjpci+6xKDjYoxzaWb8FOcNqP8AFo0+pESvXrWXnFY3ncpTUlvqn3X0M5r6xzKvWvWZl3fwj4bolxVkJ1rolPqXY8zlyTkvtx+dzJx3jS4l4axsS+t1QX5iG2/aVevPtes7WubjL8BZFLu0YiFTDk/kiWu3Y3lcRmUpdvKZmvjy6cX7Zaz+2bwPjOvFuk/yKSjH/JvM9r7Qeq38xDbiS0as40TuE2h7qiz2XAv2wVlXn3fb7otWjcaYQ7lqR5n1HH/JEJKTraNkf/bzX/SzkZVjD7wq+LxemyVmvbRFEL3Ky7iIWE1pOMUFWs/MsWRj/AoxXdruJ8N8eTzuVVm0P8TOEV3aS/oJXcN/siZaXn4teJzlkmlK2SSf0RLFpmmvh0qW71iUzNxq7cDvFbI62mJ3Das6lzrk/D854ORYovqvu7P6bO1h5Udoj8QmtaLbiVXieFHPkoOUPgj3LOTnaprapHHx9os6PwPGwxbIT6dbfSv5HD5GXvOljJb7dLXCr1zte1+ZkO/GkWaf4pTK8Tq8fx7doxUn/I33HTX7VLZNcPbB+0rBVjxb0vTtss4p6ZJhj0rJuk1TfC2PG/w2567+W4Mq5P7yxysk1y1hrOZh/ieLysfp3ta1+ptiydbxZ0+2p22/iuMjxfh/CxoR0oQ7/f1ZpktN7TaflyL5O2a0qTD4eGdyN7tjtOTH1J1qF/Lm+nSJbBxXBQwZz6Y6W9oxMzM+XPz8rvHhm8W8YuY8E8lha250vp+67on42T6dov8AiVbi2ivJjftPj/6/Id2JOGR5fT8W9aPa1vE120z8a1MnV+iv2X8FLG8KQ8yGpW1yfoeP5+X6nItMLtr/AEqVr+Gx4Vjrx+h/wtooaT5a7ttn5+3b37aNp90fCrqHCv2g39GYpe79D0Ppdd1X+Tl+lh3DRceq3LvjVXFznJ+x2r2rSu5cfFW+a/Wr9UeH+JdfF4DsXxV49UW/qkjxGWYtktMflZ5PI1a1Y/bjP7XKG/G7SXZw/wAne9ItrDb/ACxFPqVp/h079nWJY/2Y+Ramm5WuKfyfocr1C0TntMHJnpyaf4j/APrQaqFixqrS/Ja1/Us9+/mXXiduh+F6v38+3ecNHNyTuVDlzqu1j4gyFiycV2cKml/RGsRuUXEjtXf7aR4qi8zCxoRXV1R1otcSetpmV6seZU1vCR4ziq4uPx9PU/1LEcicmSWaz8QneGOPVd0brV8dj1FfJEXLy7jrDfJPht/KvzfEGPjfw1VRlJfd7KetV2qYf9OZ/K7iksuFr9VFv+hH8q8/0mrmHi6aldPNfzlFHR4Xn7XSxxqNOVcinbXJ++z0uHxLlc2JvEwhYuIp3RT2+5PkyarKnxuLE3jbrNtbwvB+PhwWp3QUmvkn6Hlt9+TN5+HoY82/wtcbiXicLj9cddUep/4RXvnm2WWd7siS47zcea+jZJ9aIsW1taV8ZDivANdEVpz6n99sjtlnLye8ta2j6uo9ocf5XGlG6a6fc9Lx8kahHzcfeNwq6MeTscEvUtWv425GLjzNuroXgzh411/i7Y/ljtbOD6jydz0h3MdYxY4pC8pxZ5udKai330ina8UrpJvrCNy/GQohKbW7Nd/oSYM3adM1ttn8EcO7b4tw/NPbMc7NvxDXNkitZluvPZEY2V0p/FKXTFfb3OZWu5/wqYK+NtU4/DjLkM6zX/4X/fRdy5JilYXLX+2IafHjZ08z1R/L5j7HU+tFsepTRMa2u8fjujByLGv9vqkVbZvuiGbX3MQpPC1XXztG12W2WubbWGW+TxSX6P8AD9Hk8VWtd2cLBXtZ471DJvLKwlFSsin/AA9zGWv8mlak6q9tgp1tC9dQzS2rKPkqPKw7dr86ZC6PHv2vCT4cxlRw1Pznub/UkpXcRKDnZO2ef14WpZmO8+FDekvH/wBuKPT+n7jDWqGfdnOkwjWx3ajjcrHFs0f8sxKHdHqrcV7o8znjVtLWKdal80xjCKiiOJb3mZnb66e238zEx42xt9aUls2iOzHsi+RGebbJ+vShrcym7zGOIaBy2PKznLLtdpTaS+iMxbw7uDxjiEzyvNcKPeSI2Zt1ibMtvC12VUY/TvS3o2rMoYzx5mSvw9VRCc+jbMzaZYjkxvSDdH8Nm8TT6O65rX6Ga17Vmfwnm8TW8/hZSxXTztL1r4kafKL6nbBK2hiqPi66/wD9CJtO4nTnzffEiP2j+OKFbxdUtd1P/BNa33RLPpc6taGPwXD/AMhlB/8AKRHed2mW3qE/yxKBxOMsjk7KtbW2/wCpGv8AIydMXZt2Vj6xIpL8qN5rqIlxMWT7/Kk4yh1Zbk12b7mjo8m8WppstsUopktq6iJcis+dMVcVPGnW16pmtZ8TDe06vEw/POf4Qf8A8xZYfR+6d7kvs3s7deZMcX9vRXiuTHGV+gOK4+vAwaaa46jGGjjxWZ8y8/nyze0tezKnj5lsEu3VtEE7iXWw2744mWPmE7MKyS9Yyf8AI2g48xFtOFftC3LIxunu5bPTele0tvUNzWtY923fs78ByWPTlZFe7bdS7r0XsUfUebOS80p7Q3r04mLXz8u5eVDFxIwivy6RzL06124XecmSZlzXxb4KnzvjSnJktUqPxP8AUnwcqcOO1K/LscXNSuGLT7w3fi8arCw/wVcVGKjpIqTM28ypci83tF5cfzYazMiK/hyH/dnQxz9sf4d6k+IdB8Mw6cupfOKKNv7KHM/05RfHjlTfJQTbsjHX8zfFH3+Wvp87xwxcfxn4nDpdsd2Qn3XyXqaWt58LOTJFZQPEmOvKi2vWaikSYJ+5tjnbDwUPN5CpJdl2RnN7Nss6rK6jS8nxXltekUo7+yRDaftiFetumCJlZ58vw+NkXf8ACGkaRG5RY/MxDmfLxedx9yXdLfSdPj/ZeHQjxLmeRRJxkmvc9BS8Qo5MW50l8PhxWTCU47e+yIuTlnrqE/GwxTy6xxPE2czfjxnF+XFpyfyijzmTJ0mYj3b5MkY4my48QWQWQsWlLopglpfMrU99tePvr2n5Q6aEuKnJr4pzUV9ja0/dtJafuZ/ErVPG4mIvaC2v02zbB/qbaYPNrWaVl8BXlYkLGtSmuzOhj5U0tpZtbfiUHjPCLWbGU+6+xNm9Q+zUIorWvmG84PEuvjHCuHdy1/I498s2tuWJv93lPx8KvAxPgcfMa+Kb9jS95vLE2m0tfyoxzciVce9cfd+7+Zaxz9Ou/lJvUbbX4fxKuL4qzJaW4xeive83tuVLPab2in5axPNlm89VKT2ouWv5E/TrilciNVmGbiofveQT+UYf/t/7GuaftqW+ETJ4npy5tLupNkkZ/t1LMX8Lh8NJeHsuyS6VZDSK8ZZ+pEo/rR9SKwoPDnA9PJ1KqLbj2f8AMucnkTauvynzZtV3Lu2HQqqIQ12jFItcDjeNy8Xmyd7zLzp3Y38+xz4pN88szOqMjra9F2Ohm4Uz4hHW2lNz1cp4zS9ddP6vscjkV6XmHS4Noi25WVNSporrXpGKiv0LNcesdZUcl5teZ/LLBbmkScWN5urW3sl1rTSPTYK9Z0hZS8I9r02/ocrm2im5/TMIdjSg5P5Hl807nf5Wccb8MFNnVNfLRBCa9dQyyl019TMz7NIjc6R8LKjbKyCe3GRis6nSXNjmsRP5eU2qWdat+2jak6nyzeuscNb5bEnDlsbpjuD7S/U1dPjZN45lLxePcM5WTX5UNeWmXPE49Q9syo0+J+Jx99r43LX2jv8AwSUpuJn8aQzWZ495/Gl7l1QjjT7exm9eqlitM3hpnK4k7fEXhuUF8MLnKX9TOK0RW0fl1a3/AIcq6z6lDlKZa+pDb3Q4LbwzCdYunkLLvnXBf3Np99q1fOOK/uUXxAlkcbUn7tCZ9k3B+3JL58N1LH4yxfV/2ET8sc6d5IVfAWdHOS0t9XUYidSu82u8H/xuc5RcWvX6E98kWjThRWYlFpor6nYlohiI9017211lnb8zGbXyJffGi9rsNk/Ki3/0kKWI7Nb5Hh634ox+SS/Mo7+/obd569XQwZd8eaT8NvWoxiifcREQ5HvKmzKYW5MpNd/QrzG5X8N5rSIReRoUK9NbjP4X+oTce/af8NLu8C4fIcriZGYv3VLbUW/zMtY+Xkx0mtflevnj+0RuYdOxMSnGhGNNajCKUUkvkaYq9rblwM2W1/Npe5k1Ctb/AOSMZp+GMFZmWG6UfgtaW2ukin8paRPmqHBuPIQX/J6NPlYtqcUuT5NLlyubpb/etr+ZeraIpEu3Sfth0Xw7jODonJfE4Lf0Kk/2c7m33WasHjCuEc6rJs04qrUI/wDVv1MzO5nTHp0/xzH7fHh6zrxMqxrbUVJfdGswk5cbtVU+KYSdePpes2/6EmGdTtPglk8O4TqsjfNa0u2zW9tyci32zC14jy3yM7OzlZNtmke6HkRMYtfh9eL63j8LYo+tktG9I+6EPCv3v/hoHF40r8G1Nb1tMs5ravEupefLQeUxJQyroQj26js4MkTWJktG194Q8N252ZGya1XFbbZU5vKisdY9y0xjq7Fg49XHcapQio9Xp9kcOZmfMudktOTJ1/DXKaJZlOVlz77sejZem0RMVhIx8d3RxqEvhc+pmGlrdYmUHnd5edZr8sIv+r1/gkx26+W+GOtYeW48I4GLGPdpGvadzLO9zK043j4Ssi1H4jTe0WS/Wu33ymTXxnExhBrzbJS7/LubUr2nTTHE3yTM+zXOU5CShXTF61Unr/JPixRPmVqtfl7xuNXKnzrZdNS9Ze7+iMZZ86a2mVh4i5TyuCxsbG+CNsty+ejHHpF7efhphxT9SbyoODnVZyalPX+5JL+xZ5ET00nvvS6oo8mGZauyd/r9ilkt21CPe9Qh5HIf+JfpvZLXHMxtmK+G3SjK3wRCevib3+myD2lRrP8A7mv0l+EuFWNj/ibI/vLn1LfsvYkjeS8Qr+ocnc9a/Dc69Ktyfsj1PGmKYZvb2iHB95fFKTntlH0+lLZJyWbWn4Z+z2/Y624ndpaoF1Su11LaUtnlMtJyZfHzKzTJNK7hln2SRez1itIrHwgifl7Ut2L6Gvp9N59z8NrT4S2tNM9RMamJhE+yYRMh/vNfQ856teYydf0kpG1ZyN3l0pb1s4WafOl3i07TtFxclShvf0RFtPlxzEs3I5McfClNvSjHbMtMGObXa14U5KWRk5cpP80k0ZmvVf52OOsa+F3hz678qX1ejWFbLXVaQyUxjkZSjPu1rRtHmdNLTNKeH3yd0aJaj+Z+pnJ4mYY41JvHlqGb59/jfw/OtPopcnN/SSaJcV4jHaJ+dL8xEce8Nv5vLWPj9O/Uxnn7nO4WLtbaHhRhfl4Vkv4ItoirPmFnNM1peI+X1nyUuRT+XYxb3YwRrE95LNjTGjv2mlt/0Eyxx8M27PM99eNRD5LYlnBGr2lkxmqMC327My1yx3ywoOAl1c+l/wBMmIXeZ/oy2LFy3ZyV1e+yXoPlQy4uuKLJ1c49MkvmZ2rWidvnGsX4eab9JaNq21WYZyV+6EfOt1R2/wCJHKbDX7h6vwITXeUDPwf0yTH5SMnI8uFT+eje8+yHHj3MqbJy/wDxE+/uRzLoY8X2w+ubnJYWJOPvJbNp+GvDiPqWiWtxzrMvxHRR1Pojbp/ZEkU+3cr1qRTDMx+HQqLIyhrfc3pbrGnnr18oObNzy4Ve3TshtO5WcMapNntlbljV/NSMSVtEXlGhJTzoy/4+oj3TWjWPX5aZiYMLeYvscdptv9TPbxp1Zt1o2vh9ylBL27M1hzuX4iVR41s8y7Fgn6dX+DenvKX0+uqzL78JVvyciEl6x7C0+WedOus/tLlxqzMetWrbpse/safDX60Ut4+SymONiWTXZRTMRDMX73iFfwNb/HdbfbezaU3Jn+OYW/iCpZlGPU/SUm2YmfKnwvsm0tb43iXjYmWnHvOTjH9De9+0uhfJu0Q1zk/DnlZEeqHeXd9vcsY+TMRpNS8TG2zcPgLC4umiuOrbpLr+i36FXLeb22gvbdptPtC95OPadUe0Yw6URz7qvHn/AHT8qbHcKuNuoWl6Jfc2iVu0TN4lLwa40YcsufZV1thFltu0Uj5U1tLXESyZr4rdP/P+Qsxb7usMMU3Zh1P5d1+plmflax5SqjJdVOm/SUv8IxqUM45tH3NY5G6zKeHGbbSg5y39ZMs4oisSsUjUzKLnUyuzbJL08uuK+2tm+O0VrpvE+FzjYMnXCuW1GK9PqVL33O4RzLB4kxtRxq17V7JeNbUyzivvaq4njr8eyvJnFpR6rNfMnzZq2jUN72ifCyycjI/0zqn6zm32IKRE3a1iNq3ExLs/OrhBP4mlssXvFKNrWisOvw46EeJrwUvhjGMTnz5ed+vMZZyLSmqMFGEFpJaSOjw8W8uv0o5bzbzLPY+imMfdvZ0udk+jx64vmyOkbnbHF6ZQ4uSa2nTa8PuVmoa92dDNyuuPrHvKOIYvT7nIjJ1vtNMeBtv1M3yzafLWKvuvs2WuFeItLW0JMZb0ehx5O0xDRlLrCHf/ALz+x5f1TzyEtPZr3PTku0fZdjh5Z3aXW4NY0r+Pc4qEX7vbI4lazxHmWHxHlOeFZVF99dySPeDiY9T2a/4QslBZFr9FpL7kubxKznr2jTbcK1RlOPu/UghSzV3ES9rvlDlK0vSUkjO/LFqROGds1jWRO5yfffYz77aVjpFdMuFi1NTypR+Kp/CzetZmJt+EebLbcY4+VZzuWr4V7/56NZna1xMXTbNg3RjfXp9owMR7sZqTNZRcvNjDIlKUlvYS48f26VXKch5tdD3224iITY6RXa8qyFdTRt7aSQ2qzTrMs2XZ0Ysop+q0Phpiru+1H4fl083OXsqps2WOX5x6/aVxueo8tfJv+Jo1YzYu2KKryd/lxck/RhSim50+LrnRgznv+JS/oPhtSnfJEMWVerMRTi9qUdoS3xU631L3i8ndEq2/YRPhjk4/ui0MvIW7prSfojMtOPT7pa5lZOr2tmunTrXUL+aWVx1UH6xW1+nc3lzq7x5Zn8ueRynic7TY/Vybf8yzEdscuzNe2OYdKw7251d+03tfYrfLhZqRqf0z5FblmqS+aE+6PHbWPUpc4qNevkja3wgrPlRYk98vbW/SUe33NI93Syx/BEqzDp6MiUmu+/6iFvLb7V/gY/4TFlKS+L1DmZ8n1L6hr3ifFldm0SX5Yx/ubROl7hT9jJw1v4Wx/bTMN+VTvVs/lL8LKUf43tmZjxtyO336n4UPOWeXx84R9ZaRiHQ4sbvtC4Xabk/VJCyxyP66X8qXk2QivWDQ93Pi/wBOJn8s1+DF5dSjH4PVmbV8o6Z56Tv3VXM4UPOUnHens0mNSu8TLMxpi4ylynGx91Ft/wBDDfkX1Go+UzIhGyl2t++mPfygxzMW6tJzsqVTiovW7G3/AGJK13DpxDYHdCXARjLsppb+qNFaK/zbQeQsjfRi4tS9fVIylpGpmZVebY6cyTg9NfBH6GaxtLHmEPFnJ5ij32mbX8RttPsycnX5N0IpfwqIxz4YrKxrwF1YzmtOaUn+iI5tLHb30l2XQpnpfY0a+6U+M/1HOhKcdwhFDzvwhtljHVPzOJj5ShCGklr0Hshxcnc+VbncKraa6fyqK9jMWmJ2npnifKd4e4SrEuVk0tR7r7mZmbe6vy+R9vWranJdUde7No/tDkTE6lLx47m2/RI9B6Xji2SbfhVsx2z8y569EcznZ/r8iZj2jxCaldVeIYYmNy0vPl4p7k18iG+XtZJFdQejf2NJ1EyMXm7sS2Q9pmdpOnhnhuXodLh1m+9K+TxKRUmvU73GrMe6JIXodSGEO9fvN/M836pWIydvykp7qHNjG7JmpL07Hnr/ANpdbDM1pGnzKmGLiO59unuYZ7zkv1Ubx5ZylZram9sxEuh3rjjqqaIx46MaF23LqZJM7S+J8rLDz0+RcJdu2zXWvKLJT7PDasLFrsuV2t67onw4/qXiHIz5ZrXq1nJ5WvF5O+hzW3Y1r9SKYl06Y4tjrP6bTPVPBWy/9Fyf8i5j1HGtH5cjfbkxH7c/5TkVKGovemmU4idu/WukFeIZULafdrRLGKZJrE+6ryOZsuuTcn3JYw6hvEJkrJW8RO5d/Jsi39E+3/8ACKI+7TET50ueM5HqhDcu6ZFaNS1tXa9zrVLG6vs/5mu9q2KurInD0SWTdal61tGYb55jUR+0HH4jMd901tOUm0bb+Ek5ax8tkhVZOdVdnrKMW/vo115UZtEVm0ft5zMvLw5R+ctGZZ4kbvtScXnO/EljTfxQ3oLd6RFu0MmHl+TkODYZyU7VTbMyNuo9Xc12iri6qzIo67nI2WKz4bDRXOFOvk1o2c69om22q8r4ed3iCKgmov0N65ZrWauhhzx9HtLesPDVcKf+haNYjbi5s25n9pjgk3L3M6Qbn2Y7pag9v+ExP7bUjyp6caX4uNy+xiF++SOnV5j43VlNtagpbZiGb5NU0kyyvMhLp95aX2G9oYxdZ8qTn7ZxyYx127Lf6Gfle4cR02i4M/M6n82kjEp7w2qOSqcaqp9309zbfw484+1ptCl5VefYoe29mvy6HG+2u3vGYzjXZNrXXNKP2QY5F/MRH4XmJ0qyU9+pmHOy7mNJ3UulzfyJYmNTaVbzvSm5acZuP/UiG07dDixMI+L+5w1D0k9s1S5PuybfD6vwc4y92Y+G8a+pEw1TkuPlZdHoXZvS+7ZvW2l6to0m5rUKqseL+GKSNWtfy+MSCeTO6X5YLSEs2nxpVXNXcpGK9HLZvHiqSPEMmPSoZ6SXxb3J/IxM+GJlnlSszkU5/kr7y+xrvUNd6hf00QyW7EvihDSNfdXveaeFNbRZPlE3F9EWZ34T78Nm4u9KUpNaSQhQ5NJmFn+Ipsi22uxn3VPp2rKqtyapZEltdjXa7XHaKk81Uw2vX6DZGLtPlIxeRVjq7+s1/c2rPmEOXj6iWy1yUa5/M9Hw8kYuPefny4tvdHimpy37s4MR90rMz4h9y+GDbR0L1nFh8+8oI+6yLQ25OX1OXC3f20kP8pNaJ6bQxPlgVX71PZBFfKbv4SoSUTqcTLXHXyqZI3KVS1JbPRcS0XrtHLImXYtudMIdkuue16Hlubnrmv4S1iYVeRR02de/V7ONaPK/jvuNI/NR8zi1Wnrqkt6+Ri3sk4njNMyw8RXCNcqmk/h2Yql5UzuLK67jK8yUk+04SemYWYzTSI/DHkcBOE6cqEulxWpfU286KcqszNZX/EZUHX5PWupE2DJ0nbn8zDM/drw0LxbxeVV4t86tPybnGfUvb5kk2rWJiXR4eSLYYj8OgO2vJ4yePGScpUOKX6EUX3Xq5c0mmXvP5cj5RToasjtw9Jr5EmKInw78Q2PkfDscL9m073SnmycMictd0t+n8mT1iImtp+XOx8mb8ua/DmleSrHrfdFmaadNvvhvG/G+FealJemLJp/Vd1/Yo2jWVVz365Kf5UPEZsnZCO/VjkY9eVmzd8rJXlupvu61/MpRCGtY91j4XsjkVPfy0zaPdU5u4iJbJGqquUuy9DdzZta0IqcZZdbX8KNfeU/mKTtV89OFlcIb1JtsxK1w6zG5apkZEOOyJTj7vf6MzETPsv8AuiLP67pT332bTWYZJ8lOqalvsIrs0zw5lSjtjpLGnQqUpRi/Z9zDjXmYnTN5Fcszz5a+GPb7mflp3tFOkJlfavsvY3rPhXt7scOqUmn6GseW86iEfKVlk+mHv2/QTtLi1EblkqpUMeUV6/MfDS192iUO9/hsZrXxWPX6GvwnpH1L7/CLRtbeu29hPfSNnQWVc5OPZoJcM9K6QsOFeLkqDa+iYT5N2p4WWTZGVum+6CtjrMV2+IU+bl7c10+g+WZv1ppLtvph+7i0lBf1EoK0vPmfl8U5EVHUZhtfHMz5hLuy0oQr6u+tszuUFMU7myFlw6pRXV6GkrOKdRKNk3dOl6a7GJlLjpt7KUpY6jvXYTLEREW2izglCMmt9O9GITRPlT2zlbfJ6el7s2hPDLvy1Cjfp3k17tiWI/L6/BUwyPP2k4rsNm5YH009UoLqlL1YZQrMt0ry12nN7k/7I20LDj+YjjRkpS7vsa9fwjvji/uny5TGcerS6mY01jFPtt5+O6MWdletv0QiGZpuY2r8bk71J7bM9W80iWKWW/MclP4/lsdW+mWHIxSSskOssaZqs+t5eP5MtvzI7X6odWt6/bO3R4930/M7GGe09Py8paNPYw3Pv7GMPG3nnftDabfbp9Qj5vX8i3hxf+X9SPhp5rqWH8PKM0taijmT6fmi+rRpP9WNft9X6hFRXr7k3qHTDSuGvu0xxudquWTOOTJP09jkxK/GOJptNxp+bRGT9ySltQrZaRFtJuO9Qf3PS+l2mMO1S0eWat72zpYLdty1VLyV5Tn/AMW0zxPad/8A10Pp+dIcMnz/AIJv9SP9J7Y+nmEDMzH+8rl3i+8H9jErOLD7TCFRylePlQcn8PpLS9NmIT5OPN6TEMV3K04XIy8yzUZfEu3qjaIne2YxTfHEfKyfOY2diuNE02l6GZmVavFtS+5aTbyWVxvKxyaZTlX194/LuSUrFo/bo2pF6zWzdM2ynmOPpt04zh3e/VI0tO4c7DS2DJMfEq7IybOHlC+LlbR7uPfRrHusxFcsTWY1KhszOKu5l23OXlOXX0uPwy9yXpbW0/W8U1DZeV5+jO4idWPKFia6ZQ+hjvM6UsHEnHk7S0fC8G0Z2U7VmV0vf5E9ln/y7RXquXyTX4b3RxlXG+Gc3Cwk5WW0yjv5trRXi877SoWtN81bW9olpnA+Fc2OXB21qKjLbTZJmzRfxC/kzViu2x8hxk1kzu2ku2kVZ8SjxZYmNJfBqnAsl1WLTe0hHuj5VbXrqIXWbfXqM67PX1N517wpYaW9ph7hRg74Pq3tGKx58maZ6zDUfFtuRhc7GTT8jXwv27+pvNI3ML/DtFsUaUnPVy8mi6PeM4a2jOCY3qVqPKpxLI2QcW/iRLkrqdiasSzLx59H8C22RRbrO2ZnSmeQqpOElppluKdvMMadiw7JQl0b3HXb6FCHLzVifKbjN3WpS9F3Mwr5I6xuFmvdE8R8KbHJ6l2IvlvD5tkoeiMy2pG2FXuL1oxtv9OJQ863418K7GLLGCnh5VYnD8iESxavn3R21K3XSYTRGqsV3H0TtjY4vqXp3Gm9M1ojT6upg9Nr2EwxS8qy/qrl1Vzcdexj2Wq6mPKBkztjB6se5y7vRlvGnsJWUQi1Y339wzOpY7+TyJ5SW9ewK0iI0sbs21Tob77gmzSUdcdfMPqdvmRUpRWwRXXiGCzLsrrT9diIbRSJY45k51N6XZjTPWNoU5yuv1vpS+RtDb2VeZlWY+TqL39yWtIlmHzPkr7H3YtjiDTJVdZKP5jXRKryr7K7/XbRPjpFoIYXkz69kn04bJdN8562yG1IiWH1LNuhJxUnoRjjW2dJePbO2Pdkdo0xKPf1Rk31PaN6efDMS+K5ysT2zNo17Mz4TuKh/wCaYj2/92H90aT5R5Z+yf8ADsUPzo6nG/1oeTn2Zproi9fLZ1OREYsUzX8bax7mKumnfu3tmPSNV43aPeZ22yT9zyTbi39TGW82ra0/loqcvIn57XstHl+RlnJlm0ujgxx0hjhBW2bl6kSSZ6x4TqoKFUYr0RvEfbCra27TKVU/gZ6HgzrBMK1vdlp/KzpcP+ktGq23SXH5jXs3o8XHtLu1pH1KKqObbVx1lvZyS0v1NIlctjrN4hHhmTnV0SScZdu/sISTjjfaFJfKWJbNRl1f9xtEJd7Y5QWbT5km4yj6d9o2jxOmfZW1XWUXbql0ST9USTG4Znz7pcs2yu2Nsowm5vunH+prFdtdbhOvzrpxc4volr+FGkRuWOsR4fXE8rdZb+FvStqn2afqhesR5a3pE/dHujczxlWBmry5Nwl36WvQ2redaZx5JvXygWuPlOcYKMo+6ZtX303hgqz7N76Vv5+5LbHDMwlx8Q51HwQskl/3GsYYn5afTrPvDNHxPyVcHKFkVLXfcU9mPpRE6a2w0n3hkp8SZeXTONsY7j3TRi+KKn061nwiX8lepJp/1MRjiWy3t5O94uPPfdrT7+pp1a9YiVrxedd0qafdehrPhHkx1tHlI5y9ZHIRptqjOucE2n9ha0zO0XFpFcfhJtwcWvAxq1TFxXpvuYmNQ0pktN7eWv5PhrCo5GF9XVGM3t1r0JJy2mOsrGPLNo8rWfHY+NxmXfVHpk4pNexrHsjjJackVlz7IoqtvnKUVvZZpeYhc2//2Q=="/>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 name="AutoShape 4" descr="data:image/jpeg;base64,/9j/4AAQSkZJRgABAQEA8ADwAAD/2wBDAAgGBgcGBQgHBwcJCQgKDBQNDAsLDBkSEw8UHRofHh0aHBwgJC4nICIsIxwcKDcpLDAxNDQ0Hyc5PTgyPC4zNDL/2wBDAQkJCQwLDBgNDRgyIRwhMjIyMjIyMjIyMjIyMjIyMjIyMjIyMjIyMjIyMjIyMjIyMjIyMjIyMjIyMjIyMjIyMjL/wAARCAFNAfQDAREAAhEBAxEB/8QAHAABAAIDAQEBAAAAAAAAAAAAAAQFAwYHAQII/8QAPxAAAgICAQIEBAMHAwIEBwEAAAECAwQRBRIhBhMxQSJRYXEUMoEHI0KRobHBFTNSYnIkJWPhFhcmNEOi0fH/xAAaAQEAAgMBAAAAAAAAAAAAAAAAAwQBAgUG/8QAMBEBAAICAgEDBAIBBAMAAwEAAAECAxEEEiEFMUETIlFhIzJxM0KBsRQkkRU0wfD/2gAMAwEAAhEDEQA/AO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9S2wzWNvvo1Bswl6fbt8KPYy06vPcNAAAAAAAAAAAAAAAAAAAAAAAAAAAAAAAAAAAAAAAAAAAAAAAAAAAAAAAAAAAAAAAAAAAAPUDNXX3SMTKxjx7nSTbT0Y8e3dsirbdl7Lg6Yo/aJL4exK51vDGZRAAAAAAAAAAAAAAAAAAAAAAAAAAAAAAAAAAAAAAAAAAAAAAAAAAAAAAAAAAAAAAAAAD6UdhtFXjWgxMafVUeqRiUmKvaVhh0OzIjHRDlv1rt1uFg75YhL5OtUx0+2lohwT2l0PVKRjr/AIUUntl15a07l4GoAAAAAAAAAAAAAAAAAAAAAAAAAAAAAAAAAAAAAAAAAAAAAAAAAAAAAAAAAAAAAAAB9QjswkpXb71pBvrTxx+HYYmvjaTi07j1a9SO9l7iYd122rwnxn4nPstlH91TBykzm87N1pFY95d7gYeszf8A4UviG9WZMlH0cm9FviV1XcqXruX7opCiLjzQAAAAAAAAAAAAAAAAAAAAAAAAAAAAAAAAAAAAAAAAAAAAAAAAAAAAAAAAAAAAAAAAAlVV7iaTK9ix7jbycNMzEsXpMMkKnOCS9WaTbUp6YpvXULfHwtRS16dipfK9DxuDqvlu/wCHXA+D59tZGW0n89ev9jkdvr8n9VXaVrW2o9ocw5K3zMqX07HosNdUh4/1PL9TPKGSuaAAAAAAAAAAAAAAAAAAAAAAAAAAAAAAAAAAAAAAAAAAAAAAAAAAAAAAAAAAAAAAAAfUFuSRiW9I3bSzrq1X6EE28u5jw6oj2L4ktElfZTyx92l1wvHvKt9O0FtlLk5esO36fgj+0/DdOD4NWWxnOO4xlt7+hyORyNR4di+TUeGDxzmpW1Y0X8NMNtfV/wDsS+nY/Hb8oL2+nhtZy+6XVbJ/U9FWNRp4XNbteZYzKIAAAAAAAAAAAAAAAAAAAAAAAAAAAAAAAAAAAAAAAAAAAAAAAAAAAAAAAAAAAAAAAAk4VTsvijTJOqrvBxfUyxC6lV01+hS7eXqLYdUV1sP38V82Waz9riZafyxDovhTi3Hi5WuPxWva+xwebn3k1+HocNfp0iG8U4kcLjoya1tf0OPbJOS+jt2tpyLxRmO/KyLW/wA0nr7ex6jhY+sRCP1S/wBPj6ac/U6rxNvd4GAAAAAAAAAAAAAAAAAAAAAAAAAAAAAAAAAAAAAAAAAAAAAAAAAAAAAAAAAD1LYZiNvPQExoDAAAAW/E09+vRV5Fvh6P0bB/uXDq3B6XotlPfl6G9Pt0rI0O/k6aIrblLRam/XHNnAtj7cqtXc+F4tV4Vdeu0YpHjc+WbXmXTvfUs3iqz8Lg+VF6fT0o24le2Q4v3T2cK8Q2fvuj6s9dw4+3aj67k/rRr79S88tIGAAAAAAAAAAAAAAAAAAAAAAAAAAAAAAAAAAAAAAAAAAAAAAAAAAAAAAAAAD6h3eg3pG5ezj22Yb3q+DKEAAexXVJINqxudNp43H6afT0SOZnvuXt/T8PTHC4/BvypvX8BU7+V+9mPwlxzzPEbukvho7/AKm/PzfT4/X8uTSn89sn48O98bhqvDUmvZHlZ8ztWz5N21DUPGVvVlOG+0I7/UvcONbl0uHGqQ4hy9byM2xwe9PSPWceYrSNuR6pitnzT1+FLKLjJprTRaidvO3rNZ1J0vWzJ1nW3gagAAAAAAAAAAAAAAAAAAAAAAAAAAAAAAAAAAAAAAAAAAAAAAAAAAAAAAAPqH5jEt6e6S49UTXa5am4RnHT7mynNdS+TLWQMM+JX15EF9TTJOqrfDx980Q3ficfrSWvdHGz3e4p9tYhss8PVMu3rGRRjJ5azO1p4H4R48OucdTtntlX1Dkd7ahVyTFYnTrTp8rDrWtbe39kc5xIv2yTLlfi+7X4u1+ybOjwo3MQ9Dx/trDjdNus9Rm/zyPVWr/H4cbFn1ydX+ZTuZ4RxyNwi9v117kHH5PjUrPP9MjNP1MfuqsrDlj1alHTLVMkWnw5nJ4c4cflXS9SZx7PDLUAAAAAAAAAAAAAAAAAAAAAAAAAAAAAAAAAAAAAAAAAAAAAAAAAAAAAAD2PqG1fdMq+KOiOXRxeY0x2167m0Siy49I7WmbKdoeBqsuKr6rnL5FfPbVdO16Rj3k7Oi+HMXr6dr3ODy7629RadQ3GrAd+RVVrtJv+xy5y6jcK9r6iZbbxHGLHyIVpd4pL9Spa02ncufnzfZtsnJtVYb+kdIRDmcb7sjjXjV9OBkvf0On6d/eIelpP2uM3NvKTXr1dv5nrK/18vL59zniY/LqdmJG7Jrm4r8kZP+SPOReYjT1vb7Wo+Lq4xtfStdjp8C23M9TjeDbTZHVeUs8MtAAAAAAAAAAAAAAAAAAAAAAAAAAAAAAAAAAAAAAAAAAAAAAAAAAAAAAAPtLuYSRVmqemaytYraSulTiRb1K/NYvCHdX0yZNE7czNj6yw+5sraXfEV/An82UuTL03pFNV26p4SxeuC7Hm+df4dbJOnROC45WZNdjXon/U5e9ubzMvSmobHj0az5S1/E2Y93MyZN49MXOT/d9C9EjaZ8pOFXztxj9od3lcdCHo7bG/0R1fSq9skz+Hc3qkuXYmM8jkKoJb3Jf3PSZL9ccy4+LD3zw6tZDyoym/ZKK/RHm4nbutB8TT81yOzwo0p+oxvC1GVcvkzqxLyl6W/DHrRlFMaAwAAAAAAAAAAAAAAAAAAAAAAAAAAAAAAAAAAA9122G2vDwNQAAAAAAAAAAAAAAABki0zCas7faemYS18JmPLfYiu6PHtvw9vq3F/QxSzPIw7hWtalonca0as2ThYJ1V/c53Kny9T6XGsMS7H4IxlOKWvZnmebbd1nkX1G3TeExVVR1a9ypSNy4PNy9raToxUL7J/JGse6vM7rEKTlbOuFj9fYS6PFrqYcS/aPd18jTQn2rr/qzvek11SbOtP+movCXGvI5SubW0pbLfOzdcekOCnXdpbfztqpq8uPqzl8eN+Vunlp2dx8749XS2dTFmirN6RkjrKuu43y4qLgWK5ttJ4VJrqIV2RxkWm12ZYpnn5czk+lVmN18Ki2p1T0y3W2/Z57NhnFbUsZlCAAAAAAA90GYjb1QbDbpLxrT0GLRp4GoAAAAAAAAAAAAAAAA9SbDMVmXmtAmNAYAMldbl3MTKbFjm3ks7dhBkjXhjMoXqi2+yDaKzPsyKl+rMbTRhn3l8yjoI7V0+DKMAAAAAAAAAAAHqemGazqWZfEtmq1XzDNVLTNbQs4balYRSsgV58S69Yi9VdlUuE3pdieltw4vLw9Ltg8OLrrS99lDmeJdr0uf4nbvAlS8yMdex5jlT96TmzrHMum40PKoikaYq+NvOZr7ttjzJ+XRJ+7Ip95S4Y7WiGu5Muqnv7ts1+HVxxqzhfi638Vz1z9VvR6Pg164YdS0fZENh8H8f5GLO9x0+ko8/LNrdYaT4jT7y8OWZmNvuomKXilUkTqDJwK8XC6ppb/yZplm9vDNZ3LTuVyo1txWt/wBjqYaTPlNbJFK7lq+bnyW4xfc6OPF+XA53qExHWqplJzltvuWojTz17zedy+TLUAAAAD1ANaDOkimHUazOlvDTskxpS9iObrtcEIuVDomvqSVncKHKp0swGyqAAAAAAAAAAAAAAAPQM6Sqquqs0mdLuLFur4tj0r0MxO0eWnViSTRsgiIfTrTkorbbMb036bnUJka1XDv6kczuXQri+nXyg2PcmSQ5mSd2e1VytmoxQmdM4sc5LdYWFeMoL6kM3djHxIpBZDSETtjLTUINnZslhzMvhiNlcAAAAAAAAAAAAD7rl0y7+hiUuO2p8pKXpo0ldrHzCbiz1JJkN4dPiZPOpZMyjqh1aNMVtTpNzuP2r2TvC0unKdb+ZDz4+3aL0ydRaju/gWGsqK+SPKcjzZLzp/il0yMe32L3GwTNNvM3t5VvLSaoS+pzMkatK/w/drvIz8nAnY/4a2YrG5iHUw+buK5GHLM5ex+q69HoK3imN1fh0LExPwfDxglqU/7HFyZO19oN7l9cfgqy3uvhXdmLXmYL28Nd8V50a1JRaUILt9WX+Dj3/wApsUajcuXZ+S5uU5Puz0WKmvChzc+o2obJuc2y7EaeXy3m1tvgyiAAAAAA9S2w2rD2YZskYs11aZHeFziXjepWMFsgmXZpXaJyNfTCEtfQkxW34c/1PF1rWyvJ3HAAAAAAAAAAAAAAZK63OaivVmJnSXHjm1tQSrat6Nd96MRPjba2OYv1WddXTBL6EFreXbxYetYhGyoNy7IkpPhR5eOZnwxxoaXobTZFXBMQlYuM0uuW9exFe/xC9xOLMffL5v3qRmjTkb8q71kTuPMbld4mH5GOpTXxy7/ZFPJk7TqHp+Fwfo4e1veX24rbMJJiETJn0pktI25/KvFYVz3OekTw48/dbT5kuky0tXTwNQAAAAAAAAAAAe6DKRRPa6X+hpaF3j339sp9MHNdUPzL1RBade7qYadvNfdZRr87Efb0XcrTbrZ2oiMuHUvng/3fMVr/AJ/CZ5XnFLm8avTNr8v0H4Irfmxn7aR5LN/djnz/AB6dKjHUEelw4uuKHmJnyp+Tj11v6I8tlnd5dHizrTW/EEGuKcV6zaj+grOp26fFneRz/AwF+OTcfilPS/mXsuX7NOpaftbdlVpQUF6JaRQQVn5eWJYXFTl6TmZr5lr/AGvr8OQ+Ls5zyfJi+y7s9JwMeq7T5LdaNHzrW9RXodnHX5ed5+WZ8K8mckAewPgAAF3YZiNvWu4JhljW1HbMbWK49RuWOf5ghv7lcnGaaEs4rTW0TC6p7pFS702HzEPrlKv/AC9T+UkYwW+/TPq+L/1Yv+1CXXlAAAAAAAAAAAaDOhrTBMaZaa+t79kazOk+HHNvLYPCvEvk+RunJfucetyk/r7Ipc7P9KkR8y6npeHtmteY8R/2rIVq7kLZJfCpPRYmeuOGmHH9blWtHttP6ddiB2OmvDyzF7JteojI1ycTxEy9qw3bbCuK7yehbJ1jbWONEzELbL42WPSlGP5UVcebtPle+nEV1DXMxqPV27s6GN5/mTEbfXCce83M6pL91X8UmY5GXpX9y09K4n1sve3tCzzLE7Wo9lvsitjjw9Dyb6nrCJOShBtksRuVG94rG1Rk3dc3otVrp5/k5u9vDNx2M77ZaW1GLkzXLeKwm9P4/wBW8/qGDISVjSN6+yvydReYhhNlYAAAAAAAAAehmIAPQ2exbjJNexhtWesxMLKm11yjZBkF6xMal2MOSazF6ty4XDo5TEtsoep9Px1+8X//AA4/JvbFaIs7+LNW9YtCkdFmBy9bkmuixN/zLkWjJinSvfHNcsWj2fojwElOmf0SZ5TJH8ih6n4rDoqX7pfY9jFNYI/w82qcyPVUzxWSPulewTpScvUp1Qhr6msulxbamZapx+C3yLm12qj1fqSTfddOnkvquvys6a/xMup/l/wR+6O1usK3m8mLrmv4IIlxxu0NsVdOOcvRZmZdtkYt7Z6XBeKViE2XF3jSjy+Jsra82Li9e5ex8iJ9nPzenRbzKsvxOj8pZrfbkcjhzT2RJLT0SKFo14F6A+HsIOb0kYmdM0pNp1D6lBQemNt7U6zqXlceqQlildyz4mO8nIUV6Lu/saZL9a7WeJxp5GaKx7M+XFV7WjXHO4WuZWMfhXy9SVybe7Ni0u2z6I1vbULPEwzkus8SXVOUf+L0QZY+Xa4du1pr+FryWN/9MW3a9LYoq4Lfz6dH1aP/AErR/j/tqB1HiQAAA+41trZjaWuOZjb4S2ZRxG3vS/kGesvNP5BjUmmDUgYfaXdGEke77uhrX1MRKXPTWljx2DZkVfBFvfuV82WKz5dbgcOcmPbfsbFh4c8Bchk61dbHpT93KXZHFveeTzKV+IdDNFOJx5inx/3LSsHG8rHUpL4n3OtlvuWvA4308W595TcHFllZca16erIMl+lZldx0+7cp3JUxjkqqC/KtMixWma7lYmNx5ZODxlZyS2vymvIvqiOa68r/AJfEXRL4O/Synhv5axLmmdFyucF3e9HoMX9dvOcyJvfrDa8bDXE8FGMlq69dUvno5mTJ9bN+oeg4eCMGOKR8e/8AlRWPqsbLkRqFbJbtaZV2bka+CLLOOvy43O5GvshX+rJnJ921+H8RQ4Hlc+S/JCNcX9Wzm8vJvNjxvRem0jHgtkn/AP2ms3vczoV9nDzzuzEbIAAAAAAAHugzEPdBnrDzQZfSjsw2rXb6cQ2mjxRDEQmY/wCTpf6EV3R439dSvfDmdbx3L021vSb6ZJ+kk/ZlHmY4yYpiXU4v9tNu5rjqM9fjMdaf8UfkzlcfNbH9lnTpb/bLrn7PqnHEU/8AlVE5V/Ob/lxPVZ+2HRGv3evoe3mNYtfp5xW2w6otHh+RXV5hbxTqFPyFfVbDt2RA6OC3iVTHH8jDts1qU2xHhdm/bJEfh9qpYvEOWvi6TZr275tfDR+YtlZU6o95T7Frjxqe0ujSPlVY/ELHh12V7n66ZZtyO06iW3bctT56qyeU5OL0jpca8RCXUTGlBZjJ+u/5F6t1a/HiykzIQja0n32XcczMPM8ylK3mIYaapXTUILbZta0RG5V8OG2W0VrC6q4+NFDk0t622ynbL2tqHpsPptcOLtb3U1jU7ZNemy5Hs8zltFrzMMlNb8ttL19DEzG0+HHPSZiPdsXE8W6eNtypr5LZQz5u14q9R6Vw4wYptb3lQchZ1ZDS9EXcUaq836jk7ZpiERR6mkSKHWbTqF7x+J0VOTXs2U8uTc6ep9N4nXHNp/CLxW7M2UfeT/yScjxTbn+l27ciYn5bfzeP5PgaTa7yviv7nM4tu3K/4dj1Sd8a8f4/7c8jFylo7jxtazM6ZraHWk2jWLRKfNgmkRtgNlVnppdnojW1tLWDDOT2WUMGUYpdJXnNDtU4Nq11pkh4eyH6xl/I0nl0R19In5l4+HlXNxkntfMzHJifMJI9KiJHxmu2h9dJ/wDi/Hhhs4yfsjeM8K+T0q/wiXYVlS249iSuStvZz83CyYvMwxQhucfubzKvSu7Qk5NTl0Riu7ekR0t7r3KxTPWI95l0vieDjg8ZUpR/eSS2efz8n6mSXpcdYxVilfh744XTg8Zxi7RbeRYvnrtFf3Hp3975f+IVsuP614rPtEteeG44nXoufU+7S/HjwmcHVHHqyMua7pdMPqyLkWm0xWGsxrwxqt23ynLu33M9tRptM+NLHw5j65NLae37EPKt/G1vPhsvNUfupv6Moce/lBEtE4Dw7PkORlkXQfkVPqe/c7HJ5cY8fWPeVbHgit/qW/4SOdu83JsjH8sI9kR8aNR/l0I8UavbaqpJb+KXZI6da9nKzZYxzEfMqa9SjbJS7vZbr7PN562jJMWfNceqaQlrjr2s6HPG/AfsxTa1PKvUv09jhRf6vqH+IemvT6XF6/r/ALc9t/3Gd2Hms39nwZRAAAAA9Sb9AzETPs96PQw36pKxpeX1a7GveN6W441pr214YXDRsgtXT40EbPVW5NGsys4cc2lIso1H0NIuuZOPqGKFLb9DabRCGmCZlnUHC+C19zSbbqsRjmuSIhd8fg2LJql0tLaeyhmyx1mHbwcfrPaW/wAKHVbHS3CzSkjizbe03vDrfg7HVXG0tLs46X8yjj+7NG/mXn/U77nTdPVM91PmJhw0Kxam0eQ5uLrmsmrPhW5tX8SXfZzPlew3+EbJxFOuEYrsZ0mx5dTO0PNr6q50r2Xcynw21PZp+Lgedyc3NbjB6S+pJ3+3UOna3WrPyuM6VJ67MxSfLGO0WjbWLeIWXvcN7+hcryOiaLtJ8U4EuKrXStKW+52ODljLLXkZJrhm0NC1K2zS25Nnb3EQ8fq2S+o8zLbeI4OVdCnNfHLucvPye06h7H03g041N2/tKN4guhjVvHqfxP8AM/kiXi07T2lF61y/p4fp195/6azFNvS9WdCXkKxvxDZMLjpSUYqO/RL7nPy5tbey4fp8VrHb4bdz2PDifDNVXpJ939zm8a05s+1vLmilL3/EOXTk52OT92ehiNPB3tNrzMpmDjuyxSa7EeW+odLgcacl4mW04uKlx2bbrtVQ5fr6HNtf+SsfmXrrVjFgt/if+lH4Xp87nIR12UZSf6Fzm21h28l6R/8As/8AEt68aY/keFcDH13na5tfaP8A7nG9OvvkWt+Hc5dZyYrRH6aFx/GzuuWotvZ2suaKw53C9P3btLNzuFLFqj1R0zTi5e8pvWcFa4otVr5eeWbB4cwXm3dOtpS7lHmZekPRej44ms2n4dEh4ernCLVa9PkcKeTMT7u53XEeD86b6Ydl3ZX/APJ1CLvqGieIsf8AB8tKC7dtnX4lu+PbeLeFbUpTsivXbRPbUQ3rMrajibbp66X66Kts8Qki0J3L+GfL4S+3o1KtJ7+ZHg5e80Rv3Q8iK5KTWflz2ih/i+hr3O5a32bh5rj4P5+srrhsFZviLDoa3FWdUvsu5Uz5Pp4LWdOuKLciu/jz/wDHWpY/n8jiYsF3lJHmq21WbLvbrEzLWPFK/wBQ8Zzx60/Lq1Wv+2J0OLMY+Pswf07SyZHG9WHGOtJ+r+hpXL9yatvLX8bJWTblqv8A2apdEF9i7ek1isz7yjx5YybmPidJGJDqcn76I7zpJaV14do1ytc9JLfcq8m28cwxeftbDyqVkbIpd1so4Z1O1eEu7jauG8ITu6VGdz7CLzlyxtHXJ2ydfw5blNOnOyJvUYJLb+53cfvWsLuW8Ux9rfDSrMiVuV5j9N9l8kdiKarp43JyJyZu8pXIY/aNqXaSI8V/9q/6jxvbJHy84vDeRkRSX5pKKGfJFao/TeL3v2n2b143ujj8PgcbX6VxTa+ujjem17ZbZZ+XW5s/xz+5c6dMpwlYl22d/tETp52cFr1nJHswtaZsqzGjQZ6vAxMaAw+ox2zEt6RuWaNe/bRjaxXHtO4/jbMzIhXCDbbIMuaKV26PD4M5bxv2bLyfC/hMJaj8MY7b+bOdi5PfI9Dlw4/ozWI9moTXU5a9mdaJ08pevbenxClze9GZtEIqYJtKdj09PbRBezq8bBrwmyx+qtdvoQxfUupPH7VhmxOP826MUvVmmTNqG+Hh1r5lfY/hG2+UrpLUNbXYpW58VjrHu3tixd+2vLeuG8OU8nwcIJayafhUvmjkZuRemWZj2lHkyxiv+pTqOJslnRx3HagvX7Fe2bx4YnJEV26XwWN+E4+ip+y/yOL/AK1d/l5zm3i97TDYV6s93XzMuWj3Q7tnI5vH7TMsxKJdDqh39u55rLSazpbx28viEV5ab9u5HEeG8z5UUJedyV0PX4WY+XSmOuKsomHhJZVktfxCE2XL9kQ85fFjOca0t7RmZOLf7ZmUaOBVj0dorqfZCZS/Vm1tOWftLqj0whFa6X0pHb9InUys5K98FoafwPA9NkcjIj3fdJ/I6nK5W461VvT+FGKfqW92xchkxwcNz0uuXaC/yUcVJyWde1tRtzrkrpW3tye2+7Z3cNdV8PIep5Zvk8vvhsOWVn1xS2k0a8jJ0pMs+k8b6ueJn2jy61xnBwqePBx3Jy6mzzebkbiZewvl+2dK39pkJqONjQTafqT+j2jzaXL5fa3HmtfmXO7eKshkwg4tKUVJfqdyues1248+nWnJEL6rip404QUH3in6FG2eL7l6Xh8amOI0v7sP8L4O5Wxr4pVxj/OSKtMnbk0j9pOdfeK0R+J/6VH7NOLlnc7bPp3GMNN/d9/7Fj1jN0xRX8vNelV6zbJP+G3/ALSK0rMKiK+GuDbX3/8A8OZ6X4i1noMFYvSdsXg7g67qVOUU5S7ozzuTaJ1DW0/TjUKz9pvDywMGi5w0pTa2WfR803vNZUfUrxk4ltfEw5do9E8pp0L9m2Kr55La3rWjhesX69XovSfGKf8ALrePx37iO130ecm8y6E38r6jj4Y+G5OPdo1U5zdr6hxfxzR086pJdnD/ACd70238WnSxxuGv0SjCcW/Zly25hYrV0yrFhTZWunvJppfc4N8kzEoNyieK+WqwsmvDs0oSsipx+aJeFgm8TeG2PrNd2lqvibwy+Pyqs6mH7mS22jocTmd6zjt7qv06/U7/ADDH4RoX+s3X6/Kulfqb860/SiqTHTU2t+XTuDr8zxPGxraqqcl+iOHbxjQ8idYp/aofFeXfdnTj8UvhTfu2SRn3WKwkrb/aw+LF/pPh22z0n09K++jfhROXkRVrkydKWt+nOvDPfjciT7t2Hc53+pEfpX9MmZwb/cr3AjtyWilkl0pltHGY/kx81LulsoZr78I5n4XdeG8jJaa2pLZTm+o1CKZ1D7/aLesfAwsCL123JE/Dru8z+FfhR2m1/wAy45z16q4a2iL+K2xOX22eh4ld5YtPwz6teY48x/hpvudd5SPdtNWI8zhq7Iptxemcy2TplmHra0+txax+lh4e4/o5GG1/t9/1IOXl3T/KbBhjFXw++ehZyuffKG+itPv/AERrxbRhpH7Q8nFOSulbgcW7eBtuS30TaZZy59ZohtwuPWeJ1+fLXsqny7PQv0tuHneXh+ndi18Gzbav1+3b5UXJ6XczvTWKTadQzPFnGKbj6mneFieJaI3plrxJKUE13fcxOSNSnpxJia7SqcZys6Uu+yK19Rtew8ftbTp/hLw2qOPnmWQ+KS0n8kec53M7X6Q7NYjFHWrD4lcP9OtqitzcJa+2tm/E33iW94mcdv8ADmmLjO2UopHocl9RtwuLxpvM1S1iqEPTuQzk3LoRxIpX2ZKKk39Ua3sm4+KJbJx/CzzOLlfGL+CzXp9Dn5eRFcnVf3FZiJXHF8I/Oq1Dt89FXNyIiJ21vkiIdNfCxx+Js1D4lWls43aZt2lyY5PbJEMHh2H+n8bmZUl2ht6+hvkt3tDPK/kvWn5WPh+uGblxyY94Th1fzIpiYnUoebacePq3OMVFJL2RPj+28S4Np3ErGD2tnusU7jao8mto1zUia7EGxb2vmeS5tfKfHOpY56rof0TZSmNVTR5s1rjG7OTlJ+8ZMi+XW5OowxH+Fnj0dMpy17mVTJk3EQjZNXm5SevhSEpsdutEPJf77pS1GKX9jCfF/XblfifFlyniajGa3XDc5HX4mSMWCbfLqR4o8zMB0fEoNR1r0GPLFvlvjmGn+IJysyLIr8tMVH9fU6vFjUR+2c0/xy0y+MrL+yb32R1qzEQ8hyK2vlb/AOC+Al+JolOPeT2zh+ocrcTEPTcHDHGwa+ZdPxcdPlq60u0UcG1pmiTJfWPaHy3Ew5PxP+FsimvL0t/NkuPLOPFuPyji+sXZrnjLw2uMz8CPTpqrpfb5F/iciZraJScfJXJWbQvcXgYZWB5ygtwgn+mijPItFtEZukxCq57E6fB/IRS7tR/uWOLk3yaykyffuv6lN/ZPwf4Xgbs+cdSvs6Yt/JD1bP8AUzdfw5Na/RrGNH8Y0yzOVt6Y9SiukcO3WjrceetIWfgjHnGmuLj3i+llfm23dDybe8pn7ZuIVvgGGVCPxUWpy+zLPpF+vIjfy42O85KZcf63/wDH5ta7nrnH069+yzAb4zJyNe21+jPL+tZN5Ir+HouDEVwR+3XsWmNmNXJe6OJEGS8xaYT+XcaKXBdkkZlW4m7W24X48klykHrv06O56ZH2S7+LxXbSrctVvpi9y/sdeMc2QZeZFPFfd2zEx5ZD42aTfXTVJv7xR5PJPW1q/ti19dv+XOP2oxnT4onBt95Nr6aO96PqcUufyck9KREujww4c9+y7FytdU1T3f1S0cfJvByp1+Vj6us+vzES0Lw1V5NELH62Wf27HS5dtzML8f106R4Zr6uVybPlRJHIyT9qlyZ+yI/cLbJ4+Ljgwkvh6/Mn9l3IYnSOuWZm0w0j9psHfwkIR/ibkdD0u0VzbZyVm2K1XO/DlUq+Ks6k+9jOxzLROSNfhtwKTTBET+ZbBxdUrL+lLbfsUc06jcrkuiPj4YXG1eb/ALti3o41r7mVeL9rTr4W+JiqvLw4SXxS1tfQ0lFkvulphpn7Qch3+IejfwxXY6HC/rMpeHXriiHI+dt64W/96PR8SuphS9UvvFNWu62zoPORHl1Dwlx6/wDha3KujqK7rZ5vn5v/AGOsPX8XdcFIn8MvEY7/AA88jXeW5b/ojTPbzpan8PbKFVh2qMe8vUxW+7Q0l9+FsHzfBeXbKPwyts0bc3LrlVr+oacKZrjr/wA/9ue8nVqbO3gtuHN9VxfdtBjHdUkWJ93KrXdJhYcRx8sq6EYx3KT0V+RmikOl6bxIt99m3Zfh+FUaakv3kn3+iOVTlTO5dz6dLe8KvI4515kl09kuxYrm3UthrNuzNwHHPJ5HbjtJmnKzdaNMOOKTMy7RbjRweAqqSSlJI8vM9r9pQRftlmXObq55vN51bXwQomor9DtVmKYqzH5h0Nx9NqvD48VmSjJd2mjpci+6xKDjYoxzaWb8FOcNqP8AFo0+pESvXrWXnFY3ncpTUlvqn3X0M5r6xzKvWvWZl3fwj4bolxVkJ1rolPqXY8zlyTkvtx+dzJx3jS4l4axsS+t1QX5iG2/aVevPtes7WubjL8BZFLu0YiFTDk/kiWu3Y3lcRmUpdvKZmvjy6cX7Zaz+2bwPjOvFuk/yKSjH/JvM9r7Qeq38xDbiS0as40TuE2h7qiz2XAv2wVlXn3fb7otWjcaYQ7lqR5n1HH/JEJKTraNkf/bzX/SzkZVjD7wq+LxemyVmvbRFEL3Ky7iIWE1pOMUFWs/MsWRj/AoxXdruJ8N8eTzuVVm0P8TOEV3aS/oJXcN/siZaXn4teJzlkmlK2SSf0RLFpmmvh0qW71iUzNxq7cDvFbI62mJ3Das6lzrk/D854ORYovqvu7P6bO1h5Udoj8QmtaLbiVXieFHPkoOUPgj3LOTnaprapHHx9os6PwPGwxbIT6dbfSv5HD5GXvOljJb7dLXCr1zte1+ZkO/GkWaf4pTK8Tq8fx7doxUn/I33HTX7VLZNcPbB+0rBVjxb0vTtss4p6ZJhj0rJuk1TfC2PG/w2567+W4Mq5P7yxysk1y1hrOZh/ieLysfp3ta1+ptiydbxZ0+2p22/iuMjxfh/CxoR0oQ7/f1ZpktN7TaflyL5O2a0qTD4eGdyN7tjtOTH1J1qF/Lm+nSJbBxXBQwZz6Y6W9oxMzM+XPz8rvHhm8W8YuY8E8lha250vp+67on42T6dov8AiVbi2ivJjftPj/6/Id2JOGR5fT8W9aPa1vE120z8a1MnV+iv2X8FLG8KQ8yGpW1yfoeP5+X6nItMLtr/AEqVr+Gx4Vjrx+h/wtooaT5a7ttn5+3b37aNp90fCrqHCv2g39GYpe79D0Ppdd1X+Tl+lh3DRceq3LvjVXFznJ+x2r2rSu5cfFW+a/Wr9UeH+JdfF4DsXxV49UW/qkjxGWYtktMflZ5PI1a1Y/bjP7XKG/G7SXZw/wAne9ItrDb/ACxFPqVp/h079nWJY/2Y+Ramm5WuKfyfocr1C0TntMHJnpyaf4j/APrQaqFixqrS/Ja1/Us9+/mXXiduh+F6v38+3ecNHNyTuVDlzqu1j4gyFiycV2cKml/RGsRuUXEjtXf7aR4qi8zCxoRXV1R1otcSetpmV6seZU1vCR4ziq4uPx9PU/1LEcicmSWaz8QneGOPVd0brV8dj1FfJEXLy7jrDfJPht/KvzfEGPjfw1VRlJfd7KetV2qYf9OZ/K7iksuFr9VFv+hH8q8/0mrmHi6aldPNfzlFHR4Xn7XSxxqNOVcinbXJ++z0uHxLlc2JvEwhYuIp3RT2+5PkyarKnxuLE3jbrNtbwvB+PhwWp3QUmvkn6Hlt9+TN5+HoY82/wtcbiXicLj9cddUep/4RXvnm2WWd7siS47zcea+jZJ9aIsW1taV8ZDivANdEVpz6n99sjtlnLye8ta2j6uo9ocf5XGlG6a6fc9Lx8kahHzcfeNwq6MeTscEvUtWv425GLjzNuroXgzh411/i7Y/ljtbOD6jydz0h3MdYxY4pC8pxZ5udKai330ina8UrpJvrCNy/GQohKbW7Nd/oSYM3adM1ttn8EcO7b4tw/NPbMc7NvxDXNkitZluvPZEY2V0p/FKXTFfb3OZWu5/wqYK+NtU4/DjLkM6zX/4X/fRdy5JilYXLX+2IafHjZ08z1R/L5j7HU+tFsepTRMa2u8fjujByLGv9vqkVbZvuiGbX3MQpPC1XXztG12W2WubbWGW+TxSX6P8AD9Hk8VWtd2cLBXtZ471DJvLKwlFSsin/AA9zGWv8mlak6q9tgp1tC9dQzS2rKPkqPKw7dr86ZC6PHv2vCT4cxlRw1Pznub/UkpXcRKDnZO2ef14WpZmO8+FDekvH/wBuKPT+n7jDWqGfdnOkwjWx3ajjcrHFs0f8sxKHdHqrcV7o8znjVtLWKdal80xjCKiiOJb3mZnb66e238zEx42xt9aUls2iOzHsi+RGebbJ+vShrcym7zGOIaBy2PKznLLtdpTaS+iMxbw7uDxjiEzyvNcKPeSI2Zt1ibMtvC12VUY/TvS3o2rMoYzx5mSvw9VRCc+jbMzaZYjkxvSDdH8Nm8TT6O65rX6Ga17Vmfwnm8TW8/hZSxXTztL1r4kafKL6nbBK2hiqPi66/wD9CJtO4nTnzffEiP2j+OKFbxdUtd1P/BNa33RLPpc6taGPwXD/AMhlB/8AKRHed2mW3qE/yxKBxOMsjk7KtbW2/wCpGv8AIydMXZt2Vj6xIpL8qN5rqIlxMWT7/Kk4yh1Zbk12b7mjo8m8WppstsUopktq6iJcis+dMVcVPGnW16pmtZ8TDe06vEw/POf4Qf8A8xZYfR+6d7kvs3s7deZMcX9vRXiuTHGV+gOK4+vAwaaa46jGGjjxWZ8y8/nyze0tezKnj5lsEu3VtEE7iXWw2744mWPmE7MKyS9Yyf8AI2g48xFtOFftC3LIxunu5bPTele0tvUNzWtY923fs78ByWPTlZFe7bdS7r0XsUfUebOS80p7Q3r04mLXz8u5eVDFxIwivy6RzL06124XecmSZlzXxb4KnzvjSnJktUqPxP8AUnwcqcOO1K/LscXNSuGLT7w3fi8arCw/wVcVGKjpIqTM28ypci83tF5cfzYazMiK/hyH/dnQxz9sf4d6k+IdB8Mw6cupfOKKNv7KHM/05RfHjlTfJQTbsjHX8zfFH3+Wvp87xwxcfxn4nDpdsd2Qn3XyXqaWt58LOTJFZQPEmOvKi2vWaikSYJ+5tjnbDwUPN5CpJdl2RnN7Nss6rK6jS8nxXltekUo7+yRDaftiFetumCJlZ58vw+NkXf8ACGkaRG5RY/MxDmfLxedx9yXdLfSdPj/ZeHQjxLmeRRJxkmvc9BS8Qo5MW50l8PhxWTCU47e+yIuTlnrqE/GwxTy6xxPE2czfjxnF+XFpyfyijzmTJ0mYj3b5MkY4my48QWQWQsWlLopglpfMrU99tePvr2n5Q6aEuKnJr4pzUV9ja0/dtJafuZ/ErVPG4mIvaC2v02zbB/qbaYPNrWaVl8BXlYkLGtSmuzOhj5U0tpZtbfiUHjPCLWbGU+6+xNm9Q+zUIorWvmG84PEuvjHCuHdy1/I498s2tuWJv93lPx8KvAxPgcfMa+Kb9jS95vLE2m0tfyoxzciVce9cfd+7+Zaxz9Ou/lJvUbbX4fxKuL4qzJaW4xeive83tuVLPab2in5axPNlm89VKT2ouWv5E/TrilciNVmGbiofveQT+UYf/t/7GuaftqW+ETJ4npy5tLupNkkZ/t1LMX8Lh8NJeHsuyS6VZDSK8ZZ+pEo/rR9SKwoPDnA9PJ1KqLbj2f8AMucnkTauvynzZtV3Lu2HQqqIQ12jFItcDjeNy8Xmyd7zLzp3Y38+xz4pN88szOqMjra9F2Ohm4Uz4hHW2lNz1cp4zS9ddP6vscjkV6XmHS4Noi25WVNSporrXpGKiv0LNcesdZUcl5teZ/LLBbmkScWN5urW3sl1rTSPTYK9Z0hZS8I9r02/ocrm2im5/TMIdjSg5P5Hl807nf5Wccb8MFNnVNfLRBCa9dQyyl019TMz7NIjc6R8LKjbKyCe3GRis6nSXNjmsRP5eU2qWdat+2jak6nyzeuscNb5bEnDlsbpjuD7S/U1dPjZN45lLxePcM5WTX5UNeWmXPE49Q9syo0+J+Jx99r43LX2jv8AwSUpuJn8aQzWZ495/Gl7l1QjjT7exm9eqlitM3hpnK4k7fEXhuUF8MLnKX9TOK0RW0fl1a3/AIcq6z6lDlKZa+pDb3Q4LbwzCdYunkLLvnXBf3Np99q1fOOK/uUXxAlkcbUn7tCZ9k3B+3JL58N1LH4yxfV/2ET8sc6d5IVfAWdHOS0t9XUYidSu82u8H/xuc5RcWvX6E98kWjThRWYlFpor6nYlohiI9017211lnb8zGbXyJffGi9rsNk/Ki3/0kKWI7Nb5Hh634ox+SS/Mo7+/obd569XQwZd8eaT8NvWoxiifcREQ5HvKmzKYW5MpNd/QrzG5X8N5rSIReRoUK9NbjP4X+oTce/af8NLu8C4fIcriZGYv3VLbUW/zMtY+Xkx0mtflevnj+0RuYdOxMSnGhGNNajCKUUkvkaYq9rblwM2W1/Npe5k1Ctb/AOSMZp+GMFZmWG6UfgtaW2ukin8paRPmqHBuPIQX/J6NPlYtqcUuT5NLlyubpb/etr+ZeraIpEu3Sfth0Xw7jODonJfE4Lf0Kk/2c7m33WasHjCuEc6rJs04qrUI/wDVv1MzO5nTHp0/xzH7fHh6zrxMqxrbUVJfdGswk5cbtVU+KYSdePpes2/6EmGdTtPglk8O4TqsjfNa0u2zW9tyci32zC14jy3yM7OzlZNtmke6HkRMYtfh9eL63j8LYo+tktG9I+6EPCv3v/hoHF40r8G1Nb1tMs5ravEupefLQeUxJQyroQj26js4MkTWJktG194Q8N252ZGya1XFbbZU5vKisdY9y0xjq7Fg49XHcapQio9Xp9kcOZmfMudktOTJ1/DXKaJZlOVlz77sejZem0RMVhIx8d3RxqEvhc+pmGlrdYmUHnd5edZr8sIv+r1/gkx26+W+GOtYeW48I4GLGPdpGvadzLO9zK043j4Ssi1H4jTe0WS/Wu33ymTXxnExhBrzbJS7/LubUr2nTTHE3yTM+zXOU5CShXTF61Unr/JPixRPmVqtfl7xuNXKnzrZdNS9Ze7+iMZZ86a2mVh4i5TyuCxsbG+CNsty+ejHHpF7efhphxT9SbyoODnVZyalPX+5JL+xZ5ET00nvvS6oo8mGZauyd/r9ilkt21CPe9Qh5HIf+JfpvZLXHMxtmK+G3SjK3wRCevib3+myD2lRrP8A7mv0l+EuFWNj/ibI/vLn1LfsvYkjeS8Qr+ocnc9a/Dc69Ktyfsj1PGmKYZvb2iHB95fFKTntlH0+lLZJyWbWn4Z+z2/Y624ndpaoF1Su11LaUtnlMtJyZfHzKzTJNK7hln2SRez1itIrHwgifl7Ut2L6Gvp9N59z8NrT4S2tNM9RMamJhE+yYRMh/vNfQ856teYydf0kpG1ZyN3l0pb1s4WafOl3i07TtFxclShvf0RFtPlxzEs3I5McfClNvSjHbMtMGObXa14U5KWRk5cpP80k0ZmvVf52OOsa+F3hz678qX1ejWFbLXVaQyUxjkZSjPu1rRtHmdNLTNKeH3yd0aJaj+Z+pnJ4mYY41JvHlqGb59/jfw/OtPopcnN/SSaJcV4jHaJ+dL8xEce8Nv5vLWPj9O/Uxnn7nO4WLtbaHhRhfl4Vkv4ItoirPmFnNM1peI+X1nyUuRT+XYxb3YwRrE95LNjTGjv2mlt/0Eyxx8M27PM99eNRD5LYlnBGr2lkxmqMC327My1yx3ywoOAl1c+l/wBMmIXeZ/oy2LFy3ZyV1e+yXoPlQy4uuKLJ1c49MkvmZ2rWidvnGsX4eab9JaNq21WYZyV+6EfOt1R2/wCJHKbDX7h6vwITXeUDPwf0yTH5SMnI8uFT+eje8+yHHj3MqbJy/wDxE+/uRzLoY8X2w+ubnJYWJOPvJbNp+GvDiPqWiWtxzrMvxHRR1Pojbp/ZEkU+3cr1qRTDMx+HQqLIyhrfc3pbrGnnr18oObNzy4Ve3TshtO5WcMapNntlbljV/NSMSVtEXlGhJTzoy/4+oj3TWjWPX5aZiYMLeYvscdptv9TPbxp1Zt1o2vh9ylBL27M1hzuX4iVR41s8y7Fgn6dX+DenvKX0+uqzL78JVvyciEl6x7C0+WedOus/tLlxqzMetWrbpse/safDX60Ut4+SymONiWTXZRTMRDMX73iFfwNb/HdbfbezaU3Jn+OYW/iCpZlGPU/SUm2YmfKnwvsm0tb43iXjYmWnHvOTjH9De9+0uhfJu0Q1zk/DnlZEeqHeXd9vcsY+TMRpNS8TG2zcPgLC4umiuOrbpLr+i36FXLeb22gvbdptPtC95OPadUe0Yw6URz7qvHn/AHT8qbHcKuNuoWl6Jfc2iVu0TN4lLwa40YcsufZV1thFltu0Uj5U1tLXESyZr4rdP/P+Qsxb7usMMU3Zh1P5d1+plmflax5SqjJdVOm/SUv8IxqUM45tH3NY5G6zKeHGbbSg5y39ZMs4oisSsUjUzKLnUyuzbJL08uuK+2tm+O0VrpvE+FzjYMnXCuW1GK9PqVL33O4RzLB4kxtRxq17V7JeNbUyzivvaq4njr8eyvJnFpR6rNfMnzZq2jUN72ifCyycjI/0zqn6zm32IKRE3a1iNq3ExLs/OrhBP4mlssXvFKNrWisOvw46EeJrwUvhjGMTnz5ed+vMZZyLSmqMFGEFpJaSOjw8W8uv0o5bzbzLPY+imMfdvZ0udk+jx64vmyOkbnbHF6ZQ4uSa2nTa8PuVmoa92dDNyuuPrHvKOIYvT7nIjJ1vtNMeBtv1M3yzafLWKvuvs2WuFeItLW0JMZb0ehx5O0xDRlLrCHf/ALz+x5f1TzyEtPZr3PTku0fZdjh5Z3aXW4NY0r+Pc4qEX7vbI4lazxHmWHxHlOeFZVF99dySPeDiY9T2a/4QslBZFr9FpL7kubxKznr2jTbcK1RlOPu/UghSzV3ES9rvlDlK0vSUkjO/LFqROGds1jWRO5yfffYz77aVjpFdMuFi1NTypR+Kp/CzetZmJt+EebLbcY4+VZzuWr4V7/56NZna1xMXTbNg3RjfXp9owMR7sZqTNZRcvNjDIlKUlvYS48f26VXKch5tdD3224iITY6RXa8qyFdTRt7aSQ2qzTrMs2XZ0Ysop+q0Phpiru+1H4fl083OXsqps2WOX5x6/aVxueo8tfJv+Jo1YzYu2KKryd/lxck/RhSim50+LrnRgznv+JS/oPhtSnfJEMWVerMRTi9qUdoS3xU631L3i8ndEq2/YRPhjk4/ui0MvIW7prSfojMtOPT7pa5lZOr2tmunTrXUL+aWVx1UH6xW1+nc3lzq7x5Zn8ueRynic7TY/Vybf8yzEdscuzNe2OYdKw7251d+03tfYrfLhZqRqf0z5FblmqS+aE+6PHbWPUpc4qNevkja3wgrPlRYk98vbW/SUe33NI93Syx/BEqzDp6MiUmu+/6iFvLb7V/gY/4TFlKS+L1DmZ8n1L6hr3ifFldm0SX5Yx/ubROl7hT9jJw1v4Wx/bTMN+VTvVs/lL8LKUf43tmZjxtyO336n4UPOWeXx84R9ZaRiHQ4sbvtC4Xabk/VJCyxyP66X8qXk2QivWDQ93Pi/wBOJn8s1+DF5dSjH4PVmbV8o6Z56Tv3VXM4UPOUnHens0mNSu8TLMxpi4ylynGx91Ft/wBDDfkX1Go+UzIhGyl2t++mPfygxzMW6tJzsqVTiovW7G3/AGJK13DpxDYHdCXARjLsppb+qNFaK/zbQeQsjfRi4tS9fVIylpGpmZVebY6cyTg9NfBH6GaxtLHmEPFnJ5ij32mbX8RttPsycnX5N0IpfwqIxz4YrKxrwF1YzmtOaUn+iI5tLHb30l2XQpnpfY0a+6U+M/1HOhKcdwhFDzvwhtljHVPzOJj5ShCGklr0Hshxcnc+VbncKraa6fyqK9jMWmJ2npnifKd4e4SrEuVk0tR7r7mZmbe6vy+R9vWranJdUde7No/tDkTE6lLx47m2/RI9B6Xji2SbfhVsx2z8y569EcznZ/r8iZj2jxCaldVeIYYmNy0vPl4p7k18iG+XtZJFdQejf2NJ1EyMXm7sS2Q9pmdpOnhnhuXodLh1m+9K+TxKRUmvU73GrMe6JIXodSGEO9fvN/M836pWIydvykp7qHNjG7JmpL07Hnr/ANpdbDM1pGnzKmGLiO59unuYZ7zkv1Ubx5ZylZram9sxEuh3rjjqqaIx46MaF23LqZJM7S+J8rLDz0+RcJdu2zXWvKLJT7PDasLFrsuV2t67onw4/qXiHIz5ZrXq1nJ5WvF5O+hzW3Y1r9SKYl06Y4tjrP6bTPVPBWy/9Fyf8i5j1HGtH5cjfbkxH7c/5TkVKGovemmU4idu/WukFeIZULafdrRLGKZJrE+6ryOZsuuTcn3JYw6hvEJkrJW8RO5d/Jsi39E+3/8ACKI+7TET50ueM5HqhDcu6ZFaNS1tXa9zrVLG6vs/5mu9q2KurInD0SWTdal61tGYb55jUR+0HH4jMd901tOUm0bb+Ek5ax8tkhVZOdVdnrKMW/vo115UZtEVm0ft5zMvLw5R+ctGZZ4kbvtScXnO/EljTfxQ3oLd6RFu0MmHl+TkODYZyU7VTbMyNuo9Xc12iri6qzIo67nI2WKz4bDRXOFOvk1o2c69om22q8r4ed3iCKgmov0N65ZrWauhhzx9HtLesPDVcKf+haNYjbi5s25n9pjgk3L3M6Qbn2Y7pag9v+ExP7bUjyp6caX4uNy+xiF++SOnV5j43VlNtagpbZiGb5NU0kyyvMhLp95aX2G9oYxdZ8qTn7ZxyYx127Lf6Gfle4cR02i4M/M6n82kjEp7w2qOSqcaqp9309zbfw484+1ptCl5VefYoe29mvy6HG+2u3vGYzjXZNrXXNKP2QY5F/MRH4XmJ0qyU9+pmHOy7mNJ3UulzfyJYmNTaVbzvSm5acZuP/UiG07dDixMI+L+5w1D0k9s1S5PuybfD6vwc4y92Y+G8a+pEw1TkuPlZdHoXZvS+7ZvW2l6to0m5rUKqseL+GKSNWtfy+MSCeTO6X5YLSEs2nxpVXNXcpGK9HLZvHiqSPEMmPSoZ6SXxb3J/IxM+GJlnlSszkU5/kr7y+xrvUNd6hf00QyW7EvihDSNfdXveaeFNbRZPlE3F9EWZ34T78Nm4u9KUpNaSQhQ5NJmFn+Ipsi22uxn3VPp2rKqtyapZEltdjXa7XHaKk81Uw2vX6DZGLtPlIxeRVjq7+s1/c2rPmEOXj6iWy1yUa5/M9Hw8kYuPefny4tvdHimpy37s4MR90rMz4h9y+GDbR0L1nFh8+8oI+6yLQ25OX1OXC3f20kP8pNaJ6bQxPlgVX71PZBFfKbv4SoSUTqcTLXHXyqZI3KVS1JbPRcS0XrtHLImXYtudMIdkuue16Hlubnrmv4S1iYVeRR02de/V7ONaPK/jvuNI/NR8zi1Wnrqkt6+Ri3sk4njNMyw8RXCNcqmk/h2Yql5UzuLK67jK8yUk+04SemYWYzTSI/DHkcBOE6cqEulxWpfU286KcqszNZX/EZUHX5PWupE2DJ0nbn8zDM/drw0LxbxeVV4t86tPybnGfUvb5kk2rWJiXR4eSLYYj8OgO2vJ4yePGScpUOKX6EUX3Xq5c0mmXvP5cj5RToasjtw9Jr5EmKInw78Q2PkfDscL9m073SnmycMictd0t+n8mT1iImtp+XOx8mb8ua/DmleSrHrfdFmaadNvvhvG/G+FealJemLJp/Vd1/Yo2jWVVz365Kf5UPEZsnZCO/VjkY9eVmzd8rJXlupvu61/MpRCGtY91j4XsjkVPfy0zaPdU5u4iJbJGqquUuy9DdzZta0IqcZZdbX8KNfeU/mKTtV89OFlcIb1JtsxK1w6zG5apkZEOOyJTj7vf6MzETPsv8AuiLP67pT332bTWYZJ8lOqalvsIrs0zw5lSjtjpLGnQqUpRi/Z9zDjXmYnTN5Fcszz5a+GPb7mflp3tFOkJlfavsvY3rPhXt7scOqUmn6GseW86iEfKVlk+mHv2/QTtLi1EblkqpUMeUV6/MfDS192iUO9/hsZrXxWPX6GvwnpH1L7/CLRtbeu29hPfSNnQWVc5OPZoJcM9K6QsOFeLkqDa+iYT5N2p4WWTZGVum+6CtjrMV2+IU+bl7c10+g+WZv1ppLtvph+7i0lBf1EoK0vPmfl8U5EVHUZhtfHMz5hLuy0oQr6u+tszuUFMU7myFlw6pRXV6GkrOKdRKNk3dOl6a7GJlLjpt7KUpY6jvXYTLEREW2izglCMmt9O9GITRPlT2zlbfJ6el7s2hPDLvy1Cjfp3k17tiWI/L6/BUwyPP2k4rsNm5YH009UoLqlL1YZQrMt0ry12nN7k/7I20LDj+YjjRkpS7vsa9fwjvji/uny5TGcerS6mY01jFPtt5+O6MWdletv0QiGZpuY2r8bk71J7bM9W80iWKWW/MclP4/lsdW+mWHIxSSskOssaZqs+t5eP5MtvzI7X6odWt6/bO3R4930/M7GGe09Py8paNPYw3Pv7GMPG3nnftDabfbp9Qj5vX8i3hxf+X9SPhp5rqWH8PKM0taijmT6fmi+rRpP9WNft9X6hFRXr7k3qHTDSuGvu0xxudquWTOOTJP09jkxK/GOJptNxp+bRGT9ySltQrZaRFtJuO9Qf3PS+l2mMO1S0eWat72zpYLdty1VLyV5Tn/AMW0zxPad/8A10Pp+dIcMnz/AIJv9SP9J7Y+nmEDMzH+8rl3i+8H9jErOLD7TCFRylePlQcn8PpLS9NmIT5OPN6TEMV3K04XIy8yzUZfEu3qjaIne2YxTfHEfKyfOY2diuNE02l6GZmVavFtS+5aTbyWVxvKxyaZTlX194/LuSUrFo/bo2pF6zWzdM2ynmOPpt04zh3e/VI0tO4c7DS2DJMfEq7IybOHlC+LlbR7uPfRrHusxFcsTWY1KhszOKu5l23OXlOXX0uPwy9yXpbW0/W8U1DZeV5+jO4idWPKFia6ZQ+hjvM6UsHEnHk7S0fC8G0Z2U7VmV0vf5E9ln/y7RXquXyTX4b3RxlXG+Gc3Cwk5WW0yjv5trRXi877SoWtN81bW9olpnA+Fc2OXB21qKjLbTZJmzRfxC/kzViu2x8hxk1kzu2ku2kVZ8SjxZYmNJfBqnAsl1WLTe0hHuj5VbXrqIXWbfXqM67PX1N517wpYaW9ph7hRg74Pq3tGKx58maZ6zDUfFtuRhc7GTT8jXwv27+pvNI3ML/DtFsUaUnPVy8mi6PeM4a2jOCY3qVqPKpxLI2QcW/iRLkrqdiasSzLx59H8C22RRbrO2ZnSmeQqpOElppluKdvMMadiw7JQl0b3HXb6FCHLzVifKbjN3WpS9F3Mwr5I6xuFmvdE8R8KbHJ6l2IvlvD5tkoeiMy2pG2FXuL1oxtv9OJQ863418K7GLLGCnh5VYnD8iESxavn3R21K3XSYTRGqsV3H0TtjY4vqXp3Gm9M1ojT6upg9Nr2EwxS8qy/qrl1Vzcdexj2Wq6mPKBkztjB6se5y7vRlvGnsJWUQi1Y339wzOpY7+TyJ5SW9ewK0iI0sbs21Tob77gmzSUdcdfMPqdvmRUpRWwRXXiGCzLsrrT9diIbRSJY45k51N6XZjTPWNoU5yuv1vpS+RtDb2VeZlWY+TqL39yWtIlmHzPkr7H3YtjiDTJVdZKP5jXRKryr7K7/XbRPjpFoIYXkz69kn04bJdN8562yG1IiWH1LNuhJxUnoRjjW2dJePbO2Pdkdo0xKPf1Rk31PaN6efDMS+K5ysT2zNo17Mz4TuKh/wCaYj2/92H90aT5R5Z+yf8ADsUPzo6nG/1oeTn2Zproi9fLZ1OREYsUzX8bax7mKumnfu3tmPSNV43aPeZ22yT9zyTbi39TGW82ra0/loqcvIn57XstHl+RlnJlm0ujgxx0hjhBW2bl6kSSZ6x4TqoKFUYr0RvEfbCra27TKVU/gZ6HgzrBMK1vdlp/KzpcP+ktGq23SXH5jXs3o8XHtLu1pH1KKqObbVx1lvZyS0v1NIlctjrN4hHhmTnV0SScZdu/sISTjjfaFJfKWJbNRl1f9xtEJd7Y5QWbT5km4yj6d9o2jxOmfZW1XWUXbql0ST9USTG4Znz7pcs2yu2Nsowm5vunH+prFdtdbhOvzrpxc4volr+FGkRuWOsR4fXE8rdZb+FvStqn2afqhesR5a3pE/dHujczxlWBmry5Nwl36WvQ2redaZx5JvXygWuPlOcYKMo+6ZtX303hgqz7N76Vv5+5LbHDMwlx8Q51HwQskl/3GsYYn5afTrPvDNHxPyVcHKFkVLXfcU9mPpRE6a2w0n3hkp8SZeXTONsY7j3TRi+KKn061nwiX8lepJp/1MRjiWy3t5O94uPPfdrT7+pp1a9YiVrxedd0qafdehrPhHkx1tHlI5y9ZHIRptqjOucE2n9ha0zO0XFpFcfhJtwcWvAxq1TFxXpvuYmNQ0pktN7eWv5PhrCo5GF9XVGM3t1r0JJy2mOsrGPLNo8rWfHY+NxmXfVHpk4pNexrHsjjJackVlz7IoqtvnKUVvZZpeYhc2//2Q=="/>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 name="AutoShape 2" descr="data:image/jpeg;base64,/9j/4AAQSkZJRgABAQEBLAEsAAD/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gAUXy4AEM8UAAPtzAAEEwsAA1yeAAAAAVhZWiAAAAAAAEwJVgBQAAAAVx/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AD7AP5BAYEEwQgBC0EOwRIBFUEYwRxBH4EjASaBKgEtgTEBNME4QTwBP4FDQUcBSsFOgVJBVgFZwV3BYYFlgWmBbUFxQXVBeUF9gYGBhYGJwY3BkgGWQZqBnsGjAadBq8GwAbRBuMG9QcHBxkHKwc9B08HYQd0B4YHmQesB78H0gflB/gICwgfCDIIRghaCG4IggiWCKoIvgjSCOcI+wkQCSUJOglPCWQJeQmPCaQJugnPCeUJ+woRCicKPQpUCmoKgQqYCq4KxQrcCvMLCwsiCzkLUQtpC4ALmAuwC8gL4Qv5DBIMKgxDDFwMdQyODKcMwAzZDPMNDQ0mDUANWg10DY4NqQ3DDd4N+A4TDi4OSQ5kDn8Omw62DtIO7g8JDyUPQQ9eD3oPlg+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UH78f6iAVIEEgbCCYIMQg8CEcIUghdSGhIc4h+yInIlUigiKvIt0jCiM4I2YjlCPCI/AkHyRNJHwkqyTaJQklOCVoJZclxyX3JicmVyaHJrcm6CcYJ0kneierJ9woDSg/KHEooijUKQYpOClrKZ0p0CoCKjUqaCqbKs8rAis2K2krnSvRLAUsOSxuLKIs1y0MLUEtdi2rLeEuFi5MLoIuty7uLyQvWi+RL8cv/jA1MGwwpDDbMRIxSjGCMbox8jIqMmMymzLUMw0zRjN/M7gz8TQrNGU0njTYNRM1TTWHNcI1/TY3NnI2rjbpNyQ3YDecN9c4FDhQOIw4yDkFOUI5fzm8Ofk6Njp0OrI67zstO2s7qjvoPCc8ZTykPOM9Ij1hPaE94D4gPmA+oD7gPyE/YT+iP+JAI0BkQKZA50EpQWpBrEHuQjBCckK1QvdDOkN9Q8BEA0RHRIpEzkUSRVVFmkXeRiJGZ0arRvBHNUd7R8BIBUhLSJFI10kdSWNJqUnwSjdKfUrESwxLU0uaS+JMKkxyTLpNAk1KTZNN3E4lTm5Ot08AT0lPk0/dUCdQcVC7UQZRUFGbUeZSMVJ8UsdTE1NfU6pT9lRCVI9U21UoVXVVwlYPVlxWqVb3V0RXklfgWC9YfVjLWRpZaVm4WgdaVlqmWvVbRVuVW+VcNVyGXNZdJ114XcleGl5sXr1fD19hX7NgBWBXYKpg/GFPYaJh9WJJYpxi8GNDY5dj62RAZJRk6WU9ZZJl52Y9ZpJm6Gc9Z5Nn6Wg/aJZo7GlDaZpp8WpIap9q92tPa6dr/2xXbK9tCG1gbbluEm5rbsRvHm94b9FwK3CGcOBxOnGVcfByS3KmcwFzXXO4dBR0cHTMdSh1hXXhdj52m3b4d1Z3s3gReG54zHkqeYl553pGeqV7BHtje8J8IXyBfOF9QX2hfgF+Yn7CfyN/hH/lgEeAqIEKgWuBzYIwgpKC9INXg7qEHYSAhOOFR4Wrhg6GcobXhzuHn4gEiGmIzokziZmJ/opkisqLMIuWi/yMY4zKjTGNmI3/jmaOzo82j56QBpBukNaRP5GokhGSepLjk02TtpQglIqU9JVflcmWNJaflwqXdZfgmEyYuJkkmZCZ/JpomtWbQpuvnByciZz3nWSd0p5Anq6fHZ+Ln/qgaaDYoUehtqImopajBqN2o+akVqTHpTilqaYapoum/adup+CoUqjEqTepqaocqo+rAqt1q+msXKzQrUStuK4trqGvFq+LsACwdbDqsWCx1rJLssKzOLOutCW0nLUTtYq2AbZ5tvC3aLfguFm40blKucK6O7q1uy67p7whvJu9Fb2Pvgq+hL7/v3q/9cBwwOzBZ8Hjwl/C28NYw9TEUcTOxUvFyMZGxsPHQce/yD3IvMk6ybnKOMq3yzbLtsw1zLXNNc21zjbOts83z7jQOdC60TzRvtI/0sHTRNPG1EnUy9VO1dHWVdbY11zX4Nhk2OjZbNnx2nba+9uA3AXcit0Q3ZbeHN6i3ynfr+A24L3hROHM4lPi2+Nj4+vkc+T85YTmDeaW5x/nqegy6LzpRunQ6lvq5etw6/vshu0R7ZzuKO6070DvzPBY8OXxcvH/8ozzGfOn9DT0wvVQ9d72bfb794r4Gfio+Tj5x/pX+uf7d/wH/Jj9Kf26/kv+3P9t////2wBDAAUDBAQEAwUEBAQFBQUGBwwIBwcHBw8LCwkMEQ8SEhEPERETFhwXExQaFRERGCEYGh0dHx8fExciJCIeJBweHx7/wAALCAHCAP0BAREA/8QAHQABAAIDAQEBAQAAAAAAAAAAAAcIBAUGAgMBCf/EAEsQAAEDBAECBAQCBwUGAwUJAAECAwQABQYRBxIhCBMxQRQiUWEycRUjQlKBkaEWM2KCsSRDcpLB0QkX8DRTc4PhGCUmNZOio7Lx/9oACAEBAAA/ALl0pSlKUpSlcNxhyXZs7vGWWaG0uLccYvD9tlx3FhRWlC1IQ8nQ/CsoV29QUnfsT3NKUqBPE/fr1ZeUOFm7fMeYgysnDctKF9KVlSmmh1fX5HXh9O5qe6UpUZ33lZpjnSycVWOzu3ea8wuXepLTny2tjyyUFYAPcko31FOgtGuorGpMpSlKUpSlKUpSlKUpSq1eIi0TeKeULX4gsZjKchFSLflsNre346ylIeA2BvshPqB1oZOjtZqxdouEK72mHdbbIRJhTWESIzyPwuNrSFJUPsQQayqUquH/AIgLjkDjHGL/ABkH4m2ZRGeQ4P2AGnj/AP2SirH0pXNcpZjb8A4/vOX3NPWxbY5cS0CQXnCQltsEA66lqSneiBvZ7CuD8LOD3CwYfJzLKgp3Msve/Sd1dcSUraSvammOkgdASlWynQ0pRT6JTqYaUpSlKUpSlKUpSlKUrFvFug3i0zLTc4yJUGawuPJZX+FxtaSlST9iCRVe+AbpN4n5KncBZPJcct7ilzsOnOjZfjqKlqYUoADqBCz3A+ZLg3otg2OpSoS8ccNmV4asjecR1LiOw3mu3or4lpBP/KtVSVxddHb3xni15f350+zRJTm/XqcZQo/1NdHSq780uNcpeITE+H2yH7LYv/xBkyPlUlXSB5LKge+j1pCgPVMgH1T2sRSlKUpSlKUpSlKUpSlKVFniV4ze5Fwht6yOKiZbYnf0hYJbawhaH0kHy+s66QvpT32NKShR7J0dnwByIjkrjqLen2REvMZaoV5h9CkGNLb7LT0q7gHsoDZ0FaJ2DUgUqP8AxIW5m6cCZxGf10oskmSNj9plBdT/AFQK1nhKurl58OeGS3SSpuCqKNn2YdWyP6NipTrU5jkNtxPFbpkt4d8qBbYq5LxBHUQkb6U7IBUo6AG+5IHvUL+DCyXKXjN+5VyQKN8ze4LlnqKtNxUKUG0pCu6U7KyO5BQGtelT9SlKUpSlKUpSlYd6utrslseul5uUO2wGAC9JlvJaab2QB1KUQBskDv7kVwFh574dvd0VbIGf2gSUnpHxJXHQo71pK3UpSo/TRO6kulKUpSo+tfG6LDzHNzvG5rVviXyKW8gtpZJRLfT3ZkN6IDbg2vqJ6goKV26lFVSDSsa6wId1tcu13BhMiHMYWxIaVvTja0lKknXsQSK0/HGH2bAcKtuI2BL4t1vQpLRfc63FFa1LUpR7dypSj2AHfsAO1dDXJ8u4Lb+ScCnYfdJkyHEmrZU47FUAsBt1LmhvYO+nXcEDe9bArpLZBh2u2xbbb4zcWHEZQxHZbTpDTaEhKUgewAAA/KsilKVy3I/IWIce2tufll5Zgh8lMVgAuPyVDQKWmk7UsgqSCQNDqGyAajuV4jbLbo6Z19405SsdqC0B65XDHfLjMJUoALWoOE9OyPQEn2BPapdxu92jJLFEvlhuEe422Y35keQwrqQsb0fyIIIIPcEEHRBrYUpSleJLzMaO5IkOtsstIK3HHFBKUJA2SSewAHvUM3TxR8Lwpz0NrJZFwcZUUrMO3vuI2FaOldICh/iBIII0TRnxS8IqTuRlkiIr2Q9aZeyPr8rZrj7PbL14jOSouT5HaZ9v4osRC7VbLg2WjeJXT/frb/abAV+Ikp0AlIPU9qcck48wXI7ELHecSs0u3pbLbbJiIT5I6en9WpICmyB2BQQR7EVquIcQv2BRJeLSL45e8ZjBBsTso7lxG/mCorivRaEaQW1eoClJ0AlArvaUpSlKUpSlKUpSla1ywWNzI28kctEFy8tR/hm56mEl9traj0JWRtKdrVsD133rPkMsyY7keQ028y6gocbcSFJWkjRBB7EEe1VXx7Kbf4Z+Xb7heTNz4fHWQOG54/NSyp5qE5oec1pIKikHSdDqUnpaJTpwqqYsH534mzW/N2LHMyjSbk6NtMPRn4xdP7qC6hIUr/CCT69uxqSaUpVafHfll7ax7HuMsaQsz8vl+S6UL6VKbSttKWR2/wB444nZB9EEEEKqecDxOx4RisHGsdhNxIENsISEpAU4rQBcWQB1LVrZV7mt7SuWzrkXBsGCP7WZTa7S44kLQw88POWnZHUlsbWU7BGwNdqz8OyzGsxtIu2LXyDd4XV0KdiuhfQrQPSoeqVaIPSoA9xW6pSlKUr5yn2IsZ2VKebYYZQXHXXFBKEJA2VEnsAB3JNUW5n8SuVzuWm7lx5enYmPWVXkxWVpBYuat/rXHkeqkK/CnvtKR1J6FKOrReHvlu18t4m9cGIwt92gOJZuUDzAvylKBKFpPqULAOiQDtKh7bMl1h3y6QLJZpt5uslMWBBjrkyXlAkNtoSVKVodzoA9h3qvPCHims+YZfOsGXRouOplSVqsMtauht1nZ6GXypRCH+nRCgehZJSOlQSF2SpSlK8OvNM9Hmuob61BCOpQHUo+gH1P2r3WNc7fAukNcK5wY06KvRUzIaS4hWvTaVAg1Wzxu8f4pa+J/wC21hssOyX+yz4zsebbY6Y7hClpRpRQBsAlKkk90lI0Rsg2Lxe6tX3GbXe2Cks3CGzKbKfTpcQFjX8DWxpWvyO9WnHbHLvd8nsW+2w2y5IkPK6UoT/1JJAAHckgDZNVn4ydm+IDxCs8ov25yJhGIIMeytyEfNLk9yHCO46gVBZ0fl6GR3PUatRUBZB4k0DN7hYMI42ynN4Vpf8AhrlcbSwtaGnQSClCUoV1jYI6lFAJSenY0o/kjnPN8pdbsvG/DuVIur56FTckiGHChn3UsgnqAAPy9SSfYE/KelwXgjELYiXdc1hxM6ym5rDtyut6iokdawNBLTawUtISOwCRvQA3oJA7jEcIxHEJdxk4vj8CzKuRbMpEJrym1lsEJIbT8idAn8IG97OzXQ0pSlK+M+XFgQZE6dJZixIzSnn33nAhtpCRtS1KPZKQASSewAqhHic5/m8kzHcaxV6RCw1lelL7tu3VQ/bWPVLPuls9z2Usb0lHCcMcUZXyre0wrAwYtqZdCJ93ebJjxRoFQHp5jmiNNg+pHUUjah/QbiXjTFOMMeXZ8XiOpDyw5KlyHPMkSlgaCnFaHoPRIASNnQGzvsq4/mfB0cj8Z3nDF3Fdt/SKGwmSlvr8tTbqHE7TsbBKACNjsTX89+XeIc44xdH9qrW29bHFBLd0hFTsRajr5VKICm1bOtLA3o62Buuj4g8RPIXHsaPbRJayWwNBKEQbi4orZbT26GXxtSBoAAKC0pA7AVYzEPF5xrc0Nt5FCveNP+X1PLdjfEx0q/dStnqWr8yhNTlh+TWLL8di5DjdyZuVslpKmX29gHR0QQQCkg9iCAQfUVt6VCF28NWIZVkMrI+Qr3kGWXWSko29K8iPHT1EpSy23ooSnfZJUob2fUmuWwzOJPAWcv8AF/JV3nP4g+kPYnkE1KnChnsDFdWnY0jaU70On1IShaAmXG+ZuJVvpZTyRioUr0Krm0E+m+6idD+dbTlHDrbyLx3d8RuD6m4l0jhKX2jstrSoLbcGiOrpWlKtb0da9DVesXf8TnDFqbsL2I2/kLFrWkJjvQ5G5QY0Allrv5uk+mi0vXoCUgalfhLnnCeUf/u6G85Z8ib7PWeeQl4qCdqLR9HUjSvTSgEkqSkaqVqg27eH17M8gNx5W5FvuYQGn/NiWhpsW+G2NKACkNqPUoBWutJQo+5NTPZ7ZbrNbI9rtMGNAgxkdDEeO2G220/RKR2FRx4huRXMSxwY5jRM3OshHwdigMLSHQ45tPxB32ShHdXUr5SU6JA6iOk4cweBx1xvZ8Sgoa6ocdPxTzYI+IkKG3Xe/f5lb1v0Gh6AV11KiPmrxAYVxnPFiWmVfsmc6Q3aLcApxKljaA6r0R1fLpPzL0pJCSDuuZw/xPWpd7i2bkzCr5xzKnKAhvXRCzGcBIG1OKbbKBsj5inoA7qUkVYFJCkhSSCCNgj3r9pSlVKzfi3xL8rS59qzLJ8ftGOszFJaiMKKWZaEq2hwNthSlo2EkJeXsEA633rbYL4OcWt8sSc0yWfkaEnYhxmvgWCCkgpWUqU4obOwUqR6d91ZOyWq2WS1R7VZrfFt0COnpZjRmktttje9BKew7kn8zWZSleXmm3mVsvNocacSUrQsbSoHsQQfUVFuQ+Hbha+TRMm4BbWXQNaguOwkf8jC0J399Vr0+GDgxLiXDgwUofvXWYofyL2jUoYrj1kxaxR7Hjtsj222xgQ1HYTpKdnZP1JJJJJ7k1tKUrXZFYbJkdtNtyCz2+7QioLMebGQ831D0V0qBGxvsa4C4eHzhqbbpEFeA2lpD6ipTjCVNuoJ/dWk9SR9gdfauK8CV8mvcaXnC7vN8644peXoPkKTpxmOe6ArffXmB8DfoE69AKsLUdZtwzguV57Zc5mW9cS/2qcxMEuGoNqlFkgtpeGiFgEJ766tJCerXapFpSuNxPi3j/FcmnZNYsYhxbzPdW6/NUpbrvUskrKSsno6tnYToGuyqMcn8QHDeOSvhbln1rU7sgiEHJgSR6glhKwD9jUbZbzvkXJbjuH+H6xXOfKec8iXksmOWIkFBG+tJUNhRHX3WEkdPypWSNSZwjw5jPGdsTIbZRdMnkpKrlfZIK5ElxR6l6UokoQT7D10CrqPeuq5EwzHs+xSXjWTQUS4MhJ0dDzGF6IS62og9K07Oj+YOwSDAXBuS5Lw9yW3wRyHMTNtUvasTvS19IcQeyI56j23rpCN7Qv5B1pWgiz1KUpWgzDNcRw9hL2U5LarMlaSptMuUhtbgHr0JJ6lfwBrg4HiU4QnXBMFnPYiHVHpCn4khlv+Li2wgD7k1JtjvFovtuRcbHdIN0hLJCJEOQh5pRHrpSSQazqVrsgv9ix6EJt/vVttEUnpD06UhhBP06lkDdc+xypxg+8hlnkfD3HFqCUIRe4xKifQAdfc12CSFJCkkEEbBHvX7UY8vc4YTxxKatE16TeMjkKSiPZbWgPSlrVroChvSN9SdAnqO/lSquHjZD4pM3ZXLsmJ4ngNvcSlccXt5x6WR7ghIOj9ltIIrCe5l5Z4tvMZjm7DoD2NvuBhORWAKWhtX77iCTsElPYhtWgopCyNVYmz3KBeLVFutrmMzIMtpLsd9lQUhxChsKBHtWVUBZXxRmGLc4scn8Tuwei8yUM5LZpSg0y6hawHJCSPf1cP7QUCR19RRU+0pSlKrZz/ADL1ylzZaeB7FdX4FkZiC55XJhvdLvkn0YII/dU3ofMCX0Ep0ipVxfhfirHLexDtuA4+oM90vyoSJL5O97LrgUs9/v29tV3cdlmOyhiO0hppA0lCEhKUj6AD0r3Soo8UnHC+ROMZCbU0U5NZlfpCyPtfK8l5HctpUO46wNDuB1BtR/CK2vh35EZ5P4ptWTFTYuASYtzbR2DcpsAL7ewUClYHslaakKleXFobbU44tKEJBUpSjoAD1JNV0yflfNeVcsmYJwR5DNvikIuuZPp3HY91JYBBCiddIVolRJKQlIDtbvBvDDx5aJIvGW/G51kLjgekXC8vKWlxzWifK6ilST66cLh+9d3ceIOK58BUGRx1ioYUkp/U2plpSQfXpUhIUk/cEGoxv3hYx2DNN54ryi/4DeEJSEKiy3HmFAeoUFK8w9XbfzlP+E+lY2LczZxxzlcLCPEFAix0TOpNvyyGNQ5B32DvSkJT32CoBBSCgqQEkuV8X+TuSebbrKs/CbCcexWLIMedl1wa+Z302IzahvfT1HWur5kdRZJG9vj/AIVOPepc/O519zq9PpT8RNuVwdb6lj9pIbUFgfZa1/nW5k+F/g19oo/sOlskHSm7lLSR9/73/WuFn8R8ncKsu3zhTKZt+srALsnE7t+t81P7ZZKdAq79WkhCz062skJPuZ4l5OcWaz4nxhZZEbkS/OriLYuKP1NmKBt15SinTvSAopAT+yStOwG1yZwlwvjfGrT1yK3L5lc4ly5X2d88h5xRJX0lRJQlSiSdElXbqKtDUn1h3y12692eXZ7tDamQJjSmZDDo2lxChog1W3guRP4Y51uXB13uLj+NXdtVyxR2QoFSCSSWdj02EuA7IBW1sJBd72epSlKUqEOWvEfiOLyHMdxBDmaZg6osxrba0l5CXfo4tG9kd9oR1K2NEJ3se/DFxlf8YN8z7kB8Sc4yh3zZm1JUIbO9hlJHod62ASkBDaQPk2ZspSlKrPMA4C8R6rkrUfj3kN0JkuKHSzbbkCSCpR2EpUVKPqkdLiu2masxSqweLjKsjyvOrBwBhUoR5V9CXbxISRtLJ6j5ZPVsJCEOOrTrakhAB0pSTPvG+F2Dj/DoOLY3GLMGIjXUsguPLP4nXFADqWo9ydAewAAAHjkHPcP4/tSLnmF/i2mO4rpaDnUtx0ggEIbQCteuob6Qdb2dVF8PxXcPPXAxn7ld4bA3/tb9rd8k/T8IKu/3T+eqmix3a13y1MXWy3GJcoEgEsyYryXWnACQdKSSDogj8wRWs5Cw+xZ3iU3Gcii+fBlo11J0HGV/suNqIPStJ7g6/MEEgxP4NJsq14rkfF10UhVywm9PxFLQ2Uh5h1xbjbvf95XnEf4emp4rnoWc4TNvpsMLMMek3cLU2YDVyZXI6k/iT5YV1bGjsa7aroarH4msYa4z5Cx7xCY1BWDBnoYyOKygdLzDoLanwOwCyFFsknRUpo6BCibMRX2JUVqVGdQ8w8gONuIVtK0kbBB9wRX0pUUeJnix7krD4z9jlOQMtsL3xtjmNu+WUujRLfV+z1dKSFDRSpCDvQIOm8O3OkXNFDDM0bNiz+CC1KhSW/J+LUj8Smwf29d1N+o7kApBInClKUqtXNd3yrlXmpXBOJ3aTY7LBgiTlNwZADi21pSfJT3G0lLjaSAfmLiuoFKDuYuLOL8J40tQg4nZWYzqmwiRNcHXKk6A2XHD3OyN9I0kEnSRXZ0pSlK5nlDCLJyJhFxxO/s9cWYj5HE/jjujuh1B9lJOj9CNg7BIMScB8jXvGskPCPLDvkZLbwEWW5Odm7vE7hshZ7KXoEA+qukpV+sSrdgarfx5AYkePbkq4PFKnYlkiIZSpIPT1sRNqG/QgJI7eyz9ashX83PFRk8nKue8mdeeWuPapH6KiNK1plDI0sDsPxOFxXffrregK5N/BMzj8ftcgPY5LbxZ1wNouJWjp2VlAUUdXWlBV2CykJJIG+43InhE5LuuDcoWzHTJdcx3I5qIcmHrqS3Jc0hp9A2OhXV0JWfRSfUEpSR/Quq78Zy343jk5TtTaeiLLs8KUpI7ArbZjJB1/wDNX3+5+tR341OZ7y5kc7i7GpTsC3RmkIvUlpWnJSnEBfw6VA9mwlSQv0KiVJPyg9VY5eOXWJYYl9mY3cYtmmueVFuLsJSI769EhKHCNEkJVrR79Ktehq6Xgl5eu2Ywrhg2VTnJ94tTCZUOa8sqekxSoIUHDrutCikdRO1BY2NpJMmeKSDHuPh7zaPKR1Nota3wP8bRDiD/AAUhJrP8PUlUvgrBnlgAiww2/Xe+llKd/wAdV3dKVF3N/BuF8qMJlXFly2X9hBEW8QgEvIOvlDg9HUAgHR7jv0qTsmonl5lzj4f1tjP2RyHgiHENm9sEiZFQpfSPMJ79XvpzqClKSkOg9qsbgmWWHN8XiZJjc5My3SkkoWBpSFDspCknulQPYg1vKUquGJT0YN418us16bDDObwY8q0SlHs4tpGi327DZDw7kd0J/eFWPpSoQ5G8RFqs2WvYXgmLXXkHJYxHxcW178mOAQFhbqUr+ZJKQdJKUkkKUlQIr5L8QM/Gg05ynxVlOHQ3XEp/SLXTcIbIUdAuuthJSf8ACEqV9BUyY5e7Rkdji3uxXGPcbbLR1sSWFhSFjZB7/UEEEHuCCDoithSou8TOE4JmHGst3OLlHsSLYlT8K+K0HIDp0AU+hWFEJSWh+P5QNLCFJgvgblfxCZfiIxrG7Hbr87Gc+Hby+6eaiO20naf1hIBfcG0EEAr13WhRJNbLjqxZpxt4v7ZIz+8s5BPzmxvMKurTKWGvPaS2tTYSABtAjtpBAGw4jsDsC2dfzS8S2LXHEec8pjz21Bu63B27QntfK80+or+X69KipB+6fyNY87l3N53DrPFUmVCXYGihPmfDn4pbKF9aGSsq10BQT6JCtJA3rYOd4YsQuWY83423Cbc+Fs85q6z5ASChltlQWlKt+61pSgAd+5OtA1/SeoC4fYj3fxb8v5JGdS8zBYt9rSsDt1+SnzUg69UrYII366qtHjDw64YtzZeZ0phwWrIXPjoMk76XFKSkOt9WtdSVg/LvfSpB96wsr5tyXIuFLLxdJtdtjw7ciOy7MaKi5Iaj9IZT0Hsg/IkqUCeojsEjYqSP/D4xy6yOQL7mKWCmzR7Wq2+eQQHJDjrTnSk60rpS3tXft1o+tTx4zL0myeHLKFh9Db81tqEykq0XC46gLSPqfL8w6+gNd7xZZ5OP8ZYtYpiAiVbrNEivpHs42ylKv6g1x/iD5uxziG1xvi2Rdb3MIMW1tvhpZa6tKdWsg9CBogEg9ShoeiintePsvsed4jAyjHpBegTW+pIWAHGlDsptY2dLSdgjZ9OxI0a39K+UyNGmw3ocyO1JjPtqaeZdQFocQoaUlST2IIJBB9arZ4aIX9gvEbyhxZafPVjjKWLrEQVqLcRS0tq8sbJ7lLyU7OyQwnZ7VZilKifxO8YSOR8IZfsLzsTLrC98fYZTTwaWHholvr/Z6ulOiCnS0tknQIPrw58uRuSsbXCurX6LzK07j3q1OjodQ4g9KnUoICgkq9QRtCiUnegVSXd7nbbPbXrnd7hEt8FhPU9JlPJaabG9bUpRAA2QO596gG95fm3PEtzHuKX5WN4OjqRc8ufZU25M79Pkw0nStdjtXY9tEo0A5L/F/H2K8b4wxj+K21EZhCR5z6gC/KWPVx1eh1qJJ+gG9JCUgAdJPiRZ8GRBnRmZUSS0pl9h5sLbdQoaUhST2UkgkEHsQaruu1SfDTkT14tKJMzie7ykm5RtqddsL6yEh9PqVsn5Un1V2SO5A6rEW+ZEuECPPgSWZUSS0l5h9lYW262oApUlQ7FJBBBHqDUecx8x43xz5Fr8mTfsqnAi3WC3AuSX1HsnqAB8tJOhsgk9+lKukgcVYeHMm5EvcbMefJ7cxxgpXb8TgukW6EACf1uifNc2e+iQenRUtOkpniBEiW+CxBgRWIkSO2lphhlsIbaQkaSlKR2SAAAAOwqJPFXgl3yrCoGR4kg/2vxKam62gob61uFJBcaSPQlXSlQGj1KbSn3NdLwdyjj/ACthbF9s7qGZiEpRcbeXAp2G8QdpP1SdEpXodQHsQQN1n2DYlntnFpy6xRbtFSrqbDoKXGlbB224khaCdAEpI2Ox7VCi/BzxgqaZAveYobK+ryBcGugD93ZZ6tf5t/epq4+wbE8Bsn6HxGyRrXEKitzo2px1RJPU44olaz3IBUToaA0ABXKeInlu2cU4auX1MSb/ADUqbtMBZ35jmv7xYBB8pHYqPbfZIIJFRD4a+WOKePeMWUZXn8ZzJ77KevF5V5T8hXnvH8KlJbOlBCUdQP7fXrYNSzK5T4HzizuW+65fhtxt6yFLjXZ5ptBPqD0P67jfrrYrRWfw7+Hy8uC62fH4dwik9XTEvMh2OVb3vSXSPtr8OvapmtNtt1otzNttMCLb4LCelmNFZS002N70lKQAB+VV05Im/wDnT4i7Fxxah8TiuFSxdckfCQtlyUgkIjnY0SDtBG9nre7fq677xCczW3jC2x7Zb4pveZ3bTdnszKVLW4pSuhLjiU/N0dXYAfM4oFKfRSk81whwUtiVNz7mAR8nzi9oV8U1LSh+PBaWnpLKU90KV0npJA6QPkR8oKl8xLxnIvDJlEzKcRZn37iy4O+ZeLOlXmP2k9v17RJ2oJHbZPdICXCSlLgsdiWSWLLbBFv2N3SNc7bKQFNPsK2PTfSoeqVDeilQCknsQD2ra1H/ADRyrYeNbKlUkLueQTdNWiyRfnlTnlHpQkJGyEdXYq19gFKISdX4dMAvGJ2S65FmKmnc0yqYbjeVNrKksb35cZJ2RpsKV6bAKiAVJCTUqUpSo15P4RwPP7si+z4s205C2UlF5s8j4aYOkADatFKjoBIKkkgAAECuaY8M2Dyr9Hu+W5BmebLjj9UzkN3MhtJ2CD8qUqPp+EnpPuDU0wosaDCYhQo7MaLHbS0yyygIQ2hI0lKUjsAAAAB2Ar7Ur4z4kWfBkQZ0ZmVEktKZfYebC23UKGlIUk9lJIJBB7EGqZ3a7ck8S8nXbg7iC4RrvFuhbm2hh0/EO4+HSpTje17CRrSz5nUAlSV66lq6p84E4XtPGsWRdrjLXkGZXIly53uVtbqlHuUNlW1JRvuST1LPdR0EpTK1KVDPJHBTFwyt3PuN8gkYNmiipT0qMjrjTidEpfaPY9SkpJOiCdlSVnRGuj8m8y4WluJyNxJLv7CFKQq84i4JQdAA0r4U/On32pRQPokV8V+LTiyMVNXWLlFolJB6o021lLqT+6QFEb/jWHJ8QOW5qlNv4Z4sv9zff6kpu16ZEaCwQR82wrSwUhXYrQd60FelZWK+Gex3Cc5k/L92l53lMwJXJU48tmIyoaPQ0hBSVJSdpG9JI1ptPpUmx+KOL44SGeOMQRpPSD+hY+9fc9GzWNcuG+J7hGXHkccYqlC/VTFraZX/AM6EhQ/ga4e9eFDhecz0wbHcbK/vYkQbm8Vj8vNUtI/lWovXh0zGNGMfDOe87tsVLXQiLPluSE/YBTa2+gb9wkmuBxGBzX4bcPvdtjceWXJLZJS4+m8Whxxx1h8o+VbyCPMWy2EklPQkDZ+fv36DwTWvD8lmXHku8ZU3lXJMxS1TBKHS7bEEBOm0K9dpKU+akdISQ2jpAWFWor8WlK0lC0hSVDRBGwRUB5P4epVlv0rKeEswk4FdZBLki3pT5ltkr7lILR2EAFStDpWlOx0oTqsSJiHixmrjwrpynh9tid0yJkCAHpBSRrYQuOhJP5FH512vEvB+MYJdlZPNmT8pzB4fr79d3S6/soCCGwSegaBG9qXpRSVFPapTpSlKUpSlRd4h+UTx5j0S32SIbpmN+d+CsVvRolTqtDzVg/sJJHb9pRSOwJUnx4eOI4/Gljkz7rKF3zG9LMm93VfzKW4o9Sm0E9+gKJJJ7rVtR12SmVKUpSlKUpSlKVCXOfCWMXdUnkDHrw3gOX29tclF9jvCMwpXcqVJ1oaUFLCnBpWlfN1gdBhTG/GLldvsSLfesVtV/uTJLf6VYmqityEp0OsteUe6tFWx0j5hpKfStta/GjNS+hN145aW0pQ63Il20pCfchK2tKP26hU6cR87cecmSRb7JcH4N3PURa7k2GZK0jZ6kAFSXOySdIUogDZAqTqUpSlKUpStDyDltmwXDbnld/dW3b7cz5jgbAK3DsBKEAkAqUohIBIGyNkDvUMeGXGL3mGRzefM/aX+lrwgtY7CeTsWy3nfSW9611gkAgDaSpWz5yqsLSlKUpSlKUpSlUq8ePJUu5ZSji+2vuNW22oak3dKVECS+sBbTahruhCCletkFSxsbQDVY6lDgThTIeW5Fxeg3CLaLVb1JbemvtKdK3VJ6ghCARvQ0SSoa6h61pOWeOsr4lzSPbLtISiQAJtrulvcWgLCF/KtCuym3EEJ2N7SSCCQQTevwv8AI8jkziiJeLkQbzCeVb7opKAlK32wk+YAABpaFIV2AAKlADQqUaUpSlKUpVV+UC7z74jYfGEZSl4ThrnxmQOoKuiRJHylnqSex7lofhUP9oI30irSsNNR2G2GGkNNNpCEIQkJSlIGgAB6AD2r3SlKUpSlKUpShr+XHMj7sjmfO3H3VOrGST0bUdkJS+pKU/kEpAH2FcrUl8DczZHxHcpht8Ji72ieUrl2595TW1pSQlbawD0K1oHaSCAO2wCNdzdyhfOV8wRfbrFZt8aMx8PBgMuqcSwgq6lEqIHUtR1tQA7JSNdqsD/4cyZfwmeKWHPgzIghrf4fM8t3r199Fvf8KttSlKUpSlcvyzljODca5Blrpa3bYLjrKXSQlx7XS0g67/M4UJ/jUaeCbDl47w2xkNxDrl7yp5V0mvv93VoUT5IKvVQKP1nf3dV9anOlKV+LUlCepagkD3J1WG9c47fZHU4fsO1Ybl2eP922hI+/c18FT5av98R+QArwZUk/79z/AJjQS5I9H3P4qr6IuMtP+86h9wKyWrur/etA/dJ1WdHmx3+yV6V+6rsayKUr+fnjP4/lYfy5LyJiKE2PJlmUw6gfKiV0jz21dyepR/WAkAHrIG+lWoRpXlakoQVqOkgbJr+inhAwiVg/CVuZuUdyPc7u6u6zGVk7aU6EhCCCAUkNIbBSfRXUKl+lKUpUeYJypbM6z68WDE4Dtxs1lbKJ1+DqUxjJKgEsMj1d7BZKxpI6R6hSSZDpVffH/eHLZ4fH4SACm7XSLDXv2CSp/wD1YFTji9pj2DGbXYog1Ht0NmI1/wADaAgf0FbGlCQBskAD3Na2XdEp2mOAo/vH0rVvPOvK6nVlR+9eKUpSlKVlxJ7zBCVHzEfQ+35VuY0hqQjqbV+YPqK+taHP8PsGdYtLxrJYKZcCSBsb6VtrH4VoV6pUD6H+B2CRVDecfD3mfGzkq6QWncixZsqWmfHb2/FbCeo/ENDukJ0rbidp0kE9BV01D0dK5MhiPFbckPyHEtsNMoK1urUQEpSkd1EkgAD61ajwzeGi5SLrDzHk63fCQo/RIgWN0/rX3PxJXJT+yhPY+Ue5V2WAElK7k0pSlKiPxVZNerPx2xjmKKWMmy2c1ZLaW1hKmvN35jm/UAIBT1D8JWlWxquu4fwGz8aYDb8TsyULRHT1yZPlhC5b6tdby/XuSAACTpISnekisPMuTbPYM8sWBxocy75JeHEKTEigaixurTkh1R7JQlKVkAbKinWhvdd1UE+OrG3sh8PlxkR0OOO2WWxcghCeoqSkltZ+wSh1aifok1K/G99/tPx9j2R7HVc7ZHlrAIPSpbaVKT29wSQfuK39eHnUMtlxxWkitFNmuSTr8Le+yf8AvWNSlfRLDik9XT0p+qjof1r0lhJ7eaCfohJNexF2PSSfyY/+teVR0j1cUn/jbI/71ymcZ3iGGLbZv+QQY8p5HWzES4FSHE99ENj5tEpI6iANjW65uwc1YRdZ4huvzLWpRAQuc0ENqO/3kqUE/mrQ+9SRWgzPL7BiMAyr1OQ0opJajo+Z54j2Sn3+mzoDY2RUewMt5YzN74nD7XFxy1E7Zmzk9SnBr/ECFA/4UED06qSMz5+wC5Nv3zGmuRsfeWA6uysanxVE9gEIQOtIAJ/u/cArHvlz/EZeZSEoxPgzke6yepKVomW8xW0En3WkO6/iB/CuL5a5D8UdswO8ZbJx3HsHs9vUysdC25c1SHHEtgDanEHRWNkoQQPT0qV/D3wpj/G1uN4kSGsgyu4bemXpxIUfn2Shjf4EHqJJ9Vkkk66UplylKUpSoR8VMC+2v+yPKtggrujuET3JMy3pT3ehvJSl5QI2QUpSO+iAFKUeydGSeNM5xvkXEY2T4tOEqE8ShaVDpdjugDqacT+ysbHb0IIUCUkEwfkF1jcReLW7Zhl8JDeOZvCjRIl8CCUwHmm20KZdV+ylRaCifp0H0SvpsqCFAEEEHuCK1+S2mNf8cudimjcW4w3Yjw/wOIKFf0JqDfADfZN48P7UKQO1nukiC0reypBCH+/5F8j8gKsC4tLaCtR0kDZrn50pcl3Z7IH4U1j0r200VjqJ6U/U/wCg+prYxYCzogeUP3lDaz/D0FZrcOOg9RR5iv3lnqNZAAA0BoUqv/PPO8u23scacTQxkOezlmKFMhLjVuX+0Vb+VTiRskK+RGipzskpOfw54d7DjL5yjPH05nmsopdlXCcS80y52P6pK/UggAOKHV8o0EAlNShlmH2bJbSu2XWKiTGV3Sh0dXlq/eQfVJ+4NRWeFrxblJjWzknI7dbkHTMdLiulI+gUlaQP+UVylzwCDhPJmIzrlIl3qPcZa2JTk5sOf7SpOmjv32pQPfeugnf0nevbDq2XQ4g6IroozyH2UuI9D6j6Gow8Qua8eQONcqx/JcptMeTKtb8cQhIQ5LK1oKUdDIJUVdRSQdaBGyQBuvHhKygZVwDjEha0GVb4/wCjJKEq2ULjny09X3LYbX/nqVqUpSlKVAPh/skLFvERzFjmPMJi2JldskpiNjTUd55lbikoT6JSSpWgBoAJHbpFdR4tLtjNo4DyZWTssyGpcVUWCy4ElS5i0kMlAJHzJUPM2O4ShRG9V0XBdpu1i4bxG0XwufpGJaI7b6HE9KmSEDTRH1QNI/y1jeIPMGcF4cyXIVv+TJbhLYhEa6jJdHltaGxvSlBR1+ylR9q5nwbYY/hfAtmYnMKYn3VS7pJbUe6S7ry9j2PlJa2D3B2Kky9Sepfw6D8qe6vzrW0r7xWC4QSCQTpKR6qP/r3rdRoqW9LXpTgGhodk/YVwXPPLFm4oxdqfNjuXG7T1lm1Wxk6clujW/Y6SOpOzo/iAAJIFRZYuJuXOVGTe+Y8/u+PQZbavLxqwOCOGkE7SHT8ydj6KDitEArBBA2T3hK4kjtfqJ+TQJPYiUzcwHd/Xugjf8KxMh8Psh+1qtlj5y5KiRFNltUeZcFSmVJPqnoSWhr7V78FmGWLCsYvciRHS5kouTsGbLLWlNtthBDKO56Ub2o+6leu+lOrENS47p0h1JP0PY19q/FAKSUqAIPqDUU+JqJbY/E1znyp8SEqB0zIa5D4bIdbPV0tEnutSetKU+5UK0Vp5nxe7WiBJszFzvs2THQ65EtcNbqmVFIKkknQ7HYOidEGvr+mOVb5/+V4xasdjqQdPXWSXXD37EIR3Sdeykn86+U7iq55ZDct2ccj5LJiyQkOMWpxMFo6/ZUkBSVpPp3A+vrW8xrw5cL2FxD0bBYMt1IAKrg45LCte5Q6pSN/kkVynhzSzhXOfKfFbaW2IfxjeQWmO0x0NoZeSnzUp1oBKOthAAGvlP0qwdKUpSlRl4juR5XHWCtO2SGq4ZNeZaLZZIiUhRXJc9FFO9qCfoAdqKE9urY+3h/43d46xF9F3uP6Wye8SVXC+XAj++kL9UpJ7lCe4BPqSpWk9XSI+8XoTasv4szO/Q5UrDrFeluXgsklLDiy18O6tCdlSUqQo+h/d9VgGfLJdbbe7TGu1nnR58CUjzGJEdwLbcT9QRVc/GAyrLOU+I+NlqL1vuN3VMuUXeg40hTaerfqNNmSP41ZSU6GY63T+yO351zSiVKKlHZJ2TSvbLfmOa9AO5P0Fb6GwGkBRGlEa1+6PpXm8XGFaLRMu1ykJjQYTC5El5W9NtoSVKUdewAJqt/Adtc5a5KufiBy2GpFtjuGDiEN4EeSy2VAvFPcKVsqAO1AOKdIA6UEWAmXJ1wlLO20fX3NYBJJ2Ts0qOsTQLJzPlFnCAhm7xGbswEq7Aglt06/eUsk/wrqMjy/GMdCv0ze4cRaQCWi51O6PuG07Uf4Cudicvzrg4GcJxC8ZC31lHxDw+Gjdh6hxW/5K6awHsb8QGcvPC6cjWTCLU42AItit5elkFXcLccVttQH7bbhH2FbSweG7jOHcDdshj3TM7uokqn5FOXKWrYI0U9kKHc66kkg997rTeFu3OY3aMz42lSFuOYpkTzcdtwDzBBfSHY7x17r24r8vyqVHEFCyhXqK/K39sf8APipJO1J+VVQRzWp3D/E/xdnbYkmJeQ5jNwDYAR+sVtgKP/xHSv8AJmrA0pSlKVXfxpwLpbk4FydBgKuUTDL2mXPio7KLKltK69+wBaCd6OisHWgamfjzNcaz7GGMixa5tT4Lvyq6TpbLmgS24n1QsAjYPsQRsEE7q4Q4lwgvwJ8ViXEktqafYfbC23UKGlJUk9lAgkEHsarjx1ZJPCHiTj8e2d2Y/g2bxpEy2xnnSoW+WygrcSkkkqAQnW/xELa6iooJOTzx5Nq8WnDN7mLSmPKMqCjrHbzCOlP8Sp9AH31U8353TbbQPqeo1qaVtbRH7Bah/i/7f9/5VtKhzxkGc9wXcbRAUW13WXGiOOhRHlN+YFrPb12G+nXuFarrcftcGwY5bMetTXk262RkRozfbfSlIHUrXqo62T7kk1m1oMhzLFcf8xN3v0GM63rqZ8zrdG/T9Wnav6Vzac/vl/bIwTCrnc0EHpnTQI0UjegpJJ24PsNGuKzTGs1VlNjume3xEaHcJn6LSLKstLYDyVdKOpSRtJUNK6ursKkjHOM8IsISqJYYz7yQP10seevY/aHVsJP/AAgV2Fe2XVsuBxtWlCt/Ckpks9YGlDsofQ1Ed0UnDvFZbJgKWbfntlXDeSgaC7hCPW244T9WFltI9yKku6xuj5kjsBsfl9P4f6H7VqJsqNCiuS5klmNHaHU466sIQgfUk9hUfXHmuJGdlwsFx25ZpdEN7THiJU20og6Pz9JP8QkpOx3qLeUMI8UXLtsbbyO147YrfDkJlxbXHmNocDyAtKHA6kuHrCVkfjSO+9CuttnPHInHce3wOduN7jDY0lp3JLYpDzC1EhKVOIb2hKjpSlBKwf3W/QVYTGb7Z8msMS+2C4x7jbJiOtiSwvqQsbIP5EEEEHuCCCAQRWxpSlK8vNtvNLZebS42tJStChsKB7EEe4qs/M3Fs/ih6VzBwo6LO7bwZF8sCd/BTYyTtaktg6SEgqJQNAJ7o6FJ+afuP8mhZlhNmyq3pKI10htyUtlWy2VD5kE+5SdpP3Brj8hwy+3vxGYxl0otpxzG7LJMMpcHmKnyCWnEqT69Hk9J39QKxPEzxfK5Jw2I7YZQg5XYZIn2SWF9BS4NEt9fqkK6UkEa0pCDvQNa/BeTl3yUzjuawP7O5hGZbalw3SA269odXlK2R3JBCdnsodJWO9d9X62krcSgeqiAK6SMgIZToa33/wC39NV9KjTxGw1XbjC8wmgkrjsiXs+3lqCz/HoCh/GuLsWWcmZZY4EnHsetUFh5n57lPldaHFgdKiltHzJ+YK1sEVmt8bZJfVEZdyBdpiHG+lcW3gRWfuFa7KH5pBrrcS4rwuylL1ux6Gp0EH4mWkvqCh+0gL3o/caruhAbI/WOOuH7q0P5Co38TmNP3XgzJxapD0W4QYn6RjOoUrqSqOQ6oJ136lIQpP8AmrccZ3tGb8b2DLWQw7+k4LbzwY7eU9rTqBv16Vhaf8tbV1otgK31JPYH7/Q/Q14r7wZBjPhf7J7KH1FcB4ubXNk8QKyiy97viVwjZBAPSFDqYX8xUD6pDalqI9+kVoM58UOA23ErNJsyHchyC8Ro7zFmgrDi46nR/dvOJ2ErHdJQNrJ18oB6h8LZgGS5vKavXJs91uN2XHskdRbQ2N7HXo/KSCfqvRG1AjpqVLBbbbYozUS0wY8KM2oKDbLYSCe3c69Sddye5rsx3G6+E+HEuEF+BPisS4kltTT7D7YW26hQ0pKknspJBIIPY1WLDoS/D14j4uFRXnxx7nhKrW2/IKxCnDQ6E72SSott7OiUuNdSlFsmrSUpSlK4PxD3mJYODc0uU1aUt/oeQwjqT1BTryC02kj6Fa0j+Ne/D/j5xfhTELItlxh5m1MuSGnPxIecT5jqT+S1qFdzSox5SwSx5u1IauDKWZyAUR5yE/rGSD2B/eTve0nt3OtHuNFwjkF0uVpuVgyB4vXiwSjEfdPcuI7hCir9o7Ssb9SEgnZJNSTb09ctCfz/ANK6KlctdW2Z4ksSW0usvhTbiFdwpBGiD/Coe46vSeOrzK4/yqUI8MOqes8975WnGlHZSVeiTvv37dRUN/h3OtrihaQpY+U91ff6D/r/ABFbWlY9zfhRbbKlXN6OxBZZW5JdkKCWkNgEqUsq7BIGySe2qoxwJnvLruISeLeG7Y1c48O5vqYyOW3puFEcc2jaFjoQoq63NK61ELUAjad1J8Xw+8vaN7uvOM+4Xdxsrft60vmKVnuUIc80FKQfRQaGv3ddq+sCby/x9ODV6t0vKLR1HqU04ZKyNbK0r15iQO3ZaddiO3rW4Xz7hqR3t996vQp+Ha2P/wCStfnGQcu8rYfIw/AcPaslsuba4068Xh8t9MZafRCenfzjqQSkOaCu2jpQ6/gXw94jxapu7rP6cyfSgbm+0EJYChopYb2Q38vYq2VHau4CumpHuzfRJ2Pcf+v6arDrpIauqK0r6oH+lfWq9+N9BRj3H82EkfpdnM4aYS0f3qdocJCf8yW/4hNWErX45fLRkdnZvFhuMa5W59S0tSYzgW24ULUhXSodiApKhsfSsPOcvxnB7A5fcrvMW029CgjzXidrWQSEISAVLUQFHpSCdAnXY1y2Acrx87t710xrCMwkWxCwlma/GjxmpQ7/ADNea8lS0jWidevb13Ui0rl+UsHs/IuGycUvzktECS6y478M70LPluJc6d6I0enR7e+xogEdRSlc3M/9re/+Ir/WorsBctniIyGGspbYu1raltp9OtSOhHb6ns4f51LNp/8Abkfxrf0rlq1OT43Zcotxtt7gNymSdpJ7LbP1Sod0n8j3HY9jqojm4RzrxBe3rrxpdxnOJvL63MeuLgDsZG1qIa2QBoH1bIKlKG21a3WZ/wDamdtzKG8o4bz2zzlJJLHwhUn7aU4GyR/lrxcPEJyXef8AZsE4Dyl5b6dR5t2acaYSr6qAQEkf/NTWpd4x5j5bkD/zqzVnHceUrrVjtiUkqJBGkrUnqRoFKVArU8Qd6Cd9rH4XjOPYjjsaxYta41ttjA/VssDsT7qUo7KlHXdSiSfc1ua1F5Z6SHAO2/8AX/67/nWsrPsq+mZ0ey0kf9a3daq/J/uz9/8A1/pWrroLZ/7E3+VZNVsnPHmnxU25iAA7iPGThfkyQSkSLmpXyoT37hK2k+2v1TnfS07sfKYalRXYz6Otp5BbWnetpI0R2+xqv3guM7HGs84ouD70pWIXsiNIXoJVHf6igJTs9Oy0twjZ7u18eS7JZ8l8ZWJ2bOoqrjZFYy89ZITzZXEdnJdWp0LSdpUfKT1H0B6Wgd6G7FgADQGhSlKUpXNzRqU591b/AJ96iLltJsHJ2G5rsJjed+jZbi1aQ2hXVon/ACuOn/IKl+3L6JrSv8Wv59q6KvxYJQoD112rmpCel9aR6dR1+VeAdEH6V1CCChJT6Edq/axrm4puGspOlEarn62VjfIdUwT8pGx9jW3rDvCdw1K+np/MVoq+9vV0zWiPrXRVrL9+Bv8AOtTXQ28dMNG+w6Qf6CoD5550aWU8b8QvDJc5vKjEQ5b3Otq3AjSnC4n5esDetHTfSpaykJCVSTwjx9auKOMoONRnm1KYSZNxmK0kPyFAFxwnQ0kaCRvuEISCSRuoxjeIfLs0clo4j4fvORQklbMe7z5KYkYugHuQR0qSDo9PmJVojfSTXf8AAXHU7BrNdblkk9q55dkc03C9zGxpBcO+lpHYfq0dStdvVStaGgOU8XKEw3eLsgjMdV0hZzBYjuJ2F+W6FlxvY79K/LQCPfVTrSlKUpWhuqOmWTr1H+nb/pXNZvjsPK8ZmWOb8qJCP1bvTstODulY9PQ+2xsbHvUf4byG/i05vDORSqFcYgSiNcjtTMpvekLKvXvr8Z7dj1dKgan2DJZmwmZcZ1DrLzYcbWhQUlSSNggjsR96+1aO7NdD3UB29D/0/p2/hWFW7s8gOsBpR+dA/mKzq+E5vzWCneh7/l/67/wrnazLQkmWFD2H/r/rW9rEu5AgLHudAfzrQ19oI3Kb/PddHXOZxd7dZreq4XSW1EiR0Fbjjh7AewA9ST6ADuT2GzUNMz+QuTlF2wyFYljSlFLcpaT8VJHspOjsaIH4SkfMR1K12Xjws2nJ3VPZbyRm91S4or8oTEBsHtopS4lzXYVKvF/F2DcawFRcRsLEJx1ID8tZLkl/sPxOK2rWxvpGkg7IA3WPz7k1pxXiHJ591uEeIXLXJYipdWAX31tKDbaB6qUSR2HtsnQBNaPwh2uRaPDhhsSUhSHHIjkoA/uPvOPIP8UuJP8AGusz7kjBMDa6suym22pwt+amO471PrRsjqSynbihsEbCT6VFVhReucuUcfzWXY5lm46xdXxtmTcEluReZqgCiR5YPyso7KQo+vbW+tSW7AUpSlKVqr236OD2/wD8/wCg/nWrrV5Jj1lySB8DfLcxNY3tIWNKQfqlQ0pJ+4IqHs3xDkPi+zTcv4oyxarfamnJk+wXPTjL0dI63CnfbqAT7dCykEBZOgcTj7xl45JTGicgY7OsUlxKNTYSS/FWCD1OlB04hOx2CQ5+dSzbub+HsihmRB5DsLaQCCmbIENZH2S/0Hf07Vjz+TuPYjKXxmFomMq/C5Ce+KB//S6q8WjljApcsNRMojNO+yn23GE/8ziQP61IkS9NusIc6UuIWkKSttQKVA+hH2r5zLi4+gtoT0IPY+5NYIBJAA2TWwRIg2i3v3K5zY0KFHSVvSZDqW2kfUlSiAAPTZ+prZTJIjwHpiGXZIbaU6G2AFLc0N6SN9yfQd6imHzfh15QiJcWL1i04OlK4V+gKivJ7dirXUlIO/ciuigX+xXBBXAvVtlpHqWZSFgfyNepOW4nYVfFX3JrNbGkjsqXObaB37DqI2db7Cor5F8XGB2hh5jCIk3MLghHUpTTS2IrA6wglbi09RGyNdKSk7A6huvpiGM5NyLJt+Z8nSWXmPJQ9CtEcdMYdQ6gop2fl79gSVEaCjodJma3NDzm0NpCUoA6QB2GuwH89V0SQEpCR6Aar5ToyJkJ+I4482h9tTalsuqbcSFDRKVpIUlXfsQQQe4qIcY8M3D9kua7m9jrl7mLdLvmXeSuSnZ7naD8i9nv8yVH71MgAAAAAA7ACqveDTGrRmUzLOXMpgJuOWP5FIjtOS/1nwKUJaWA2lQ+RY6+kH1SlKUp6RsG0NKUpSlKx57YcYO/Qev5f+u/8K59aShZSoaIOjX5XGc3T/0fxVkDmkK8+L8IUK9FpeIaUPv8q1Vu+KcaxuXwhi+Py7bButsbtccLjzWUPo6ygKPUlQI3tR9q0t78NvCl2uJnyMGisOKV1LRDlPxmlevby21pSBs7+UD0Ht2riOQH+I+JeTcQw44ZjFvtN8YfM+ZKhBQjKCkJjrU4rekFXmJUT6bSoqAB3Jcrj3ArnbAU4xZfhJLYWh+NFQErQRsKQ62AQCNEEH0qOzhWecbyXZeCTm79Y1HrdtclweYnsdlI7bP3RokkApVqseX4j8Kssj4DLoF2sdyR/fRlMeaW/p9FfzSKwG/FBar245buNuPcuyu6AjbaY6W0dJOuoqQXFIT+aR9yK2EbhnkPlmdFu3O99RBtEdxL0TEbK50sNqTofrXATskdYOlLVpw9LiPw1YuLHi2+AzFjNNx4sZpLbTaBpLaEjQSB7AAAVymSW21ZDtF3tkSc0CehEhlLgR21sbHY/cVG8rAeJ/7YN425Yem5vxFTEoTJfSjywrp7aWBsnq7D2Sd67b0PJEPw18dIaGZ2yLKnpHns2pDz0t5Z/ZJaKylI0ToudIOzonvWHceSWLvhlwxTDfD3k1rxu4RHFCU9aPgY6FkfK4ltptSFkK6VfiG+mux4KzW2XrFoVgekNsXi2tCKuMv5FOIQNJWgH8XypG/cEHYAIJl+zM/7wj17/wDQf9f6VtKVjXO4QLXBdn3ObGgxGR1OvyHUttoH1KlEAfxqK+RfERxli1qcVbMhhZReXU9MC2WZ4SlyXSQlKOtvqSjuRvZ3oHQUdJPjwh4PeMH4eZbyJLzV5vM127zWHU6Uwt0JSEEeyuhtBIOiFEj2qYKUpSlKUPcaNaO5xy2skD0/qPY/9P5Vq50qPBgvzZboajx21OuuH0QhI2T/AAANQ1FtV55ofF4usyRaMTjvqECI0kebII2kuEnY2PTelAfMkAd1HbvcDYU422GZ2RQH21BbcuFPDUhpQ/aQrp+U/wAK+8rGua8DiKn4Bm55BtbStqseTJBmlBIKvLlgpK1+ugvSQPQKOgYamZNjfiF8SuC2fIcTuVvZjQp0K+Wma6tpTb7bbrnQFoKV/KsJ3sIOwQR9e2v+IZl4aAvLeP7nPyPj1LwVecdmuBTsNsnu8yrWtAk7IAI+UrCwCpFjsTvVjy3GbfkdkeZm264MJfYdAB2D6gj2UDsFJ7ggg9xWydixXWVMuRmVtKGlIUgFJ/MV9UJShAQhISlI0ABoAUWpKElSiAkepNcvmGRwbXaJNynviPAioLjq1H1+gA9yToAe5IFQ3bJnIfKCXp1uuf8AZHGySiO42jqkP6Ot7BB7EEEhSR7Dq0TXA51actwrkO0pt+RysjyKUz5dvKtmQpTnU2G9OKUkA7XpRVpIClHQG6nXhDhey4Ghy/3kM33N56zIuN5fBcWhxQPUhgr7oQOpQ32Uv1V20lMgX17a0MA9h8yvz9qgLxOMQcatdv5HihES522a2FvJAHnJ6SUhQ/aVtASPsSD29LHxm/LaAIAUe51/p/0r6Urk+TOOsQ5ItkS2ZjbF3GJFkfENNCU6yAvpKdny1J32JHf6nVMJ41wDCgyrF8Qs9sfZQUJktxkmR0n1BeVtxX8VGuspSlKUpSlfGUyHm+2uoem/T8j9q4DlO1Srhgd9gwUul92G4G0IG1qUBvo+/VrX33XPcATYsziq0pjFAVG8xh5CT+BYWT3+5Cgr/NXe16adcaX1NrKT9qjHljjly6ZjbOUsK+Htme2dQUHC2FMXRrpKCy+kkfMWyUBwKB6T0k9kKRLcGXHvuNNtX23NRlzYvROt7y0uoT1p0toq1pae5G9DY9h6VWLg+9clcIWy64Hc+Mcjyi1sXV12BcLc6HE+SrQ0hPcdJ6S4BsHa1AgGpbt/NUx7fxfE3IMQ77EwG1j+PSvf9K/ZXMs9LR+G4wzNxz2DkFSU/wAwD/pWgncuZjIdPRxRkS07+ULDqBr8vKNcblGRZByRlViwe6Y/JxyM/ITIkMPLV5zraQolQKkJ0OlK9DR+YfarAQIjMeMzDiNIZjsNpbbQkaS2hI0APoABXHcTcdXFjkLIeRcvZbNxkzHmLKwohaokQEoS6oj5Q44gJA13SgAE7WsCXSQASfQVzayuTJUoDuok/kKr74vsI5WzqRY7Ph2Ki74zBT8fKUZrDQkyupSQhSFrSvpS2Drp9fOPuBqW+EeXrXySmfbJFqm41lVqI/SViuAKX2UnWlp2ElaO4BPSCDrYAUkqkulKUpSlKUpSlKgXxGZ5lCs3sPEXGqIycrvzZflTX1lKIUQdWzsDsohCz1D5khPygqWgp3fF/F/9gn5rqL1IuDslCUuteSGkDpJIV07USe5G9+5+vbtqUpSlKVH2U2WSObsOv7MWU6y5GkxZDjbRUhoJQopJI7DZdI7/AEqXIUMBKVOI6UjulB9d/VX3+3tWdXh5KlNKSnXUR236VhxoJSf1oQlP7iN9/wAyf9Kz6r5kTLbnjuxlVkSUyGsXfcvymCAFMkuJaDuvU9Za9e+vL9gKsHSlKUpSlKUqKeWuYximW2/BMTxiXmOZz2/OFtjPBluM0ewW86QQjfqB9BtRSCkqwLBzHkdtyi1Y5yrxvPw568yG4lsuDEtE+G/IWSEtLW2P1S1EAJB6ie5PSBuplqtHiJTeOJuYbZzxZ7Wi82yTDFmvUIq6FoJP6txLmldIUQhP4dAo1v8AWdpv47y2ycj4RbsssrUxECclSmRJa8p1BSooUDokdlJI2CQddia2cqCsbPT5o/eT2V/EehrBUwd6QtKj+6flV/I181tuI/GhSfzGq81y9yzKLC5GteFqhvLkXCKuSJAUAhGgsga9Tvy17+ny+uzrqEgqOgCT9q+vkODuvTY/xnX9PWsmNCUvulsq/wAaxpP8B6mtnHioaIWo9bn7xHp+Q9qyKUpXLctX+/Yvxxe7/jFhVfrvDj9caCkn9YSoAq0nuoJSSspHdQToEE7ENeB6NDyGw5Dypc725fMvvs9ca6POsdBhpa0UMIOvwlBbX8uk68tAA8vvY6lKUpSlKj7xC8jo4s4uuGVIjMy5yVIjwI7qiEOPrOk9Wu5CQFLIGiQkjY3sRlasb8Wdzt7d5kck4xaJElIfTaF2xtSI/UAQ0tfklQKd6OirWvxK9a24yTxQWJxyHcOOMQy79SAzNtF2ENCV69VpkKBV39QlKR9DW+8P/Gt6xaTfs2zubFuOcZO+HZ7jA6m4bKf7uM2pXfpA1vWh8qEjYQFKk+622BdYfwdyiMyo/mId8t1OwFoWFoUPoUqSlQPqCARWVVcvHm4h7CMQs1xmO22w3LJ47V1no2fIa6V+o/a0CpetHu0KsHaIMK12qHbLbHbjwYjCGIzLf4W20JCUpH2AAFZVeHWm3RpxCVfmK+BgtD+6W619kr7Vjy47caM7JkTm2WGkFbjjyUhKEgbKlE9gAO+zUE+HZ+6clckZhyq8+tGPBz9EY4hUdKQ4ygguPAFIUNkJI79i46n2qfUwRrS5Dyh9ArQ/pX1Zix2jtDSQfqe5r7V8J82HAjqkzpbEVhPq484EJHv6nt7V4tlyt1zY8+2z4s1r9+O8lxP80k/SsqlKVXbwvNW2NznzjFsKSi1t3eJ0oGwhD+5HnBI9AA51DQ9AAPTVWJpSlKUpWFfbva7DaJF3vVwi263xk9T0mS6G22xsAbUe3ckAfUkCqp895nZ/EFk+KcTcc/EXyEm6IuN8ubDK0NRGUdTZ0petgJcWon0J8pKSpSiBbmtBes3wuyXZFovOXY/bbisJKYku5MtPKCuySEKUFHft271yHLvNWJ4HDREiyGshyeWtLNusVveDkiQ6sgICgnqKEkkdyO/7IUe1abi1jxIP5TBunIE3C4tgfDi5lripWZUfaFdCEKSkpJC+nZLih077k1M9c3yXhVi5Cwu4YpkTCnIUxGgtB6XGXB3Q4g+yknRHqD6EEEg17425MvXA10j8VczfECytBSMeyVDS3GXI6fwtr1tWk7SkAbLfUlJHRpQsxYL3ZcgtyblYbvAu0JSilMiFJQ82SPUdSCRsVsK0uY5ZjWHWlV1yi+QLRDSFaclPBHWQCSlCfVatA6SkEn2FV7u+W5N4lp8nD8EYm2LjZmT5V8yJ1HQ9cEDv5EdJ/CFa2d7PSU9YSD5a7G4xYrRjOPwbBYYLUC2QGQzGjt70hI+52ST3JUSSSSSSSTWxpVdObeW8vvnISeGuFUNPZGdfpa8EdTVrQCOsdRBSCkEBa9K6SoISC4QE/LGvCTir7ouvJGTX/NL26P8AaHn5a22lfT3LpI9Nlff6CtxefCbxBK6HLPCvOOym1BbUi3XNwrQoehHnFz/v9NVymOco5pwVlDmEc3vz73jbq92TLkMKcKkfuPa2pR0CSNqcQQf7xCkKE1xOYOKZUZuQ1yTiKUOJCkh28MNrAP1SpQUk/YgGsW8c38RWmOX5XI2NuJA3qJORJV/ytdR/pXA37l6+8ptvYvwJDkyvNSW52WTGFxoVvSQnYb60ha3tK9OnY7EBQ2U95xlh+H8H8ZtWp28xYkRtzzrhdbi+hhMiQvQK1FR6U70lKU77AAbJ2T3NmulsvVuauVnuMO4wXhtqTEfS60sb18qkkg9/pWXSlKUpWFfLRar7anrVe7bDudvf150WWwl1pzRCh1JUCDogEfQgGvNhslmsFvFusVpgWqElRUI8KMhlsE+p6UADdYefSLzEwW/yscZL96Ztkly3NhHWVyEtKLSek+u1hI171BvGXhcwV/BoUzkuzy73mFwSZl1lv3KQlxD7u1qQehzpUUlWio9XUoFW9EASHxrwVxhx5ehe8axtLd0SlSG5cmQ4+40lQ0ejrJCCRsdQAOlEb0SK6zJ80w/F3W2clyqx2Z11Bcbbnz2mFrSPUpStQKh+Vam08tcX3V9EeByFi7zziwhtr9KMpWtR9AlJUCT+VdpWsyfH7Hk9odtGRWiFdYDvdceUylxG/ZQB9FDfYjuPaqZZDwbjuF+J60Y8Lxf8cxzJmHVY/cLZOSy9EmJAJjqdXtSk70E/tHzWh1EhRqYZnh5ylTu4niD5Nab0Pldubrh379wtP+lfmOeE7jeLeTesonZBmE9ZCnDdZu21rBB6iEAKV6eilKB9wani2QYNst7FvtsOPChx0BtiPHaS220keiUpSAAB9BUM5x4puH8XnLgovUm/SG1dLgtDHnIT2B2HVFLah3/ZUr0I9a19g8XfDVyWpMyfeLKBvSptuUoK/LyS4f51qeQvExFyBlOJcEQp+U5bcgG48pMFaI8JKjpTpDoSSpOx3WkNp31KUQkpVJHh34qj8W4auLJlJuOR3NwSr3cdlRkPnZ6QpXzKQnqVonuSVKIBUQJMpWNdbdb7tbn7ddYMWfCkJ6Ho8lpLjTifopKgQR9jUa3fw78LXSSqRJ4/tja1KKiIq3Yydn6JaWlIH21qoQ8WHC3HGEYZjt1xLGW7fKfySLDkalvrD7DiHCpshayO5Qn+v1q3NrgQbXb2LdbIUaDCjoCGY8dpLbbaR6JSlIAA+wrT5xhGJ5vCYh5ZYod3YjrLjKJCSehRGiQQQR2qFONbJj2GeMG84lgDSbfZv7JJlXi3tvuqaRM+IT0K6VEgL8pxBA9AlatepqxlKUpSlKUpVe+fuRszvOetcJcRbbySQwHbzdTtKbXHUEnYV36FdKkkrAJHWgI2tQ6dnx94YONcfP6QyOM/ml9dWXZM+7rK0uOH8RDOykgnZ+frV3PzGumyjgTh/Iofw0zALJFAB6XLdHEJaT9ds9O/yOx9qiabjXLXh2dVcsGkT+QePW2/19jmOFUuAOobU0UgnQ3vaE9IClFTfy9dTZxFyrhfKVmVccUufmOtaEmDIAblRiQPxo2e3fspJKSQQCSDrm/F3ZLbdeC73cJs9Vtl2IJutsmoUpK2JbR/V9JSQQpfUWwfYrB9QK4Dj3m7mS2We1jkDhrJL2xKjtvN3axQ/MddbUhJSpxhG0hZ7k/M3reugV06/Elb17Zh8T8qyJhB6I/6AAPV7A6cJG9ewNcxdYfPfOoFsuVtPFmCSUES0Ld8y4zG1DSm1J+VQBI0UqS2OlZ35mtVN/GfHOH8c2Jm04pZo8MJbCHpRQFSZJ2T1Oua6lnZJ79hvSQAABub/j1gyBhDF/sdsuzSDtKJsRD6Un6gLBAr8x3HMexxhxjHrFa7Oy6oKcbgxG2ErI7AkIABNbSlKUqvPPl3bzTnjjfia1KZkuW67tZFejrrEdthJU22spJ6StJX2UB/eNH9oVK3LD/IULGHbhx0jHpFyipW65Du7LpTJSE76W1ocQEL7aHVtJJGykDdfPhLPo/JvGtrzGPCVAMwLS9FUvr8pxCyhQCtDY2nYOvQj0OxUaeFkRJfJvNN1kyPPvn9rHYjvWva24jS3EsAD1Cey0j6+WP3an+lKUpSlKUquvg0jou175Tz55SlS7tlT8UJcO1tNNEuJSN9wP14Gt/sD6VYqlKiPk/gfHMovqMwxmdJwvNWV+Y1erWOnrUd9XnNAgOdQUoE7ClA6UVJHTUJ835dyq7Z8d4h5TxmKhF3vMBiVkVufJi3SOl5PUkJ6B5bpUErP4fwkhCUkVcilKUpSlKUqr3gRiM5C5nfJ942vKrpe3YkgLI3Ha0h4pSPVIUtetHtplIGtGpZ8T13m2PgDM7hbm3FyP0apgeXvqQl0hpSwR6dKVlW/bpr34Zodqg8AYQxZlNmMqzsvLLbnWPPcHmP99nv5qnNj2Ox21qo48QXH+XYhlUznLiSY3GuzEcOZBanQVM3FhvRUvpJ0T0J+ZIKSQnqQQ5+KZ+LcxgZ/wAfWXMLc2WmLnGDhaKiosuAlLje9Dq6VpUnehvW/eulpSlKUpSlVaxXIGOBPEXleOZgp2FiWcTf0pZ7q6AmKw+pRLjaiOyUgudClE/KENKUAlfULRMPNSGG32HUOsuJC23EKCkqSRsEEeoI9690pULeNPGpGQ8C3SXB874+wPtXmN5atFJaJDij9ktLdV+aRUh8V5dEzzjqxZdD8sIucNDriEEkNOj5XW9kAnocC079+mumpSlKUpSlVinxP/Jnxg2yXbllnGOTPMalxytSgieFb6kp37uONkE7AEh0AAAastcYUS5W+TbrhGalQ5TSmZDDqQpDragUqSoHsQQSCPvVevDpbrlgfPOecVWeVIn4TborNxjB5Slm2vvdCkxwo/vpW4rXfYbB9Svc8ZhcWLPiV4u0pQSxCgPyXSRsBKG1KPb8hUTeBxt1vw0Y0pxzrS47MU2N/gT8U6NfzBP8am2lKUpSlKVos7w7Gc5x9dhyyzxrrblrDnlO7BQsbAWhSSFIVokdSSDokb0TUQQPCzidqakxbFnvJFlgSVKLkOBekNMkH9nXldx/xbNctcvCZMx6QbxxXyhkNkuzSD5fxzvUHleoSpxkIKUE+u0L/I0tniSyvjhZxrnXBLy3dGAEMXW1MtqauHYfMAVIbJ13JbURskdCCCK6C5Z1zzyRGQeLcKawyzPA+XesnKUyHBpJCkR9K6B3PcpcCgQQRqtdKwnxaTMfuNqunIGA3Nmayth1t+J2LaklKk/LFSO4JGiDXOeC+737jrPrzwjm8B21y5Cf0la23VBQW4EAOhCxsLStCAsEHQLTg9dirc0pSlKUpSq38xLbzzxb8b4Za+ta8Q82+XZ9shQYBLS221D1BJaaH5PpqwGSvXWNjlzkWKG1NuzUR1cGM6sIQ8+EEtoUokaBVoE7Gt1wvh747m4Dict3IZjdyyu+zF3K+TkgacfWeyEkJHyJHoPTqUsgAHQ5zxc5bJiYQzxzjf8AtOWZq4LZCioPdLCzp51XYgI6SUbJGusqHZCtShx7jMTDMGsuKwVBxi1wm4wcCOjzVJSApwgehUraj9ya3tKUpSlKUpSoywflNzPOR7jaMNswn4nZupi5ZG48UMuy9dmYoAPna7dStgaOx2LZck2lKrf4jkty/E7wpDspb/T7c15+WGiA6IQU2o9fbZR0ok69uzn1NWQpSlKUpSo28RHKkHirBV3MBmXfpxMezW9W1Kkv/vFKSFFtGwVa16pTsFSa1Xhg4zm4Nisu+5Sr4nNcmeM+9yFEFSFKJUlnt2+UqUVa7dSlaJATqXqVD/C/Ft3t2Tz+TOS5jF2zy4lbbfkkqi2mNshLMcH6j1Ue+iUj1WpyYKUpSlKUpSlRx4nLpdLNwFmNwsyVmYm3KbCkEhSEOKShxYI7gpQpSt+2qz+ArdaLXwnhsWxoSmCqzRnkEJ6StTjYcWsj2UpalKP3Jre5vlmO4Vjz+QZTdWLZbWCAt5wE7UfRKUpBUpR+iQT2NYnGmYMZ3irOSwrLeLVBlKJhi5soacktaBS8lKVKIbVs9JVokDetEE5eeZTaMKw66ZVfXVNW+2sF53o11r9koSCQCtSilKQSNlQGxUQ+F3GLvfJ105yzZsHIMqTu2MFRIgW3t5SEjQHzAJO9ElKUnfUte55pXwhTYc1LqoctiSGXVMulpwLCHEnSkHXooHsQe4r70pSlKqpdIDsLx1W+VypJamW2VDUcKedZ6Irb4Wny2tElPmoJcGyeouKaUAkqQBaulKUpSlKUpSlKViXu2Qb1Zp1mubAkQZ8dyNJZKiA40tJStOxojYJHbvUIeD9y449HzTiW6OvvuYXeC3DedQlPXDkdS2Toe56VudydBwD0FYHjUYRFVx3lN7t7l0w+y5Ald9hhsuNlC+gIccRohSU9K06V2UXAj9urBwZcWfCYnQpDUmLIbS6y80sKQ4hQ2lSSOxBBBBFV08eDip2P4Lij7q49uvWSsomvpWU9KEjp0fbX6wq7+6AfarHR2Wo7DbDDSGmW0hDbaEhKUJA0AAOwAHtXulU48R3HrFw8UeL2XjN6TjOWX2I9Pu0+K44y02jqVqQPL0Q4fKe6u4C1dG9FRUZUh8X862y2oiQPEU8+GwAn4zFo7qj+bi1rWf47ry5x74inUFtzn6IlCholGMRQoD7EAEfzqCvE/gHKmIWiPe8z5LvuY4pLltMXJmM65F8nat78jqU0AQCAo9gopBHcVdPChZxh1kGPPKfs/wCj2P0e4pallcfy0+WoqV8x2nR2e59629Kgnx02qHK4Bn3xZW1crFNiTLdIbX0ONOqfQ0dKHf8AC4o6HulJ9hU0Y7LkXDH7dPlsfDyJMRp51r/3a1IBKf4EkVnUpSlKUpSlKUpXymSY8OI9MmSGo8ZhtTjzzqwhDaEjalKUewAAJJPpUK+Gd9eWZfyTysw2W7Rk10jxLV1NqSX48FssiQOoA6WT6a2FIUD6Vl+KXK4bWHr4zt1tF+y3MmFwbZa0pCuhKhpUpwns2hvuoKP7SN+iVqTJHH9iXi+CY/jTkkSV2m2RoKnkp6Q4WmkoKgNnQPTvXtUT+Ouyw7p4dbvOklSX7PKizYigvpAcLqWTv6/I8vt9dfSpR4uu83IOM8Wv1xUhU25WaHMkFCelJccZQtRA9hsntXR0quHh/e/tb4qOYMwl+Yh+zuNWCK117SlpK1IWQCe2zESr81qqx9KhHxwXy12nw7XyHcChb91cYiQmVb+d0Opc329OlLal7PbaQPcV3fBcCda+GMMt9yQ63MYscRDzbqSlbSvKT8ige4Kfw6+1dnSq4+MpZvOW8S8fznEpseQZFu4oKikuhpbKEt9Q7/MH1j/i6T7VY6lKUpSlKUpSlKVXXnlm9cpc32bhGNdH7XjLVr/TeRLjq6XZTYd6EsjY9Aro9yNudRBLYFT9Y7Xb7HZodntMRuJAhMpYjsNj5W0JGgB/Cq/c8RJOJeKLi/lB6M9MtMo/2beQy31LZed84NKAG1K6vPWdJBOmlD1UKsbVavEXNuHLHK9q8P1gkGPbmkt3XK5jaiFssp0pDQ329FNq9FArcZ9AlVWNtcGHa7ZFtlvjtxocRlDEdlA0lttCQlKR9gABWRSqwZslzgPxHN5+n5cEzx5MS8gKUEwppPV5yh6aJ63N7J0qQABpO7P0qsfiUiwrl4puH7blzSF4u4p7yAtO0uzCoabUNaKSsRAQexCiD2NWcpSor8TvHE3kXjgtWF1cfJ7NITcrI824Gl+ejf6sLOunqHodpAWEEnSa8+GHlFfJ3H5durZjZPZ3fgb1GWkIUHgOzvQO6QvR7EDSkuJA0nZlalafNUZK5itxbw922tX5bJTCcuHV8OhZIHUvpBPYbI7HuBvtUSu8A3W+oMzOOZc+ut2UoqDlulot8Vo6ABbjpSpKTodyCAfoK1/g1yfLJjec4Jl95k3ybiN5VDRcJLhcccSpbqSkrV8ygFNKUCokgLA3oACwVKUpSlKUqvPiag33Ac8sPPuMxjObtLAtmRQeoDzoK1nSxrRJClkb2dENHpKUqqwMJ8SobMlLTzQdbSsIdQULTsb0pJ7gjfce1fQgEgkA6Ox9q/arTwo4IfjU5atlyR5tzfiMyY72h8kceSej/ldZ/wCSrLUpVb/GRKcziXjfB2NtIk5FeZrc+Staf1cGI2FgurV7E/MdDZ6UKGtrRuxzSA20lsKUrpAG1HZOvqfc16qPefuLrVyvgL9gmFMe4MkyLXN7gxpABAJ16oV+FQ79jsfMEkc34TeQrvmOF3DHctCkZdiUs2u7BbnWtzp2lDqj6dRKFoOiram1K38wFTNSlVrwcN4r47sws0U/CwMksaJ/wzaQltySnyyXNe6tiQrfrtxVWUpWtuWQWG23SHarje7ZDuE46iRZEpDb0g71ptBIK+/0BrZVWPKLLyxxFzTk+a8fYa1luK5QtqVcYLTgEht5CVdXTo9QUVqcVsIWCF6I2Aal3gnlK0cs4cu/W2FIt0iNIMWbCkKBWw8EpUQCPxJ0rsrQ3o9gQRXf0pSlKUpRQCgQQCD2INKUqrvOEh3B/GZxtmKEJRCvsYWiX0rCOtRcLRWvv6J+IYV3/wDdj6drRUpVaOMVJj+PPklu5p6Z0izMqhrPYKZCYuwPTZ0Eex/Ar6GrL0pVdOEHWZni/wCYpVlINpbbiMSS2NI+LSlKVb/xdaJH8eqrF0pVY7PJt90/8Qm6lVwZ6rbjvlMpLgHW90NdTSe/zKCXVqI9R0q+lWcpUBeIbgzBLzied5zcoVyuOTfoyTNiynJrm46mY+22m20kI6NoHZSVE9Su/pqQfD1fhkvCOH3Y3BdwfXaWGpMhbhWtb7aQ271qPcq60q2T3J711GXXhGPYneL+4wuQi2QX5imkficDballI+56dVCXgLl22bwm/KZlqkXiTeZUm9FZ+b4lZGla+img2djtvq+9WBpSlKUpSlafMsox/DsfkX7JrrGtdtjj53nj6n2SkDZUo67JSCT7A1AsLO+aubNu8ZW5nAcOUrpTfru0HJkoA6V5LfzJ1pXsCNoOnQdpGU/4VbPfYzK895LzzJ5yPxuOz0pZP/C2tLhSPt1msaZ4M+KXlqUxdMshgjXQ1NZKf/3sk/1qSeDeNLvxpFulumZ7d8otr6mv0dHuCTu3oQFBSUqK1bCtp7AJA6ew7mpIpVd/GDZJ+Oyca5zxpgrvGIykNzkBXT8RAWopKCe/YFak9hvpfWf2Rqecdu8G/wBgt99tjpdg3GK3KjLKdFTbiQpJIPodEdqz64PnzkOHxhxhdMpfKFy0p+HtzCu/nylg+WnWxsDRWrR30oVrvXIeDzj6dhvGa71kPmOZNlL/AOlLk4+D5yQobbbcJ7lQClLOwCFOrB9N1NdKj/lLDMxzK4Qotq5GnYnj7aP9tZtUUJnSl9W+0oq20AANdKfdXV1AgJ4a3eEvhyPB+HmW+8XN0kkyZVzcDhJ9yG+lO/8ALWpv3AOc4jGE/hflfI7e/HClItF4l/ERHSSOyfl6E6TvXW2vZ18yfWs3hjxBybll3/ltyxZRimatvGOgkdMWW5v5EJ2T0LUCOn5lIc9UK2pKTYKq8Z54c7VaGL7k3Gea5DgM5ba5ZjQpqm7f1JT1EFCdKSkkH9opTvsnQCa73wwZVes24KxrJchkpk3OU2+h94ICPMLchxoKIHbZSgb1777Coc5440mcLLkczcNzXbMY0hK7zYwCqE+ytYT8rY9EBSu6PRIV1ILfQN2SwHImcuweyZRHZMdu6wGZYZKuotFaAooJ0N9JJG9Deq3dKUpSlKVVjB7YfEpyvcc4yRJf45xmYqFYrYXNtT306JedQdEggpWQQN9SEbUEr3aVlttlpDLLaW20JCUISNBIHYAD2FeqUpSsK/WuFfLHPstzZ86DcIzkWS31FPW24kpUNjuNgkbFQF4ALxPncNz7PJeEqJZLy/DgyEp0lTRSh3Q7bPzOKV376WB7CrFVWPP4Y5c8YtuwS57ON4NATdJcRaAUS5C/KWAexBSfNYBSr9lDoGuqrOUpSlKibxBcT4xzBjrsEvRI+Rwm1CBPSQVNK33bc13LZPYj1STsd/XlvCPyhf75+luMOQfiE5njHUha5HzuSWEKCCVrG0rWhRSkr384UhXzHqVU45TZ4+Q4zdbBLekMR7nCehuuR1BLqEOIKCpBIICgFEgkHv7GvjheN2jD8Vt2M2GKI1tt7IZYb99epUo+6lElRPuST71y3iHx7JMt4kvGLYo1HVcrt5UXzJDobbZaU6nzVqOiSAgK7AE9+wPpXRcd46nEcCsOLpeS/wDoq3MRFPJSUh1SEBKl6JOuognW+2631KUpSlK02dsT5WD36LaioXB62yG4vT6+aWlBGv8ANqov8EJjHwz4uI5R1BUwPdJGwv4t78WvfXT6+2qmmlKUUQkFSiAB3JPtUX5D4g+GbFLMWdyBanHAnqPwQclpH26mUrG/tvdcbf8Am6PygJmBcKmdPuU2KpMjIHIrrES1tqSrayVBK/M7EJ7JGyCCop6TKnD+E2Hj/j2143jrQEVpoOOPqR0uSnVAFby/8Sv6ABI7JArrqrDf7szxR42JGQ5PKEXHc7tLcZiYv5WI8hpLKNOK17FobPYJEhJJABIs9SlKV8ZIMiC6ll7oLjZCHEd9bHYjVaFEiLHUuGy6l46ARHaWHAhCR3SEp9BrqBJ9yPXtVd+Rohxrxwca3yMz/tl6toj3FKAdvOeW6yXFd++kFH2HlA1aylKUpSlKUpSqz4TcWeAecbngV7U3EwfM5a7nj0vpCGYcpXSlyOs6Gk/gSO5CQGj261FNmKUrCvt2t1is0y83eY1Dt8JlT0h906S2hI2Sf+3qarjbYeX+JqS5crtLuGK8TIeUmJAjq8uZe+gkBbqu4DfUN60R26RtQ8wTTinFnG+KxWWLFhNiieSnpS8YaHHyN7+Z1YLijs+qlGttZWXUw1utMRIFv6HA1EYZCdd+ylEdgdA9gPfvXpuRKaslpYh+UHpKENhbgJSgBoqJ0PX8PpWTPkS4qIkdpTS3V/3sh4aQhKU7UogH1PsNj+lc7mOK47ylis2xZRaUy7K64lcVwkodS4kEB5tQ7oI2QD7gqBBSogxaOMeT4NoMXD81btdlYjK/RTRlPtOxOn+7QtGltuJ169k/l32NWb34m+P8VN1vDFu5DkPyWw1HhMo+Rjo6lFKW22nVLOlD8KtdjogHct8X8lWzkBDJt62YkkW5mZKgOr3Ia83fceykAjXVrvsb0e1dtbpBlQWpBABWnZA9N+9Ytmdny0pmyHGUMOIPlsNoOxs9iVE9zr2AHrWPBcuLtviyDJgRGFls9KGCCAVD5ASrXf09Pes4OrF6UwCPLMcLI0O56iN7/Kq94dfv/M7xAZDmCMfYXacDS5AtNzIID8jTiFp36KHzrV8voPLJAKgasIh95uXGjP8AQpbrK1KKBpIUkp9AfY9X9KwpV3eYkSStpPlIX5EdlIJefd0D29gnv9D9e1bJl1xENLs3ymVhO3NL2lP8TXtUhhJSlTzYKt9IKh3166/KhkMBakF5sKSoJKeobBPoPzNe0qSpIUkhSSNgg9iK/aUpSlK5nk7Bcb5GxCVi+UQviIT/AMzbiCEuxnQD0utK0eladnv3BBKSCkkGD7dfOW+AWU2rK7VO5GwGOD8NebcgquEBoAnpebJ7oSEnuo9ICh+s7BAk3F+eOIMit/xkPkCxRUjQU3cZKYTiTr06XuknX1Gx968ZZz5xBjUAy5ee2absHoZtkgTXFkDfTpnq6d+m1aH3FRwuDm/iOukX9P2Sfh3FUR9En4GUS3Ov5B6kdYHdtrWj2Otq2lSyApuxsGLFgwmIUKMzFix20tMMMoCG2kJGkpSkdgAAAAOwAr7HvWsuEKfLQqIJTLMRwkOFtsh1ST6gHehv3Nfd+GpUmAWi2hiKoqKdHZ+QoAH2+Y/yr7SkOqQCz5XWPQODY/p6V8Yibj5+5KoqWAggIaB2VbGjs+gA32+9eXWbgpTyEuxQyppQQPLIJWT2Ku/p6+nruvIgOgWxAdR0Q+6/lO1kNlA19PxE1FvKvDci/wCdweSMSujNly61gJjr+ZDEtvpWCh8p2Qdr/GAfl2FJWCOngWOauUuPLebRytxnc4zEZJCsgszHxUcpJ0lSgFBtKvxE/OD3HyD0rr7P4n+CWrVGaGZPxuhoJ8t61yy4nQ/aKWikn8iRWlvfif4zduMSFZZV4yfboW1CstndDrrgO0gh4o7A6Okg7r3ATzXzBeosy4WlXGOGAoEqM+vzLncWkuEqbIISWkq6dEKCeyv96kkVMtixaLY8P/s9aWYsNorcUQ2g9O3HCtR9dk/Me5JJPrW4djururEnaA000tOu/UVKKf4a+WvE5q4Hq+CXESVei3UHaDrW+3r/AEr1PZdktLZUwytCShxvbpT1KSoK0flOhsD6/lWFLt0x2IUNsw2nnmXGXVIWpKWkrVslI6fmPf8Aw7Pf8vqbe/8ApBMj9V0iaZB+Y76fI8sD09d9/wAqyrTHciWuLFdKS400lCik7GwNdqyqUpSlKUqpnjXxjGo99sE+Pj1pZlzlPrlvohNpckK0n5nFAbWfud1LvA2D4XDxS3XqJiGPx7ogq6ZrVtZS+n8lhPUP51K1KUpSlKUpWNJt8CS55kiFGeXrXU40lR19NkV92m0NNpbaQlCEjSUpGgB9AK9UpSlKUr//2Q=="/>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 name="AutoShape 4" descr="data:image/jpeg;base64,/9j/4AAQSkZJRgABAQEBLAEsAAD/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gAUXy4AEM8UAAPtzAAEEwsAA1yeAAAAAVhZWiAAAAAAAEwJVgBQAAAAVx/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AD7AP5BAYEEwQgBC0EOwRIBFUEYwRxBH4EjASaBKgEtgTEBNME4QTwBP4FDQUcBSsFOgVJBVgFZwV3BYYFlgWmBbUFxQXVBeUF9gYGBhYGJwY3BkgGWQZqBnsGjAadBq8GwAbRBuMG9QcHBxkHKwc9B08HYQd0B4YHmQesB78H0gflB/gICwgfCDIIRghaCG4IggiWCKoIvgjSCOcI+wkQCSUJOglPCWQJeQmPCaQJugnPCeUJ+woRCicKPQpUCmoKgQqYCq4KxQrcCvMLCwsiCzkLUQtpC4ALmAuwC8gL4Qv5DBIMKgxDDFwMdQyODKcMwAzZDPMNDQ0mDUANWg10DY4NqQ3DDd4N+A4TDi4OSQ5kDn8Omw62DtIO7g8JDyUPQQ9eD3oPlg+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UH78f6iAVIEEgbCCYIMQg8CEcIUghdSGhIc4h+yInIlUigiKvIt0jCiM4I2YjlCPCI/AkHyRNJHwkqyTaJQklOCVoJZclxyX3JicmVyaHJrcm6CcYJ0kneierJ9woDSg/KHEooijUKQYpOClrKZ0p0CoCKjUqaCqbKs8rAis2K2krnSvRLAUsOSxuLKIs1y0MLUEtdi2rLeEuFi5MLoIuty7uLyQvWi+RL8cv/jA1MGwwpDDbMRIxSjGCMbox8jIqMmMymzLUMw0zRjN/M7gz8TQrNGU0njTYNRM1TTWHNcI1/TY3NnI2rjbpNyQ3YDecN9c4FDhQOIw4yDkFOUI5fzm8Ofk6Njp0OrI67zstO2s7qjvoPCc8ZTykPOM9Ij1hPaE94D4gPmA+oD7gPyE/YT+iP+JAI0BkQKZA50EpQWpBrEHuQjBCckK1QvdDOkN9Q8BEA0RHRIpEzkUSRVVFmkXeRiJGZ0arRvBHNUd7R8BIBUhLSJFI10kdSWNJqUnwSjdKfUrESwxLU0uaS+JMKkxyTLpNAk1KTZNN3E4lTm5Ot08AT0lPk0/dUCdQcVC7UQZRUFGbUeZSMVJ8UsdTE1NfU6pT9lRCVI9U21UoVXVVwlYPVlxWqVb3V0RXklfgWC9YfVjLWRpZaVm4WgdaVlqmWvVbRVuVW+VcNVyGXNZdJ114XcleGl5sXr1fD19hX7NgBWBXYKpg/GFPYaJh9WJJYpxi8GNDY5dj62RAZJRk6WU9ZZJl52Y9ZpJm6Gc9Z5Nn6Wg/aJZo7GlDaZpp8WpIap9q92tPa6dr/2xXbK9tCG1gbbluEm5rbsRvHm94b9FwK3CGcOBxOnGVcfByS3KmcwFzXXO4dBR0cHTMdSh1hXXhdj52m3b4d1Z3s3gReG54zHkqeYl553pGeqV7BHtje8J8IXyBfOF9QX2hfgF+Yn7CfyN/hH/lgEeAqIEKgWuBzYIwgpKC9INXg7qEHYSAhOOFR4Wrhg6GcobXhzuHn4gEiGmIzokziZmJ/opkisqLMIuWi/yMY4zKjTGNmI3/jmaOzo82j56QBpBukNaRP5GokhGSepLjk02TtpQglIqU9JVflcmWNJaflwqXdZfgmEyYuJkkmZCZ/JpomtWbQpuvnByciZz3nWSd0p5Anq6fHZ+Ln/qgaaDYoUehtqImopajBqN2o+akVqTHpTilqaYapoum/adup+CoUqjEqTepqaocqo+rAqt1q+msXKzQrUStuK4trqGvFq+LsACwdbDqsWCx1rJLssKzOLOutCW0nLUTtYq2AbZ5tvC3aLfguFm40blKucK6O7q1uy67p7whvJu9Fb2Pvgq+hL7/v3q/9cBwwOzBZ8Hjwl/C28NYw9TEUcTOxUvFyMZGxsPHQce/yD3IvMk6ybnKOMq3yzbLtsw1zLXNNc21zjbOts83z7jQOdC60TzRvtI/0sHTRNPG1EnUy9VO1dHWVdbY11zX4Nhk2OjZbNnx2nba+9uA3AXcit0Q3ZbeHN6i3ynfr+A24L3hROHM4lPi2+Nj4+vkc+T85YTmDeaW5x/nqegy6LzpRunQ6lvq5etw6/vshu0R7ZzuKO6070DvzPBY8OXxcvH/8ozzGfOn9DT0wvVQ9d72bfb794r4Gfio+Tj5x/pX+uf7d/wH/Jj9Kf26/kv+3P9t////2wBDAAUDBAQEAwUEBAQFBQUGBwwIBwcHBw8LCwkMEQ8SEhEPERETFhwXExQaFRERGCEYGh0dHx8fExciJCIeJBweHx7/wAALCAHCAP0BAREA/8QAHQABAAIDAQEBAQAAAAAAAAAAAAcIBAUGAgMBCf/EAEsQAAEDBAECBAQCBwUGAwUJAAECAwQABQYRBxIhCBMxQRQiUWEycRUjQlKBkaEWM2KCsSRDcpLB0QkX8DRTc4PhGCUmNZOio7Lx/9oACAEBAAA/ALl0pSlKUpSlcNxhyXZs7vGWWaG0uLccYvD9tlx3FhRWlC1IQ8nQ/CsoV29QUnfsT3NKUqBPE/fr1ZeUOFm7fMeYgysnDctKF9KVlSmmh1fX5HXh9O5qe6UpUZ33lZpjnSycVWOzu3ea8wuXepLTny2tjyyUFYAPcko31FOgtGuorGpMpSlKUpSlKUpSlKUpSq1eIi0TeKeULX4gsZjKchFSLflsNre346ylIeA2BvshPqB1oZOjtZqxdouEK72mHdbbIRJhTWESIzyPwuNrSFJUPsQQayqUquH/AIgLjkDjHGL/ABkH4m2ZRGeQ4P2AGnj/AP2SirH0pXNcpZjb8A4/vOX3NPWxbY5cS0CQXnCQltsEA66lqSneiBvZ7CuD8LOD3CwYfJzLKgp3Msve/Sd1dcSUraSvammOkgdASlWynQ0pRT6JTqYaUpSlKUpSlKUpSlKUrFvFug3i0zLTc4yJUGawuPJZX+FxtaSlST9iCRVe+AbpN4n5KncBZPJcct7ilzsOnOjZfjqKlqYUoADqBCz3A+ZLg3otg2OpSoS8ccNmV4asjecR1LiOw3mu3or4lpBP/KtVSVxddHb3xni15f350+zRJTm/XqcZQo/1NdHSq780uNcpeITE+H2yH7LYv/xBkyPlUlXSB5LKge+j1pCgPVMgH1T2sRSlKUpSlKUpSlKUpSlKVFniV4ze5Fwht6yOKiZbYnf0hYJbawhaH0kHy+s66QvpT32NKShR7J0dnwByIjkrjqLen2REvMZaoV5h9CkGNLb7LT0q7gHsoDZ0FaJ2DUgUqP8AxIW5m6cCZxGf10oskmSNj9plBdT/AFQK1nhKurl58OeGS3SSpuCqKNn2YdWyP6NipTrU5jkNtxPFbpkt4d8qBbYq5LxBHUQkb6U7IBUo6AG+5IHvUL+DCyXKXjN+5VyQKN8ze4LlnqKtNxUKUG0pCu6U7KyO5BQGtelT9SlKUpSlKUpSlYd6utrslseul5uUO2wGAC9JlvJaab2QB1KUQBskDv7kVwFh574dvd0VbIGf2gSUnpHxJXHQo71pK3UpSo/TRO6kulKUpSo+tfG6LDzHNzvG5rVviXyKW8gtpZJRLfT3ZkN6IDbg2vqJ6goKV26lFVSDSsa6wId1tcu13BhMiHMYWxIaVvTja0lKknXsQSK0/HGH2bAcKtuI2BL4t1vQpLRfc63FFa1LUpR7dypSj2AHfsAO1dDXJ8u4Lb+ScCnYfdJkyHEmrZU47FUAsBt1LmhvYO+nXcEDe9bArpLZBh2u2xbbb4zcWHEZQxHZbTpDTaEhKUgewAAA/KsilKVy3I/IWIce2tufll5Zgh8lMVgAuPyVDQKWmk7UsgqSCQNDqGyAajuV4jbLbo6Z19405SsdqC0B65XDHfLjMJUoALWoOE9OyPQEn2BPapdxu92jJLFEvlhuEe422Y35keQwrqQsb0fyIIIIPcEEHRBrYUpSleJLzMaO5IkOtsstIK3HHFBKUJA2SSewAHvUM3TxR8Lwpz0NrJZFwcZUUrMO3vuI2FaOldICh/iBIII0TRnxS8IqTuRlkiIr2Q9aZeyPr8rZrj7PbL14jOSouT5HaZ9v4osRC7VbLg2WjeJXT/frb/abAV+Ikp0AlIPU9qcck48wXI7ELHecSs0u3pbLbbJiIT5I6en9WpICmyB2BQQR7EVquIcQv2BRJeLSL45e8ZjBBsTso7lxG/mCorivRaEaQW1eoClJ0AlArvaUpSlKUpSlKUpSla1ywWNzI28kctEFy8tR/hm56mEl9traj0JWRtKdrVsD133rPkMsyY7keQ028y6gocbcSFJWkjRBB7EEe1VXx7Kbf4Z+Xb7heTNz4fHWQOG54/NSyp5qE5oec1pIKikHSdDqUnpaJTpwqqYsH534mzW/N2LHMyjSbk6NtMPRn4xdP7qC6hIUr/CCT69uxqSaUpVafHfll7ax7HuMsaQsz8vl+S6UL6VKbSttKWR2/wB444nZB9EEEEKqecDxOx4RisHGsdhNxIENsISEpAU4rQBcWQB1LVrZV7mt7SuWzrkXBsGCP7WZTa7S44kLQw88POWnZHUlsbWU7BGwNdqz8OyzGsxtIu2LXyDd4XV0KdiuhfQrQPSoeqVaIPSoA9xW6pSlKUr5yn2IsZ2VKebYYZQXHXXFBKEJA2VEnsAB3JNUW5n8SuVzuWm7lx5enYmPWVXkxWVpBYuat/rXHkeqkK/CnvtKR1J6FKOrReHvlu18t4m9cGIwt92gOJZuUDzAvylKBKFpPqULAOiQDtKh7bMl1h3y6QLJZpt5uslMWBBjrkyXlAkNtoSVKVodzoA9h3qvPCHims+YZfOsGXRouOplSVqsMtauht1nZ6GXypRCH+nRCgehZJSOlQSF2SpSlK8OvNM9Hmuob61BCOpQHUo+gH1P2r3WNc7fAukNcK5wY06KvRUzIaS4hWvTaVAg1Wzxu8f4pa+J/wC21hssOyX+yz4zsebbY6Y7hClpRpRQBsAlKkk90lI0Rsg2Lxe6tX3GbXe2Cks3CGzKbKfTpcQFjX8DWxpWvyO9WnHbHLvd8nsW+2w2y5IkPK6UoT/1JJAAHckgDZNVn4ydm+IDxCs8ov25yJhGIIMeytyEfNLk9yHCO46gVBZ0fl6GR3PUatRUBZB4k0DN7hYMI42ynN4Vpf8AhrlcbSwtaGnQSClCUoV1jYI6lFAJSenY0o/kjnPN8pdbsvG/DuVIur56FTckiGHChn3UsgnqAAPy9SSfYE/KelwXgjELYiXdc1hxM6ym5rDtyut6iokdawNBLTawUtISOwCRvQA3oJA7jEcIxHEJdxk4vj8CzKuRbMpEJrym1lsEJIbT8idAn8IG97OzXQ0pSlK+M+XFgQZE6dJZixIzSnn33nAhtpCRtS1KPZKQASSewAqhHic5/m8kzHcaxV6RCw1lelL7tu3VQ/bWPVLPuls9z2Usb0lHCcMcUZXyre0wrAwYtqZdCJ93ebJjxRoFQHp5jmiNNg+pHUUjah/QbiXjTFOMMeXZ8XiOpDyw5KlyHPMkSlgaCnFaHoPRIASNnQGzvsq4/mfB0cj8Z3nDF3Fdt/SKGwmSlvr8tTbqHE7TsbBKACNjsTX89+XeIc44xdH9qrW29bHFBLd0hFTsRajr5VKICm1bOtLA3o62Buuj4g8RPIXHsaPbRJayWwNBKEQbi4orZbT26GXxtSBoAAKC0pA7AVYzEPF5xrc0Nt5FCveNP+X1PLdjfEx0q/dStnqWr8yhNTlh+TWLL8di5DjdyZuVslpKmX29gHR0QQQCkg9iCAQfUVt6VCF28NWIZVkMrI+Qr3kGWXWSko29K8iPHT1EpSy23ooSnfZJUob2fUmuWwzOJPAWcv8AF/JV3nP4g+kPYnkE1KnChnsDFdWnY0jaU70On1IShaAmXG+ZuJVvpZTyRioUr0Krm0E+m+6idD+dbTlHDrbyLx3d8RuD6m4l0jhKX2jstrSoLbcGiOrpWlKtb0da9DVesXf8TnDFqbsL2I2/kLFrWkJjvQ5G5QY0Allrv5uk+mi0vXoCUgalfhLnnCeUf/u6G85Z8ib7PWeeQl4qCdqLR9HUjSvTSgEkqSkaqVqg27eH17M8gNx5W5FvuYQGn/NiWhpsW+G2NKACkNqPUoBWutJQo+5NTPZ7ZbrNbI9rtMGNAgxkdDEeO2G220/RKR2FRx4huRXMSxwY5jRM3OshHwdigMLSHQ45tPxB32ShHdXUr5SU6JA6iOk4cweBx1xvZ8Sgoa6ocdPxTzYI+IkKG3Xe/f5lb1v0Gh6AV11KiPmrxAYVxnPFiWmVfsmc6Q3aLcApxKljaA6r0R1fLpPzL0pJCSDuuZw/xPWpd7i2bkzCr5xzKnKAhvXRCzGcBIG1OKbbKBsj5inoA7qUkVYFJCkhSSCCNgj3r9pSlVKzfi3xL8rS59qzLJ8ftGOszFJaiMKKWZaEq2hwNthSlo2EkJeXsEA633rbYL4OcWt8sSc0yWfkaEnYhxmvgWCCkgpWUqU4obOwUqR6d91ZOyWq2WS1R7VZrfFt0COnpZjRmktttje9BKew7kn8zWZSleXmm3mVsvNocacSUrQsbSoHsQQfUVFuQ+Hbha+TRMm4BbWXQNaguOwkf8jC0J399Vr0+GDgxLiXDgwUofvXWYofyL2jUoYrj1kxaxR7Hjtsj222xgQ1HYTpKdnZP1JJJJJ7k1tKUrXZFYbJkdtNtyCz2+7QioLMebGQ831D0V0qBGxvsa4C4eHzhqbbpEFeA2lpD6ipTjCVNuoJ/dWk9SR9gdfauK8CV8mvcaXnC7vN8644peXoPkKTpxmOe6ArffXmB8DfoE69AKsLUdZtwzguV57Zc5mW9cS/2qcxMEuGoNqlFkgtpeGiFgEJ766tJCerXapFpSuNxPi3j/FcmnZNYsYhxbzPdW6/NUpbrvUskrKSsno6tnYToGuyqMcn8QHDeOSvhbln1rU7sgiEHJgSR6glhKwD9jUbZbzvkXJbjuH+H6xXOfKec8iXksmOWIkFBG+tJUNhRHX3WEkdPypWSNSZwjw5jPGdsTIbZRdMnkpKrlfZIK5ElxR6l6UokoQT7D10CrqPeuq5EwzHs+xSXjWTQUS4MhJ0dDzGF6IS62og9K07Oj+YOwSDAXBuS5Lw9yW3wRyHMTNtUvasTvS19IcQeyI56j23rpCN7Qv5B1pWgiz1KUpWgzDNcRw9hL2U5LarMlaSptMuUhtbgHr0JJ6lfwBrg4HiU4QnXBMFnPYiHVHpCn4khlv+Li2wgD7k1JtjvFovtuRcbHdIN0hLJCJEOQh5pRHrpSSQazqVrsgv9ix6EJt/vVttEUnpD06UhhBP06lkDdc+xypxg+8hlnkfD3HFqCUIRe4xKifQAdfc12CSFJCkkEEbBHvX7UY8vc4YTxxKatE16TeMjkKSiPZbWgPSlrVroChvSN9SdAnqO/lSquHjZD4pM3ZXLsmJ4ngNvcSlccXt5x6WR7ghIOj9ltIIrCe5l5Z4tvMZjm7DoD2NvuBhORWAKWhtX77iCTsElPYhtWgopCyNVYmz3KBeLVFutrmMzIMtpLsd9lQUhxChsKBHtWVUBZXxRmGLc4scn8Tuwei8yUM5LZpSg0y6hawHJCSPf1cP7QUCR19RRU+0pSlKrZz/ADL1ylzZaeB7FdX4FkZiC55XJhvdLvkn0YII/dU3ofMCX0Ep0ipVxfhfirHLexDtuA4+oM90vyoSJL5O97LrgUs9/v29tV3cdlmOyhiO0hppA0lCEhKUj6AD0r3Soo8UnHC+ROMZCbU0U5NZlfpCyPtfK8l5HctpUO46wNDuB1BtR/CK2vh35EZ5P4ptWTFTYuASYtzbR2DcpsAL7ewUClYHslaakKleXFobbU44tKEJBUpSjoAD1JNV0yflfNeVcsmYJwR5DNvikIuuZPp3HY91JYBBCiddIVolRJKQlIDtbvBvDDx5aJIvGW/G51kLjgekXC8vKWlxzWifK6ilST66cLh+9d3ceIOK58BUGRx1ioYUkp/U2plpSQfXpUhIUk/cEGoxv3hYx2DNN54ryi/4DeEJSEKiy3HmFAeoUFK8w9XbfzlP+E+lY2LczZxxzlcLCPEFAix0TOpNvyyGNQ5B32DvSkJT32CoBBSCgqQEkuV8X+TuSebbrKs/CbCcexWLIMedl1wa+Z302IzahvfT1HWur5kdRZJG9vj/AIVOPepc/O519zq9PpT8RNuVwdb6lj9pIbUFgfZa1/nW5k+F/g19oo/sOlskHSm7lLSR9/73/WuFn8R8ncKsu3zhTKZt+srALsnE7t+t81P7ZZKdAq79WkhCz062skJPuZ4l5OcWaz4nxhZZEbkS/OriLYuKP1NmKBt15SinTvSAopAT+yStOwG1yZwlwvjfGrT1yK3L5lc4ly5X2d88h5xRJX0lRJQlSiSdElXbqKtDUn1h3y12692eXZ7tDamQJjSmZDDo2lxChog1W3guRP4Y51uXB13uLj+NXdtVyxR2QoFSCSSWdj02EuA7IBW1sJBd72epSlKUqEOWvEfiOLyHMdxBDmaZg6osxrba0l5CXfo4tG9kd9oR1K2NEJ3se/DFxlf8YN8z7kB8Sc4yh3zZm1JUIbO9hlJHod62ASkBDaQPk2ZspSlKrPMA4C8R6rkrUfj3kN0JkuKHSzbbkCSCpR2EpUVKPqkdLiu2masxSqweLjKsjyvOrBwBhUoR5V9CXbxISRtLJ6j5ZPVsJCEOOrTrakhAB0pSTPvG+F2Dj/DoOLY3GLMGIjXUsguPLP4nXFADqWo9ydAewAAAHjkHPcP4/tSLnmF/i2mO4rpaDnUtx0ggEIbQCteuob6Qdb2dVF8PxXcPPXAxn7ld4bA3/tb9rd8k/T8IKu/3T+eqmix3a13y1MXWy3GJcoEgEsyYryXWnACQdKSSDogj8wRWs5Cw+xZ3iU3Gcii+fBlo11J0HGV/suNqIPStJ7g6/MEEgxP4NJsq14rkfF10UhVywm9PxFLQ2Uh5h1xbjbvf95XnEf4emp4rnoWc4TNvpsMLMMek3cLU2YDVyZXI6k/iT5YV1bGjsa7aroarH4msYa4z5Cx7xCY1BWDBnoYyOKygdLzDoLanwOwCyFFsknRUpo6BCibMRX2JUVqVGdQ8w8gONuIVtK0kbBB9wRX0pUUeJnix7krD4z9jlOQMtsL3xtjmNu+WUujRLfV+z1dKSFDRSpCDvQIOm8O3OkXNFDDM0bNiz+CC1KhSW/J+LUj8Smwf29d1N+o7kApBInClKUqtXNd3yrlXmpXBOJ3aTY7LBgiTlNwZADi21pSfJT3G0lLjaSAfmLiuoFKDuYuLOL8J40tQg4nZWYzqmwiRNcHXKk6A2XHD3OyN9I0kEnSRXZ0pSlK5nlDCLJyJhFxxO/s9cWYj5HE/jjujuh1B9lJOj9CNg7BIMScB8jXvGskPCPLDvkZLbwEWW5Odm7vE7hshZ7KXoEA+qukpV+sSrdgarfx5AYkePbkq4PFKnYlkiIZSpIPT1sRNqG/QgJI7eyz9ashX83PFRk8nKue8mdeeWuPapH6KiNK1plDI0sDsPxOFxXffrregK5N/BMzj8ftcgPY5LbxZ1wNouJWjp2VlAUUdXWlBV2CykJJIG+43InhE5LuuDcoWzHTJdcx3I5qIcmHrqS3Jc0hp9A2OhXV0JWfRSfUEpSR/Quq78Zy343jk5TtTaeiLLs8KUpI7ArbZjJB1/wDNX3+5+tR341OZ7y5kc7i7GpTsC3RmkIvUlpWnJSnEBfw6VA9mwlSQv0KiVJPyg9VY5eOXWJYYl9mY3cYtmmueVFuLsJSI769EhKHCNEkJVrR79Ktehq6Xgl5eu2Ywrhg2VTnJ94tTCZUOa8sqekxSoIUHDrutCikdRO1BY2NpJMmeKSDHuPh7zaPKR1Nota3wP8bRDiD/AAUhJrP8PUlUvgrBnlgAiww2/Xe+llKd/wAdV3dKVF3N/BuF8qMJlXFly2X9hBEW8QgEvIOvlDg9HUAgHR7jv0qTsmonl5lzj4f1tjP2RyHgiHENm9sEiZFQpfSPMJ79XvpzqClKSkOg9qsbgmWWHN8XiZJjc5My3SkkoWBpSFDspCknulQPYg1vKUquGJT0YN418us16bDDObwY8q0SlHs4tpGi327DZDw7kd0J/eFWPpSoQ5G8RFqs2WvYXgmLXXkHJYxHxcW178mOAQFhbqUr+ZJKQdJKUkkKUlQIr5L8QM/Gg05ynxVlOHQ3XEp/SLXTcIbIUdAuuthJSf8ACEqV9BUyY5e7Rkdji3uxXGPcbbLR1sSWFhSFjZB7/UEEEHuCCDoithSou8TOE4JmHGst3OLlHsSLYlT8K+K0HIDp0AU+hWFEJSWh+P5QNLCFJgvgblfxCZfiIxrG7Hbr87Gc+Hby+6eaiO20naf1hIBfcG0EEAr13WhRJNbLjqxZpxt4v7ZIz+8s5BPzmxvMKurTKWGvPaS2tTYSABtAjtpBAGw4jsDsC2dfzS8S2LXHEec8pjz21Bu63B27QntfK80+or+X69KipB+6fyNY87l3N53DrPFUmVCXYGihPmfDn4pbKF9aGSsq10BQT6JCtJA3rYOd4YsQuWY83423Cbc+Fs85q6z5ASChltlQWlKt+61pSgAd+5OtA1/SeoC4fYj3fxb8v5JGdS8zBYt9rSsDt1+SnzUg69UrYII366qtHjDw64YtzZeZ0phwWrIXPjoMk76XFKSkOt9WtdSVg/LvfSpB96wsr5tyXIuFLLxdJtdtjw7ciOy7MaKi5Iaj9IZT0Hsg/IkqUCeojsEjYqSP/D4xy6yOQL7mKWCmzR7Wq2+eQQHJDjrTnSk60rpS3tXft1o+tTx4zL0myeHLKFh9Db81tqEykq0XC46gLSPqfL8w6+gNd7xZZ5OP8ZYtYpiAiVbrNEivpHs42ylKv6g1x/iD5uxziG1xvi2Rdb3MIMW1tvhpZa6tKdWsg9CBogEg9ShoeiintePsvsed4jAyjHpBegTW+pIWAHGlDsptY2dLSdgjZ9OxI0a39K+UyNGmw3ocyO1JjPtqaeZdQFocQoaUlST2IIJBB9arZ4aIX9gvEbyhxZafPVjjKWLrEQVqLcRS0tq8sbJ7lLyU7OyQwnZ7VZilKifxO8YSOR8IZfsLzsTLrC98fYZTTwaWHholvr/Z6ulOiCnS0tknQIPrw58uRuSsbXCurX6LzK07j3q1OjodQ4g9KnUoICgkq9QRtCiUnegVSXd7nbbPbXrnd7hEt8FhPU9JlPJaabG9bUpRAA2QO596gG95fm3PEtzHuKX5WN4OjqRc8ufZU25M79Pkw0nStdjtXY9tEo0A5L/F/H2K8b4wxj+K21EZhCR5z6gC/KWPVx1eh1qJJ+gG9JCUgAdJPiRZ8GRBnRmZUSS0pl9h5sLbdQoaUhST2UkgkEHsQaruu1SfDTkT14tKJMzie7ykm5RtqddsL6yEh9PqVsn5Un1V2SO5A6rEW+ZEuECPPgSWZUSS0l5h9lYW262oApUlQ7FJBBBHqDUecx8x43xz5Fr8mTfsqnAi3WC3AuSX1HsnqAB8tJOhsgk9+lKukgcVYeHMm5EvcbMefJ7cxxgpXb8TgukW6EACf1uifNc2e+iQenRUtOkpniBEiW+CxBgRWIkSO2lphhlsIbaQkaSlKR2SAAAAOwqJPFXgl3yrCoGR4kg/2vxKam62gob61uFJBcaSPQlXSlQGj1KbSn3NdLwdyjj/ACthbF9s7qGZiEpRcbeXAp2G8QdpP1SdEpXodQHsQQN1n2DYlntnFpy6xRbtFSrqbDoKXGlbB224khaCdAEpI2Ox7VCi/BzxgqaZAveYobK+ryBcGugD93ZZ6tf5t/epq4+wbE8Bsn6HxGyRrXEKitzo2px1RJPU44olaz3IBUToaA0ABXKeInlu2cU4auX1MSb/ADUqbtMBZ35jmv7xYBB8pHYqPbfZIIJFRD4a+WOKePeMWUZXn8ZzJ77KevF5V5T8hXnvH8KlJbOlBCUdQP7fXrYNSzK5T4HzizuW+65fhtxt6yFLjXZ5ptBPqD0P67jfrrYrRWfw7+Hy8uC62fH4dwik9XTEvMh2OVb3vSXSPtr8OvapmtNtt1otzNttMCLb4LCelmNFZS002N70lKQAB+VV05Im/wDnT4i7Fxxah8TiuFSxdckfCQtlyUgkIjnY0SDtBG9nre7fq677xCczW3jC2x7Zb4pveZ3bTdnszKVLW4pSuhLjiU/N0dXYAfM4oFKfRSk81whwUtiVNz7mAR8nzi9oV8U1LSh+PBaWnpLKU90KV0npJA6QPkR8oKl8xLxnIvDJlEzKcRZn37iy4O+ZeLOlXmP2k9v17RJ2oJHbZPdICXCSlLgsdiWSWLLbBFv2N3SNc7bKQFNPsK2PTfSoeqVDeilQCknsQD2ra1H/ADRyrYeNbKlUkLueQTdNWiyRfnlTnlHpQkJGyEdXYq19gFKISdX4dMAvGJ2S65FmKmnc0yqYbjeVNrKksb35cZJ2RpsKV6bAKiAVJCTUqUpSo15P4RwPP7si+z4s205C2UlF5s8j4aYOkADatFKjoBIKkkgAAECuaY8M2Dyr9Hu+W5BmebLjj9UzkN3MhtJ2CD8qUqPp+EnpPuDU0wosaDCYhQo7MaLHbS0yyygIQ2hI0lKUjsAAAAB2Ar7Ur4z4kWfBkQZ0ZmVEktKZfYebC23UKGlIUk9lJIJBB7EGqZ3a7ck8S8nXbg7iC4RrvFuhbm2hh0/EO4+HSpTje17CRrSz5nUAlSV66lq6p84E4XtPGsWRdrjLXkGZXIly53uVtbqlHuUNlW1JRvuST1LPdR0EpTK1KVDPJHBTFwyt3PuN8gkYNmiipT0qMjrjTidEpfaPY9SkpJOiCdlSVnRGuj8m8y4WluJyNxJLv7CFKQq84i4JQdAA0r4U/On32pRQPokV8V+LTiyMVNXWLlFolJB6o021lLqT+6QFEb/jWHJ8QOW5qlNv4Z4sv9zff6kpu16ZEaCwQR82wrSwUhXYrQd60FelZWK+Gex3Cc5k/L92l53lMwJXJU48tmIyoaPQ0hBSVJSdpG9JI1ptPpUmx+KOL44SGeOMQRpPSD+hY+9fc9GzWNcuG+J7hGXHkccYqlC/VTFraZX/AM6EhQ/ga4e9eFDhecz0wbHcbK/vYkQbm8Vj8vNUtI/lWovXh0zGNGMfDOe87tsVLXQiLPluSE/YBTa2+gb9wkmuBxGBzX4bcPvdtjceWXJLZJS4+m8Whxxx1h8o+VbyCPMWy2EklPQkDZ+fv36DwTWvD8lmXHku8ZU3lXJMxS1TBKHS7bEEBOm0K9dpKU+akdISQ2jpAWFWor8WlK0lC0hSVDRBGwRUB5P4epVlv0rKeEswk4FdZBLki3pT5ltkr7lILR2EAFStDpWlOx0oTqsSJiHixmrjwrpynh9tid0yJkCAHpBSRrYQuOhJP5FH512vEvB+MYJdlZPNmT8pzB4fr79d3S6/soCCGwSegaBG9qXpRSVFPapTpSlKUpSlRd4h+UTx5j0S32SIbpmN+d+CsVvRolTqtDzVg/sJJHb9pRSOwJUnx4eOI4/Gljkz7rKF3zG9LMm93VfzKW4o9Sm0E9+gKJJJ7rVtR12SmVKUpSlKUpSlKVCXOfCWMXdUnkDHrw3gOX29tclF9jvCMwpXcqVJ1oaUFLCnBpWlfN1gdBhTG/GLldvsSLfesVtV/uTJLf6VYmqityEp0OsteUe6tFWx0j5hpKfStta/GjNS+hN145aW0pQ63Il20pCfchK2tKP26hU6cR87cecmSRb7JcH4N3PURa7k2GZK0jZ6kAFSXOySdIUogDZAqTqUpSlKUpStDyDltmwXDbnld/dW3b7cz5jgbAK3DsBKEAkAqUohIBIGyNkDvUMeGXGL3mGRzefM/aX+lrwgtY7CeTsWy3nfSW9611gkAgDaSpWz5yqsLSlKUpSlKUpSlUq8ePJUu5ZSji+2vuNW22oak3dKVECS+sBbTahruhCCletkFSxsbQDVY6lDgThTIeW5Fxeg3CLaLVb1JbemvtKdK3VJ6ghCARvQ0SSoa6h61pOWeOsr4lzSPbLtISiQAJtrulvcWgLCF/KtCuym3EEJ2N7SSCCQQTevwv8AI8jkziiJeLkQbzCeVb7opKAlK32wk+YAABpaFIV2AAKlADQqUaUpSlKUpVV+UC7z74jYfGEZSl4ThrnxmQOoKuiRJHylnqSex7lofhUP9oI30irSsNNR2G2GGkNNNpCEIQkJSlIGgAB6AD2r3SlKUpSlKUpShr+XHMj7sjmfO3H3VOrGST0bUdkJS+pKU/kEpAH2FcrUl8DczZHxHcpht8Ji72ieUrl2595TW1pSQlbawD0K1oHaSCAO2wCNdzdyhfOV8wRfbrFZt8aMx8PBgMuqcSwgq6lEqIHUtR1tQA7JSNdqsD/4cyZfwmeKWHPgzIghrf4fM8t3r199Fvf8KttSlKUpSlcvyzljODca5Blrpa3bYLjrKXSQlx7XS0g67/M4UJ/jUaeCbDl47w2xkNxDrl7yp5V0mvv93VoUT5IKvVQKP1nf3dV9anOlKV+LUlCepagkD3J1WG9c47fZHU4fsO1Ybl2eP922hI+/c18FT5av98R+QArwZUk/79z/AJjQS5I9H3P4qr6IuMtP+86h9wKyWrur/etA/dJ1WdHmx3+yV6V+6rsayKUr+fnjP4/lYfy5LyJiKE2PJlmUw6gfKiV0jz21dyepR/WAkAHrIG+lWoRpXlakoQVqOkgbJr+inhAwiVg/CVuZuUdyPc7u6u6zGVk7aU6EhCCCAUkNIbBSfRXUKl+lKUpUeYJypbM6z68WDE4Dtxs1lbKJ1+DqUxjJKgEsMj1d7BZKxpI6R6hSSZDpVffH/eHLZ4fH4SACm7XSLDXv2CSp/wD1YFTji9pj2DGbXYog1Ht0NmI1/wADaAgf0FbGlCQBskAD3Na2XdEp2mOAo/vH0rVvPOvK6nVlR+9eKUpSlKVlxJ7zBCVHzEfQ+35VuY0hqQjqbV+YPqK+taHP8PsGdYtLxrJYKZcCSBsb6VtrH4VoV6pUD6H+B2CRVDecfD3mfGzkq6QWncixZsqWmfHb2/FbCeo/ENDukJ0rbidp0kE9BV01D0dK5MhiPFbckPyHEtsNMoK1urUQEpSkd1EkgAD61ajwzeGi5SLrDzHk63fCQo/RIgWN0/rX3PxJXJT+yhPY+Ue5V2WAElK7k0pSlKiPxVZNerPx2xjmKKWMmy2c1ZLaW1hKmvN35jm/UAIBT1D8JWlWxquu4fwGz8aYDb8TsyULRHT1yZPlhC5b6tdby/XuSAACTpISnekisPMuTbPYM8sWBxocy75JeHEKTEigaixurTkh1R7JQlKVkAbKinWhvdd1UE+OrG3sh8PlxkR0OOO2WWxcghCeoqSkltZ+wSh1aifok1K/G99/tPx9j2R7HVc7ZHlrAIPSpbaVKT29wSQfuK39eHnUMtlxxWkitFNmuSTr8Le+yf8AvWNSlfRLDik9XT0p+qjof1r0lhJ7eaCfohJNexF2PSSfyY/+teVR0j1cUn/jbI/71ymcZ3iGGLbZv+QQY8p5HWzES4FSHE99ENj5tEpI6iANjW65uwc1YRdZ4huvzLWpRAQuc0ENqO/3kqUE/mrQ+9SRWgzPL7BiMAyr1OQ0opJajo+Z54j2Sn3+mzoDY2RUewMt5YzN74nD7XFxy1E7Zmzk9SnBr/ECFA/4UED06qSMz5+wC5Nv3zGmuRsfeWA6uysanxVE9gEIQOtIAJ/u/cArHvlz/EZeZSEoxPgzke6yepKVomW8xW0En3WkO6/iB/CuL5a5D8UdswO8ZbJx3HsHs9vUysdC25c1SHHEtgDanEHRWNkoQQPT0qV/D3wpj/G1uN4kSGsgyu4bemXpxIUfn2Shjf4EHqJJ9Vkkk66UplylKUpSoR8VMC+2v+yPKtggrujuET3JMy3pT3ehvJSl5QI2QUpSO+iAFKUeydGSeNM5xvkXEY2T4tOEqE8ShaVDpdjugDqacT+ysbHb0IIUCUkEwfkF1jcReLW7Zhl8JDeOZvCjRIl8CCUwHmm20KZdV+ylRaCifp0H0SvpsqCFAEEEHuCK1+S2mNf8cudimjcW4w3Yjw/wOIKFf0JqDfADfZN48P7UKQO1nukiC0reypBCH+/5F8j8gKsC4tLaCtR0kDZrn50pcl3Z7IH4U1j0r200VjqJ6U/U/wCg+prYxYCzogeUP3lDaz/D0FZrcOOg9RR5iv3lnqNZAAA0BoUqv/PPO8u23scacTQxkOezlmKFMhLjVuX+0Vb+VTiRskK+RGipzskpOfw54d7DjL5yjPH05nmsopdlXCcS80y52P6pK/UggAOKHV8o0EAlNShlmH2bJbSu2XWKiTGV3Sh0dXlq/eQfVJ+4NRWeFrxblJjWzknI7dbkHTMdLiulI+gUlaQP+UVylzwCDhPJmIzrlIl3qPcZa2JTk5sOf7SpOmjv32pQPfeugnf0nevbDq2XQ4g6IroozyH2UuI9D6j6Gow8Qua8eQONcqx/JcptMeTKtb8cQhIQ5LK1oKUdDIJUVdRSQdaBGyQBuvHhKygZVwDjEha0GVb4/wCjJKEq2ULjny09X3LYbX/nqVqUpSlKVAPh/skLFvERzFjmPMJi2JldskpiNjTUd55lbikoT6JSSpWgBoAJHbpFdR4tLtjNo4DyZWTssyGpcVUWCy4ElS5i0kMlAJHzJUPM2O4ShRG9V0XBdpu1i4bxG0XwufpGJaI7b6HE9KmSEDTRH1QNI/y1jeIPMGcF4cyXIVv+TJbhLYhEa6jJdHltaGxvSlBR1+ylR9q5nwbYY/hfAtmYnMKYn3VS7pJbUe6S7ry9j2PlJa2D3B2Kky9Sepfw6D8qe6vzrW0r7xWC4QSCQTpKR6qP/r3rdRoqW9LXpTgGhodk/YVwXPPLFm4oxdqfNjuXG7T1lm1Wxk6clujW/Y6SOpOzo/iAAJIFRZYuJuXOVGTe+Y8/u+PQZbavLxqwOCOGkE7SHT8ydj6KDitEArBBA2T3hK4kjtfqJ+TQJPYiUzcwHd/Xugjf8KxMh8Psh+1qtlj5y5KiRFNltUeZcFSmVJPqnoSWhr7V78FmGWLCsYvciRHS5kouTsGbLLWlNtthBDKO56Ub2o+6leu+lOrENS47p0h1JP0PY19q/FAKSUqAIPqDUU+JqJbY/E1znyp8SEqB0zIa5D4bIdbPV0tEnutSetKU+5UK0Vp5nxe7WiBJszFzvs2THQ65EtcNbqmVFIKkknQ7HYOidEGvr+mOVb5/+V4xasdjqQdPXWSXXD37EIR3Sdeykn86+U7iq55ZDct2ccj5LJiyQkOMWpxMFo6/ZUkBSVpPp3A+vrW8xrw5cL2FxD0bBYMt1IAKrg45LCte5Q6pSN/kkVynhzSzhXOfKfFbaW2IfxjeQWmO0x0NoZeSnzUp1oBKOthAAGvlP0qwdKUpSlRl4juR5XHWCtO2SGq4ZNeZaLZZIiUhRXJc9FFO9qCfoAdqKE9urY+3h/43d46xF9F3uP6Wye8SVXC+XAj++kL9UpJ7lCe4BPqSpWk9XSI+8XoTasv4szO/Q5UrDrFeluXgsklLDiy18O6tCdlSUqQo+h/d9VgGfLJdbbe7TGu1nnR58CUjzGJEdwLbcT9QRVc/GAyrLOU+I+NlqL1vuN3VMuUXeg40hTaerfqNNmSP41ZSU6GY63T+yO351zSiVKKlHZJ2TSvbLfmOa9AO5P0Fb6GwGkBRGlEa1+6PpXm8XGFaLRMu1ykJjQYTC5El5W9NtoSVKUdewAJqt/Adtc5a5KufiBy2GpFtjuGDiEN4EeSy2VAvFPcKVsqAO1AOKdIA6UEWAmXJ1wlLO20fX3NYBJJ2Ts0qOsTQLJzPlFnCAhm7xGbswEq7Aglt06/eUsk/wrqMjy/GMdCv0ze4cRaQCWi51O6PuG07Uf4Cudicvzrg4GcJxC8ZC31lHxDw+Gjdh6hxW/5K6awHsb8QGcvPC6cjWTCLU42AItit5elkFXcLccVttQH7bbhH2FbSweG7jOHcDdshj3TM7uokqn5FOXKWrYI0U9kKHc66kkg997rTeFu3OY3aMz42lSFuOYpkTzcdtwDzBBfSHY7x17r24r8vyqVHEFCyhXqK/K39sf8APipJO1J+VVQRzWp3D/E/xdnbYkmJeQ5jNwDYAR+sVtgKP/xHSv8AJmrA0pSlKVXfxpwLpbk4FydBgKuUTDL2mXPio7KLKltK69+wBaCd6OisHWgamfjzNcaz7GGMixa5tT4Lvyq6TpbLmgS24n1QsAjYPsQRsEE7q4Q4lwgvwJ8ViXEktqafYfbC23UKGlJUk9lAgkEHsarjx1ZJPCHiTj8e2d2Y/g2bxpEy2xnnSoW+WygrcSkkkqAQnW/xELa6iooJOTzx5Nq8WnDN7mLSmPKMqCjrHbzCOlP8Sp9AH31U8353TbbQPqeo1qaVtbRH7Bah/i/7f9/5VtKhzxkGc9wXcbRAUW13WXGiOOhRHlN+YFrPb12G+nXuFarrcftcGwY5bMetTXk262RkRozfbfSlIHUrXqo62T7kk1m1oMhzLFcf8xN3v0GM63rqZ8zrdG/T9Wnav6Vzac/vl/bIwTCrnc0EHpnTQI0UjegpJJ24PsNGuKzTGs1VlNjume3xEaHcJn6LSLKstLYDyVdKOpSRtJUNK6ursKkjHOM8IsISqJYYz7yQP10seevY/aHVsJP/AAgV2Fe2XVsuBxtWlCt/Ckpks9YGlDsofQ1Ed0UnDvFZbJgKWbfntlXDeSgaC7hCPW244T9WFltI9yKku6xuj5kjsBsfl9P4f6H7VqJsqNCiuS5klmNHaHU466sIQgfUk9hUfXHmuJGdlwsFx25ZpdEN7THiJU20og6Pz9JP8QkpOx3qLeUMI8UXLtsbbyO147YrfDkJlxbXHmNocDyAtKHA6kuHrCVkfjSO+9CuttnPHInHce3wOduN7jDY0lp3JLYpDzC1EhKVOIb2hKjpSlBKwf3W/QVYTGb7Z8msMS+2C4x7jbJiOtiSwvqQsbIP5EEEEHuCCCAQRWxpSlK8vNtvNLZebS42tJStChsKB7EEe4qs/M3Fs/ih6VzBwo6LO7bwZF8sCd/BTYyTtaktg6SEgqJQNAJ7o6FJ+afuP8mhZlhNmyq3pKI10htyUtlWy2VD5kE+5SdpP3Brj8hwy+3vxGYxl0otpxzG7LJMMpcHmKnyCWnEqT69Hk9J39QKxPEzxfK5Jw2I7YZQg5XYZIn2SWF9BS4NEt9fqkK6UkEa0pCDvQNa/BeTl3yUzjuawP7O5hGZbalw3SA269odXlK2R3JBCdnsodJWO9d9X62krcSgeqiAK6SMgIZToa33/wC39NV9KjTxGw1XbjC8wmgkrjsiXs+3lqCz/HoCh/GuLsWWcmZZY4EnHsetUFh5n57lPldaHFgdKiltHzJ+YK1sEVmt8bZJfVEZdyBdpiHG+lcW3gRWfuFa7KH5pBrrcS4rwuylL1ux6Gp0EH4mWkvqCh+0gL3o/caruhAbI/WOOuH7q0P5Co38TmNP3XgzJxapD0W4QYn6RjOoUrqSqOQ6oJ136lIQpP8AmrccZ3tGb8b2DLWQw7+k4LbzwY7eU9rTqBv16Vhaf8tbV1otgK31JPYH7/Q/Q14r7wZBjPhf7J7KH1FcB4ubXNk8QKyiy97viVwjZBAPSFDqYX8xUD6pDalqI9+kVoM58UOA23ErNJsyHchyC8Ro7zFmgrDi46nR/dvOJ2ErHdJQNrJ18oB6h8LZgGS5vKavXJs91uN2XHskdRbQ2N7HXo/KSCfqvRG1AjpqVLBbbbYozUS0wY8KM2oKDbLYSCe3c69Sddye5rsx3G6+E+HEuEF+BPisS4kltTT7D7YW26hQ0pKknspJBIIPY1WLDoS/D14j4uFRXnxx7nhKrW2/IKxCnDQ6E72SSott7OiUuNdSlFsmrSUpSlK4PxD3mJYODc0uU1aUt/oeQwjqT1BTryC02kj6Fa0j+Ne/D/j5xfhTELItlxh5m1MuSGnPxIecT5jqT+S1qFdzSox5SwSx5u1IauDKWZyAUR5yE/rGSD2B/eTve0nt3OtHuNFwjkF0uVpuVgyB4vXiwSjEfdPcuI7hCir9o7Ssb9SEgnZJNSTb09ctCfz/ANK6KlctdW2Z4ksSW0usvhTbiFdwpBGiD/Coe46vSeOrzK4/yqUI8MOqes8975WnGlHZSVeiTvv37dRUN/h3OtrihaQpY+U91ff6D/r/ABFbWlY9zfhRbbKlXN6OxBZZW5JdkKCWkNgEqUsq7BIGySe2qoxwJnvLruISeLeG7Y1c48O5vqYyOW3puFEcc2jaFjoQoq63NK61ELUAjad1J8Xw+8vaN7uvOM+4Xdxsrft60vmKVnuUIc80FKQfRQaGv3ddq+sCby/x9ODV6t0vKLR1HqU04ZKyNbK0r15iQO3ZaddiO3rW4Xz7hqR3t996vQp+Ha2P/wCStfnGQcu8rYfIw/AcPaslsuba4068Xh8t9MZafRCenfzjqQSkOaCu2jpQ6/gXw94jxapu7rP6cyfSgbm+0EJYChopYb2Q38vYq2VHau4CumpHuzfRJ2Pcf+v6arDrpIauqK0r6oH+lfWq9+N9BRj3H82EkfpdnM4aYS0f3qdocJCf8yW/4hNWErX45fLRkdnZvFhuMa5W59S0tSYzgW24ULUhXSodiApKhsfSsPOcvxnB7A5fcrvMW029CgjzXidrWQSEISAVLUQFHpSCdAnXY1y2Acrx87t710xrCMwkWxCwlma/GjxmpQ7/ADNea8lS0jWidevb13Ui0rl+UsHs/IuGycUvzktECS6y478M70LPluJc6d6I0enR7e+xogEdRSlc3M/9re/+Ir/WorsBctniIyGGspbYu1raltp9OtSOhHb6ns4f51LNp/8Abkfxrf0rlq1OT43Zcotxtt7gNymSdpJ7LbP1Sod0n8j3HY9jqojm4RzrxBe3rrxpdxnOJvL63MeuLgDsZG1qIa2QBoH1bIKlKG21a3WZ/wDamdtzKG8o4bz2zzlJJLHwhUn7aU4GyR/lrxcPEJyXef8AZsE4Dyl5b6dR5t2acaYSr6qAQEkf/NTWpd4x5j5bkD/zqzVnHceUrrVjtiUkqJBGkrUnqRoFKVArU8Qd6Cd9rH4XjOPYjjsaxYta41ttjA/VssDsT7qUo7KlHXdSiSfc1ua1F5Z6SHAO2/8AX/67/nWsrPsq+mZ0ey0kf9a3daq/J/uz9/8A1/pWrroLZ/7E3+VZNVsnPHmnxU25iAA7iPGThfkyQSkSLmpXyoT37hK2k+2v1TnfS07sfKYalRXYz6Otp5BbWnetpI0R2+xqv3guM7HGs84ouD70pWIXsiNIXoJVHf6igJTs9Oy0twjZ7u18eS7JZ8l8ZWJ2bOoqrjZFYy89ZITzZXEdnJdWp0LSdpUfKT1H0B6Wgd6G7FgADQGhSlKUpXNzRqU591b/AJ96iLltJsHJ2G5rsJjed+jZbi1aQ2hXVon/ACuOn/IKl+3L6JrSv8Wv59q6KvxYJQoD112rmpCel9aR6dR1+VeAdEH6V1CCChJT6Edq/axrm4puGspOlEarn62VjfIdUwT8pGx9jW3rDvCdw1K+np/MVoq+9vV0zWiPrXRVrL9+Bv8AOtTXQ28dMNG+w6Qf6CoD5550aWU8b8QvDJc5vKjEQ5b3Otq3AjSnC4n5esDetHTfSpaykJCVSTwjx9auKOMoONRnm1KYSZNxmK0kPyFAFxwnQ0kaCRvuEISCSRuoxjeIfLs0clo4j4fvORQklbMe7z5KYkYugHuQR0qSDo9PmJVojfSTXf8AAXHU7BrNdblkk9q55dkc03C9zGxpBcO+lpHYfq0dStdvVStaGgOU8XKEw3eLsgjMdV0hZzBYjuJ2F+W6FlxvY79K/LQCPfVTrSlKUpWhuqOmWTr1H+nb/pXNZvjsPK8ZmWOb8qJCP1bvTstODulY9PQ+2xsbHvUf4byG/i05vDORSqFcYgSiNcjtTMpvekLKvXvr8Z7dj1dKgan2DJZmwmZcZ1DrLzYcbWhQUlSSNggjsR96+1aO7NdD3UB29D/0/p2/hWFW7s8gOsBpR+dA/mKzq+E5vzWCneh7/l/67/wrnazLQkmWFD2H/r/rW9rEu5AgLHudAfzrQ19oI3Kb/PddHXOZxd7dZreq4XSW1EiR0Fbjjh7AewA9ST6ADuT2GzUNMz+QuTlF2wyFYljSlFLcpaT8VJHspOjsaIH4SkfMR1K12Xjws2nJ3VPZbyRm91S4or8oTEBsHtopS4lzXYVKvF/F2DcawFRcRsLEJx1ID8tZLkl/sPxOK2rWxvpGkg7IA3WPz7k1pxXiHJ591uEeIXLXJYipdWAX31tKDbaB6qUSR2HtsnQBNaPwh2uRaPDhhsSUhSHHIjkoA/uPvOPIP8UuJP8AGusz7kjBMDa6suym22pwt+amO471PrRsjqSynbihsEbCT6VFVhReucuUcfzWXY5lm46xdXxtmTcEluReZqgCiR5YPyso7KQo+vbW+tSW7AUpSlKVqr236OD2/wD8/wCg/nWrrV5Jj1lySB8DfLcxNY3tIWNKQfqlQ0pJ+4IqHs3xDkPi+zTcv4oyxarfamnJk+wXPTjL0dI63CnfbqAT7dCykEBZOgcTj7xl45JTGicgY7OsUlxKNTYSS/FWCD1OlB04hOx2CQ5+dSzbub+HsihmRB5DsLaQCCmbIENZH2S/0Hf07Vjz+TuPYjKXxmFomMq/C5Ce+KB//S6q8WjljApcsNRMojNO+yn23GE/8ziQP61IkS9NusIc6UuIWkKSttQKVA+hH2r5zLi4+gtoT0IPY+5NYIBJAA2TWwRIg2i3v3K5zY0KFHSVvSZDqW2kfUlSiAAPTZ+prZTJIjwHpiGXZIbaU6G2AFLc0N6SN9yfQd6imHzfh15QiJcWL1i04OlK4V+gKivJ7dirXUlIO/ciuigX+xXBBXAvVtlpHqWZSFgfyNepOW4nYVfFX3JrNbGkjsqXObaB37DqI2db7Cor5F8XGB2hh5jCIk3MLghHUpTTS2IrA6wglbi09RGyNdKSk7A6huvpiGM5NyLJt+Z8nSWXmPJQ9CtEcdMYdQ6gop2fl79gSVEaCjodJma3NDzm0NpCUoA6QB2GuwH89V0SQEpCR6Aar5ToyJkJ+I4482h9tTalsuqbcSFDRKVpIUlXfsQQQe4qIcY8M3D9kua7m9jrl7mLdLvmXeSuSnZ7naD8i9nv8yVH71MgAAAAAA7ACqveDTGrRmUzLOXMpgJuOWP5FIjtOS/1nwKUJaWA2lQ+RY6+kH1SlKUp6RsG0NKUpSlKx57YcYO/Qev5f+u/8K59aShZSoaIOjX5XGc3T/0fxVkDmkK8+L8IUK9FpeIaUPv8q1Vu+KcaxuXwhi+Py7bButsbtccLjzWUPo6ygKPUlQI3tR9q0t78NvCl2uJnyMGisOKV1LRDlPxmlevby21pSBs7+UD0Ht2riOQH+I+JeTcQw44ZjFvtN8YfM+ZKhBQjKCkJjrU4rekFXmJUT6bSoqAB3Jcrj3ArnbAU4xZfhJLYWh+NFQErQRsKQ62AQCNEEH0qOzhWecbyXZeCTm79Y1HrdtclweYnsdlI7bP3RokkApVqseX4j8Kssj4DLoF2sdyR/fRlMeaW/p9FfzSKwG/FBar245buNuPcuyu6AjbaY6W0dJOuoqQXFIT+aR9yK2EbhnkPlmdFu3O99RBtEdxL0TEbK50sNqTofrXATskdYOlLVpw9LiPw1YuLHi2+AzFjNNx4sZpLbTaBpLaEjQSB7AAAVymSW21ZDtF3tkSc0CehEhlLgR21sbHY/cVG8rAeJ/7YN425Yem5vxFTEoTJfSjywrp7aWBsnq7D2Sd67b0PJEPw18dIaGZ2yLKnpHns2pDz0t5Z/ZJaKylI0ToudIOzonvWHceSWLvhlwxTDfD3k1rxu4RHFCU9aPgY6FkfK4ltptSFkK6VfiG+mux4KzW2XrFoVgekNsXi2tCKuMv5FOIQNJWgH8XypG/cEHYAIJl+zM/7wj17/wDQf9f6VtKVjXO4QLXBdn3ObGgxGR1OvyHUttoH1KlEAfxqK+RfERxli1qcVbMhhZReXU9MC2WZ4SlyXSQlKOtvqSjuRvZ3oHQUdJPjwh4PeMH4eZbyJLzV5vM127zWHU6Uwt0JSEEeyuhtBIOiFEj2qYKUpSlKUPcaNaO5xy2skD0/qPY/9P5Vq50qPBgvzZboajx21OuuH0QhI2T/AAANQ1FtV55ofF4usyRaMTjvqECI0kebII2kuEnY2PTelAfMkAd1HbvcDYU422GZ2RQH21BbcuFPDUhpQ/aQrp+U/wAK+8rGua8DiKn4Bm55BtbStqseTJBmlBIKvLlgpK1+ugvSQPQKOgYamZNjfiF8SuC2fIcTuVvZjQp0K+Wma6tpTb7bbrnQFoKV/KsJ3sIOwQR9e2v+IZl4aAvLeP7nPyPj1LwVecdmuBTsNsnu8yrWtAk7IAI+UrCwCpFjsTvVjy3GbfkdkeZm264MJfYdAB2D6gj2UDsFJ7ggg9xWydixXWVMuRmVtKGlIUgFJ/MV9UJShAQhISlI0ABoAUWpKElSiAkepNcvmGRwbXaJNynviPAioLjq1H1+gA9yToAe5IFQ3bJnIfKCXp1uuf8AZHGySiO42jqkP6Ot7BB7EEEhSR7Dq0TXA51actwrkO0pt+RysjyKUz5dvKtmQpTnU2G9OKUkA7XpRVpIClHQG6nXhDhey4Ghy/3kM33N56zIuN5fBcWhxQPUhgr7oQOpQ32Uv1V20lMgX17a0MA9h8yvz9qgLxOMQcatdv5HihES522a2FvJAHnJ6SUhQ/aVtASPsSD29LHxm/LaAIAUe51/p/0r6Urk+TOOsQ5ItkS2ZjbF3GJFkfENNCU6yAvpKdny1J32JHf6nVMJ41wDCgyrF8Qs9sfZQUJktxkmR0n1BeVtxX8VGuspSlKUpSlfGUyHm+2uoem/T8j9q4DlO1Srhgd9gwUul92G4G0IG1qUBvo+/VrX33XPcATYsziq0pjFAVG8xh5CT+BYWT3+5Cgr/NXe16adcaX1NrKT9qjHljjly6ZjbOUsK+Htme2dQUHC2FMXRrpKCy+kkfMWyUBwKB6T0k9kKRLcGXHvuNNtX23NRlzYvROt7y0uoT1p0toq1pae5G9DY9h6VWLg+9clcIWy64Hc+Mcjyi1sXV12BcLc6HE+SrQ0hPcdJ6S4BsHa1AgGpbt/NUx7fxfE3IMQ77EwG1j+PSvf9K/ZXMs9LR+G4wzNxz2DkFSU/wAwD/pWgncuZjIdPRxRkS07+ULDqBr8vKNcblGRZByRlViwe6Y/JxyM/ITIkMPLV5zraQolQKkJ0OlK9DR+YfarAQIjMeMzDiNIZjsNpbbQkaS2hI0APoABXHcTcdXFjkLIeRcvZbNxkzHmLKwohaokQEoS6oj5Q44gJA13SgAE7WsCXSQASfQVzayuTJUoDuok/kKr74vsI5WzqRY7Ph2Ki74zBT8fKUZrDQkyupSQhSFrSvpS2Drp9fOPuBqW+EeXrXySmfbJFqm41lVqI/SViuAKX2UnWlp2ElaO4BPSCDrYAUkqkulKUpSlKUpSlKgXxGZ5lCs3sPEXGqIycrvzZflTX1lKIUQdWzsDsohCz1D5khPygqWgp3fF/F/9gn5rqL1IuDslCUuteSGkDpJIV07USe5G9+5+vbtqUpSlKVH2U2WSObsOv7MWU6y5GkxZDjbRUhoJQopJI7DZdI7/AEqXIUMBKVOI6UjulB9d/VX3+3tWdXh5KlNKSnXUR236VhxoJSf1oQlP7iN9/wAyf9Kz6r5kTLbnjuxlVkSUyGsXfcvymCAFMkuJaDuvU9Za9e+vL9gKsHSlKUpSlKUqKeWuYximW2/BMTxiXmOZz2/OFtjPBluM0ewW86QQjfqB9BtRSCkqwLBzHkdtyi1Y5yrxvPw568yG4lsuDEtE+G/IWSEtLW2P1S1EAJB6ie5PSBuplqtHiJTeOJuYbZzxZ7Wi82yTDFmvUIq6FoJP6txLmldIUQhP4dAo1v8AWdpv47y2ycj4RbsssrUxECclSmRJa8p1BSooUDokdlJI2CQddia2cqCsbPT5o/eT2V/EehrBUwd6QtKj+6flV/I181tuI/GhSfzGq81y9yzKLC5GteFqhvLkXCKuSJAUAhGgsga9Tvy17+ny+uzrqEgqOgCT9q+vkODuvTY/xnX9PWsmNCUvulsq/wAaxpP8B6mtnHioaIWo9bn7xHp+Q9qyKUpXLctX+/Yvxxe7/jFhVfrvDj9caCkn9YSoAq0nuoJSSspHdQToEE7ENeB6NDyGw5Dypc725fMvvs9ca6POsdBhpa0UMIOvwlBbX8uk68tAA8vvY6lKUpSlKj7xC8jo4s4uuGVIjMy5yVIjwI7qiEOPrOk9Wu5CQFLIGiQkjY3sRlasb8Wdzt7d5kck4xaJElIfTaF2xtSI/UAQ0tfklQKd6OirWvxK9a24yTxQWJxyHcOOMQy79SAzNtF2ENCV69VpkKBV39QlKR9DW+8P/Gt6xaTfs2zubFuOcZO+HZ7jA6m4bKf7uM2pXfpA1vWh8qEjYQFKk+622BdYfwdyiMyo/mId8t1OwFoWFoUPoUqSlQPqCARWVVcvHm4h7CMQs1xmO22w3LJ47V1no2fIa6V+o/a0CpetHu0KsHaIMK12qHbLbHbjwYjCGIzLf4W20JCUpH2AAFZVeHWm3RpxCVfmK+BgtD+6W619kr7Vjy47caM7JkTm2WGkFbjjyUhKEgbKlE9gAO+zUE+HZ+6clckZhyq8+tGPBz9EY4hUdKQ4ygguPAFIUNkJI79i46n2qfUwRrS5Dyh9ArQ/pX1Zix2jtDSQfqe5r7V8J82HAjqkzpbEVhPq484EJHv6nt7V4tlyt1zY8+2z4s1r9+O8lxP80k/SsqlKVXbwvNW2NznzjFsKSi1t3eJ0oGwhD+5HnBI9AA51DQ9AAPTVWJpSlKUpWFfbva7DaJF3vVwi263xk9T0mS6G22xsAbUe3ckAfUkCqp895nZ/EFk+KcTcc/EXyEm6IuN8ubDK0NRGUdTZ0petgJcWon0J8pKSpSiBbmtBes3wuyXZFovOXY/bbisJKYku5MtPKCuySEKUFHft271yHLvNWJ4HDREiyGshyeWtLNusVveDkiQ6sgICgnqKEkkdyO/7IUe1abi1jxIP5TBunIE3C4tgfDi5lripWZUfaFdCEKSkpJC+nZLih077k1M9c3yXhVi5Cwu4YpkTCnIUxGgtB6XGXB3Q4g+yknRHqD6EEEg17425MvXA10j8VczfECytBSMeyVDS3GXI6fwtr1tWk7SkAbLfUlJHRpQsxYL3ZcgtyblYbvAu0JSilMiFJQ82SPUdSCRsVsK0uY5ZjWHWlV1yi+QLRDSFaclPBHWQCSlCfVatA6SkEn2FV7u+W5N4lp8nD8EYm2LjZmT5V8yJ1HQ9cEDv5EdJ/CFa2d7PSU9YSD5a7G4xYrRjOPwbBYYLUC2QGQzGjt70hI+52ST3JUSSSSSSSTWxpVdObeW8vvnISeGuFUNPZGdfpa8EdTVrQCOsdRBSCkEBa9K6SoISC4QE/LGvCTir7ouvJGTX/NL26P8AaHn5a22lfT3LpI9Nlff6CtxefCbxBK6HLPCvOOym1BbUi3XNwrQoehHnFz/v9NVymOco5pwVlDmEc3vz73jbq92TLkMKcKkfuPa2pR0CSNqcQQf7xCkKE1xOYOKZUZuQ1yTiKUOJCkh28MNrAP1SpQUk/YgGsW8c38RWmOX5XI2NuJA3qJORJV/ytdR/pXA37l6+8ptvYvwJDkyvNSW52WTGFxoVvSQnYb60ha3tK9OnY7EBQ2U95xlh+H8H8ZtWp28xYkRtzzrhdbi+hhMiQvQK1FR6U70lKU77AAbJ2T3NmulsvVuauVnuMO4wXhtqTEfS60sb18qkkg9/pWXSlKUpWFfLRar7anrVe7bDudvf150WWwl1pzRCh1JUCDogEfQgGvNhslmsFvFusVpgWqElRUI8KMhlsE+p6UADdYefSLzEwW/yscZL96Ztkly3NhHWVyEtKLSek+u1hI171BvGXhcwV/BoUzkuzy73mFwSZl1lv3KQlxD7u1qQehzpUUlWio9XUoFW9EASHxrwVxhx5ehe8axtLd0SlSG5cmQ4+40lQ0ejrJCCRsdQAOlEb0SK6zJ80w/F3W2clyqx2Z11Bcbbnz2mFrSPUpStQKh+Vam08tcX3V9EeByFi7zziwhtr9KMpWtR9AlJUCT+VdpWsyfH7Hk9odtGRWiFdYDvdceUylxG/ZQB9FDfYjuPaqZZDwbjuF+J60Y8Lxf8cxzJmHVY/cLZOSy9EmJAJjqdXtSk70E/tHzWh1EhRqYZnh5ylTu4niD5Nab0Pldubrh379wtP+lfmOeE7jeLeTesonZBmE9ZCnDdZu21rBB6iEAKV6eilKB9wani2QYNst7FvtsOPChx0BtiPHaS220keiUpSAAB9BUM5x4puH8XnLgovUm/SG1dLgtDHnIT2B2HVFLah3/ZUr0I9a19g8XfDVyWpMyfeLKBvSptuUoK/LyS4f51qeQvExFyBlOJcEQp+U5bcgG48pMFaI8JKjpTpDoSSpOx3WkNp31KUQkpVJHh34qj8W4auLJlJuOR3NwSr3cdlRkPnZ6QpXzKQnqVonuSVKIBUQJMpWNdbdb7tbn7ddYMWfCkJ6Ho8lpLjTifopKgQR9jUa3fw78LXSSqRJ4/tja1KKiIq3Yydn6JaWlIH21qoQ8WHC3HGEYZjt1xLGW7fKfySLDkalvrD7DiHCpshayO5Qn+v1q3NrgQbXb2LdbIUaDCjoCGY8dpLbbaR6JSlIAA+wrT5xhGJ5vCYh5ZYod3YjrLjKJCSehRGiQQQR2qFONbJj2GeMG84lgDSbfZv7JJlXi3tvuqaRM+IT0K6VEgL8pxBA9AlatepqxlKUpSlKUpVe+fuRszvOetcJcRbbySQwHbzdTtKbXHUEnYV36FdKkkrAJHWgI2tQ6dnx94YONcfP6QyOM/ml9dWXZM+7rK0uOH8RDOykgnZ+frV3PzGumyjgTh/Iofw0zALJFAB6XLdHEJaT9ds9O/yOx9qiabjXLXh2dVcsGkT+QePW2/19jmOFUuAOobU0UgnQ3vaE9IClFTfy9dTZxFyrhfKVmVccUufmOtaEmDIAblRiQPxo2e3fspJKSQQCSDrm/F3ZLbdeC73cJs9Vtl2IJutsmoUpK2JbR/V9JSQQpfUWwfYrB9QK4Dj3m7mS2We1jkDhrJL2xKjtvN3axQ/MddbUhJSpxhG0hZ7k/M3reugV06/Elb17Zh8T8qyJhB6I/6AAPV7A6cJG9ewNcxdYfPfOoFsuVtPFmCSUES0Ld8y4zG1DSm1J+VQBI0UqS2OlZ35mtVN/GfHOH8c2Jm04pZo8MJbCHpRQFSZJ2T1Oua6lnZJ79hvSQAABub/j1gyBhDF/sdsuzSDtKJsRD6Un6gLBAr8x3HMexxhxjHrFa7Oy6oKcbgxG2ErI7AkIABNbSlKUqvPPl3bzTnjjfia1KZkuW67tZFejrrEdthJU22spJ6StJX2UB/eNH9oVK3LD/IULGHbhx0jHpFyipW65Du7LpTJSE76W1ocQEL7aHVtJJGykDdfPhLPo/JvGtrzGPCVAMwLS9FUvr8pxCyhQCtDY2nYOvQj0OxUaeFkRJfJvNN1kyPPvn9rHYjvWva24jS3EsAD1Cey0j6+WP3an+lKUpSlKUquvg0jou175Tz55SlS7tlT8UJcO1tNNEuJSN9wP14Gt/sD6VYqlKiPk/gfHMovqMwxmdJwvNWV+Y1erWOnrUd9XnNAgOdQUoE7ClA6UVJHTUJ835dyq7Z8d4h5TxmKhF3vMBiVkVufJi3SOl5PUkJ6B5bpUErP4fwkhCUkVcilKUpSlKUqr3gRiM5C5nfJ942vKrpe3YkgLI3Ha0h4pSPVIUtetHtplIGtGpZ8T13m2PgDM7hbm3FyP0apgeXvqQl0hpSwR6dKVlW/bpr34Zodqg8AYQxZlNmMqzsvLLbnWPPcHmP99nv5qnNj2Ox21qo48QXH+XYhlUznLiSY3GuzEcOZBanQVM3FhvRUvpJ0T0J+ZIKSQnqQQ5+KZ+LcxgZ/wAfWXMLc2WmLnGDhaKiosuAlLje9Dq6VpUnehvW/eulpSlKUpSlVaxXIGOBPEXleOZgp2FiWcTf0pZ7q6AmKw+pRLjaiOyUgudClE/KENKUAlfULRMPNSGG32HUOsuJC23EKCkqSRsEEeoI9690pULeNPGpGQ8C3SXB874+wPtXmN5atFJaJDij9ktLdV+aRUh8V5dEzzjqxZdD8sIucNDriEEkNOj5XW9kAnocC079+mumpSlKUpSlVinxP/Jnxg2yXbllnGOTPMalxytSgieFb6kp37uONkE7AEh0AAAastcYUS5W+TbrhGalQ5TSmZDDqQpDragUqSoHsQQSCPvVevDpbrlgfPOecVWeVIn4TborNxjB5Slm2vvdCkxwo/vpW4rXfYbB9Svc8ZhcWLPiV4u0pQSxCgPyXSRsBKG1KPb8hUTeBxt1vw0Y0pxzrS47MU2N/gT8U6NfzBP8am2lKUpSlKVos7w7Gc5x9dhyyzxrrblrDnlO7BQsbAWhSSFIVokdSSDokb0TUQQPCzidqakxbFnvJFlgSVKLkOBekNMkH9nXldx/xbNctcvCZMx6QbxxXyhkNkuzSD5fxzvUHleoSpxkIKUE+u0L/I0tniSyvjhZxrnXBLy3dGAEMXW1MtqauHYfMAVIbJ13JbURskdCCCK6C5Z1zzyRGQeLcKawyzPA+XesnKUyHBpJCkR9K6B3PcpcCgQQRqtdKwnxaTMfuNqunIGA3Nmayth1t+J2LaklKk/LFSO4JGiDXOeC+737jrPrzwjm8B21y5Cf0la23VBQW4EAOhCxsLStCAsEHQLTg9dirc0pSlKUpSq38xLbzzxb8b4Za+ta8Q82+XZ9shQYBLS221D1BJaaH5PpqwGSvXWNjlzkWKG1NuzUR1cGM6sIQ8+EEtoUokaBVoE7Gt1wvh747m4Dict3IZjdyyu+zF3K+TkgacfWeyEkJHyJHoPTqUsgAHQ5zxc5bJiYQzxzjf8AtOWZq4LZCioPdLCzp51XYgI6SUbJGusqHZCtShx7jMTDMGsuKwVBxi1wm4wcCOjzVJSApwgehUraj9ya3tKUpSlKUpSoywflNzPOR7jaMNswn4nZupi5ZG48UMuy9dmYoAPna7dStgaOx2LZck2lKrf4jkty/E7wpDspb/T7c15+WGiA6IQU2o9fbZR0ok69uzn1NWQpSlKUpSo28RHKkHirBV3MBmXfpxMezW9W1Kkv/vFKSFFtGwVa16pTsFSa1Xhg4zm4Nisu+5Sr4nNcmeM+9yFEFSFKJUlnt2+UqUVa7dSlaJATqXqVD/C/Ft3t2Tz+TOS5jF2zy4lbbfkkqi2mNshLMcH6j1Ue+iUj1WpyYKUpSlKUpSlRx4nLpdLNwFmNwsyVmYm3KbCkEhSEOKShxYI7gpQpSt+2qz+ArdaLXwnhsWxoSmCqzRnkEJ6StTjYcWsj2UpalKP3Jre5vlmO4Vjz+QZTdWLZbWCAt5wE7UfRKUpBUpR+iQT2NYnGmYMZ3irOSwrLeLVBlKJhi5soacktaBS8lKVKIbVs9JVokDetEE5eeZTaMKw66ZVfXVNW+2sF53o11r9koSCQCtSilKQSNlQGxUQ+F3GLvfJ105yzZsHIMqTu2MFRIgW3t5SEjQHzAJO9ElKUnfUte55pXwhTYc1LqoctiSGXVMulpwLCHEnSkHXooHsQe4r70pSlKqpdIDsLx1W+VypJamW2VDUcKedZ6Irb4Wny2tElPmoJcGyeouKaUAkqQBaulKUpSlKUpSlKViXu2Qb1Zp1mubAkQZ8dyNJZKiA40tJStOxojYJHbvUIeD9y449HzTiW6OvvuYXeC3DedQlPXDkdS2Toe56VudydBwD0FYHjUYRFVx3lN7t7l0w+y5Ald9hhsuNlC+gIccRohSU9K06V2UXAj9urBwZcWfCYnQpDUmLIbS6y80sKQ4hQ2lSSOxBBBBFV08eDip2P4Lij7q49uvWSsomvpWU9KEjp0fbX6wq7+6AfarHR2Wo7DbDDSGmW0hDbaEhKUJA0AAOwAHtXulU48R3HrFw8UeL2XjN6TjOWX2I9Pu0+K44y02jqVqQPL0Q4fKe6u4C1dG9FRUZUh8X862y2oiQPEU8+GwAn4zFo7qj+bi1rWf47ry5x74inUFtzn6IlCholGMRQoD7EAEfzqCvE/gHKmIWiPe8z5LvuY4pLltMXJmM65F8nat78jqU0AQCAo9gopBHcVdPChZxh1kGPPKfs/wCj2P0e4pallcfy0+WoqV8x2nR2e59629Kgnx02qHK4Bn3xZW1crFNiTLdIbX0ONOqfQ0dKHf8AC4o6HulJ9hU0Y7LkXDH7dPlsfDyJMRp51r/3a1IBKf4EkVnUpSlKUpSlKUpXymSY8OI9MmSGo8ZhtTjzzqwhDaEjalKUewAAJJPpUK+Gd9eWZfyTysw2W7Rk10jxLV1NqSX48FssiQOoA6WT6a2FIUD6Vl+KXK4bWHr4zt1tF+y3MmFwbZa0pCuhKhpUpwns2hvuoKP7SN+iVqTJHH9iXi+CY/jTkkSV2m2RoKnkp6Q4WmkoKgNnQPTvXtUT+Ouyw7p4dbvOklSX7PKizYigvpAcLqWTv6/I8vt9dfSpR4uu83IOM8Wv1xUhU25WaHMkFCelJccZQtRA9hsntXR0quHh/e/tb4qOYMwl+Yh+zuNWCK117SlpK1IWQCe2zESr81qqx9KhHxwXy12nw7XyHcChb91cYiQmVb+d0Opc329OlLal7PbaQPcV3fBcCda+GMMt9yQ63MYscRDzbqSlbSvKT8ige4Kfw6+1dnSq4+MpZvOW8S8fznEpseQZFu4oKikuhpbKEt9Q7/MH1j/i6T7VY6lKUpSlKUpSlKVXXnlm9cpc32bhGNdH7XjLVr/TeRLjq6XZTYd6EsjY9Aro9yNudRBLYFT9Y7Xb7HZodntMRuJAhMpYjsNj5W0JGgB/Cq/c8RJOJeKLi/lB6M9MtMo/2beQy31LZed84NKAG1K6vPWdJBOmlD1UKsbVavEXNuHLHK9q8P1gkGPbmkt3XK5jaiFssp0pDQ329FNq9FArcZ9AlVWNtcGHa7ZFtlvjtxocRlDEdlA0lttCQlKR9gABWRSqwZslzgPxHN5+n5cEzx5MS8gKUEwppPV5yh6aJ63N7J0qQABpO7P0qsfiUiwrl4puH7blzSF4u4p7yAtO0uzCoabUNaKSsRAQexCiD2NWcpSor8TvHE3kXjgtWF1cfJ7NITcrI824Gl+ejf6sLOunqHodpAWEEnSa8+GHlFfJ3H5durZjZPZ3fgb1GWkIUHgOzvQO6QvR7EDSkuJA0nZlalafNUZK5itxbw922tX5bJTCcuHV8OhZIHUvpBPYbI7HuBvtUSu8A3W+oMzOOZc+ut2UoqDlulot8Vo6ABbjpSpKTodyCAfoK1/g1yfLJjec4Jl95k3ybiN5VDRcJLhcccSpbqSkrV8ygFNKUCokgLA3oACwVKUpSlKUqvPiag33Ac8sPPuMxjObtLAtmRQeoDzoK1nSxrRJClkb2dENHpKUqqwMJ8SobMlLTzQdbSsIdQULTsb0pJ7gjfce1fQgEgkA6Ox9q/arTwo4IfjU5atlyR5tzfiMyY72h8kceSej/ldZ/wCSrLUpVb/GRKcziXjfB2NtIk5FeZrc+Staf1cGI2FgurV7E/MdDZ6UKGtrRuxzSA20lsKUrpAG1HZOvqfc16qPefuLrVyvgL9gmFMe4MkyLXN7gxpABAJ16oV+FQ79jsfMEkc34TeQrvmOF3DHctCkZdiUs2u7BbnWtzp2lDqj6dRKFoOiram1K38wFTNSlVrwcN4r47sws0U/CwMksaJ/wzaQltySnyyXNe6tiQrfrtxVWUpWtuWQWG23SHarje7ZDuE46iRZEpDb0g71ptBIK+/0BrZVWPKLLyxxFzTk+a8fYa1luK5QtqVcYLTgEht5CVdXTo9QUVqcVsIWCF6I2Aal3gnlK0cs4cu/W2FIt0iNIMWbCkKBWw8EpUQCPxJ0rsrQ3o9gQRXf0pSlKUpRQCgQQCD2INKUqrvOEh3B/GZxtmKEJRCvsYWiX0rCOtRcLRWvv6J+IYV3/wDdj6drRUpVaOMVJj+PPklu5p6Z0izMqhrPYKZCYuwPTZ0Eex/Ar6GrL0pVdOEHWZni/wCYpVlINpbbiMSS2NI+LSlKVb/xdaJH8eqrF0pVY7PJt90/8Qm6lVwZ6rbjvlMpLgHW90NdTSe/zKCXVqI9R0q+lWcpUBeIbgzBLzied5zcoVyuOTfoyTNiynJrm46mY+22m20kI6NoHZSVE9Su/pqQfD1fhkvCOH3Y3BdwfXaWGpMhbhWtb7aQ271qPcq60q2T3J711GXXhGPYneL+4wuQi2QX5imkficDballI+56dVCXgLl22bwm/KZlqkXiTeZUm9FZ+b4lZGla+img2djtvq+9WBpSlKUpSlafMsox/DsfkX7JrrGtdtjj53nj6n2SkDZUo67JSCT7A1AsLO+aubNu8ZW5nAcOUrpTfru0HJkoA6V5LfzJ1pXsCNoOnQdpGU/4VbPfYzK895LzzJ5yPxuOz0pZP/C2tLhSPt1msaZ4M+KXlqUxdMshgjXQ1NZKf/3sk/1qSeDeNLvxpFulumZ7d8otr6mv0dHuCTu3oQFBSUqK1bCtp7AJA6ew7mpIpVd/GDZJ+Oyca5zxpgrvGIykNzkBXT8RAWopKCe/YFak9hvpfWf2Rqecdu8G/wBgt99tjpdg3GK3KjLKdFTbiQpJIPodEdqz64PnzkOHxhxhdMpfKFy0p+HtzCu/nylg+WnWxsDRWrR30oVrvXIeDzj6dhvGa71kPmOZNlL/AOlLk4+D5yQobbbcJ7lQClLOwCFOrB9N1NdKj/lLDMxzK4Qotq5GnYnj7aP9tZtUUJnSl9W+0oq20AANdKfdXV1AgJ4a3eEvhyPB+HmW+8XN0kkyZVzcDhJ9yG+lO/8ALWpv3AOc4jGE/hflfI7e/HClItF4l/ERHSSOyfl6E6TvXW2vZ18yfWs3hjxBybll3/ltyxZRimatvGOgkdMWW5v5EJ2T0LUCOn5lIc9UK2pKTYKq8Z54c7VaGL7k3Gea5DgM5ba5ZjQpqm7f1JT1EFCdKSkkH9opTvsnQCa73wwZVes24KxrJchkpk3OU2+h94ICPMLchxoKIHbZSgb1777Coc5440mcLLkczcNzXbMY0hK7zYwCqE+ytYT8rY9EBSu6PRIV1ILfQN2SwHImcuweyZRHZMdu6wGZYZKuotFaAooJ0N9JJG9Deq3dKUpSlKVVjB7YfEpyvcc4yRJf45xmYqFYrYXNtT306JedQdEggpWQQN9SEbUEr3aVlttlpDLLaW20JCUISNBIHYAD2FeqUpSsK/WuFfLHPstzZ86DcIzkWS31FPW24kpUNjuNgkbFQF4ALxPncNz7PJeEqJZLy/DgyEp0lTRSh3Q7bPzOKV376WB7CrFVWPP4Y5c8YtuwS57ON4NATdJcRaAUS5C/KWAexBSfNYBSr9lDoGuqrOUpSlKibxBcT4xzBjrsEvRI+Rwm1CBPSQVNK33bc13LZPYj1STsd/XlvCPyhf75+luMOQfiE5njHUha5HzuSWEKCCVrG0rWhRSkr384UhXzHqVU45TZ4+Q4zdbBLekMR7nCehuuR1BLqEOIKCpBIICgFEgkHv7GvjheN2jD8Vt2M2GKI1tt7IZYb99epUo+6lElRPuST71y3iHx7JMt4kvGLYo1HVcrt5UXzJDobbZaU6nzVqOiSAgK7AE9+wPpXRcd46nEcCsOLpeS/wDoq3MRFPJSUh1SEBKl6JOuognW+2631KUpSlK02dsT5WD36LaioXB62yG4vT6+aWlBGv8ANqov8EJjHwz4uI5R1BUwPdJGwv4t78WvfXT6+2qmmlKUUQkFSiAB3JPtUX5D4g+GbFLMWdyBanHAnqPwQclpH26mUrG/tvdcbf8Am6PygJmBcKmdPuU2KpMjIHIrrES1tqSrayVBK/M7EJ7JGyCCop6TKnD+E2Hj/j2143jrQEVpoOOPqR0uSnVAFby/8Sv6ABI7JArrqrDf7szxR42JGQ5PKEXHc7tLcZiYv5WI8hpLKNOK17FobPYJEhJJABIs9SlKV8ZIMiC6ll7oLjZCHEd9bHYjVaFEiLHUuGy6l46ARHaWHAhCR3SEp9BrqBJ9yPXtVd+Rohxrxwca3yMz/tl6toj3FKAdvOeW6yXFd++kFH2HlA1aylKUpSlKUpSqz4TcWeAecbngV7U3EwfM5a7nj0vpCGYcpXSlyOs6Gk/gSO5CQGj261FNmKUrCvt2t1is0y83eY1Dt8JlT0h906S2hI2Sf+3qarjbYeX+JqS5crtLuGK8TIeUmJAjq8uZe+gkBbqu4DfUN60R26RtQ8wTTinFnG+KxWWLFhNiieSnpS8YaHHyN7+Z1YLijs+qlGttZWXUw1utMRIFv6HA1EYZCdd+ylEdgdA9gPfvXpuRKaslpYh+UHpKENhbgJSgBoqJ0PX8PpWTPkS4qIkdpTS3V/3sh4aQhKU7UogH1PsNj+lc7mOK47ylis2xZRaUy7K64lcVwkodS4kEB5tQ7oI2QD7gqBBSogxaOMeT4NoMXD81btdlYjK/RTRlPtOxOn+7QtGltuJ169k/l32NWb34m+P8VN1vDFu5DkPyWw1HhMo+Rjo6lFKW22nVLOlD8KtdjogHct8X8lWzkBDJt62YkkW5mZKgOr3Ia83fceykAjXVrvsb0e1dtbpBlQWpBABWnZA9N+9Ytmdny0pmyHGUMOIPlsNoOxs9iVE9zr2AHrWPBcuLtviyDJgRGFls9KGCCAVD5ASrXf09Pes4OrF6UwCPLMcLI0O56iN7/Kq94dfv/M7xAZDmCMfYXacDS5AtNzIID8jTiFp36KHzrV8voPLJAKgasIh95uXGjP8AQpbrK1KKBpIUkp9AfY9X9KwpV3eYkSStpPlIX5EdlIJefd0D29gnv9D9e1bJl1xENLs3ymVhO3NL2lP8TXtUhhJSlTzYKt9IKh3166/KhkMBakF5sKSoJKeobBPoPzNe0qSpIUkhSSNgg9iK/aUpSlK5nk7Bcb5GxCVi+UQviIT/AMzbiCEuxnQD0utK0eladnv3BBKSCkkGD7dfOW+AWU2rK7VO5GwGOD8NebcgquEBoAnpebJ7oSEnuo9ICh+s7BAk3F+eOIMit/xkPkCxRUjQU3cZKYTiTr06XuknX1Gx968ZZz5xBjUAy5ee2absHoZtkgTXFkDfTpnq6d+m1aH3FRwuDm/iOukX9P2Sfh3FUR9En4GUS3Ov5B6kdYHdtrWj2Otq2lSyApuxsGLFgwmIUKMzFix20tMMMoCG2kJGkpSkdgAAAAOwAr7HvWsuEKfLQqIJTLMRwkOFtsh1ST6gHehv3Nfd+GpUmAWi2hiKoqKdHZ+QoAH2+Y/yr7SkOqQCz5XWPQODY/p6V8Yibj5+5KoqWAggIaB2VbGjs+gA32+9eXWbgpTyEuxQyppQQPLIJWT2Ku/p6+nruvIgOgWxAdR0Q+6/lO1kNlA19PxE1FvKvDci/wCdweSMSujNly61gJjr+ZDEtvpWCh8p2Qdr/GAfl2FJWCOngWOauUuPLebRytxnc4zEZJCsgszHxUcpJ0lSgFBtKvxE/OD3HyD0rr7P4n+CWrVGaGZPxuhoJ8t61yy4nQ/aKWikn8iRWlvfif4zduMSFZZV4yfboW1CstndDrrgO0gh4o7A6Okg7r3ATzXzBeosy4WlXGOGAoEqM+vzLncWkuEqbIISWkq6dEKCeyv96kkVMtixaLY8P/s9aWYsNorcUQ2g9O3HCtR9dk/Me5JJPrW4djururEnaA000tOu/UVKKf4a+WvE5q4Hq+CXESVei3UHaDrW+3r/AEr1PZdktLZUwytCShxvbpT1KSoK0flOhsD6/lWFLt0x2IUNsw2nnmXGXVIWpKWkrVslI6fmPf8Aw7Pf8vqbe/8ApBMj9V0iaZB+Y76fI8sD09d9/wAqyrTHciWuLFdKS400lCik7GwNdqyqUpSlKUqpnjXxjGo99sE+Pj1pZlzlPrlvohNpckK0n5nFAbWfud1LvA2D4XDxS3XqJiGPx7ogq6ZrVtZS+n8lhPUP51K1KUpSlKUpWNJt8CS55kiFGeXrXU40lR19NkV92m0NNpbaQlCEjSUpGgB9AK9UpSlKUr//2Q=="/>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 name="AutoShape 2" descr="http://img1.imgtn.bdimg.com/it/u=410052835,1955548050&amp;fm=26&amp;gp=0.jpg"/>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0" name="矩形 29"/>
          <p:cNvSpPr/>
          <p:nvPr/>
        </p:nvSpPr>
        <p:spPr>
          <a:xfrm>
            <a:off x="179512" y="2787774"/>
            <a:ext cx="8784976" cy="1323439"/>
          </a:xfrm>
          <a:prstGeom prst="rect">
            <a:avLst/>
          </a:prstGeom>
        </p:spPr>
        <p:txBody>
          <a:bodyPr wrap="square">
            <a:spAutoFit/>
          </a:bodyPr>
          <a:lstStyle/>
          <a:p>
            <a:r>
              <a:rPr lang="en-US" altLang="zh-CN" sz="2000" b="1" dirty="0" smtClean="0"/>
              <a:t>“</a:t>
            </a:r>
            <a:r>
              <a:rPr lang="zh-CN" altLang="en-US" sz="2000" b="1" dirty="0" smtClean="0"/>
              <a:t>你起来了吗？</a:t>
            </a:r>
            <a:r>
              <a:rPr lang="en-US" altLang="zh-CN" sz="2000" b="1" dirty="0" smtClean="0"/>
              <a:t>”</a:t>
            </a:r>
            <a:r>
              <a:rPr lang="zh-CN" altLang="en-US" sz="2000" b="1" dirty="0" smtClean="0"/>
              <a:t>她问。</a:t>
            </a:r>
            <a:endParaRPr lang="zh-CN" altLang="en-US" sz="2000" b="1" dirty="0" smtClean="0"/>
          </a:p>
          <a:p>
            <a:r>
              <a:rPr lang="en-US" altLang="zh-CN" sz="2000" b="1" dirty="0" smtClean="0"/>
              <a:t>“</a:t>
            </a:r>
            <a:r>
              <a:rPr lang="zh-CN" altLang="en-US" sz="2000" b="1" dirty="0" smtClean="0"/>
              <a:t> 差不多了。</a:t>
            </a:r>
            <a:r>
              <a:rPr lang="en-US" altLang="zh-CN" sz="2000" b="1" dirty="0" smtClean="0"/>
              <a:t>” </a:t>
            </a:r>
            <a:r>
              <a:rPr lang="zh-CN" altLang="en-US" sz="2000" b="1" dirty="0" smtClean="0"/>
              <a:t>哈利说。</a:t>
            </a:r>
            <a:endParaRPr lang="zh-CN" altLang="en-US" sz="2000" b="1" dirty="0" smtClean="0"/>
          </a:p>
          <a:p>
            <a:r>
              <a:rPr lang="zh-CN" altLang="en-US" sz="2000" b="1" dirty="0" smtClean="0"/>
              <a:t> </a:t>
            </a:r>
            <a:r>
              <a:rPr lang="en-US" altLang="zh-CN" sz="2000" b="1" dirty="0" smtClean="0"/>
              <a:t>“</a:t>
            </a:r>
            <a:r>
              <a:rPr lang="zh-CN" altLang="en-US" sz="2000" b="1" dirty="0" smtClean="0"/>
              <a:t>快一点</a:t>
            </a:r>
            <a:r>
              <a:rPr lang="en-US" altLang="zh-CN" sz="2000" b="1" dirty="0" smtClean="0"/>
              <a:t>, </a:t>
            </a:r>
            <a:r>
              <a:rPr lang="zh-CN" altLang="en-US" sz="2000" b="1" dirty="0" smtClean="0"/>
              <a:t>我要你去看着烤肉，如果它要是糊了我可要你好看。今天是达德里的生日，我希望一切都是最好的。</a:t>
            </a:r>
            <a:r>
              <a:rPr lang="en-US" altLang="zh-CN" sz="2000" b="1" dirty="0" smtClean="0"/>
              <a:t>”</a:t>
            </a:r>
            <a:endParaRPr lang="zh-CN" altLang="en-US" sz="2000" b="1"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additive="base">
                                        <p:cTn id="14" dur="500" fill="hold"/>
                                        <p:tgtEl>
                                          <p:spTgt spid="30"/>
                                        </p:tgtEl>
                                        <p:attrNameLst>
                                          <p:attrName>ppt_x</p:attrName>
                                        </p:attrNameLst>
                                      </p:cBhvr>
                                      <p:tavLst>
                                        <p:tav tm="0">
                                          <p:val>
                                            <p:strVal val="#ppt_x"/>
                                          </p:val>
                                        </p:tav>
                                        <p:tav tm="100000">
                                          <p:val>
                                            <p:strVal val="#ppt_x"/>
                                          </p:val>
                                        </p:tav>
                                      </p:tavLst>
                                    </p:anim>
                                    <p:anim calcmode="lin" valueType="num">
                                      <p:cBhvr additive="base">
                                        <p:cTn id="15"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51520" y="195486"/>
            <a:ext cx="8712968" cy="1815882"/>
          </a:xfrm>
          <a:prstGeom prst="rect">
            <a:avLst/>
          </a:prstGeom>
        </p:spPr>
        <p:txBody>
          <a:bodyPr wrap="square">
            <a:spAutoFit/>
          </a:bodyPr>
          <a:lstStyle/>
          <a:p>
            <a:pPr algn="just"/>
            <a:r>
              <a:rPr lang="zh-CN" altLang="en-US" sz="2800" b="1" dirty="0" smtClean="0">
                <a:latin typeface="Times New Roman" panose="02020603050405020304" pitchFamily="18" charset="0"/>
                <a:ea typeface="楷体" panose="02010609060101010101" pitchFamily="49" charset="-122"/>
                <a:cs typeface="Times New Roman" panose="02020603050405020304" pitchFamily="18" charset="0"/>
              </a:rPr>
              <a:t>素材背景：</a:t>
            </a:r>
            <a:r>
              <a:rPr lang="en-US" altLang="zh-CN" sz="2800" b="1" dirty="0" smtClean="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Early in the morning,</a:t>
            </a:r>
            <a:r>
              <a:rPr lang="en-US" altLang="zh-CN" sz="2800" dirty="0" smtClean="0"/>
              <a:t> </a:t>
            </a:r>
            <a:r>
              <a:rPr lang="en-US" altLang="zh-CN" sz="2800" b="1" dirty="0" smtClean="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Aunt Petunia screeches outside </a:t>
            </a:r>
            <a:r>
              <a:rPr lang="en-US" altLang="zh-CN" sz="2800" b="1" dirty="0" err="1" smtClean="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Harry’s</a:t>
            </a:r>
            <a:r>
              <a:rPr lang="en-US" altLang="zh-CN" sz="2800" b="1" dirty="0" smtClean="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 cupboard  to get him up just to look after the bacon because it is Dudley’s birthday and she wants it to be perfect.</a:t>
            </a:r>
            <a:endParaRPr lang="zh-CN" altLang="en-US" sz="28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0" name="矩形 19"/>
          <p:cNvSpPr/>
          <p:nvPr/>
        </p:nvSpPr>
        <p:spPr>
          <a:xfrm>
            <a:off x="251520" y="2283718"/>
            <a:ext cx="5904656" cy="1938992"/>
          </a:xfrm>
          <a:prstGeom prst="rect">
            <a:avLst/>
          </a:prstGeom>
        </p:spPr>
        <p:txBody>
          <a:bodyPr wrap="square">
            <a:spAutoFit/>
          </a:bodyPr>
          <a:lstStyle/>
          <a:p>
            <a:pPr algn="just"/>
            <a:r>
              <a:rPr lang="zh-CN" altLang="en-US" sz="2400" b="1" dirty="0" smtClean="0">
                <a:ea typeface="楷体" panose="02010609060101010101" pitchFamily="49" charset="-122"/>
                <a:cs typeface="Times New Roman" panose="02020603050405020304" pitchFamily="18" charset="0"/>
              </a:rPr>
              <a:t>素材解读：</a:t>
            </a:r>
            <a:r>
              <a:rPr lang="en-US" altLang="zh-CN" sz="2400" b="1" dirty="0" smtClean="0">
                <a:solidFill>
                  <a:srgbClr val="00B0F0"/>
                </a:solidFill>
                <a:ea typeface="楷体" panose="02010609060101010101" pitchFamily="49" charset="-122"/>
                <a:cs typeface="Times New Roman" panose="02020603050405020304" pitchFamily="18" charset="0"/>
              </a:rPr>
              <a:t>First, </a:t>
            </a:r>
            <a:r>
              <a:rPr lang="en-US" altLang="zh-CN" sz="2400" b="1" dirty="0" smtClean="0">
                <a:solidFill>
                  <a:srgbClr val="00B0F0"/>
                </a:solidFill>
                <a:latin typeface="Times New Roman" panose="02020603050405020304" pitchFamily="18" charset="0"/>
                <a:ea typeface="楷体" panose="02010609060101010101" pitchFamily="49" charset="-122"/>
                <a:cs typeface="Times New Roman" panose="02020603050405020304" pitchFamily="18" charset="0"/>
              </a:rPr>
              <a:t>Aunt Petunia demands Harry to get up fast. Then she warns him not to burn the bacon. From what she says, t</a:t>
            </a:r>
            <a:r>
              <a:rPr lang="en-US" altLang="zh-CN" sz="2400" b="1" dirty="0" smtClean="0">
                <a:solidFill>
                  <a:srgbClr val="00B0F0"/>
                </a:solidFill>
                <a:ea typeface="楷体" panose="02010609060101010101" pitchFamily="49" charset="-122"/>
                <a:cs typeface="Times New Roman" panose="02020603050405020304" pitchFamily="18" charset="0"/>
              </a:rPr>
              <a:t>he writer portraits a selfish and mean  woman, who spoils her son.</a:t>
            </a:r>
            <a:endParaRPr lang="en-US" altLang="zh-CN" sz="2400" b="1" dirty="0" smtClean="0">
              <a:solidFill>
                <a:srgbClr val="00B0F0"/>
              </a:solidFill>
              <a:ea typeface="楷体" panose="02010609060101010101" pitchFamily="49" charset="-122"/>
              <a:cs typeface="Times New Roman" panose="02020603050405020304" pitchFamily="18" charset="0"/>
            </a:endParaRPr>
          </a:p>
        </p:txBody>
      </p:sp>
      <p:sp>
        <p:nvSpPr>
          <p:cNvPr id="4098" name="AutoShape 2" descr="https://static.wikia.nocookie.net/harrypotter/images/0/05/Dudley_eating.jpg/revision/latest?cb=20140302123902&amp;path-prefix=z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sp>
        <p:nvSpPr>
          <p:cNvPr id="4100" name="AutoShape 4" descr="https://static.wikia.nocookie.net/harrypotter/images/0/05/Dudley_eating.jpg/revision/latest?cb=20140302123902&amp;path-prefix=z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pic>
        <p:nvPicPr>
          <p:cNvPr id="4102" name="Picture 6" descr="https://gimg2.baidu.com/image_search/src=http%3A%2F%2Fsafe-img.xhscdn.com%2Fbw1%2Fc189008b-7609-483a-a03d-414a0bda9d56%3FimageView2%2F2%2Fw%2F1080%2Fformat%2Fjpg&amp;refer=http%3A%2F%2Fsafe-img.xhscdn.com&amp;app=2002&amp;size=f9999,10000&amp;q=a80&amp;n=0&amp;g=0n&amp;fmt=auto?sec=1706790708&amp;t=0c55975c28b598d7a68e0883edd038a6"/>
          <p:cNvPicPr>
            <a:picLocks noChangeAspect="1" noChangeArrowheads="1"/>
          </p:cNvPicPr>
          <p:nvPr/>
        </p:nvPicPr>
        <p:blipFill>
          <a:blip r:embed="rId1" cstate="print"/>
          <a:srcRect/>
          <a:stretch>
            <a:fillRect/>
          </a:stretch>
        </p:blipFill>
        <p:spPr bwMode="auto">
          <a:xfrm>
            <a:off x="155575" y="-136525"/>
            <a:ext cx="38100" cy="76200"/>
          </a:xfrm>
          <a:prstGeom prst="rect">
            <a:avLst/>
          </a:prstGeom>
          <a:noFill/>
        </p:spPr>
      </p:pic>
      <p:pic>
        <p:nvPicPr>
          <p:cNvPr id="4104" name="Picture 8" descr="https://gimg2.baidu.com/image_search/src=http%3A%2F%2Fsafe-img.xhscdn.com%2Fbw1%2Fc189008b-7609-483a-a03d-414a0bda9d56%3FimageView2%2F2%2Fw%2F1080%2Fformat%2Fjpg&amp;refer=http%3A%2F%2Fsafe-img.xhscdn.com&amp;app=2002&amp;size=f9999,10000&amp;q=a80&amp;n=0&amp;g=0n&amp;fmt=auto?sec=1706790708&amp;t=0c55975c28b598d7a68e0883edd038a6"/>
          <p:cNvPicPr>
            <a:picLocks noChangeAspect="1" noChangeArrowheads="1"/>
          </p:cNvPicPr>
          <p:nvPr/>
        </p:nvPicPr>
        <p:blipFill>
          <a:blip r:embed="rId1" cstate="print"/>
          <a:srcRect/>
          <a:stretch>
            <a:fillRect/>
          </a:stretch>
        </p:blipFill>
        <p:spPr bwMode="auto">
          <a:xfrm>
            <a:off x="155575" y="-136525"/>
            <a:ext cx="38100" cy="76200"/>
          </a:xfrm>
          <a:prstGeom prst="rect">
            <a:avLst/>
          </a:prstGeom>
          <a:noFill/>
        </p:spPr>
      </p:pic>
      <p:pic>
        <p:nvPicPr>
          <p:cNvPr id="4106" name="Picture 10" descr="https://gimg2.baidu.com/image_search/src=http%3A%2F%2Fsafe-img.xhscdn.com%2Fbw1%2Fc189008b-7609-483a-a03d-414a0bda9d56%3FimageView2%2F2%2Fw%2F1080%2Fformat%2Fjpg&amp;refer=http%3A%2F%2Fsafe-img.xhscdn.com&amp;app=2002&amp;size=f9999,10000&amp;q=a80&amp;n=0&amp;g=0n&amp;fmt=auto?sec=1706790708&amp;t=0c55975c28b598d7a68e0883edd038a6"/>
          <p:cNvPicPr>
            <a:picLocks noChangeAspect="1" noChangeArrowheads="1"/>
          </p:cNvPicPr>
          <p:nvPr/>
        </p:nvPicPr>
        <p:blipFill>
          <a:blip r:embed="rId1" cstate="print"/>
          <a:srcRect/>
          <a:stretch>
            <a:fillRect/>
          </a:stretch>
        </p:blipFill>
        <p:spPr bwMode="auto">
          <a:xfrm>
            <a:off x="155575" y="-136525"/>
            <a:ext cx="38100" cy="76200"/>
          </a:xfrm>
          <a:prstGeom prst="rect">
            <a:avLst/>
          </a:prstGeom>
          <a:noFill/>
        </p:spPr>
      </p:pic>
      <p:pic>
        <p:nvPicPr>
          <p:cNvPr id="4108" name="Picture 12" descr="https://gimg2.baidu.com/image_search/src=http%3A%2F%2Fsafe-img.xhscdn.com%2Fbw1%2Fc189008b-7609-483a-a03d-414a0bda9d56%3FimageView2%2F2%2Fw%2F1080%2Fformat%2Fjpg&amp;refer=http%3A%2F%2Fsafe-img.xhscdn.com&amp;app=2002&amp;size=f9999,10000&amp;q=a80&amp;n=0&amp;g=0n&amp;fmt=auto?sec=1706790708&amp;t=0c55975c28b598d7a68e0883edd038a6"/>
          <p:cNvPicPr>
            <a:picLocks noChangeAspect="1" noChangeArrowheads="1"/>
          </p:cNvPicPr>
          <p:nvPr/>
        </p:nvPicPr>
        <p:blipFill>
          <a:blip r:embed="rId1" cstate="print"/>
          <a:srcRect/>
          <a:stretch>
            <a:fillRect/>
          </a:stretch>
        </p:blipFill>
        <p:spPr bwMode="auto">
          <a:xfrm>
            <a:off x="155575" y="-136525"/>
            <a:ext cx="38100" cy="76200"/>
          </a:xfrm>
          <a:prstGeom prst="rect">
            <a:avLst/>
          </a:prstGeom>
          <a:noFill/>
        </p:spPr>
      </p:pic>
      <p:pic>
        <p:nvPicPr>
          <p:cNvPr id="4110" name="Picture 14" descr="https://gimg2.baidu.com/image_search/src=http%3A%2F%2Fsafe-img.xhscdn.com%2Fbw1%2Fdab5dd17-c117-41a3-b2e7-e75407100dd7%3FimageView2%2F2%2Fw%2F1080%2Fformat%2Fjpg&amp;refer=http%3A%2F%2Fsafe-img.xhscdn.com&amp;app=2002&amp;size=f9999,10000&amp;q=a80&amp;n=0&amp;g=0n&amp;fmt=auto?sec=1706790708&amp;t=660721b17904572c53f4a7b6d1ebe527"/>
          <p:cNvPicPr>
            <a:picLocks noChangeAspect="1" noChangeArrowheads="1"/>
          </p:cNvPicPr>
          <p:nvPr/>
        </p:nvPicPr>
        <p:blipFill>
          <a:blip r:embed="rId2" cstate="print"/>
          <a:srcRect/>
          <a:stretch>
            <a:fillRect/>
          </a:stretch>
        </p:blipFill>
        <p:spPr bwMode="auto">
          <a:xfrm>
            <a:off x="6588224" y="1923679"/>
            <a:ext cx="2416544" cy="3219821"/>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Picture 14" descr="https://timgsa.baidu.com/timg?image&amp;quality=80&amp;size=b9999_10000&amp;sec=1587379984260&amp;di=e32b2acafa83978dd3d2a1b86aed351c&amp;imgtype=0&amp;src=http%3A%2F%2Fgss0.baidu.com%2F94o3dSag_xI4khGko9WTAnF6hhy%2Fzhidao%2Fpic%2Fitem%2Fd1160924ab18972b3439cb13e4cd7b899f510aec.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317948" y="3884290"/>
            <a:ext cx="2826052" cy="1259210"/>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251521" y="679129"/>
            <a:ext cx="8568952" cy="1815882"/>
          </a:xfrm>
          <a:prstGeom prst="rect">
            <a:avLst/>
          </a:prstGeom>
        </p:spPr>
        <p:txBody>
          <a:bodyPr wrap="square">
            <a:spAutoFit/>
          </a:bodyPr>
          <a:lstStyle/>
          <a:p>
            <a:pPr algn="just"/>
            <a:r>
              <a:rPr lang="zh-CN" altLang="en-US" sz="2800" b="1" dirty="0" smtClean="0">
                <a:latin typeface="楷体" panose="02010609060101010101" pitchFamily="49" charset="-122"/>
                <a:ea typeface="楷体" panose="02010609060101010101" pitchFamily="49" charset="-122"/>
              </a:rPr>
              <a:t>素材摘录</a:t>
            </a:r>
            <a:r>
              <a:rPr lang="en-US" altLang="zh-CN" sz="2800" b="1" dirty="0" smtClean="0">
                <a:latin typeface="楷体" panose="02010609060101010101" pitchFamily="49" charset="-122"/>
                <a:ea typeface="楷体" panose="02010609060101010101" pitchFamily="49" charset="-122"/>
              </a:rPr>
              <a:t>1</a:t>
            </a:r>
            <a:r>
              <a:rPr lang="zh-CN" altLang="en-US" sz="2800" b="1" dirty="0" smtClean="0">
                <a:solidFill>
                  <a:srgbClr val="002060"/>
                </a:solidFill>
                <a:latin typeface="楷体" panose="02010609060101010101" pitchFamily="49" charset="-122"/>
                <a:ea typeface="楷体" panose="02010609060101010101" pitchFamily="49" charset="-122"/>
              </a:rPr>
              <a:t>：</a:t>
            </a:r>
            <a:r>
              <a:rPr lang="en-US" altLang="zh-CN" sz="2800" b="1" dirty="0" smtClean="0">
                <a:solidFill>
                  <a:srgbClr val="002060"/>
                </a:solidFill>
              </a:rPr>
              <a:t>Dudley thought for a moment. It looked like hard work. Finally he said slowly, "So I'll have thirty ... thirty..."</a:t>
            </a:r>
            <a:endParaRPr lang="zh-CN" altLang="zh-CN" sz="2800" b="1" dirty="0" smtClean="0">
              <a:solidFill>
                <a:srgbClr val="002060"/>
              </a:solidFill>
            </a:endParaRPr>
          </a:p>
          <a:p>
            <a:pPr algn="just"/>
            <a:r>
              <a:rPr lang="en-US" altLang="zh-CN" sz="2800" b="1" dirty="0" smtClean="0">
                <a:solidFill>
                  <a:srgbClr val="002060"/>
                </a:solidFill>
              </a:rPr>
              <a:t>"Thirty-nine, </a:t>
            </a:r>
            <a:r>
              <a:rPr lang="en-US" altLang="zh-CN" sz="2800" b="1" dirty="0" err="1" smtClean="0">
                <a:solidFill>
                  <a:srgbClr val="002060"/>
                </a:solidFill>
              </a:rPr>
              <a:t>sweetums</a:t>
            </a:r>
            <a:r>
              <a:rPr lang="en-US" altLang="zh-CN" sz="2800" b="1" dirty="0" smtClean="0">
                <a:solidFill>
                  <a:srgbClr val="002060"/>
                </a:solidFill>
              </a:rPr>
              <a:t>," said Aunt Petunia.</a:t>
            </a:r>
            <a:endParaRPr lang="zh-CN" altLang="en-US" sz="2800" b="1" dirty="0">
              <a:solidFill>
                <a:srgbClr val="002060"/>
              </a:solidFill>
            </a:endParaRPr>
          </a:p>
        </p:txBody>
      </p:sp>
      <p:sp>
        <p:nvSpPr>
          <p:cNvPr id="22" name="矩形 21"/>
          <p:cNvSpPr/>
          <p:nvPr/>
        </p:nvSpPr>
        <p:spPr>
          <a:xfrm>
            <a:off x="7857492" y="4590682"/>
            <a:ext cx="386916" cy="369332"/>
          </a:xfrm>
          <a:prstGeom prst="rect">
            <a:avLst/>
          </a:prstGeom>
          <a:solidFill>
            <a:schemeClr val="bg1"/>
          </a:solidFill>
        </p:spPr>
        <p:txBody>
          <a:bodyPr wrap="square">
            <a:spAutoFit/>
          </a:bodyPr>
          <a:lstStyle/>
          <a:p>
            <a:endParaRPr lang="zh-CN" altLang="en-US" dirty="0"/>
          </a:p>
        </p:txBody>
      </p:sp>
      <p:sp>
        <p:nvSpPr>
          <p:cNvPr id="85" name="矩形 84"/>
          <p:cNvSpPr/>
          <p:nvPr/>
        </p:nvSpPr>
        <p:spPr>
          <a:xfrm>
            <a:off x="8009892" y="4743082"/>
            <a:ext cx="954596" cy="369332"/>
          </a:xfrm>
          <a:prstGeom prst="rect">
            <a:avLst/>
          </a:prstGeom>
          <a:solidFill>
            <a:schemeClr val="bg1"/>
          </a:solidFill>
        </p:spPr>
        <p:txBody>
          <a:bodyPr wrap="square">
            <a:spAutoFit/>
          </a:bodyPr>
          <a:lstStyle/>
          <a:p>
            <a:endParaRPr lang="zh-CN" altLang="en-US" dirty="0"/>
          </a:p>
        </p:txBody>
      </p:sp>
      <p:sp>
        <p:nvSpPr>
          <p:cNvPr id="39" name="矩形 38"/>
          <p:cNvSpPr/>
          <p:nvPr/>
        </p:nvSpPr>
        <p:spPr>
          <a:xfrm>
            <a:off x="6805178" y="4650381"/>
            <a:ext cx="2015295" cy="523220"/>
          </a:xfrm>
          <a:prstGeom prst="rect">
            <a:avLst/>
          </a:prstGeom>
        </p:spPr>
        <p:txBody>
          <a:bodyPr wrap="none">
            <a:spAutoFit/>
          </a:bodyPr>
          <a:lstStyle/>
          <a:p>
            <a:pPr algn="ctr"/>
            <a:r>
              <a:rPr lang="en-US" altLang="zh-CN" sz="1400" b="1" dirty="0" smtClean="0">
                <a:solidFill>
                  <a:srgbClr val="7030A0"/>
                </a:solidFill>
                <a:latin typeface="Castellar" panose="020A0402060406010301" pitchFamily="18" charset="0"/>
              </a:rPr>
              <a:t>and  the </a:t>
            </a:r>
            <a:endParaRPr lang="en-US" altLang="zh-CN" sz="1400" b="1" dirty="0" smtClean="0">
              <a:solidFill>
                <a:srgbClr val="7030A0"/>
              </a:solidFill>
              <a:latin typeface="Castellar" panose="020A0402060406010301" pitchFamily="18" charset="0"/>
            </a:endParaRPr>
          </a:p>
          <a:p>
            <a:pPr algn="ctr"/>
            <a:r>
              <a:rPr lang="en-US" altLang="zh-CN" sz="1400" b="1" dirty="0" smtClean="0">
                <a:solidFill>
                  <a:srgbClr val="7030A0"/>
                </a:solidFill>
                <a:latin typeface="Castellar" panose="020A0402060406010301" pitchFamily="18" charset="0"/>
              </a:rPr>
              <a:t>Sorcerer’s Stone</a:t>
            </a:r>
            <a:endParaRPr lang="zh-CN" altLang="en-US" sz="1400" b="1" dirty="0">
              <a:solidFill>
                <a:srgbClr val="7030A0"/>
              </a:solidFill>
              <a:latin typeface="Castellar" panose="020A0402060406010301" pitchFamily="18" charset="0"/>
            </a:endParaRPr>
          </a:p>
        </p:txBody>
      </p:sp>
      <p:sp>
        <p:nvSpPr>
          <p:cNvPr id="2" name="AutoShape 4" descr="data:image/jpeg;base64,/9j/4AAQSkZJRgABAQEASABIAAD/2wBDAAgGBgcGBQgHBwcJCQgKDBQNDAsLDBkSEw8UHRofHh0aHBwgJC4nICIsIxwcKDcpLDAxNDQ0Hyc5PTgyPC4zNDL/2wBDAQkJCQwLDBgNDRgyIRwhMjIyMjIyMjIyMjIyMjIyMjIyMjIyMjIyMjIyMjIyMjIyMjIyMjIyMjIyMjIyMjIyMjL/wAARCAEsAhYDASIAAhEBAxEB/8QAHAAAAQUBAQEAAAAAAAAAAAAABQIDBAYHAQAI/8QARxAAAQMCBAMEBwUHAgQGAwEAAQIDEQAEBRIhMQZBURMiYXEUIzKBkaGxBxUzQsEkNENSYnLRFuElU3PwNWOCkrLxFyaig//EABkBAAMBAQEAAAAAAAAAAAAAAAECAwAEBf/EACQRAAICAgMBAAMBAQEBAAAAAAABAhEDIRIxQQQTIlEyFGEz/9oADAMBAAIRAxEAPwC24sJXceEVGwn21+ERrU/F2yFXE6GBUDCUy6qAT1MVx+noFkMFQnTpTmiSDEmPOkBAGXc9DS1KCQYPwFOIIPtQJIPhVQ4keVbFUKKWlrSFnxCpTPvq3Hl3pP8AvVa4gt27px23cEocCkkD6jxFKwoJIheFNqEEKaVqOlCcKZT6cSkwcvxqJgmMHDmUYJjBDawlXotyrRD6Dynkaewu7t18QC2D7anYI7NK0lUTyE06Mwzili89ZBbK0tvNrDzKzqEOIMifCqbwwzaY5xfiFy5glpcNiyaD1mw0MozHvKQCZBkaRrrVr4nxlNjaHDLNXa4tdjsmWkalsHQqV0GvOqjd4C1/qDDcLt1LbVZWp9IfZOVRUSOY13oRdCyVovth9nHCreJJxjJdOIbSFJYvFHI2RsVBQB06E1m3G11aXX2gIucE9HS2sZUP2yQA4smFKJG5nnRBHDtxid43b3mN4i9bKH4S3VK2PiaTxVw03w61b3mGtuG0yFp8E5ikzIX8Y8KPJMRY2ts0vDrJFrY29uhS1qbbErV+dRklR8SSaZxlzJhN04qAGmVrUrNoABNC8P4twj7jt7u9xC2YUoBKs64JI303j3U1iOIN4/c/cthC7clDmIXCT3Ute0Gh/UogSOQHjQY4w2h0YLaF0kOqSHFzvmVqZoOEj0+Y2cTVmxaA0VK0hdVrDZu8ThM5Q4DNKux30aBaIyMD2gYGkaGnzGZScsKI2mmmlEJCUp12mapHGfGrWHPXGHMoK3kQlagTHjJFFgWwpj3GWG4aty2CXbp5MJItwCJ8TVPveLLl14ljD1MkjQvyfkKgWCcQxKLhuz7MqOuf888/CjisJulIU26CQNid00LRVY5fwFI444laSpQVblE+wq3Ee6jeEfamUrDOMWBSkn8W11jzSf0oZcWCjaj1aStIO+kmq27h76EKSsJBIzCFTCv96KcQSxSNwscZw7G2C9hl01cIGqgkwpPmnlTeJj9lSNdjWJYU3fs3zdxYqcYuUahxJjKec9R4HStCd40Y9GZZxBtTT4SQ52eqZ6jnBrNE0qCGHfjE9EVZ7YSAoiZA66aVVsGuGbshxpxDiFJIkGrQ2ciUpBy6CBG1ZBkOqUUFJ0IMaxSNQtKfGfjTyUEwNDGvvqP/ABj1JE0RUVrERC07+0r61PwYAtjXXIr61DxNMkEfznapeC+zoNMitTUxvAylKZEAz16V0nPCQUpVsda60DlSZJTzIpCk5CpUg9KcVEG+lNuR0WkRPjVfP72Z/wCZ0qw3utsSf50/WgC4F4Y/n0pWOiwYcJt4y7OKokoA6QQOoofhplhR1AzqFEEqzA6EUyEfYg5QCADEfOgGLfvD8820eJqwr0SABoKAYuAbh+N+yTr8a0ugx7INgJXOg76IB86tCQSpRBEE6+NVPD0lL6lKUSkqR3eW9W1MZ1Tt50ImkKUdwTEdBNNKJUFyfyKHypxYIIPKkkznMjRBknyNMIim3RCSgmfYA86gXXHdrw7c9k+2HO0bmG1jMkjbyoDxlxGLbsrW3cIIbzKUDv4Vltxch1wqWZJrQjbDOVGk3v2t45cPqFkq3tWkjQBoLVHmaqOIcX4re5w9cklRk5RlHyoApQIEKM02ocydKsoIjzZZbDjHErGAi4cUiZUlRMH/AAfGprfGryn+0fLhTOiAQQkeE86podSkaCuBzWYFHgjLI0bPhn2gW4DSrV29yo0U2+lKpEfzJ1HvEVpGC43b4zaBxp1KjHeCSPpXys0+ESUkpV1Bq08NcT3WEXKVpeWlM7jX5UjjXQ8ZWfSCp2BJEzNVO/T3nJ/56qnYBxRa41bohac58d53qDf95TusAvLikkPEdweDdWx6Ff0qxawSNqr2EaXVtvOZWnuqwjaIPjQRpdnjqIjWh+Ma2BO/fTp76JpAAkiKG4wf+HrjfOn60RSsqn02dAQsVYsKM2emkOK+tV5z99PUqG9WLC9LE8/WKHzpUPImn2d515V4aTqr310jTpXgZkfrTiFcxn98udP5NfdTGGR26OvaCpGMp/bLrfTJ9Kj4YJuEQP4gpX2Ouizk6k66UmJ0H1pakakhOvjXEpMRI1phCNf64dcTuEfHWqrcph/fkKtmICMOuOpQRVVuBD/uFCQ0Sw4RHYuyJ7w+lepWEaMOmJ7/AOleogfY1jJlT4iIEzQ7CVQ855CKm4uVKL0/y1BwnW4XG+WpPsr4WIyoiI0rigoAwDpzpaJSoEyJ+dOhUEiQBzpxCMFKKhPhQHGAfTidefPxqydnqdNaA4yn9sPv/SlkNEe+67XE8Htre+YQ+1Ku6sTB026VV7vg9dgtCLV9LdknvJHYJLqTrJS6dU7+VXawT/w23Pir6VNcSh1sJcAUCNulFMDM6w69w7AlLRY2il3joIU8slbiv/Uf/ujuB4S6zaXmI3gm7uoKv6RyFGvuOybfD4bGblUxxMWjo8NvfTN6MirWaSMTZkaBRHzq1OsocJacbStpUhSVCQRVatx/xJIA2V+tWlX4w0mOVTQWUjG+BylpRwZxy3YWSXGmwnWdCAYnwiktYocAw9mwt7JTaGxBOSSonck8yetX4KGk7kagbVFvcPt7kAuNpPjNPYvpRL3ErrErUgJUJXqIiifDlgm2bKlzmzDWiN9bNNWpS22lIC+QrmGbKnkoUtj1oNLWxZ2rl3cOBCGwVEkxWb4PhzPEXEb1880F2rK1PFJ/irO0joBRzjZu5eaZZbXDZBUpPUyBPu6VHwi9XgWDtt21gp9BSp51wqgyTAn4TQl0PiWxy7Sku5mxlAOgnamvSVE+0qeYHWmU43aYhchAaU04fykbGnwpsZs6gnLzO9czPUVNEZ10rSVDxOu9DrlII5eRoheXFulEtqSpMe1OlA3MRs1K7MvDMecU0UJOSoivtjUJBCvAxQnEHwW05wo6xmzez4UbXqe7rroTQTGA2g9w9xxMkdK6IdHDlSJPC/EK+H8aCHVZrVwQsToQeY8a3e1KHEIWnvJUkFJA5V8xvEEsFSu8ElPwrfuBrxb/AAraKWslaElueYinaOayyIhKthTKk5XExtNPCEqTl0B5b0ypXrII0zaUDFcxIbRtnNSsE0AHVCv0qHihhWn85qVgrkAbeyvek9H8DzRGTz5RSlgKQcwGm3hTCXUzA0kRTiFkICUiFExNOIQL8A2ytvbT9aAOCL1QiCF1Yb2RbOBX8yfrQB2fTVf3/GkYyD2HJJYWNpdJ32oiUlJiZioGGZuxWDOjp3ojuqUwU9By8aZCejT0AlR2G0UBxXV9+B/BTr8asDqZKZBjrFAcXT690g7Mp16b0GNHsG2QlaoAPeT9atiPbIidelVO0EZzuQUnpzq2ASoqkb7VomkKIRsVEz4bVTvtCxFywwBttsqAuXQ0ohWWBE1bnneyStW55RVX4rwZOM4NcWrocU5l7RtQI7hBkHWnQh8/Xz6nCVKPeHdImdqYscKucSfyMInqo6Ae/lRK34bxPEr9dta2zrziIKtAIExJ8K1LBODRh9ghp7KlQHfgaqPOfCRHhvQyZFBaKYsLyO2ZPiPDlxh7CHFLStJ5jrzHnQQ5kGDIre73CLUN9mto66wTqR48jHUb1ReJOG7YNKXbNlC0pkhNLjz3pj5flrcTOyZrgMKpS0FKyk7g0lQhUV1nA1scnLp4Utp8tmOdMKVJmuDU1qBf8LTgfEFxhjwcacWADsFRBrWsJxlOL4Ul8KBUXCTA2kfKsDbcKVCr3wLimTEPRFrIQ6O7rsoVGcS8JeGwYRPpVvuBnV5eyasJAySN6rmEyp+21g9or/41Y8xgjWKmkPLs8JyQRodaH4xH3aqT+dP1ojEA+VD8VH/DVyJGZGnvosCKy5BvTH8wqx4SAbEkf8xf1quvJi8P9wqx4T+6K3HrVUEx5E4HKANDXFcgkATrShJ3Ewa8YJPSdNKYmVzGdLu5E6wkj4VGwv8AeUafxB7ql4ykC6uCJPdQflUXDB64TP4idqV9j+Fp60gSJ08qWqU+Ne2gTrE1QQi32uHv/wDTNVa5Mv6DkKtV6mMPf6lBmqtdCHhHMCaWQ0Q/hIJt3IMd4fSvUrCfwXdPzD6V6smBrZGxTUO/2b0Own8dUfy0QxTRC/7IofhOl0Y2y1P0r4WNKjAME9TTqSNQBqaZQJV5CnZB0zR1FOIKIPOOu9BMbEXxB11MfKjQ1g6zQbG59MnXUn9KSQ0Qjh2uF2437xEe6piCSSANDtUTDIOFsnmHD/8AGp7YVAB25GmQGcDZWhQTG/Wm1/uzo8J+dSiSkSDM0wv93d8qzMirMgjFEf3HWfGrWsKDvd0JqvtuMhLaCR25vFqOmoRAjXpNWNSczqDOnM8hQ6C2eCFZU6a9aS4hIRmB7086kLTKBIJ/qGlMrgpVCe6Y05CiKBcREsKB5KmmcLj1k9QalYkkhhem5HOo2FbO7gSCflS+jro9xEwHLfvgZRseh/3qJauW1thVsu5UlDRtw4rOoJClVZ7i1bu7dxlwSFAjTl40BxKWLVm27JlTaEBIzpCj50s3Rb5029FcscfsbvG2UI7J0dpEoIVE0zi14wX3mAQRmMR0FT12qbaxVdW7bDaySJAAI0qn9tOLoQpQVmkTy8qlVnd0SRZYOADcF1RIlQ7SEieutcKcOcSGrVDYEH2TPPrU96yQQQthpRKYUFoCtKgN4bbWzwdQhpuNg0Mo+FGLBKD/AIMXDara2X1Gwiqvjl6ksthE71ccWu0LbBgAncDmfCqTjFrCUOASFaRV8ZxfQv4A1vLcKe9qnUTWicDceu4fcJtLtOe37INttoTsqRqTzmqG3YqeUsJBnsysRyApnDLtVnetvJCSUHMAdR1q3ZyNOL2fWCHUPMoWkESmQI2pl54FSBrM1CtLo/dlq4SoFbKVEE6iRNNvPBISrZU/mNJQwHxR72gk7OGnMHehaNP5+dRn7G8vnFpYajvk+sUETO0TvXLZp6xW0Blec74KETorpJ0PuPOpPJFMdRbWi1MOiJMzy6UvOoAmRAPOq1b4rdnIVWqAgqykZxmHgATzqQb/ABFhHbP4Wrs4JOVY0HU/4rLJFmeOSC1+qLVyDpKdfeKBPKBv1Ec10v78s7y3caSvI6YORWhOo+FRHlReq8F0z30BKuy04bBt1xqe0Pu0oigKgj4HpQrDCA24JP4n6CiyAAkhIPl1NMhWIdHd13HjQLFJ7dyR/BH60bfhRlI08KC4qPXr0/gD60sgx7BdpA7TQ/l+tWsAKWRBHOqpabuaaQPqKtqAFK5bHehE0iLiaslhcrAlTbRcSBzKRm/Ssbf+0N66w+9dfccF27IYZCQW9dBJ3MDWtrekIUkagpIIjcEQRXzVj2DqsMYVbMlThW4QhoJIUBm0BHU7aVRCs0Tg3CGDw4ziCnlpxa4JuGXgrVIB7qSOigD8avpQS0pRQULICso5aVQ8JxJjh7BGMJezpxBDUOIebKSDMmJ3AJ3mrfiONW1g2E3DgS44lIInbSuTJbZ6GNUkDbxSkFUzB1JKdCf++dUrizEU2uHqDYAW4SkDceJFHFpxFvM/b4gblo69jcJkHXYK5VQOM8Q9Jcb9StlaAQttR1SaOOFyNmyVBlOWrK4SddTUdSpUTS1qKlkzuaRGZM9K9JHjSZzeuprg6V6iAWkSYonhdyq2vGXZIKFAg0NbMLBO1SGiDBGlJLoaOmfRvDNx6UzY3A1StRJJ3nLVrCfjVE+z0lWAYQVHUqV796v0DfQxrUEdDEjLBzK1NQMWJ+7nMu+ZH/yqfsCDAEztULFhGHujopP1rAKw9Ppxk6lQqw4XPoyhM+sVVfen009Mwqx4WSbRZSf4qvdSoeRO2GnePWu5SZ0jrXDOsTyr0aQSZ8acmV7Gtbu4idEI9+lRsN/GSdYDidql41pdPjnkQaiYaYdTMx2ifrS+j+FoOs/pXgAkaknlXYBO/wDtXjmk9CZ3qghFvf3C40/Iaq13o/p/KN6tl8ALG45+rM1VLoy9J/lHOlkNEP4Voy4I/MD8q9SsJA7NfmOfhXqKMyHiROVYAgZZ+VDcK/ez0KaJ4iQUr1/LEe6hOFLi7mI7tSfZRFlSqDJ3p4EKAneogUSqEzFOpVJExHlyphSWlKgQSkgDwoLj2VN7lzAmdiR0FYzf3OJYrjN2FXrwSXSB3yB7UDY6Adai4s/iNncKsnL5VyLeE52nyttUbwfhQewrR9BYYhX3U13SPWfpRJttcDuKmOlfObeP4i9YJYCk2+VtTa30tqKnEEg66+0I3EGNKitX94blCXLpbjZUIzXLiARPWdKyZqs+mEpXJMKgbiKZdSOwd1TsedYH6RcusK7DA3ZUslLjt2+7CegEgHz51Cum+IHFpPo7yURGVprswJ5b0vNPQVBmxJKRiAhadHNRmGmtWouNoWMy0e5Yr5vVh2OOBCXmLoBAyp7pVp0ophNniNqtTj/DCcTQdE9ut1GX/wBqh86HJf0zT/hvy7y2SiHrq3QCdlvJT+tNvXdmEpi7tsn5fWpg/OsMdx/F2FBqywbDMPKtD2OGZ1pP96wrbrQ4DEl5by1ubq7vXMxVDJAanoTz/tGlHmhVF+m3YxeWbDJ7W6ZbCspTmWBmqBh2L4W264hzEbRK52U6BNYYkXjDyy6h5K2VBSgZzJHM6/rpRfGMGasvR8TtLlV7ZPugNvHQqVupKhuFDWeukVrp7GPoNtxt63L7DqHGynMlaFSD5HnVU4huU27gAlSin2epqrcIY5ei/tsNFwfQ5WkNZYGxOx1FFuIllp9Vy6QUpTpPWky90dfy/rbAeJXT7gUly8bSkM5UNZBGeZ33qsZbphlxD92lRdOiTGVPv3qfet37rfbixdyOahSwAI8qD3qbxME27g5g6E1olZcn+1Fzwy/aXZIaec7QoSEhaevSoN64S6VpO3Kd6reH3rrFwkqSpKZ7wIjTr51aH7XIMsyDqDSNUyim5RAlyouKRMxrQfGGSLcrS6cwEyeVG1pJe72wmKE4oUulDZGhUBV46Zy5I2hdqhLGAO3eWCbVSR1lSgKrNg02m7bLxGQKBV5TrVhxW5DeFtWaNSopcXryGyfjrQnCMMfxfGrSwt0Av3DiUIHQk/8A3VI6TZzfRJOkvD6Hwx8Yzh9suxBdDiJQYgaafKKdxK6wzhdrtsVvWUPqTmSg6qI5hA5nz38Ki3+OW3AWA22A4Uk3uLliUgI0SP8AmLHIa6D41l16WLi6uL3GMUXeX6jKkNwuT0n2QB0GlSyu1o2GDnt6RYsa+1S4fcWnBbBKUlWZF1dmVgxHdT7I981VX8U4qxlSvSL28dZXJU02kpbMc8qQE6UlWIZGVJt7VhtKwk5nE516eJ28hTL2I3b4h25eUg/lzFI+G1TSf8OiscOtkZrA8bcYD7gbaQFBOV+4ShZE7hJM5fGpf3Hd25U6jHLVpYWQMtyoz7xypjtUnvqSFlWpJVBIpZWCgwEkxprqBTk7RLQrEGk9/FsOvgWgQlx1SVzOoCoGo8dKt2DXpvUIazpcfSJgLCjA39w61RSBJypZJPJNIBCCNOzMgiNp/wA1l/4K0jdMEeS+y8W3EuesGqDO4HSjiQSMpVAiQa+fGcVxG0WlbN282puFJKVESY3IGhjpV34e+0p1p9NvjQS4iQkXCE5VJ13UOelOmSlH+GkqTEACT1oLi5l8gbdh+tGu0auG2n2iFtrTnSobEHnQbFz6/wA7fT40X0CLBNqCA4ROw5+NWuYJ1+NVW0/iyfyz151bmxBPdzUsRpHUzEAgnLzqu3nD9hcY9bYopoF+2CigxuSIk+WsVYUEhW0iIoVjN793WwcTEqUG0k8utGb0HErkiuYyzbWty3ePS86nVCXNRPKqbii3cRu1PPKUrlMUVx++Vcul1RzZeQ5Cl2Ns1d2SjlBnUGufrbPRaVaImFu2QwdCyv1oWoKVmkmDoDVc4vw9N0EutkFcZZHMHap93wziKLhZtncocMwT3VeJHX60u8wdxm1CXHFKKQOfPyp00naJTXKNNGVvsONE5kmo4ke+rniFgmFBSQKqd22lt8pG1dsJ8jy8uPiM7r8K5sffXgYr3OqERYBPlT9umVxTMxIA1qVbDUaamlYY9m7/AGfEjB8PbnUOTHmDWhpiJ+VZr9nq/wBlYBHdQ4kA9TBmtJTAIgkHxOgrnOhnlSDtpPSoGLR93OnxT9RRBJJSTodOXOoOKj/hj0jp9RWMisv6XZ39oVYcKEWzkE/iq2qvPk+lnTXMIqx4Uf2de2jp5eVKh5E0ApnNM+FdWIME+NdVCnNdz0pKoJnWnJgDGhN1cSZ9WioWHEdpv+cVOxv96e5eqR9KgYee/I3zJ5eND0ddFsG/U8prygoxG46V4KTnO+9JEydaYQZvD+xXAOnqzVUuyC8I/lGlWm6EWVwAP4Z2qq3X4o1E5AaEholiwojs3OZkfSvUjCj3HB5H5V6skYj4gnuq1BkGKD4X++JAHKjN8O5JjUUGwzS9TEbVN9lF0WBJIUQqY8BTja+8mYGwFNEHtCE04AoEdNqPgDFeJrlLeO3zNvbs26kOFGdsHMd8xPiSdTTWC4arEmCpLSnn3HkstNqaUoPLInIlQ0SQBJzGIorxwwwjjZxSZ7xQpxEQFJgfWrXgKmGMLw52yADScdYUFI/LmQUk/pU5SrSD0rF2OMDDrZNs2vgdhCfyC5VoqdlSCfhXPvCySZF3wChQMnVxUn4VmfEy1N8Q4ixlgNXToEDX2zUnBbNu+QE3DhbCxotQ0BBBAnx1FNw4xuyaXJtGnHjBbKghHEXBjTfJKUuK8tY1ppfF76p//Z+ExGwFm8r5VW76zwxvEWkJcRasPhLbpWkKQNDB6j3VI4g4dW2h1QuAt1IQAEK9sdUnmIiOdJxiFR/9D7/HF1bOQviDBLZWUKyKw98mI9qY2pDnHtytlTR4ow0OAzmTg7+0bEER76AXiFKRbKL7DLbrXZJddQpRbSn2gQnXUgCmm7cnDS5dWsK7EoS4uZjaSORIJ32mhUUgqFvsKK4+R27TiuKMOWEQFJThDsq011iRJrzP2iIaYcT/AKksg4opyrRgrgKN58DOm/Sqle8EujM4w4gNJQlSiTO/PyGxqqXljdWDgTcMqbBnISmAsAwSnwp4Y4S9BJtGjXhvOLf2lh5F5b9q1aLdtrLsVrdVJAKTrHjtVID72E4otCQtt1pwApC/YUlQ25HUVfPs4UP9J4lmuTbpbxSzcU7BMDaNNdfZ99B+IA0nizEcTRkcXbXwZQ0pI1USZMHfLvroedZri6DF8ghZ4o1dcanEG0Bpq4ui5kGoTnGvzJq+XOGIxVAWskIaM5R+Yis3wBCLziC3lCsi3cwCoCvDbSfLStGu3ruyv3GGlwUHY8xyoZV0zq+aXaB+NWVutlsLZKUpEJClx76rDtgwoqHZLHiFkg09jWK3y7hZeYdyjmEEgUFOMvqzJaYdMn+WpJP+nb+RJUSzZ25UhCRGUzRBakr73QRQezavH19pcKLaCfZ51Mvbtu3ZhJnSK3oE1QLu3Mqla6A/CgN2pDySVrGUGQZpeIYiAFSdarF3equHIBhI2B0rqxx/pwZ8qXQWQxc37v7JbOvIKsoITMmr3wjbWvByl41iz2W/LRRa2yAStObQrIOm3WgXDt1c8N4Op91x1L91Cra2IgZT/EVI58vKaHPXLtxcFx9anHzqpSiT9a03f6ojGN/swxfYyq8Vc5Abdt9RWqVFTr5J2Wvn9PCoAWE6K7oGoA3mh710hpBlUqI7xMGhb+IuvS2ySEc1czSxxjyycQu/ibTEoSrMomdtabRcXd880kFDSXDAW8qAlI3UfAf/AFRLhjgjEMWbFwsBi3J0W6CSvxA5irgfsrceT/4lbNojvENqUTHMg0bgnQeGSSsyx+5c9KcbYuC42FQlWWMw6xyqwcO4BiuKpVcl829k3JW6U7nokczV+wn7NcCtXgp19eIrTqEKhKPgN/jVlubYJbSFIS2w0BlbAEabaDkN6Esq6iPD53dyZmN5w/i2H2gfS8l2NShYgj3igdtiTalFpUpXqS2REHwPOtVvbu2dQWlLAUoaBWk1kfE9gqzxHOlJGY5kqGmtGH7di5Vx2ieQDIQuJ0ynQHT5U2lYJM7/AJfPpUS2ug9ZDOIV/wBz86dWuXAZVJAOtGiadmpfZbjjy3X8FdVmbCS8wD+Qg94eM7+6rli8G5B3JYP1rKPs1bL/ABxZKSnut9o4qNkgJOv/AH1rVsV0fQBt2B199Z9C+gm12d39idKtYJHUTzqqW38U6/hnWrWORIBkD6UsQyHBAWnoTsKrPF1y2LBFqtKVreXASd4jUj9Ks2XXupJjXWs2+0Z0u3iA2FJLCUSpJ1B1P60J9D4FcytDAWkF3srx4F2QorUVd2dgOvjVgsXW7NkNJV3UjKCelVmyxG4KcjgU4R/FSJ08Rv76JozOsrWvRIMA+6oTt9noxqIXVjbbKciwDGxoDieOM5O6QdKF3aXFLIbUtRO1B7tlxKSVKp4QRLLk1oYv8TCyo8qqr6it4qPOjPo5feS2gSpZAA6k6UvibArjArhu1umS0+EhTiDukkSAfdrXXConm5W5leIr2vWvGToaWlMnrVzlOp3G1E8LtXbm6bQOZAAoehpa3AhIJUTAFXbhDCnDduF9tYcbISGik5p5k9AOdSmy2NbNM4Otw1ASkAKupSkbREaVfdNABVXwhsNOW4SAAl4D5HarSnrAInU9KiikuzoBAIjQneoeKAjDrgTOgM++pkpkkkz0qHiuU4a/EeyJ85FEUrFwR6YoAn2hVgw1U2zqif4iqAXI/azygij+GR6O7zHamfhSoeRPCgU+dcWYA0iBXfGPDakKWYIJn3U4gCxozcOax6pP61Bw9QDhgwSoCpuNGX3P+kn9aH2EBw8tU0PR10WtR1Gu9e1y60nNCiDSCoZtSZphBN0R6I+BH4atemlVW6I7VOs90VZ7tX7K8OXZqn4VU7sw4NtUitIaJZMIOYOQeleprCiSFweQr1ZPQBV5og7bUEwzS+b8qO3oSUHcaaUBw3W+RUn2UXRYCkF05iNaWk93WddtabV+IKXqREGOlHwxnvH2HuXGIquUIILbTSSR1IVp/wDzpSuEFOs8OvnMEhGMWaikqMEZlDL+tEeKsRYRjGH4aEq7V65bcdJ9nIElKR8VGnHbVjDcFxNDKOzQm8s1AJMRDp1gdJqEp06Y3G4WVHFsAYxnj7iC3XeptlN3biwFJlSwVflHM+FHsDwOwsbd60ddcee7RSUrIgIAGgg6a7+FVnjJN0z9pGKvWbikPpvFKQU7gmNqI2dxiuH2F3e3Fi66opCitxIyhJ0Jg+PSnyJtdiQ1skXrFraX1tc9k7cFwS33tG168jvEUnArl1+4cYvLtpWZv0lpKHCpQVmjsyDsecUzb2z91iare8cFm6vvFD/eKjA0GsAc6N4Xhrdk4rFLtnKhLoQtSHAC2rYEkgkpI5DUk0ttRpMLaumSMPsb22xBV6hsusrlGZIExzlI1APXwotillYrsVht0ttPgpOZCgU6zl9w+NVvEH37fGF/dKO2CmlKUUjMG1ETtMQNKaNzimKtLtlrNy662htIYbU0EqMylWbQ9SdqVO0Mo7GbnGLrD71THaNrttEhZTIAOkGo2NYVaY05bF3EPREsIKcq2wVRvsSNzp4UR+67D0R9WZCmFEQ6lQBzBIlOnQihmI4ct5Nsq57UskBRClDMQdjMGPfTVSTQFVtPoIfZqh5OBY8y1bIuXUv2jiGVgnMrMRqB0GvuoZiWGG8+0pVg6spefxIhAiAqcxzfSi3CSbMs8V27Ti7e3Si0lxoqWoAOmVcpPKBQrjG4ft/tEYu7BsouGXkutJKYMpOaCCeg2p27lsVKm6JvA1uP9S4c24kEhshQO8gn/FadxNhxfQi/aGVTYhwAbp6+6s44TdKuNbV9QTDi1qhIhIzEnQchrWmYLjCOIsdvfQ3ArC8N9SpaT3X3juB/SkfEmao48lQPyOD5FLvCAwtRmVDzqtOvttqkgTRHizHrNq4ubXDHUXCG3gwlSSBmJ17o5gHTNtvQhzhDii8cUhVui3AOUqW8D5ju1BYm2d//AERSsg3mMtsewvvRVXxLHStRAVPlXsetLWxujatX6rx1Eh11Aytz/KnmY5nnQJTYUqABXRDEkcuX6ZS0hD1w7cKknSdqN8NYdbKdev8AEGlOWtqnMUpMBbh9hBMHQkEnwBoUGw2Bpryo6qbPhO3TCs13cuLV0UEAJEe9Rp5vVI547ds7eYm5eXT15cEFxwyABlSBGwGwEaAdKhLfyeye+rWQYiozrhK0JmRA+NIzkuLWkDuJJFKoUO52M3jxUvs0klI3NWXg/C7e9xJkPJzpSM2XrVTSmVCTr41oX2cMdria0oBU92fcQBJJmNKOR1HQMO57NGD5aSltpBUomEITp/8AQFN3AdWct1e6HXskaA/5qxt8MPt2hcfc7Jah+T2k+/rVdvuHG7d4rJuHir2s1wRm84+m1cC/V7PWjJTVRO2N+21eoaSgT+UgbjrUniHE02NqtaFZtddNP9/Kg2A4L6PdqUlSgsJLaG8xWY578/GjeOYMlVgtsvJUvLORWx50U9mktb7ATl3hqkZL7sHFkez2iZHumqvxPhjDmHreslhxiMwTM5COnhVtwnDLO6YSEMW5cabSghbSVKSkbCTyE17FbFCbdVt2aEpUCmUiPDlVoz/aiM8TlDZjjQCW0pk60/2udWaKYcbUy+4yQQpKynx0NXLgbgp3iO8Tc3QU1hbSvWObdqR+RJ6nmeVdLPPunRdfsnwJVvZXGM3DZzPDsLcn+UHvq8iQAPfVxxYftDZJ0LKh560WaYZt7Zli3aQ00hACUJEBIGgA/wC/GhWLAG4a5epV9amwx7Atp/E6FB1q2tkyNRqBJjwqp2kAOD/yzVtZKQEmZGUaDypUNIUtWUjmAPLSs9xnvY3etuhMhwiD05Voy250PkJO9VriDhcYy4HWbo2l2kZSvLmSscgrnp1FCceSKYMihK2Uo27NspWQJlW4Bg1HF0HUqaCJaQdSToVdB1obiNhjtg6r0u2WWkkpDjAK0qA8RqJ8aB3ONGS2AWkI/KNCfEip/jZ1PNF7RYrp9pIiQPBNVfF71BBSiDGpjlTSL7tlZVFUnmo0RtsFZvHUh1wpO+QiJFUSUeyUm56QBw60fubhL6ZSls5grxr3Erl5ePpeuVhUCBpB9/WtCbwttLIbbQlDadyBQm/wZkt+lKb7TUIt2ju+4dAT0TPxiqYZPJLRHPjjjhszHKQZinGkyrarpiv2f4gyjPbqS+oJHaAQmV88vh4U9gP2eLxTtkKxS2TdtoKvQkoWXiqNu8An4E6TXVKLj2cKp9Cvs64Z+98VN46pKGbYgpCt1L5aeHOtUuLFuzduspKnFOJzr2zGOnnXeEODf9M2wL9x278EpCfZRI5df8RUzE0+suuXrE/QVyyds6IqhrDPxmBAjthz8DVozZQoCNSOVVnDfxmRP8dJ18jVnCDlK9AQelBBl2dj2lzry0qDif8A4bcEgbD6ip4WezVvtQ/EpOHXABnu8/MURCs3P72RruKPYUqbd0cw6dvKgN1HpR15ijuGfgO96fWfpQQ7CCiop036U2FAJPU0snQFRifnTK4SdCTrTiATGVE3C/8Aop/Wh9io9ptsQKnYwr16/wDpD9aHWaoWrWCSI+NAZdFpJ3IJmKR3jvI6UrTKTJBA2poKIzAzr9aehBFwo+jPDn2ZHyqrXayVI8EirI8oi2dn+Q1WbtUOAb92hIaIfwokBczsOVepvCTGaNO6K9QQCdeE5OR0PuoBYn9uR59asN42UgwnlVesdL5HnvUvSy6LCBDgIAiOdOAJUZidhTS4CpVv4UvQag6UwpQONLI/6vwp4JI7dTaS4TOUBUUbxQKVh2PNIfQgthpecqKQYcTp75j31G44t3F+j3SAItGFvEkxADiB9VCgdtixuLTipDiXlMpsytHJQIWg7xtMmufJG2iif6kTjd52y+0nEg1ALzjckicoKEnfwpbWLKfSbdKFXCADDUElf+1RPtMcKeO7h9IOZTLC5I11bTQmxfes1uPLuUJSqAspmSncpEaidjBFdDX66OeMW5F1wPJcODMohvsg2LZLWdtlAOZRKj7OnvJovNk42uzxBSgvOlwq7QJSFHUAk7jb3xVEtr63trptrObZl9pRzIUVJRmnKI6D41YrS9PEHozSbNtp1ISguIdKgopIgmRMESamoPoaUldhdWFP2lm2tlcuoRLzqVQlWsjKY1H60vD7Vpp24uLy5z+nIDKmhEADvEA89NPfUzF8MbQFpbhTaUjs0OEkJjUx59Kpl7cPYakOkhwNkKbznQCdiKXjJOg8mx/i69bXi5trZktNgoUtBmc0QJB2IHSl4Ypb10Rd3OcIQG0ermUDYDWPOa5h+ON4peC7XZ2r990KNeg0PKOfKKH8ScW2CilOHuhTlrBQtLUJWSTnQrw5g0Um3xo10E+DznxXitGH2naFVu0WrZ4SFqDwgHwJoH9pCXEcUJdIBcIC1oWnQEEEgp6eHn1pHDfFFs1cY/c3yQF31h2SG0AkKcCgQPDrQG/vnrp9y9vXc7io1Omo2gdKo4fsqFxvTF4hjLylqcShLKlSAhsZdCZIjkPCr/aY2jhn7J7LD2F/8RxUKunCD7DajEnzAgDzrLrK3OKXDlzckps2SO0I3M/lHj9BS8UxJdwVAIIAPcAOiREADwp78Q3G9sXd4ggSAoBKtCkakCrdiv2iuv8AC9pZ2RcbvH7cIvXTptpCfMAEn3VnaW1T2jp8Y60okqV1Jp1GkLKVs4olauppwtotGu3eEn8qOZpSXWbUHOc72kIHXzpTeHLu3e2u1yeSEnQeFYBDYLl2/wBpHPQchRe9Uh/B0NpgOMOKUAB3lJVuZ8CPnTa0pZTkQkBI0iktEoVn0PgRIPhWewpUDFEkJXtGh91cEledAmdCnrUu5tQFFy3Om6kGBHl18KjtohUKCknqeVawJB3BOCMaxplN1Z2Dy7YqgOkQknwJ391bF9nXA17w3irt3eJSjKgJRl1zz49BTmH2jAu3X3HFdjhqEMW7YOjaMoIyjaTqSrnV0wS8cvsNZuHWy2pWuUqCiE8pIrmlkcnR0ywuELC76Q60CaqeKuNBS5GxqxX9z2duUg6kVRcYU6m2zNIK3SQY6npUZsr8cGrkM22FXTz9xdWt2bYrGVtQTJB5mo11ww7lDK8UeUko9YpxRUpZ5meXu0qazbYyhlDKr1hlJ3LaCtfxOnyrj/DjM+uxG7WTqpWcyf8AFCJ2/wCnsFYFgi8IxAOelrcytdllV+ZP+an4o429b6DXah1zhDlpcBFviF2lk8lEK+u1FbuyRb4XbhJJKtVKUZk8zTvuxE9Uyg2PD+F4jxmLa+D5D+Z3KlUJcMTlJ3A8RWyWrbTLLTTSAhpCQhISICR0AFZbZMre41w5bMw1nUtQ/lArUrVRB19xNdKbaPNyxSloJEgNDWAelB8UBVcNHQAtKGvnRZIJaSDGknaheKQHmNRBaX+lBoSPYDtZlYiD2Z18qtrUhCVAflBHwFVS19tYn+GdZ8KtbYPZo1nujbnoKVDSHoBcIEx5xNNkjtAc0yeVLjIRmMafGk91OSCes8qcmio3hKQCNO+r2dOdVrivCW7uxt7tthK7ljVzue22TGvkatr7CXO84vKlKlKMazrUS3cRdC/BjLmYaAn8pKvqaLg4xcmPGXKSSM+Yw60KQ42zqrRSVDaiVvbttAIcMomUHmg1IurFVlcqcRJZUrIrwPKkttF1RSQYmuJtzdI9JVFWyS232oKyJbToR/P4eVPW9pnuUXlyJUjVpJ2Sevny8qkIbCG0ojRIp3NmIAiRppXuYMSxQr08XPleWdkPFnslgtS5GdSGwE7kqPLpTWGBy2dNygpU4gFTZI0GXlT19bqukttlWUJeQ4dJPdp2ciAgJCQBG/LnVHsj0WLDuKbfEezD7C7VxY0JOZsnwO499NYoCXrkmfbRpP8ATQHICgoI22ipLd4pTCmXie1JEKPOBFcebBStF8U97CGHgdq0SBo+mNatLZhJGkk6TyqqYcfWtSNnk1Z9ydvfXMuisnseAJEbHeoGJEfdz42GX9RU4eJjSIqDiRAsLgQPY/WmFKxdiLo6nlRzCvw3v+pOnlQG7VNyTGog0cwxXqXhA/E6+FKh2T3DOh3mkOEAQBrypShCZMz5zTajMwNY0npVEIA8YAFws8+yGnxobZe2dY2ohjH4qx/5I1+NCrJXfV4RQrYfC1dplM8o6UjNJAPxpClgg67DTSklfdBMjTnTpCCXlDsXB/SfpVYuyO0SZ/LVjfVDbgB0yn6VWLxR7ROv5aDQ0Q/hJ0Vr+UV6mcLWQgnTVIr1ajB26eS8g6fl5edVu2MX6BsAo/WjjwPZkxrrQG2P7encd/8AWovsqixqntNIOnOlnaUiR0pJEOTGsbzSlFJBI9qsYpX2gXd8xatMWqB2TqIeUWwpISFhWpOwlI0gzQjBl3l6zizr10Fl7B3W2lLIGVKIiTEfGpv2lOP+hsNpdhkLSCnJoTEglX6VV+HHylxbVzdOt2r9s6xCGiogKT+UEiddKlPoddUSvtIPacTtvBJCl2VssZdk+rGgqquXlw7bi3JGRBMGO9r1NaynBsH4iWl7FncUbv7Vhq2eTa23bNgJT3VBSQZkR5HSpLP2acNrfYbUjiBXbAKCjZlKQCD7Rywn31WGSPFJnO7joxXs1wAVEBI7vQeVHMBxp/DLpAL7jbKVSVpQFKHlNak19nXCymHXDY8R+rKU5VMkFU/yiNR1PKnR9nfC5LI+68fl0D2iBkkkd7XuxEnwp/ywZNMp13xYxcoSlWJ3Dv8AfbQR8DVYxrEV3qkoZW4pkHUrTlk/4rWhwHwqkPKOB44exGmd5KS5rHd72vXWNK9/onhJIYI4dxZRd3Bu0js9Y73f066TpQU4LY1mHtvPsKPZOKSojKcpiR0qK9bLy5iDFb2eCuEWVvJ+4LtWT2VLxFA7TWNO/wC/WKr/ABnhHC2G4DNrgjzV6+otsrN8lzsiDMkJUdxrTLLC9A/ZmYW6A0zOgESqoiy/i1+1Z2qSVLUEoSPrXMRuSD2DXXUDmelWLhWwFnauYg4B2iyW2ipOgH51eQ2oTlxVl4R5PicxG3bsbFnD7eOyQmSsj8RfNQ/TwoItKEguOEqJonf3CQ5oQpSZkzOlBHnC6uEyQDoKXGn2x8jS0htRLi9t9AKafdUyosNfin2lfy+FS1/sTAUYNwvutjp41DbbyiVGVK1J5k1UhI4yyEaq1UdyaK2IUhpbpJynQDrUJtovOpbTOv0os4UNIAkZUiBWkzRRHc0BKjB8ajrdA2pm6uwVHmByqOhSnDOwopGciSnvrAJ0palSqTBA0ANNDzrijMArI8E6k0GZOjXOBcbbxiwVh76lenIaDZSCCp5CfZWBzUkaEcxBrQX8WteHLNpTwXCkgEZdco3MDYD6V802rrlq6l1ouNrSQUqSogg+dWrAMbusR4ks14tiD7rOrTpdVMtqGUj6VCWLdo6lnUlxkbzeu9s0Cgggpka7ihTMlQCzpy8Knv2SMPsWGGlKU20gNpKtTAEDX9aCvXot1a6H61yyWzrwyXHQbZsu1lw6J3HjUe6a2n59KinHEt22WYMVXrviNaFqJBPlRUQxbTtkzE0qajXSdIqDiGKdph7LXNIgUJfxtd0TOgHXeoi3i5qZgGNa6IwIznTsM8NsL9OuLp1tbasoaQDG0zI86u9sshG/LfpVOwdwSvX8qffVmtnIQAANpq6jo4pyt2Gu2MAgqOmpodiSsz9v4trH0pTVxlEyQT76hYi7D1vEzlXPlpSSRl2Q7MypQP8AyzVutSezagySgbeVUW3uQ0syCTlIgCj9nj9uENhxKkFIA18vCkTSdFJQk1dB4qGZMgq6UIvb4vPqtm4CEq78c1dPKpab1sWq3wQUobW5vyAn9KpPCt+q9TLi8y5KiT1OprpwxTdnPktIM4ghwNpbCwlEa8taEYYoFWK26VhSgy1cJA37i9fkZo7jCYskODkoAwOtVDD3uy4ouHG3QkN28Ek6KkElJ6ggU/06xg+ZNy0T8USpYukiIMLBFV7EMZZwC3YedbU465q22kwVJH5p6eNFX8WsUNEtW9wSE5im5KezbEdU6rA91VWxbcx7FX8dxMlbSD6pKhoQNoGwAGwri+XE2+R3/VmqNIOMX+N3mDqxBGGW1u126GWkvuqzLUoZtAOQGprivSr1XYuv+1qUtAoShPPbUz1NWbFkItcFwmyIh0Mm5d6hbnX/ANOlV8Hs25T+I8ru+XIV6kW32eWTWG27a2S0yAkAAAEkwP1NIUSVE5ys9TsKbMpahSpJOpp1hEgEiBsDTWChSElQCjpXVlSDqYjWn0IiNBSHtEnkedOt6YrVdBLDHQsIIM+tQfnVpBBPjM1QrS5Nq+hw6oSoEgc6vDa+0GdCpB1BrgzY+DOiEuSJBUNRp5momISMPuNATk2p9SglUgyPHpUW/JNhcafkNSGKzdx6TAmYFHMNV6l4kCM4A+FV+7/GkA7DWjWGEpQ91zJ9+lBdjvoJLPQiYmmlqMSTHIAdK7mmTPypt497WZ2pyYHxg+sI/wDJHv3oXZKhxXkPrRDFz609Oy/zQqyV60jbat6N4WaZEa9dKQtyCR1pE5hBjlTS1AajeqImddMNrEj2T9KrV4fWCP5aPuOShUn8p+lVu9UA4ABsmg0GLD2Gq9XGb8or1MYcuGx/aK9WoNlgejsj4zQBju4ggaQF/rVguJKFTpvVebJ9OA/r1+Ncz7LIsT59ZqJ05U4PZEA7bGuK/GBgzEClBQmN6YxnP2nZ0uYe4FKCFBSSJiY6ik47xJh2N8P4e3b2qU4jZoCfUiElCRqfDqauPEGCMY9h5tnVKQsGW1pg5TvqDuKoP+leI8ALq7S4ti1ctlpzM2FBSM2xCvqKRxtGTBGE4himGPJesxnLqykNKBWCf7Z900dZ4kx2+XFk23dPg/hsYcT9Z+dQ8P4Kx+5uXblq/btlM9/tGTlIPURtvRtHAmK9kWBxFdIt3DLjba1ISY6gEToOdB4kw8iRa3nGLgR2TVmwRIWLkWzZnoAVT8aeu7/jy1aW4u2bW0gZlLYt2XUgRucsmozP2W4RlBeublxZ3VCd/eKkJ+zPBkaouL9PIlDoTPwofhihbdlfPF3ENy0u4F0xlbIEdk3m2kEJyydt9taJsYjxg+z2yrhNuztnuQywNuWaD8qH3nAbNs+tFrf3DYiN9/CRRWz+y/DHMrt7dXFyVgEydfia34YjOTIxdxm+QoO8RYM6FDRBv2kkH4amqPiV8taS86pJXGRMRp1/zVp4x4dwHAnLa1w5p1V2vvuFxzMEJ5adT9BQzDuCcQ4ntDetvN21klwtJUtJJWRuQByFPGEY7MlKWkUu2QXFuXB3Byonmo86u94l61wVnsWylhCEISrMDrHTnTqvs/ubPI2zeNKCVFUuJIk+QmjeOjCzw/bWJtXg8yylBcERPM/GhOSk0Wx4pRTszO4cUVZRqTvT9tbJYb7Z7YCdelRVINvehLplAO4ESOtS7habhYQCCykZ3CD8BVjmeuwY4VvOm4dEZtEjoOVcBBMzSXnS66Y0k6CpVowFKzrjs0ET4npTCdslWzfozXaL0WrXyHKoty+XCRJilXNwVqIB/wB6inXlNZGZFcSSueVPMmE7V1SJSc3SmGVwShR8qcUfW5yT7VTre3DbQJHeOpJ3NR7C37e4zK9lG/jRF4jr8KRjJEReiq60cqwYEc5pKjrTtuBnKjyGlYNWz6W4JsbnEuBsKevblxTy2ZUVgGUyQn5AV3FOF7lIKmUpeRzCdx7qzbgv7WXsAtmMMxO39IsWRkbW3AcbT010UPnWz4FxRg/EbHaYXetvkAFbY0Wj+5J1FK8UJAWbLjejM72wdQFBIIymFCIjzqtXzakAyrXnW+3uGWuINkPNyrktOih76znibgy9YQt+1SbpoDZIhYHlsfdUnilDo6sf1Rnp6ZnFugqWSdhUx9B7E5Ez2Y7RfgJgH406xhzwWYRmUTCUJ1UpXQD31cXeFUYPw6pu6Oa/vGyLhQ1AMd1I/t09808NsGVpIAYS7C16mciffrVit7gpQCpUDYVTsLdKXXEqOqQEq851o6zcynLMzFXo5Ww92qCM6SY2ih+K3Ke2aClQEpVmI3I0ppeI2zKUoddQlRGYBSoNB8ZSrGUtItbxCGHAoKWjvE6bCpTja0WxNJ2wzhi03mZbTISwjQ96SrpJ/wAVNurW3RZC4N6ltZ7otENytSvM8vKqlZ4ldYVhtrZh1KLdgHPA9rxo+y+L1oOgqSYkGYma5WuL2d//ANEqYq3U+WlNJVlDiSlSCdwRBqLg1k3huK9kyVZSBoTselSHrptCFZj3x7PWouFvquMbQtQ1Uat8zfMh9MI8C14u2pzDXUhOZSUhcDw3rN7Rwv4tfhJEqIR5gImtUWhKsOxJ1UAItF948iRH6VlHDlyl/G3FKgBdyUxH9AFdP1O40cvxalZEv0LuUJtUEgvKAWf6Rv8AGjSbRK/RMMZSPWLS2B4E600tDaMYfCTKG1FINHeDrf7w4vZcIOS39Yfd/vFNijwxCfTPnkY7xOvtcfu0A91KwykDkEgJFCilKroHTuQAAal3T/b4k+6TOZxSyPeagrdbZYduXYAQkqJnYDU1aL0QYontHezG41J6VKaGhj51EtEKRZpcdPrXR2rh6E6x7hFSmlJUJQZnppNFBQ/oSI91Nvezr8adTsN/GmndEiVaVWIkmRgQpJMacxVtwR8O2CEAiWu4fGNqqSdtNaMYC+W71bU/iJ+YqeeFxDB7LSFykjLA1qHfGbG4B27M1ISuEkjUmCKi35PoVwFE+wdBXAdBWLokvDT8oo1hpBS9P84+lArww8DH5RRnDVgIdkD2k/Sglsd9BJzTbpUdwmRrPupRcB0nbnTK1wEnfxp6JgnF1d//APyH1oVZK9afL9aI4sSVT/5X60KsVHtTqJy1vQrosRXrrPhTanJUZIpta4AgTSCuAYqiEOrVKVg8warl4qXEz/LtRxSjqDqYqvXh9aNdYrPoKDmHH1IB/lFeprD1eqT/AG16gAtb57qtTImq8kxfT/XR932DB61X4i+Mj89czOhFjWuFpUANqVmSpIBA86S4DmATvE04hUiCOVEx5aSDO4qDjCf2JqfH61OKtAJMVFxcTYNweo+YoMyI+BpUWb0Jy/hGZPKRRESQBynWagYEBlvv+iqflRJA9qdOYFZGZ4AmQdOuvOnEgZtAIFI0nYjwNKTtpvHx1ogK9iAm8Vpy/wA0ZN0zZYWbt8hLLLPaKJ8OVCcQEXSteX+aC8c4slvDLTC0EFS0B1/X8o9lPv3pUMykYpd3WK4mt4967vnsqEdCTAT7tBWv4Tw6vAOGLPDg8l51krLik7FajJjwrBUv3F3jlq3arKXy8hLSv5VZhB+NfUJbOU9oO8AAVR7SuZpprQ2KVSsrjloFIjKG1Tz0FVzEcHDi1d1RB1JGvuq9rt0mO8d4g61HvWm2rc3AU022xLrgUNVpSCogD3VzqOzslmSWz5/4laYt8Uctm0HMwcq1H+bnFCW+egCfCnLy4Vc3Tr6zKnVqWfeZpkK0jnXWlSPPlK3YpYEk5R8KiXDxbGiiBzE6VObAV5VCvWpVHLemQj6IyX1uKgAR1qVcgMWjTwGbMYJqMmAtKE++i3ZoewpttQBAJovsCBaXUOnLMEjnyp66whTKe17UK0kBI1NRnWi2oEGEjmRyqSnEIa7KcyRtPKtRlH+kuydZatQlLjanN1CedeeeB3KRQs3SjtA8hTanSTqTW4jeE0uAAlJmDFJDygd9Kg5lJ9lVeDyhuB7qajWkEe2mNfKiFhfqZdbcaecYfQZS42opI8iNqCIJWmRtSwqOe1JKNjxkltm0cNfbBieGlDGOtHELbYXDcB1Pidgr5GtdwPifB+JbUv4XeofCfbRs4g/1JOor5BaxBbJhRzt7a7ijGH4k9b3CLzDLpy2umzKVtqykEf8Aex0pVJx0zS+eGTePs1j7VcavcM4ptGMGebtLhFoXHnQUIMqUQO8rnAPjrVZwX7Qb5xRwviO6Ltq4crd6shZt1cipSfaR1G435VSeJeJL3H8dGIYwEre7NDZ7JIQCE9KiD0a+QtFnavIeDZUVKelISBJJECaDe7QFD9eL7LVj2JXXDvEzpW0C28Ap1qRGcaEpI6iCORBFHGcT9Nw0XWHOIcB3n2kCPzDlVCvLl7GOHbbOlS7nD/U5vaK2SJTPXKRE9I6UHscTvMOdV6O+tonfKd/PrVd1oknT2XHG8VYebccX6q7SYUk8xHLwquWmJ3Fu8OzdcQJ0yqqDd3bt46XHFCTuAIHwplDqg4lAGx3ocdD8rZpuDXKb5AbuEhagDGarNZpVbWFuEqKikZZJ1EVn2H3K2G23URmA1nnWkWZQ7hIc/N2aSnwNRnG0dWKbjKhCmwpKlqgqNIw0hnG7ffKpeh8xTzau0GVIHQzUS5K2HW3EGFNnMPdU4S4srljyTNEumweHL0q07d1LY6kCP96xDhi7DOLBbh7ouHFE+QrWA+7d4Fg57bMlbylOQd+6ox8TWF2a1Bx8g6hxz/v512zXNI8/C+EnZc8IcD/pl68e6hKlCTuonT61evs7Y7LCsXxUjUJLaNegzH5wPdWZv3BseG22gYU+4ArxFbFwxbpsfs0bS5ot5lTi/Ne3yiqzVJRIXeykIB7KNSpQA15+NCsYUlxNtZAgB99CF/2zJ+Qqw4ja+gqQCdInTnVbXldxVgrmUqUQemlUqgBJSTcuFagewSdEn8xqW0dQSRHTaoiXivusIJQNO0X+lSWUzqAT1KqASUjXQCmnzCT+lOJOkCajvlUeHODVosnIjOOhpgrJjUAVItHSm7bWme6sKnpUG+0YQJgZwY8qdtXO8InMdTRatATpl8CjKsug3qPfK/YnzMy2TSGHO2aS4NikE0xdrm0f6ZFV5jWzqTsr10r1o8hRfD1kNveafpQK6UC8n+0UXw9RDbpGklIOnhSrso3oJFSSJ1A+tMuOCIjy8K8XO6STp4UypWYZjPu1qiJg3FVSJ1/D60KsSO2J8KJYmrYdW9I86FWJ/aD/AG0PQ+B3MZnem1HxpYVABJ5U0rXlpVEIIWZGp1IOlALz8YeVHNCo77HWgd7Hbpk8orPoKC+HGWh/bXq5hxhhOn5a9WS0AuCwFJMgSQZquKP7afFdWJWoM7SYqtOH9uOv5hyrkfZ0ItC1AFPlXSshsQPOmlmS2YjuiaVA1giBvRMKCiUa1GxVROHpMCBm38xT5nNqBTOJg/dw15q/SgzDOAGTdgRJYUflRBKjAMHzodgOrt0NJLCtfdRBAkAidqyMxwxnE66V1MQrnpSdTpShsoCiAr+LPIt1uvOGEIRmNZPj+Lu3D7rzivWOeOw5D3Crp9oeKJtnBZoUMxGZyPPSsiv7krUSTqT1poR2CcqQ7hbqlYzalK8iu2RCuhzCDX1JdYuhMBLgVJKQQdz1r5LtT64GDpWg4ZxrdBpGdoKS02EkhesjSYPWjkX8GwTiuzY38ZQ0ASoSDVd4o4jaXw1ia0rSVlgsog699QBj3Vm2JcePvJPqlBP60BOKO4gXVKKgmRpOk1KON3ZbJmg1SEkgqIJ0ptSo2rucARSCQeVWOWyQw4J1r14iUhQFRgSlQ0qQl0LbgnXpWBYPQId6URYWfRch5KMVCW3DkjaprQytCRqdabsaC2MvgFEEUKdTkUaIvKhRHOojqZ1pkNIZ05V6vJ3g10iBtREOEUk9KVzrxFYw77JgbR8a7NMoXlMGYp4b6VgpniQRrTYUtteZJKVDnTm00lacwJ5ig0G3domIvGrlAauQArkuugXFgh8JSHEOt5M/NIJn9KGVJt71237s5kdDyqUovwvHIpf7Lt9m98wnii3tVqbKX0lolYhJkEFJ8IqjXaAm4dCDIQ4oAjmJNTUoZufW2yy28NYBjWmX7cMWUqPfWR7qKkJLA9vwiJOxildoQQYEimQcpA60oGDVTnTDtri7SGwlxKgYjuitL4fvzdYHbuMrSshGXwkcqxnerBwljisKxMNurPorxCXATt0V7vpQ4oZzemaxhTqXXSHJSufZ2Aoo/YC4T3U+M0O/DX2gAkDXxo9YXKHkJAkrOgCdSo+VcGWPBnoYcinEF4TcLsrxGHXb6bdkLK2VrRISoiI02B61Xh9nN5YOPq+8MNuEuKzAtuFJgmdlCrc7hAvHA/eXJsmEyUOFxLa1qHJM7eevkar2LcQJssMFnhDby1J9py7aywByBkz56V0fPmulI4voxu24A6/4dev7qzt13Vpb27RlSluanWNANzoa1jELi2t8Lw6ztHErZcuA0VgQEwiQD0JrBG+K762xDtLi3a1KAcundSZj3zWjYXxErFsGxD1YQU5bxIGsKCwPoa7m03Zw7Whzim/afuMiT+GMuYaa1XcPaTc3K1LTnSgbTAJ8a7eulxSpJkmZjnUjBkkW7i5Azr+MCnbHSJhLhVAUhAAgACYFLShIklaj50tAOYgR76dCSNezA86yCcAVl0GRPzNR7mAkaaVL0SJWoHpBqLeEryiAARpFWiiTA+JOFDjCRJ3VvpO1OWjwCQeZGtRsQQ65ejKU5EJCdedPMBYICgCR02qiWhbLZhVznt1IjRAkEnenLlRFu8CfyK50GsboouUJSSREEjYUSfX+zuxB7h+lefnhUjoxytAG7X60GB7Iii9gv1bgkjVP0oFdK9amT+UUWsFHI7/6T8q50tl30FMwj60wvumZMTXSvu7R5UhwjmfjVCYPxInrqEULsP3gbezyFEMRXKU6/kNDcPP7RvsnrSh8Dm40pCpjrXQrST0rhVrqNxVEKNGZNA74evEbxRue8NZMUEvp7UcjHxrSMgrhygbdPlXq9h/7snyr1ZMxbFKB1Bka6dKrz374TyzCrAoJQshOutV+4JF4rzFcj7OhFjWBmQNhlFdQpaQCIUDTbphLZzbpA032pSU6ABUp60QDqjGqo15b0xiWuG8tCr9KdKhEDemsQAOGnf2lbeQoMJGwH95f1AHYrn/20RQe4k+AofgGt26OrK+X9Jqc1qhPIwN6yMx1JMEH3GulaW21uL0SlJJPgBJrqUwTGoig/Flyqz4YvVtk5nEhof8AqOvyogMZ4sxRWIYzcXSiQHVFSR0EmB8KpzqytUx5UUxx4KvVJGoTAoWwguOpSBPh1q0VSIZHboJWdjlbS6vnsDzr1xdt26yUGXDpApWJXoYbRaMwFoSAtQ5HmKEobU6qAPM0VvbM5VpDynXbtffPdGsDYU8h4MtAAEDNvSSAhORG/Oplkwl5LjSxKVJ18KzZkiOLoK3NLD461GurJTDhSg5hyM61GCHP5VVkkDk7CnapPSlBzTQ0KIdTyPwrwdWncmtxNyCeclQHU1OcORAHQRQixcLl40k7TJoq8dI51ui2J2myG53lTTBVKY2pbhINMmKKCxKhpPSvTmSDXeRppJ78TRFbHIrsV2vDnWCJUmuoUdjXaSoayKxqHNhTybZ4sF8NLLUwXMpyz51HBO42rT+Abg4hgjmHvozstrIKYlKkqGoNTyT4Ky2HHzdGWuJgzyNJmjXE2FnB8cubAGUJVLZPNJ1FBIkeVMnaslJcXTOhSgQpJgjmKcfuHX0pS4ZCdqaNerVYFKSVISZrusA17Wup3IokzyVa0onKoKipuDYS/jOIJtGClJIKipWwAruM4YvCb9dopwOZdcwET7qHJXQ3CXDkahwZi7eKYSw2pYNwyA24mdxyPwqVwjdXb905cuhCm2lrQjO6pIkEj2U6nymsgwnFLnCL1u6tl5VoOw2I6HwNXjgzH0qu7lkpCA44p1COkmSBU88bjZX5WnOn6aZeOIuLr0h9QdeKYzqjQdEjZI8qD4my1cNrkEpIOg1p5bkgrTpG9cCu0b3GXlXAnvR63CKiZpxHam3cS6EK0MbUY4Qxjs0XNsT+LZOIGvMDN+lXBPD9veJUq9bStB/IvbzNZ/jmEvcMYuh5gKNqVSlRG0/lPur1sWOahyZ4edw51EP29x6U2lWb2tdPKjVmtbVmnIyNyQPaJ8dNqoGG35ZIazEBJgD6VpLCkNWjYUQlRSCRNXjsixKHbqcymwE/9KT8jUhN8ykQ93D1UhQFcaurcmPSGp6ZoqWkSnQiOoMzVEKzjbrL6JYU25G5SQahPgl8ZgIgUu5w+3fSVKaAWNlIORQ94oUt+4tH+xedLyFpIacWBmzRsfGqJiMEPtm6vXnWLojMs6TT7VvdJTrcnpEUHt7R5IKUuFK06jxFEmHbtpQkhxPPnTpMUN2GdKhmczDaIowpcsr735TPwoFbLLkLbXCuYNEkrX2LgXM5TrUc8LVlMbpgq7UO0SP6ABRfD1dxcaezNArlcuJk/lFF7FUtmOeWvPSOpvQRBmSdZriiCDNJCgBFJUscgNKcUhX57gnWUaaUMw4/tI05URvz6sH+k0Mw/W55xlpfTWHtdhtypJkb6VzSd+VeKjGse+qIWxBEEeRoJiH4w99GzoZI8aCX/wCKOutaXQV2FMP1tk6EmOtermHwbVHlXqy6MWuSFjTQnagN1AvFctqOpWSsHLuqaBXel2rXaK432dCLArvIt9Rogb86ckZe6I91MqVDTBBk5BS0GUzmnxG3wogZ0EE5jpp8KRe/+GrnfNHypSiNNa5e64YuJMK0/wDbQYUR+Hz+3qG8tq/+Jqa1+GJG4FQOH4+8wOqD/wDE1PZPq0xvA5RWTMx9Jyp03NU77RLzs8MtLcK9txTh8kjT51bhqPrWW/ahiAF+poFPqWUtgA81amjVg6MpvHC5cuLJ3NKZV6O2Xj7R0T50zBW6E7ya68StYQkQBoBNdJy3bsQkLecjckyamgBlsAb1xpsMok6nnXQCtQMaTNBjRVHWkSZVvNEbFOVpbx8hUSCSANSaJZC1ZhHONaRlEga4c6yTzqTkDFtmPtq+QrzDIK86thSLp3OqBy0rWYjDWSaSppKt0ilp8a6RNMLQqxt0puc43CTTtwqFHzrtoIznnFNPTmJmsisdIaXCtKjqEUsr1NIJmmAzlNfxk07OvWm4HaCsKx2uikzpXgqsNYonWvRNcGtKrGEkRPStd+zCyDeB3F0oz2jpAEaCABWRpGZXLyre+E8P+7uGbS3SYUWwtz+5Wprl+mX60dnyRuTZmv2i5XOKSEicrYCo66/7VWLbCbvELrs7RhbhOpyjbxmtzueFsIvb1V5d2qXn1CJWox8BU+3s7e0a7Fi3bab/AJUpAFJHOlGkWl8jnJts+esQwu7wx8NXbJQo66mQR4EVDrZePMDdxLD1KtLfO8kggDkB0rG1goWpKgQQYIPKujHPkrOLPi/HKhNc1CpmunarPwXwwjiXEXGnXlNtMpC1ZR3laxAp5SSVsjGLm+KJXADrbXEBbc/jtFAPiINe+0DD1sYubiO6sfStKtuAsIsHGnWrdxLzZzJWXyVTXeIuGWMctFNO3BbWB3VhGYAiuT8i/JyPT/DL8PBmAnQaVJw+8XZXjb6DqkzvTmKYc/hd6u2fEKSdCNiOo8Kg7V2do8htwkbbhlycTsW3wYQseynWTRi2bDQGaM3QbCqLwHiNv92rtw4oXCVSrMZEdE1cQ8ANAST7Kevn/mjg+WMXzZfP9kpR4xDKXU5J5eFRb62axG1Vb3DaVNLHfSRoEj9aiIfOqlExMD+o+HhU1t2ACTKzrXfytUcHHdmfYvwk5h92m5sZWwgpU4hR1Rrt46VaLHtrhoPthtttWqVqGZavGNhRlAUQ4oJEiQlRI9o7n3bULVZdiw7csha5V3WM5A31IHU70nGtoyb9JqLZahBfcM84EfCKYNs/bnNbuzzUkiJHlsflXLdDLyc7TixJ9pLhGviOtPFTrMqXLrfMgd5P+aMZILTR1u7RcZkQUrTulQgig+NvN29gp90CULGXXc8qI3KUPJSptQS4RLTnjy91AcXuGr6xaQqEntFZ09FJ0qiEAacTAVIUAoag0Rt8Vtn0BS4bWNyOvlQ77ut4Mtk15FkyyokIBQdVJVqfdTKwaLEw4y6YbfTm3kGp7LriUlKoWkiJHKq6MOaW2F2xbTOqVQZqbarv2AUKbTcN7d1RCh5TWa1TMns7fJW26mU6FOh8KK2DkMk/2xQ54qu7RYZDyy2QotqSStBn5ipVio9grXoK8/JDjLR1Rla2Ew5I5V5S42phCtI1B866SSM3KhQRm+VLSemU0NsD+0CP5am3qoZH9sUOw5U3A22pWthQfCpMV4946GRSUmCSd6UdR4+FOJ6JBJVFBcQ0e11o1EERMzzoNfz2yYHI7UsgoI2Ai1R5V6u2EeionpXqyCWqAlwJ1A0Ou5oHfD9rO21HNe0TICTPLzoLf/vZka865WdCDQALNvJGqRTreUAkcqZJm1tTpojf30slC8yhomsZi1BISVHc1y6I+7XNeYPyNJJMA6Geldfn7vdHiOfhQYCLw+oDFEHqD9DU+3VlbGvLzofw+QnFmCToZqeyfVJkcqyCyS0M0ZiAk7knlXz7xziXp2K3Dkz2jqlDymB8hW3Y5eDD8EvbgHVLSkp8zp+tfOOL3BfvnDqQO6KrBWyc3SIrAhK3NdBpS7dqTmNOJbi3A6mnUJyojnVGySicXKjA2p1por20ArgQdhqanIbDaAkDxNLZRI4yylKgdz16U88dIrydPOkOK3pWP0R1rygioqzrtTjpkmmt+dMibOppUVxI8KUBOlExIttGlmOdRrleTSdaksmGSTtM0OfC1Ok8uVFFPBpSzyps5zvToSqd4pCgkbmiKxIChXie8kxSJVMiPjXs5WQI2rE+S8Hp31rgMmu5SdhXQ0ojkKw9Cga7udK8EADU062ADsKw1BHA8Dv8Yu+ys7R58iCstoJyDqegit9s7dTdq0OiQB00oP8AYM4lVvjVsRzZX7oUKsz6RbvPME95lxTZEbxqPkRXF9KemdnxZP2cRlcFBIVrzjlUY7jmKdWZ1JppYAgaVzxR6LdHJMKMjMnUAVgnFmHOWGOPlacqHlKWiPPX51uqo17yk+IrIvtHDwxVorSOyIOVU7mZNdWBUzh+zcLKYmDWu/Z/w1hyMKtsTLyl3L6TnAcgJE6CPdWQIOta59nL2FDB8ko9Lzku5jJidIFUz/5IfJTns0ZdthyAAQhZP9ZJqDfPNMW6wiUkbJTUtLlgpWVvskLO0pg1BxZwIZIDYmInlXElbPSekZbxrZC6t1XCU+tZ1Om6edZ8dPGtev7cuMrzJEKSRHhzrLL+zNtePNCcqTI05V6GN6PG+mO7OYdfO4fdt3DS8qkGa17Db9rELJD6FAlwDMR16eFYsDrrVn4Tx02FybZ1UMuHQ/ynrXTF0cZqCXAXAoiEoEJHj0qQ26YzT3iYEHnQ5p0KHdVM1JSslQI2AgaVS6GSCalw2lAMfln6mltqEoA0A1AHKNqhIczKkaaZR+tOIcAUYOwjpTpgaELbQzfwEZEPQoKA0CuYPn1qQonJznzph9wKU0D7GaFDrPdHzIriFHs82adI1Oo8Kal2hU/GQ7pfYykGEuzE7BfKq3iNk+7dvFFwhiXCqFNqUJIE6jbUUYxlR+6rlYJkZQnzzCKhOXYtLx0POqBASr8OZBVl08j8Zpm1Qju9A9nD75xRCcSsFlO4K1JI9xG1Tk8P4g5GZ+zUmD3kunpPSo7uJWj+LejO2oWylyA6ltQcjYwPPlVgcwprC7k+jXjyEgBSFJXuDr7JmDSY5qTpGyRnBJsZsOCMUuoctbpvsHAFB4OAIBPmJNWjDeAb1DXaX+M2yWwJUptB0Hvio+A4rdNPvNFBumuyU62EAA5gJKTyk70KuOM7nGFpZcWWbUxDQEa9VdfoKdpvoVO9lmxW2wG1wp+1w+6dub9xISLlCoyQZGogb8hQDDi9iFw+1cpSp4W7i5CAlRWgSMxG+k1xKiDlUoQOVOm49GQ44ylKXlp7MuRqEnQ/Gp5MdKykJeEXcd0iIr2aI6HlSEJBG5FK0iCCTXMXGLwyzO2hih+HfvImNqn3Z9SOWhofh37yPKlfY3gcEalW9K2VBOlIGq9ppwzM/QU/gh7UKGmk++g+IR2w06jWi4PeTA50IxD8cSOsUsuhohCxM2qa9XsPP7KivVkjFqBJUFEACRFBsR/fFacv1osSZHhGs86E4n++qGvMfOuRnQgyZOH2ukd0j511otlOo1GlNJP7HbyNhpTo1gk7DQnWKyMxwZm0ZdMsR5Vxz9xe5kZd/fTeYGSBHvpazNm7ofynT30H0AiYDP3qxBG9T7dJygb8qGYHIxNnz1om1CUSFAQT9ayCyqfaVfiy4aQ0Fd59zUeAH+awhI7V8SfE1pf2vYiXMVtrJJkMtAq81GfpFZvbJ7xMSeVXitWQm7dExCQGT1mvCRAy0+4jKygQRzppIk85rWEfYQB3yNakHWmkJygDanBIpRkKnKKjvL91OrVAqK4qa1GbGlbnWaQkGlKOtcGh0phDoFK2rgMV6fCsEeJCbcDrUUgEyo6VKVHo6SdABNDnHS6CoaIGg8aZFG6QhxyT3R76jq1PeV7hStVCASaeS2hLc/moknchpCI1IqS23oVGIprcyaeCj2aU9KwySQrMeVcKopMmuVhrOz40tBhQ1pvSugwRWNZr/wBh2Ihjit+zJEXVqUgeKTm/zWl8WNiwxxm4OjN63kUejiNj70/SsC+z/GPubi2wvVHuNr72v5ToflNfQHHb9ti3CLq7VxK3GgLlhQ5lOsDxianOHKNCwnwyqSK67dpSCCodKgP4o0iZWAB0NZXiHG92tJbY7vVU6mgLuO4i+ClT6oO+tRjgO6X1pPRqWJ8Y2lkhQU7JA9kGazDiDHncbvA44ISiQkVDC85lequpM1GIAWQavGCicuXNKao8nQCrjwLxGxgN+96QAlt9KU9rElEGfnVPivTWlFSVC45uDtG9o43wm6SkG8ZWeQI1rl3iLWIolpUJAga71hLTikKBBgjY86L2vEL9quHFr92xqSwJOzrf18lTNKvFpQ0QDOkQaz7FLO5usTV6J+I22pbhmAlAGpPKKnt8TtupUpxeiRME6moDOM2XeunLYruUqU4vMo5FJA9WjLzGaCZ6VbHHZy5sia0V522eaKQ42UlR0SRBpBStpZSUlKgdjpSnn3X31PvrUtxasylKOqp51duHrTD+IrYem24W+2oIcWkkKIjQyPKqs5IqxfDGNm6YFs+uHUCErPMdJq1NvAwlOvUzoaaw/hjCbDP2TClKUkpzunMUg9KFW12WL1/D31BD7CiknkoclDzpoyvTG40WVu4EDX4U4HgE7iNzQXtiDm2HLxqQ3cSIJ86qgE9x5Slst7lbqV/PT/NIXdcknRSjAHSSP0pls57tszBBzK8OnwH1qLY+tQy+tUNpbWtSjylRNVj0SfYRDloFMN3riUoKgszzjan8QxzAxckLSwV/iZzESNiPGstxrFHsQxZx850szCE9EjaomUKgamam8vgVE0dnFuHLrGELW42i4cdSUuhCyMw0HlVhu8Ew+wt3nnH31ur7wSp3NqOfWqpwnwoQ61iF6IDffSkj4E03xJxJ6Rib1vb3Kn21hIzBATkIOoJ3Mcq0Wo7YZJy0WLA7k3eKYe5bKQbdThQchgCUnQ++qm0/fsKKHLVCwlRG/Q1beFrFNljDDqRkS8tIU3+VSgQZHjVcdD7WK3qA4cqbl0aiRGdVXWyEeg1hl4i5QG1BSHEDQq6VOygoUk7K1nrQNh0odSspAUkz3aNIcCgCnY6zRatDp0MQSdgD9K9mGozfKlvJyrzclD503olOmutcElTOlO0NXX4AnoRQ7Dzluk6cqIXIHYg+dD8P/e060j7GQeR15ml6ztrTKRqY2p/cE7U4oiRnAnahOIfij30WHtDpO9CcRT65I33oSCidZCbRBHlXqTZH9lRXqCQS1Eaf5oXip/bFEeP1os7BCjuCJHhQnFE/tcedcjOiITbI9AthzANOkEJSSdDsIppmfu63UJJOb9KcClIIK06bVkZnCRlgEg9IpxWtq7M7D60klJAMQNeddIBt3Rt3Rr763gCDgpjE7eB+b9aJtTPSVkHSeZoXg8/eTET7Wmu2tTLl821hdvqj1aHFTPQmgkFmE8d35v8Aie7ezSCsgeQ0/ShFiwVJCyYAr2Kkv4muTJJ186fs1pLSgkeyrfrV/CGnIeeMoANNtJjU604rUUlJABoDDsn3V2dKbzVxSulYOjzi5qOTNLUZNNnXpRQrEwOdcnXavc65mFYAua8N6SDSqwRN4si1bQDqr6VDeMkNJ2SNalOgqU2N96hgEqUo70yCzqQBypQ1JFJBk14HKdKIBUQIpU6U2VSa8VcqwbFlVcmk612sYVM11O9JFdrGJdq6pp9C0xI2rROGuJnnEt2l04osokjv5R5SazMLUkZkmFDY0wu4dWmFurKZ2J0oonPTJ+NW7Nvjd2zbOJdZQ6oNqQqQU7jX5VEO1JbPd13pRNYeKVCRvSHfaCh5Gl0lcFBHSgaXRwGRXjTaTBpdYVO0dSqFxTi0hQpiYUDUgGRWNF2qGW3AhYKkhQnUHp/mpl08w6oejMrbPMrcKyRyHT4UPO56UUwu1FyoALZCp/OvLRukSStjbNhdXyH3koJQy3nWuICU6b/GjvArrjfEbTaD3FpIWOsAkfOgd1drhbCDlaSoyEq0UevjVm4BtSb5y7IgCG0nxJk/L60LKVRpLfsxFUjjtIZxWxuWhkdWycyhoDlVpV2RGUDU1n/2ivAYrZNTIRbyfeo/4rBJOH36rxAKknMBrG9SVPlkzOvSqdhuJG3IhxaCBGZKoMUauniFpIUpTSh3Sdz41T8qS2ZY3J0g8xiCnFFtKe8UkT1moWM4r2DKcNtwZkJeUN/7RTzNmbzA2nLBta30OrFyhoEqSkxkUfDcecVy5YQxdWb9yptN8q2SshwxKpME+MCl/wCjnpDv53D/AEVbErcs3ymtQUmCKuHBfDibln7zuGyppOoBHIc9aAPtm7ujcZUrKlZSQZGnI1oeA4q1f8G3NgzlYvWUZEpXpn8qvjirs5pWRLvErjEsR9FsFhFqxBOmmh9onn5VWLG+t18YoCWWXELUpKnFoKipR3UPfsdhUjF7xrBcFNogpcv7iStaPyeVRuDbdn0x64cWhPYsmAVDNrpoOdNNpySF2k6NOwxpCrm0hI0fbIjl3hWfXLr68Zv0NtKUU3boJiPzqq+4Q4lVxb5LhhQS6g5RuNRVYvEFviDGEgSBfvD/APs1df6IQY1a2by8udSUwIjejDDCW0BJJUUaiehpq2EAaDbnUkAEzsYIqiVDMSoBaFJ6ajSogIze6pg0IO/iedQ3U5FrRroeVc2ePpbGxq4PqPjQ7Dp9KGoiplwr1R99DLK4aZuEKccQkdVKAHzrll2XXRZExmOnjToWFAD40BueJsLs82a6S4r+VsZiaEXHHzSTFvZkgfmdV+grckCmXXulQPX5UHxE+uE7a1Vv9e3eaRb2/wD7T/mu/wCr03jqTcW6Wz1bV/mlckwqLLpZk+iomvU1hjzdxYtqbWDOoHOK9TLoxcVtlCFCeU0LxfS7kc5ogoiVRMRzNDsUUDcJI3j9K42dCCLB/wCGW5nWTt5CnZVBK4ynUa0wyZwy3TAnMfoKeSkBIIIJ2g6VkA4BAGb3Cl/wHBEd0c/GmzJ5xrr1rqY7Nzf2efmKzMQML/8AEWQde9oPfTXFdx6Lw1iCoy5lluPNf+BTuHaYg0ST7VV37Tb30XAUspMF25cPuT/91kaRjb7hW+4sbqUanWbXZMa86HtpzOx00otoEwOQq70iEe7OTvSEnWK4CSojwpSEhIk/CghhfKknaulQVqKQTWCJO9JNdJ0pJMCIrAEEx40mu7bV6iAUOVKpCeVK1rGPGck7kVAUDNEOXhUFzRUUUNYgaV4mklVJJok3NC5rw8abzV7MetYHND0+Ncz+VMySNDXq1A5j4cHXWvdr3SqDA3MaV61u7izL3o7pR2zSmXIA7yFbjUeFM96fPesHnIdL3LWmpmvBB6UsNzvRFfKQtranPGkIRlpdAtFaHGWe0Q4qRKdhO9M3GUAhO+gPnXjSHdEAeNY0uhsb0qm+dOTpRJRehBmnkHuDypk60tvUEVjRexGxpST3h05xT6bC6db7Vu3dU3OXMlBInpROy4WxW7hQtS0g/ndOQVkLWwZbW7t0+hpsEqVoBWm8P2qLFtplEEJWMxjcnc0PtMCZwVpxIUHX1ISVOZdp5J/zRTCz65AmPWJ0pW9lUtWWRHtbDfas2+0UxjzJG3oyI+daOgwCAAYms4+0Qf8AHWfG3T9TTIEuiqIcyqHSjds6q8tgkLyqQQO8YEVXvHpUu3fWAEz3SRQktGxyaejZ/s9wi8tlvuuPN26nk5EyjMQJ3GoE6VJ4n4EFy4y7aOpSoT2pdJUVkmc2nPw2oBwXxI+h9tsh06icuoMdela6+8w/h/pi0lpvIVqC0wQANSahilGT4nRm5r9jH0cMLw1am0gvZ9Myu7l/zSPSW8HuXH1lKglOUJI1nrVkxjiDDVIYSw8S4+gOIQ2iVpSdZUPyz8arV5hD18tD60FZXASAIIBruUlFUjkacnbKi0y9iuJqIQe8omAmfgKt+Gv2jC3LWzcdcQUJJXkSADuQTuQOVWHh/hq3w1ldy8CrMk6pVl0PRXLzoe5hDNu+PRrUozFRhbiVLCSdEkDRJ08+fOhTtGuKi7CvD1r22LWcstKJfR3iRKdR4UOdWl/GMTcGue+fIjX85q2cJ2izjNiVIgJV2isydRAnesoVxTcsvvJYZbzKfcXmWSZlRO3vrojNKWzliv1Lww2omNqcun7exbzXNw20QM3rFgT5dazy54jxFZKHLtQJHsNwkfKoBC3Vds4JWoQZ1PxqjyeINFyv+LbNrSyBfcOqTBCR5n/FAXuMHLd0ofYDh3zpMEz4UGCu0LY95050Oxj97SY/IK587bRXEthy84zedbKLe3Sj+pSsxqtv3Ltw4XHHCpR8Kjg61yTPzrlOnQ8nOo5RJJ5CithgTl2QXXUsg+8/CnMPwtbdsm4WnvLEp02FTG3FNq0VrNANks8ClxALGIJJ/rQQKA4rgl7hDoD6QUnZxGqTV4wi9UpSUKNP4uhD6i2sZkKBBBpvBU2U3AeJH8KQttTbVwwoSG3QYSrqI1FeoPfW6rK+dY1hJ0jpXq1sx9DqM89YiaH4p+OmY2/QVOPskkiTyofig76JAn/YVys6ET7Yj7uZMa5iPlT4VJPdCQQJkb1GtQPu5rqFfpT6EwSNRPOigM6TEkxvvNKCu4vf2OniKQUgKJHsilJAyqHLKf0rMwOsTF+0Z/PO9Ub7WLqH7e2kwkrVE9Vf7VdrTS+RBjvmsz+1R8q4suWp/DVFGHYs3oplrq5PjRCdDQ+10WmpsiNKqyUej2gWk7zXSZplSyBAEmRThMkkCsMdmNK4SK5Ou1eO1AxwnSknauzXDrRAIMV4V4xEUoCaxjo+NLikUrWgE4QOlRX0g9al1GdooDIZTrXgkE60o715CMywmJmnJVs6pIAACdabyk7Cp/Y6kxSSkJ2rFPx2REtnypYbA3p1QikmgFQSEhIrsDpXq7NYY9yrwrsV4DSsY9NdrkV2sY8d9qYeOo6U8TTLu4rCz6GxS6RSpokUcOhrrZ74rldTooGsZdmjcG5jgqgJA7Ux7wKsIJOpmRzNVvg12MJeQDJS9t0kVY84UkAGKYoQ8RI7Vz/pppvDT64a7LFdxFRCl6H8NO5prDVHtxzhQNTfYy6LM2RqJNZ/9oiR95Wa57yrfX3KNX1skSRrrt1rNOOLj0jiF4A91oJaA6QNfmaZCy6KxUm0aW84ltAJUowBUY71YOFbVN1duIIJKE5xB5g6Ca0hYVZov2dWDaFB10erbcVmUojL3d5nlvVo4h4hCLlxpy/ZThd1ZJ7NbaS4rMVEEpAEkqG3LQ0H4dxC1tmhavJDbTkr1TlTkUdUk8yNZ60RwS2wC2cYctsecQy0FLXh7aUqSUqJgaCdJHOlSS36Vk23sYwXApuyFPZ0BCC2z2CWw2mNJIGpjrVms8IbVaLu32lISjMCCJIAMT76Jsp9aE27KVtxCl5oIkaQOf6Vam3lDDkurtXAvIJaABV0jz50yfpGTKqMPtbazS2Et9mUZUpUNCDy169KAXGGWlrcpZtUMoaQkAJYjLJ1Oo3NWji96ys8IeNzcModWnM02+gLS5H5Snpr4EUJtLq1urZpxDjbwDaQoobCMqiJjKBA8Ip4ZE58SeTHL8fJLR3Dwm3av7gKIUzZvOCDoBlNfN61wcjYKlkDvc53r6Rxl1FpwfxBcJSUlOHrSD56V89ItwhIzAhYA251RRcpaJx1AjMMqBzrIK+YnWppWUqQuRm2I3pKlJa9Ypz1w123FR1PhSyoncHYVVbVI3Ry1Wo3KoAIB1B86g4xK7wax3Bzogw0plkuLACl6jrFDcUM3YjYIAqWX/NFMS/YghGu9OMNp7dGfVOYTrypG1LSY5x1rnOniacq3a7BKUgBAQAkdBGlVy+Z7J8mIB2o1g1+nEMKQSoB1pIQsfQ0MxckKA21pn1YELwtwh9OuxFH8RVK0HqKreHfjJEc6sN/oW+sfpQXQSk8RNZ8XOXctpJr1ScaTOMpkxNuk/OvUDG1leZGuuhgxQ/EzKm9p0+lTzqmdvKh+Ij8I/8Ae1c7LolWiv8AhrQP/M/SpCQSRCtfOolqT6Agf1j9akJEiZIMxpWAOZsqQTrHLrXUmQqDIyn9K42kFRTypI5joFVjEG0H/EWwf+ZHzrGuO7wXnF2JOggpLygCPDStktSfvBB5hyfrWCYwtTmK3SlGSXVfU00OyeXojsqgT41MSqdJ3qE17FSG9Y86s1smuhwe0ZpydjTcd6ljlSjI4TrXJFeVvXI0oGFSNhXDXCda8raiYSaUmIFJ5UpIrGFV6ZPhXq9QMeO1RnRrUo7VGc50UZkVW9SbFA7Rbitkio696k25hCvP9KYEeySXE5YBqOs972TTsSJk00r2jWLMbV5Uida6okmkc6wosnu0nWd6V+WuDlWAd1869Hia6dK4awT0edKCR0rw2rw2rGOZUjlTLsZoHSpHKoqtVKJrE8mkJrtcr00SJ2vCvV6iYu/Bjh7O9QNu4qOm9WzeTyFVDgk+svE6QW0/WrYrSY0oroqRMR1UrX+Gk6UzhqoeH9yfrS78mT/0hTOH63AB/mH1qfoy6LKlzKgrMAIlXw1rIr91Vy89cLMqWorJ6zrWl4u4prA8QWjRQaMHprFZW+ok5TsDEUyJy6GIq0cNNIS+HC6hrImYWIz+VVcak1beGUC4ae7XvhEBIOw3rSsONWXp3CbZ3h5WMtti8UkpKkqCoWJg7HcToatS7pzD3rW5YsezVhz77ZRbsqWFgtICVOZQTElWngPGqe1dPWXD5XbLU3nfSCEkgDXlVu4StLfih7028aLFxbXAXntXFt9qqJleveqPp00uIf4atcRWq5vry8curi4aQtGdHYoRMkIDf5dIkmrsldwbNtSUNF4hOZObujrBqu4PcuPM4gpeXMhIcmNSVSTPwptvGb1GF2r6XAFuOICu7pBMVRHJPs9x3hNviOGI7e5UyltRyyglGY7ZiASBp+lBsOsfuphbLSluoWQoJW3kMQOW499XrE7MX1ipHbv26x3ku268i0nwPyquXbaW8QfaEkNqCQpRlR0G55mnxY4/k5ei5c0/wqF6AHF7pb+zzGytBSp7smYPivb5VihQVggBWedFSIrZftGWf/x65/VfsgnyFYtJCPHqavG7ZKP+UIcaShU5lZx7QUkRSFLbERGQcgOfSm3VEZYO+9IO5HICqSddCjtwvOocgelCsT/fFgRpA+VEQStxIPI0LuzN08TvmNQysvh7I1LSkq0rgGgp9sbVF9HQXPhyzRa4Wl0klb3eJHIDYVGxZRKxpUzh5al4SEqM5SQPKoOLav0z/wAi+i8M/GSeU0fxH2kAwaB4SB2yB40cxPRxEdKC6D6VDiRfZ4gwrmWAPnXq5xWPXWR/8o/WvVjM/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 name="矩形 13"/>
          <p:cNvSpPr/>
          <p:nvPr/>
        </p:nvSpPr>
        <p:spPr>
          <a:xfrm>
            <a:off x="1187624" y="0"/>
            <a:ext cx="7560840" cy="523220"/>
          </a:xfrm>
          <a:prstGeom prst="rect">
            <a:avLst/>
          </a:prstGeom>
        </p:spPr>
        <p:txBody>
          <a:bodyPr wrap="square">
            <a:spAutoFit/>
          </a:bodyPr>
          <a:lstStyle/>
          <a:p>
            <a:r>
              <a:rPr lang="zh-CN" altLang="zh-CN" sz="2800" b="1" dirty="0" smtClean="0">
                <a:latin typeface="楷体" panose="02010609060101010101" pitchFamily="49" charset="-122"/>
                <a:ea typeface="楷体" panose="02010609060101010101" pitchFamily="49" charset="-122"/>
              </a:rPr>
              <a:t>取胜第</a:t>
            </a:r>
            <a:r>
              <a:rPr lang="zh-CN" altLang="en-US" sz="2800" b="1" dirty="0" smtClean="0">
                <a:latin typeface="楷体" panose="02010609060101010101" pitchFamily="49" charset="-122"/>
                <a:ea typeface="楷体" panose="02010609060101010101" pitchFamily="49" charset="-122"/>
              </a:rPr>
              <a:t>二</a:t>
            </a:r>
            <a:r>
              <a:rPr lang="zh-CN" altLang="zh-CN" sz="2800" b="1" dirty="0" smtClean="0">
                <a:latin typeface="楷体" panose="02010609060101010101" pitchFamily="49" charset="-122"/>
                <a:ea typeface="楷体" panose="02010609060101010101" pitchFamily="49" charset="-122"/>
              </a:rPr>
              <a:t>招</a:t>
            </a:r>
            <a:r>
              <a:rPr lang="zh-CN" altLang="en-US" sz="2800" b="1" dirty="0" smtClean="0">
                <a:latin typeface="楷体" panose="02010609060101010101" pitchFamily="49" charset="-122"/>
                <a:ea typeface="楷体" panose="02010609060101010101" pitchFamily="49" charset="-122"/>
              </a:rPr>
              <a:t>：语言描写</a:t>
            </a:r>
            <a:r>
              <a:rPr lang="zh-CN" altLang="en-US" sz="2800" b="1" dirty="0" smtClean="0">
                <a:solidFill>
                  <a:srgbClr val="FF0000"/>
                </a:solidFill>
                <a:latin typeface="楷体" panose="02010609060101010101" pitchFamily="49" charset="-122"/>
                <a:ea typeface="楷体" panose="02010609060101010101" pitchFamily="49" charset="-122"/>
              </a:rPr>
              <a:t>体现人物特点</a:t>
            </a:r>
            <a:endParaRPr lang="zh-CN" altLang="en-US" sz="2800" b="1" dirty="0">
              <a:solidFill>
                <a:srgbClr val="FF0000"/>
              </a:solidFill>
              <a:latin typeface="楷体" panose="02010609060101010101" pitchFamily="49" charset="-122"/>
              <a:ea typeface="楷体" panose="02010609060101010101" pitchFamily="49" charset="-122"/>
            </a:endParaRPr>
          </a:p>
        </p:txBody>
      </p:sp>
      <p:pic>
        <p:nvPicPr>
          <p:cNvPr id="15" name="Picture 2" descr="https://ss1.bdstatic.com/70cFvXSh_Q1YnxGkpoWK1HF6hhy/it/u=3441067162,3601670191&amp;fm=26&amp;gp=0.jpg"/>
          <p:cNvPicPr>
            <a:picLocks noChangeAspect="1" noChangeArrowheads="1"/>
          </p:cNvPicPr>
          <p:nvPr/>
        </p:nvPicPr>
        <p:blipFill>
          <a:blip r:embed="rId2" cstate="print"/>
          <a:srcRect/>
          <a:stretch>
            <a:fillRect/>
          </a:stretch>
        </p:blipFill>
        <p:spPr bwMode="auto">
          <a:xfrm>
            <a:off x="0" y="0"/>
            <a:ext cx="827584" cy="774167"/>
          </a:xfrm>
          <a:prstGeom prst="rect">
            <a:avLst/>
          </a:prstGeom>
          <a:noFill/>
        </p:spPr>
      </p:pic>
      <p:sp>
        <p:nvSpPr>
          <p:cNvPr id="16" name="矩形 15"/>
          <p:cNvSpPr/>
          <p:nvPr/>
        </p:nvSpPr>
        <p:spPr>
          <a:xfrm>
            <a:off x="323528" y="2643758"/>
            <a:ext cx="8496944" cy="923330"/>
          </a:xfrm>
          <a:prstGeom prst="rect">
            <a:avLst/>
          </a:prstGeom>
        </p:spPr>
        <p:txBody>
          <a:bodyPr wrap="square">
            <a:spAutoFit/>
          </a:bodyPr>
          <a:lstStyle/>
          <a:p>
            <a:r>
              <a:rPr lang="zh-CN" altLang="en-US" b="1" dirty="0" smtClean="0"/>
              <a:t>达力想了一会儿。似乎这是一件很难的工作。最后他总算慢慢吞吞地说</a:t>
            </a:r>
            <a:r>
              <a:rPr lang="en-US" altLang="zh-CN" b="1" dirty="0" smtClean="0"/>
              <a:t>: “</a:t>
            </a:r>
            <a:r>
              <a:rPr lang="zh-CN" altLang="en-US" b="1" dirty="0" smtClean="0"/>
              <a:t>那我就有三十</a:t>
            </a:r>
            <a:r>
              <a:rPr lang="en-US" altLang="zh-CN" b="1" dirty="0" smtClean="0"/>
              <a:t>……</a:t>
            </a:r>
            <a:r>
              <a:rPr lang="zh-CN" altLang="en-US" b="1" dirty="0" smtClean="0"/>
              <a:t>三十</a:t>
            </a:r>
            <a:r>
              <a:rPr lang="en-US" altLang="zh-CN" b="1" dirty="0" smtClean="0"/>
              <a:t>……”</a:t>
            </a:r>
            <a:endParaRPr lang="en-US" altLang="zh-CN" b="1" dirty="0" smtClean="0"/>
          </a:p>
          <a:p>
            <a:r>
              <a:rPr lang="en-US" altLang="zh-CN" b="1" dirty="0" smtClean="0"/>
              <a:t> “</a:t>
            </a:r>
            <a:r>
              <a:rPr lang="zh-CN" altLang="en-US" b="1" dirty="0" smtClean="0"/>
              <a:t>三十九件，我的心肝宝贝。”佩妮姨妈说。</a:t>
            </a:r>
            <a:endParaRPr lang="zh-CN" altLang="en-US" b="1" dirty="0"/>
          </a:p>
        </p:txBody>
      </p:sp>
      <p:pic>
        <p:nvPicPr>
          <p:cNvPr id="28674" name="Picture 2" descr="https://img95.699pic.com/xsj/14/nq/t2.jpg%21/fw/700/watermark/url/L3hzai93YXRlcl9kZXRhaWwyLnBuZw/align/southeast"/>
          <p:cNvPicPr>
            <a:picLocks noChangeAspect="1" noChangeArrowheads="1"/>
          </p:cNvPicPr>
          <p:nvPr/>
        </p:nvPicPr>
        <p:blipFill>
          <a:blip r:embed="rId3" cstate="print"/>
          <a:srcRect/>
          <a:stretch>
            <a:fillRect/>
          </a:stretch>
        </p:blipFill>
        <p:spPr bwMode="auto">
          <a:xfrm>
            <a:off x="0" y="3601346"/>
            <a:ext cx="3419872" cy="1973755"/>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linds(horizontal)">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07504" y="123478"/>
            <a:ext cx="8856984" cy="2246769"/>
          </a:xfrm>
          <a:prstGeom prst="rect">
            <a:avLst/>
          </a:prstGeom>
        </p:spPr>
        <p:txBody>
          <a:bodyPr wrap="square">
            <a:spAutoFit/>
          </a:bodyPr>
          <a:lstStyle/>
          <a:p>
            <a:pPr algn="just"/>
            <a:r>
              <a:rPr lang="zh-CN" altLang="en-US" sz="2800" b="1" dirty="0" smtClean="0">
                <a:latin typeface="Times New Roman" panose="02020603050405020304" pitchFamily="18" charset="0"/>
                <a:ea typeface="楷体" panose="02010609060101010101" pitchFamily="49" charset="-122"/>
                <a:cs typeface="Times New Roman" panose="02020603050405020304" pitchFamily="18" charset="0"/>
              </a:rPr>
              <a:t>素材背景：</a:t>
            </a:r>
            <a:r>
              <a:rPr lang="en-US" altLang="zh-CN" sz="2800" b="1" dirty="0" smtClean="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It is  Dudley’s birthday. He is unhappy because he gets thirty seven presents this year while he got thirty eight last year. His parents promise him to buy two more when they are out later. Dudley is calculating exactly how many total presents he will get.</a:t>
            </a:r>
            <a:endParaRPr lang="zh-CN" altLang="en-US" sz="28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0" name="矩形 19"/>
          <p:cNvSpPr/>
          <p:nvPr/>
        </p:nvSpPr>
        <p:spPr>
          <a:xfrm>
            <a:off x="179512" y="2499742"/>
            <a:ext cx="8784976" cy="830997"/>
          </a:xfrm>
          <a:prstGeom prst="rect">
            <a:avLst/>
          </a:prstGeom>
        </p:spPr>
        <p:txBody>
          <a:bodyPr wrap="square">
            <a:spAutoFit/>
          </a:bodyPr>
          <a:lstStyle/>
          <a:p>
            <a:pPr algn="just"/>
            <a:r>
              <a:rPr lang="zh-CN" altLang="en-US" sz="2400" b="1" dirty="0" smtClean="0">
                <a:ea typeface="楷体" panose="02010609060101010101" pitchFamily="49" charset="-122"/>
                <a:cs typeface="Times New Roman" panose="02020603050405020304" pitchFamily="18" charset="0"/>
              </a:rPr>
              <a:t>素材解读：</a:t>
            </a:r>
            <a:r>
              <a:rPr lang="en-US" altLang="zh-CN" sz="2400" b="1" dirty="0" smtClean="0">
                <a:solidFill>
                  <a:srgbClr val="00B0F0"/>
                </a:solidFill>
                <a:ea typeface="楷体" panose="02010609060101010101" pitchFamily="49" charset="-122"/>
                <a:cs typeface="Times New Roman" panose="02020603050405020304" pitchFamily="18" charset="0"/>
              </a:rPr>
              <a:t>Dudley has difficulty in adding thirty seven and two, which implies he is not so smart. </a:t>
            </a:r>
            <a:endParaRPr lang="en-US" altLang="zh-CN" sz="2400" b="1" dirty="0" smtClean="0">
              <a:solidFill>
                <a:srgbClr val="00B0F0"/>
              </a:solidFill>
              <a:ea typeface="楷体" panose="02010609060101010101" pitchFamily="49" charset="-122"/>
              <a:cs typeface="Times New Roman" panose="02020603050405020304" pitchFamily="18" charset="0"/>
            </a:endParaRPr>
          </a:p>
        </p:txBody>
      </p:sp>
      <p:sp>
        <p:nvSpPr>
          <p:cNvPr id="6" name="矩形 5"/>
          <p:cNvSpPr/>
          <p:nvPr/>
        </p:nvSpPr>
        <p:spPr>
          <a:xfrm>
            <a:off x="179512" y="4011910"/>
            <a:ext cx="8784976" cy="830997"/>
          </a:xfrm>
          <a:prstGeom prst="rect">
            <a:avLst/>
          </a:prstGeom>
        </p:spPr>
        <p:txBody>
          <a:bodyPr wrap="square">
            <a:spAutoFit/>
          </a:bodyPr>
          <a:lstStyle/>
          <a:p>
            <a:pPr algn="just"/>
            <a:r>
              <a:rPr lang="en-US" altLang="zh-CN" sz="2400" b="1" dirty="0" smtClean="0">
                <a:ea typeface="楷体" panose="02010609060101010101" pitchFamily="49" charset="-122"/>
                <a:cs typeface="Times New Roman" panose="02020603050405020304" pitchFamily="18" charset="0"/>
              </a:rPr>
              <a:t>Tips</a:t>
            </a:r>
            <a:r>
              <a:rPr lang="zh-CN" altLang="en-US" sz="2400" b="1" dirty="0" smtClean="0">
                <a:ea typeface="楷体" panose="02010609060101010101" pitchFamily="49" charset="-122"/>
                <a:cs typeface="Times New Roman" panose="02020603050405020304" pitchFamily="18" charset="0"/>
              </a:rPr>
              <a:t>：</a:t>
            </a:r>
            <a:r>
              <a:rPr lang="en-US" altLang="zh-CN" sz="2400" b="1" dirty="0" smtClean="0">
                <a:solidFill>
                  <a:srgbClr val="7030A0"/>
                </a:solidFill>
                <a:ea typeface="楷体" panose="02010609060101010101" pitchFamily="49" charset="-122"/>
                <a:cs typeface="Times New Roman" panose="02020603050405020304" pitchFamily="18" charset="0"/>
              </a:rPr>
              <a:t>A character’s oral language will show his/ her most distinguishing characteristic or identity.</a:t>
            </a:r>
            <a:endParaRPr lang="en-US" altLang="zh-CN" sz="2400" b="1" dirty="0" smtClean="0">
              <a:solidFill>
                <a:srgbClr val="7030A0"/>
              </a:solidFill>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6" grpId="0"/>
    </p:bldLst>
  </p:timing>
</p:sld>
</file>

<file path=ppt/theme/theme1.xml><?xml version="1.0" encoding="utf-8"?>
<a:theme xmlns:a="http://schemas.openxmlformats.org/drawingml/2006/main" name="Office 主题​​">
  <a:themeElements>
    <a:clrScheme name="自定义 121">
      <a:dk1>
        <a:sysClr val="windowText" lastClr="000000"/>
      </a:dk1>
      <a:lt1>
        <a:sysClr val="window" lastClr="FFFFFF"/>
      </a:lt1>
      <a:dk2>
        <a:srgbClr val="1F497D"/>
      </a:dk2>
      <a:lt2>
        <a:srgbClr val="EEECE1"/>
      </a:lt2>
      <a:accent1>
        <a:srgbClr val="2B6F7D"/>
      </a:accent1>
      <a:accent2>
        <a:srgbClr val="1C9494"/>
      </a:accent2>
      <a:accent3>
        <a:srgbClr val="7CB554"/>
      </a:accent3>
      <a:accent4>
        <a:srgbClr val="FAC14D"/>
      </a:accent4>
      <a:accent5>
        <a:srgbClr val="F95647"/>
      </a:accent5>
      <a:accent6>
        <a:srgbClr val="F5841C"/>
      </a:accent6>
      <a:hlink>
        <a:srgbClr val="0000FF"/>
      </a:hlink>
      <a:folHlink>
        <a:srgbClr val="800080"/>
      </a:folHlink>
    </a:clrScheme>
    <a:fontScheme name="自定义 3">
      <a:majorFont>
        <a:latin typeface="Impact"/>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9768</Words>
  <Application>WPS 演示</Application>
  <PresentationFormat>全屏显示(16:9)</PresentationFormat>
  <Paragraphs>234</Paragraphs>
  <Slides>24</Slides>
  <Notes>21</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24</vt:i4>
      </vt:variant>
    </vt:vector>
  </HeadingPairs>
  <TitlesOfParts>
    <vt:vector size="39" baseType="lpstr">
      <vt:lpstr>Arial</vt:lpstr>
      <vt:lpstr>宋体</vt:lpstr>
      <vt:lpstr>Wingdings</vt:lpstr>
      <vt:lpstr>微软雅黑</vt:lpstr>
      <vt:lpstr>MingLiU_HKSCS-ExtB</vt:lpstr>
      <vt:lpstr>楷体</vt:lpstr>
      <vt:lpstr>Castellar</vt:lpstr>
      <vt:lpstr>Times New Roman</vt:lpstr>
      <vt:lpstr>Arial Unicode MS</vt:lpstr>
      <vt:lpstr>Calibri</vt:lpstr>
      <vt:lpstr>Milano LET</vt:lpstr>
      <vt:lpstr>HelveticaNeue</vt:lpstr>
      <vt:lpstr>华文新魏</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TH</Company>
  <LinksUpToDate>false</LinksUpToDate>
  <SharedDoc>false</SharedDoc>
  <HyperlinksChanged>false</HyperlinksChanged>
  <AppVersion>14.0000</AppVersion>
  <Manager>阿唐</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wen</dc:title>
  <dc:creator>wen</dc:creator>
  <dc:subject>wen</dc:subject>
  <cp:lastModifiedBy>Administrator</cp:lastModifiedBy>
  <cp:revision>510</cp:revision>
  <dcterms:created xsi:type="dcterms:W3CDTF">2016-05-28T13:05:00Z</dcterms:created>
  <dcterms:modified xsi:type="dcterms:W3CDTF">2024-02-04T08:21:09Z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ies>
</file>