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6"/>
  </p:notesMasterIdLst>
  <p:sldIdLst>
    <p:sldId id="378" r:id="rId3"/>
    <p:sldId id="351" r:id="rId4"/>
    <p:sldId id="360" r:id="rId5"/>
    <p:sldId id="339" r:id="rId6"/>
    <p:sldId id="343" r:id="rId7"/>
    <p:sldId id="342" r:id="rId8"/>
    <p:sldId id="340" r:id="rId9"/>
    <p:sldId id="347" r:id="rId10"/>
    <p:sldId id="349" r:id="rId11"/>
    <p:sldId id="353" r:id="rId12"/>
    <p:sldId id="341" r:id="rId13"/>
    <p:sldId id="354" r:id="rId14"/>
    <p:sldId id="355" r:id="rId15"/>
    <p:sldId id="359" r:id="rId17"/>
    <p:sldId id="356" r:id="rId18"/>
    <p:sldId id="365" r:id="rId19"/>
    <p:sldId id="325" r:id="rId20"/>
    <p:sldId id="363" r:id="rId21"/>
    <p:sldId id="364" r:id="rId22"/>
    <p:sldId id="345" r:id="rId2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刘 丹" initials="刘" lastIdx="1" clrIdx="0"/>
  <p:cmAuthor id="2" name="王 雪" initials="王" lastIdx="0"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472C4"/>
    <a:srgbClr val="2F5597"/>
    <a:srgbClr val="41546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94618" autoAdjust="0"/>
  </p:normalViewPr>
  <p:slideViewPr>
    <p:cSldViewPr snapToGrid="0" showGuides="1">
      <p:cViewPr>
        <p:scale>
          <a:sx n="70" d="100"/>
          <a:sy n="70" d="100"/>
        </p:scale>
        <p:origin x="-660" y="-42"/>
      </p:cViewPr>
      <p:guideLst>
        <p:guide orient="horz" pos="2160"/>
        <p:guide pos="3893"/>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7" Type="http://schemas.openxmlformats.org/officeDocument/2006/relationships/commentAuthors" Target="commentAuthors.xml"/><Relationship Id="rId26" Type="http://schemas.openxmlformats.org/officeDocument/2006/relationships/tableStyles" Target="tableStyles.xml"/><Relationship Id="rId25" Type="http://schemas.openxmlformats.org/officeDocument/2006/relationships/viewProps" Target="viewProps.xml"/><Relationship Id="rId24" Type="http://schemas.openxmlformats.org/officeDocument/2006/relationships/presProps" Target="presProps.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notesMaster" Target="notesMasters/notesMaster1.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7F14991-A1B9-4439-BC7C-C91D1C7EE55E}"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D6F0EA2D-0FBA-411A-976E-54D9722DDEA3}"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7A39D0B-C87D-4E93-99DD-E23345A005B1}"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D6F0EA2D-0FBA-411A-976E-54D9722DDEA3}"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7A39D0B-C87D-4E93-99DD-E23345A005B1}"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D6F0EA2D-0FBA-411A-976E-54D9722DDEA3}"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7A39D0B-C87D-4E93-99DD-E23345A005B1}"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D6F0EA2D-0FBA-411A-976E-54D9722DDEA3}"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7A39D0B-C87D-4E93-99DD-E23345A005B1}"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D6F0EA2D-0FBA-411A-976E-54D9722DDEA3}"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7A39D0B-C87D-4E93-99DD-E23345A005B1}"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D6F0EA2D-0FBA-411A-976E-54D9722DDEA3}"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7A39D0B-C87D-4E93-99DD-E23345A005B1}"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D6F0EA2D-0FBA-411A-976E-54D9722DDEA3}"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7A39D0B-C87D-4E93-99DD-E23345A005B1}"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D6F0EA2D-0FBA-411A-976E-54D9722DDEA3}"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7A39D0B-C87D-4E93-99DD-E23345A005B1}"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6F0EA2D-0FBA-411A-976E-54D9722DDEA3}"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7A39D0B-C87D-4E93-99DD-E23345A005B1}"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D6F0EA2D-0FBA-411A-976E-54D9722DDEA3}"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7A39D0B-C87D-4E93-99DD-E23345A005B1}"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D6F0EA2D-0FBA-411A-976E-54D9722DDEA3}"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7A39D0B-C87D-4E93-99DD-E23345A005B1}"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6F0EA2D-0FBA-411A-976E-54D9722DDEA3}"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7A39D0B-C87D-4E93-99DD-E23345A005B1}" type="slidenum">
              <a:rPr lang="zh-CN" altLang="en-US" smtClean="0"/>
            </a:fld>
            <a:endParaRPr lang="zh-CN" altLang="en-US"/>
          </a:p>
        </p:txBody>
      </p:sp>
      <p:pic>
        <p:nvPicPr>
          <p:cNvPr id="5124" name="图片 6" descr="logo横版 png"/>
          <p:cNvPicPr>
            <a:picLocks noChangeAspect="1"/>
          </p:cNvPicPr>
          <p:nvPr userDrawn="1"/>
        </p:nvPicPr>
        <p:blipFill>
          <a:blip r:embed="rId12"/>
          <a:stretch>
            <a:fillRect/>
          </a:stretch>
        </p:blipFill>
        <p:spPr>
          <a:xfrm>
            <a:off x="11477625" y="82550"/>
            <a:ext cx="608013" cy="642938"/>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jpeg"/><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34.xml"/><Relationship Id="rId1" Type="http://schemas.openxmlformats.org/officeDocument/2006/relationships/image" Target="../media/image15.png"/></Relationships>
</file>

<file path=ppt/slides/_rels/slide11.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tags" Target="../tags/tag40.xml"/><Relationship Id="rId5" Type="http://schemas.openxmlformats.org/officeDocument/2006/relationships/tags" Target="../tags/tag39.xml"/><Relationship Id="rId4" Type="http://schemas.openxmlformats.org/officeDocument/2006/relationships/tags" Target="../tags/tag38.xml"/><Relationship Id="rId3" Type="http://schemas.openxmlformats.org/officeDocument/2006/relationships/tags" Target="../tags/tag37.xml"/><Relationship Id="rId2" Type="http://schemas.openxmlformats.org/officeDocument/2006/relationships/tags" Target="../tags/tag36.xml"/><Relationship Id="rId1" Type="http://schemas.openxmlformats.org/officeDocument/2006/relationships/tags" Target="../tags/tag35.xml"/></Relationships>
</file>

<file path=ppt/slides/_rels/slide12.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tags" Target="../tags/tag45.xml"/><Relationship Id="rId7" Type="http://schemas.openxmlformats.org/officeDocument/2006/relationships/tags" Target="../tags/tag44.xml"/><Relationship Id="rId6" Type="http://schemas.openxmlformats.org/officeDocument/2006/relationships/tags" Target="../tags/tag43.xml"/><Relationship Id="rId5" Type="http://schemas.openxmlformats.org/officeDocument/2006/relationships/tags" Target="../tags/tag42.xml"/><Relationship Id="rId4" Type="http://schemas.openxmlformats.org/officeDocument/2006/relationships/image" Target="../media/image18.png"/><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tags" Target="../tags/tag41.xml"/></Relationships>
</file>

<file path=ppt/slides/_rels/slide13.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2.xml"/><Relationship Id="rId2" Type="http://schemas.openxmlformats.org/officeDocument/2006/relationships/tags" Target="../tags/tag46.xml"/><Relationship Id="rId1" Type="http://schemas.openxmlformats.org/officeDocument/2006/relationships/image" Target="../media/image19.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1.png"/><Relationship Id="rId1" Type="http://schemas.openxmlformats.org/officeDocument/2006/relationships/image" Target="../media/image20.png"/></Relationships>
</file>

<file path=ppt/slides/_rels/slide15.xml.rels><?xml version="1.0" encoding="UTF-8" standalone="yes"?>
<Relationships xmlns="http://schemas.openxmlformats.org/package/2006/relationships"><Relationship Id="rId9" Type="http://schemas.openxmlformats.org/officeDocument/2006/relationships/tags" Target="../tags/tag54.xml"/><Relationship Id="rId8" Type="http://schemas.openxmlformats.org/officeDocument/2006/relationships/tags" Target="../tags/tag53.xml"/><Relationship Id="rId7" Type="http://schemas.openxmlformats.org/officeDocument/2006/relationships/tags" Target="../tags/tag52.xml"/><Relationship Id="rId6" Type="http://schemas.openxmlformats.org/officeDocument/2006/relationships/tags" Target="../tags/tag51.xml"/><Relationship Id="rId5" Type="http://schemas.openxmlformats.org/officeDocument/2006/relationships/tags" Target="../tags/tag50.xml"/><Relationship Id="rId4" Type="http://schemas.openxmlformats.org/officeDocument/2006/relationships/tags" Target="../tags/tag49.xml"/><Relationship Id="rId3" Type="http://schemas.openxmlformats.org/officeDocument/2006/relationships/tags" Target="../tags/tag48.xml"/><Relationship Id="rId2" Type="http://schemas.openxmlformats.org/officeDocument/2006/relationships/tags" Target="../tags/tag47.xml"/><Relationship Id="rId10" Type="http://schemas.openxmlformats.org/officeDocument/2006/relationships/slideLayout" Target="../slideLayouts/slideLayout2.xml"/><Relationship Id="rId1" Type="http://schemas.openxmlformats.org/officeDocument/2006/relationships/image" Target="../media/image22.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21.png"/><Relationship Id="rId3" Type="http://schemas.openxmlformats.org/officeDocument/2006/relationships/image" Target="../media/image20.png"/><Relationship Id="rId2" Type="http://schemas.openxmlformats.org/officeDocument/2006/relationships/image" Target="../media/image11.png"/><Relationship Id="rId1" Type="http://schemas.openxmlformats.org/officeDocument/2006/relationships/image" Target="../media/image23.pn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4.pn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png"/><Relationship Id="rId1" Type="http://schemas.openxmlformats.org/officeDocument/2006/relationships/image" Target="../media/image8.png"/></Relationships>
</file>

<file path=ppt/slides/_rels/slide3.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image" Target="../media/image5.png"/></Relationships>
</file>

<file path=ppt/slides/_rels/slide4.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tags" Target="../tags/tag4.xml"/><Relationship Id="rId5" Type="http://schemas.openxmlformats.org/officeDocument/2006/relationships/tags" Target="../tags/tag3.xml"/><Relationship Id="rId4" Type="http://schemas.openxmlformats.org/officeDocument/2006/relationships/tags" Target="../tags/tag2.xml"/><Relationship Id="rId3" Type="http://schemas.openxmlformats.org/officeDocument/2006/relationships/tags" Target="../tags/tag1.xml"/><Relationship Id="rId2" Type="http://schemas.openxmlformats.org/officeDocument/2006/relationships/image" Target="../media/image9.png"/><Relationship Id="rId1" Type="http://schemas.openxmlformats.org/officeDocument/2006/relationships/image" Target="../media/image8.png"/></Relationships>
</file>

<file path=ppt/slides/_rels/slide5.xml.rels><?xml version="1.0" encoding="UTF-8" standalone="yes"?>
<Relationships xmlns="http://schemas.openxmlformats.org/package/2006/relationships"><Relationship Id="rId9" Type="http://schemas.openxmlformats.org/officeDocument/2006/relationships/tags" Target="../tags/tag12.xml"/><Relationship Id="rId8" Type="http://schemas.openxmlformats.org/officeDocument/2006/relationships/tags" Target="../tags/tag11.xml"/><Relationship Id="rId7" Type="http://schemas.openxmlformats.org/officeDocument/2006/relationships/tags" Target="../tags/tag10.xml"/><Relationship Id="rId6" Type="http://schemas.openxmlformats.org/officeDocument/2006/relationships/tags" Target="../tags/tag9.xml"/><Relationship Id="rId5" Type="http://schemas.openxmlformats.org/officeDocument/2006/relationships/tags" Target="../tags/tag8.xml"/><Relationship Id="rId4" Type="http://schemas.openxmlformats.org/officeDocument/2006/relationships/tags" Target="../tags/tag7.xml"/><Relationship Id="rId3" Type="http://schemas.openxmlformats.org/officeDocument/2006/relationships/tags" Target="../tags/tag6.xml"/><Relationship Id="rId2" Type="http://schemas.openxmlformats.org/officeDocument/2006/relationships/tags" Target="../tags/tag5.xml"/><Relationship Id="rId17" Type="http://schemas.openxmlformats.org/officeDocument/2006/relationships/slideLayout" Target="../slideLayouts/slideLayout2.xml"/><Relationship Id="rId16" Type="http://schemas.openxmlformats.org/officeDocument/2006/relationships/tags" Target="../tags/tag19.xml"/><Relationship Id="rId15" Type="http://schemas.openxmlformats.org/officeDocument/2006/relationships/tags" Target="../tags/tag18.xml"/><Relationship Id="rId14" Type="http://schemas.openxmlformats.org/officeDocument/2006/relationships/tags" Target="../tags/tag17.xml"/><Relationship Id="rId13" Type="http://schemas.openxmlformats.org/officeDocument/2006/relationships/tags" Target="../tags/tag16.xml"/><Relationship Id="rId12" Type="http://schemas.openxmlformats.org/officeDocument/2006/relationships/tags" Target="../tags/tag15.xml"/><Relationship Id="rId11" Type="http://schemas.openxmlformats.org/officeDocument/2006/relationships/tags" Target="../tags/tag14.xml"/><Relationship Id="rId10" Type="http://schemas.openxmlformats.org/officeDocument/2006/relationships/tags" Target="../tags/tag13.xml"/><Relationship Id="rId1" Type="http://schemas.openxmlformats.org/officeDocument/2006/relationships/image" Target="../media/image10.pn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1.pn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2.png"/></Relationships>
</file>

<file path=ppt/slides/_rels/slide8.xml.rels><?xml version="1.0" encoding="UTF-8" standalone="yes"?>
<Relationships xmlns="http://schemas.openxmlformats.org/package/2006/relationships"><Relationship Id="rId9" Type="http://schemas.openxmlformats.org/officeDocument/2006/relationships/tags" Target="../tags/tag28.xml"/><Relationship Id="rId8" Type="http://schemas.openxmlformats.org/officeDocument/2006/relationships/tags" Target="../tags/tag27.xml"/><Relationship Id="rId7" Type="http://schemas.openxmlformats.org/officeDocument/2006/relationships/tags" Target="../tags/tag26.xml"/><Relationship Id="rId6" Type="http://schemas.openxmlformats.org/officeDocument/2006/relationships/tags" Target="../tags/tag25.xml"/><Relationship Id="rId5" Type="http://schemas.openxmlformats.org/officeDocument/2006/relationships/tags" Target="../tags/tag24.xml"/><Relationship Id="rId4" Type="http://schemas.openxmlformats.org/officeDocument/2006/relationships/tags" Target="../tags/tag23.xml"/><Relationship Id="rId3" Type="http://schemas.openxmlformats.org/officeDocument/2006/relationships/tags" Target="../tags/tag22.xml"/><Relationship Id="rId2" Type="http://schemas.openxmlformats.org/officeDocument/2006/relationships/tags" Target="../tags/tag21.xml"/><Relationship Id="rId10" Type="http://schemas.openxmlformats.org/officeDocument/2006/relationships/slideLayout" Target="../slideLayouts/slideLayout2.xml"/><Relationship Id="rId1" Type="http://schemas.openxmlformats.org/officeDocument/2006/relationships/tags" Target="../tags/tag20.xml"/></Relationships>
</file>

<file path=ppt/slides/_rels/slide9.xml.rels><?xml version="1.0" encoding="UTF-8" standalone="yes"?>
<Relationships xmlns="http://schemas.openxmlformats.org/package/2006/relationships"><Relationship Id="rId8" Type="http://schemas.openxmlformats.org/officeDocument/2006/relationships/slideLayout" Target="../slideLayouts/slideLayout2.xml"/><Relationship Id="rId7" Type="http://schemas.openxmlformats.org/officeDocument/2006/relationships/image" Target="../media/image14.jpeg"/><Relationship Id="rId6" Type="http://schemas.openxmlformats.org/officeDocument/2006/relationships/image" Target="../media/image13.jpeg"/><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tags" Target="../tags/tag2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1" name="矩形 1"/>
          <p:cNvSpPr/>
          <p:nvPr/>
        </p:nvSpPr>
        <p:spPr>
          <a:xfrm>
            <a:off x="762000" y="1246188"/>
            <a:ext cx="6538913" cy="5016500"/>
          </a:xfrm>
          <a:prstGeom prst="rect">
            <a:avLst/>
          </a:prstGeom>
          <a:noFill/>
          <a:ln w="9525">
            <a:noFill/>
          </a:ln>
        </p:spPr>
        <p:txBody>
          <a:bodyPr wrap="square" anchor="t">
            <a:spAutoFit/>
          </a:bodyPr>
          <a:p>
            <a:r>
              <a:rPr lang="zh-CN" altLang="en-US" sz="4000" b="1">
                <a:solidFill>
                  <a:srgbClr val="FF0000"/>
                </a:solidFill>
                <a:latin typeface="HelveticaNeue" pitchFamily="2" charset="0"/>
                <a:ea typeface="宋体" panose="02010600030101010101" pitchFamily="2" charset="-122"/>
              </a:rPr>
              <a:t>感恩遇见，相互成就，本课件资料仅供您个人参考、教学使用，严禁自行在网络传播，违者依知识产权法追究法律责任。</a:t>
            </a:r>
            <a:endParaRPr lang="en-US" altLang="zh-CN" sz="4000" b="1">
              <a:solidFill>
                <a:srgbClr val="FF0000"/>
              </a:solidFill>
              <a:latin typeface="HelveticaNeue" pitchFamily="2" charset="0"/>
              <a:ea typeface="宋体" panose="02010600030101010101" pitchFamily="2" charset="-122"/>
            </a:endParaRPr>
          </a:p>
          <a:p>
            <a:endParaRPr lang="en-US" altLang="zh-CN" sz="4000" b="1">
              <a:solidFill>
                <a:srgbClr val="FF0000"/>
              </a:solidFill>
              <a:latin typeface="HelveticaNeue" pitchFamily="2" charset="0"/>
              <a:ea typeface="宋体" panose="02010600030101010101" pitchFamily="2" charset="-122"/>
            </a:endParaRPr>
          </a:p>
          <a:p>
            <a:r>
              <a:rPr lang="zh-CN" altLang="en-US" sz="4000" b="1">
                <a:solidFill>
                  <a:srgbClr val="FF0000"/>
                </a:solidFill>
                <a:latin typeface="HelveticaNeue" pitchFamily="2" charset="0"/>
                <a:ea typeface="宋体" panose="02010600030101010101" pitchFamily="2" charset="-122"/>
              </a:rPr>
              <a:t>更多教学资源请关注</a:t>
            </a:r>
            <a:endParaRPr lang="en-US" altLang="zh-CN" sz="4000" b="1">
              <a:solidFill>
                <a:srgbClr val="FF0000"/>
              </a:solidFill>
              <a:latin typeface="HelveticaNeue" pitchFamily="2" charset="0"/>
              <a:ea typeface="宋体" panose="02010600030101010101" pitchFamily="2" charset="-122"/>
            </a:endParaRPr>
          </a:p>
          <a:p>
            <a:r>
              <a:rPr lang="zh-CN" altLang="en-US" sz="4000" b="1">
                <a:solidFill>
                  <a:srgbClr val="FF0000"/>
                </a:solidFill>
                <a:latin typeface="HelveticaNeue" pitchFamily="2" charset="0"/>
                <a:ea typeface="宋体" panose="02010600030101010101" pitchFamily="2" charset="-122"/>
              </a:rPr>
              <a:t>公众号：溯恩英语</a:t>
            </a:r>
            <a:endParaRPr lang="zh-CN" altLang="en-US" sz="4000" b="1">
              <a:solidFill>
                <a:srgbClr val="FF0000"/>
              </a:solidFill>
              <a:latin typeface="HelveticaNeue" pitchFamily="2" charset="0"/>
              <a:ea typeface="宋体" panose="02010600030101010101" pitchFamily="2" charset="-122"/>
            </a:endParaRPr>
          </a:p>
        </p:txBody>
      </p:sp>
      <p:sp>
        <p:nvSpPr>
          <p:cNvPr id="5122" name="矩形 3"/>
          <p:cNvSpPr/>
          <p:nvPr/>
        </p:nvSpPr>
        <p:spPr>
          <a:xfrm>
            <a:off x="7835900" y="2009775"/>
            <a:ext cx="3603625" cy="708025"/>
          </a:xfrm>
          <a:prstGeom prst="rect">
            <a:avLst/>
          </a:prstGeom>
          <a:noFill/>
          <a:ln w="9525">
            <a:noFill/>
          </a:ln>
        </p:spPr>
        <p:txBody>
          <a:bodyPr wrap="square" anchor="t">
            <a:spAutoFit/>
          </a:bodyPr>
          <a:p>
            <a:r>
              <a:rPr lang="zh-CN" altLang="en-US" sz="4000" b="1">
                <a:latin typeface="华文新魏" panose="02010800040101010101" charset="-122"/>
                <a:ea typeface="宋体" panose="02010600030101010101" pitchFamily="2" charset="-122"/>
              </a:rPr>
              <a:t>知识产权声明</a:t>
            </a:r>
            <a:endParaRPr lang="zh-CN" altLang="en-US" sz="4000" b="1">
              <a:latin typeface="华文新魏" panose="02010800040101010101" charset="-122"/>
              <a:ea typeface="宋体" panose="02010600030101010101" pitchFamily="2" charset="-122"/>
            </a:endParaRPr>
          </a:p>
        </p:txBody>
      </p:sp>
      <p:pic>
        <p:nvPicPr>
          <p:cNvPr id="5123" name="图片 11" descr="水印"/>
          <p:cNvPicPr>
            <a:picLocks noChangeAspect="1"/>
          </p:cNvPicPr>
          <p:nvPr/>
        </p:nvPicPr>
        <p:blipFill>
          <a:blip r:embed="rId1"/>
          <a:stretch>
            <a:fillRect/>
          </a:stretch>
        </p:blipFill>
        <p:spPr>
          <a:xfrm>
            <a:off x="7186613" y="63500"/>
            <a:ext cx="4902200" cy="1587500"/>
          </a:xfrm>
          <a:prstGeom prst="rect">
            <a:avLst/>
          </a:prstGeom>
          <a:noFill/>
          <a:ln w="9525">
            <a:noFill/>
          </a:ln>
        </p:spPr>
      </p:pic>
      <p:pic>
        <p:nvPicPr>
          <p:cNvPr id="5125" name="图片 1" descr="qrcode_for_gh_3a435f224ccf_1280"/>
          <p:cNvPicPr>
            <a:picLocks noChangeAspect="1"/>
          </p:cNvPicPr>
          <p:nvPr/>
        </p:nvPicPr>
        <p:blipFill>
          <a:blip r:embed="rId2"/>
          <a:stretch>
            <a:fillRect/>
          </a:stretch>
        </p:blipFill>
        <p:spPr>
          <a:xfrm>
            <a:off x="7927975" y="2717800"/>
            <a:ext cx="3109913" cy="3108325"/>
          </a:xfrm>
          <a:prstGeom prst="rect">
            <a:avLst/>
          </a:prstGeom>
          <a:noFill/>
          <a:ln w="9525">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1" name="图片 10"/>
          <p:cNvPicPr>
            <a:picLocks noChangeAspect="1"/>
          </p:cNvPicPr>
          <p:nvPr/>
        </p:nvPicPr>
        <p:blipFill>
          <a:blip r:embed="rId1"/>
          <a:stretch>
            <a:fillRect/>
          </a:stretch>
        </p:blipFill>
        <p:spPr>
          <a:xfrm>
            <a:off x="5842635" y="135890"/>
            <a:ext cx="6275070" cy="6645910"/>
          </a:xfrm>
          <a:prstGeom prst="rect">
            <a:avLst/>
          </a:prstGeom>
        </p:spPr>
      </p:pic>
      <p:graphicFrame>
        <p:nvGraphicFramePr>
          <p:cNvPr id="12" name="表格 11"/>
          <p:cNvGraphicFramePr/>
          <p:nvPr>
            <p:custDataLst>
              <p:tags r:id="rId2"/>
            </p:custDataLst>
          </p:nvPr>
        </p:nvGraphicFramePr>
        <p:xfrm>
          <a:off x="114935" y="152400"/>
          <a:ext cx="5728335" cy="6036310"/>
        </p:xfrm>
        <a:graphic>
          <a:graphicData uri="http://schemas.openxmlformats.org/drawingml/2006/table">
            <a:tbl>
              <a:tblPr firstRow="1" bandRow="1">
                <a:tableStyleId>{5C22544A-7EE6-4342-B048-85BDC9FD1C3A}</a:tableStyleId>
              </a:tblPr>
              <a:tblGrid>
                <a:gridCol w="1012190"/>
                <a:gridCol w="4716145"/>
              </a:tblGrid>
              <a:tr h="920115">
                <a:tc gridSpan="2">
                  <a:txBody>
                    <a:bodyPr/>
                    <a:p>
                      <a:pPr>
                        <a:buNone/>
                      </a:pPr>
                      <a:r>
                        <a:rPr lang="en-US" altLang="zh-CN" sz="2400">
                          <a:latin typeface="Times New Roman" panose="02020603050405020304" pitchFamily="18" charset="0"/>
                          <a:cs typeface="Times New Roman" panose="02020603050405020304" pitchFamily="18" charset="0"/>
                        </a:rPr>
                        <a:t>World’s achievements in space exploration </a:t>
                      </a:r>
                      <a:endParaRPr lang="en-US" altLang="zh-CN" sz="2400">
                        <a:latin typeface="Times New Roman" panose="02020603050405020304" pitchFamily="18" charset="0"/>
                        <a:cs typeface="Times New Roman" panose="02020603050405020304" pitchFamily="18" charset="0"/>
                      </a:endParaRPr>
                    </a:p>
                  </a:txBody>
                  <a:tcPr/>
                </a:tc>
                <a:tc hMerge="1">
                  <a:tcPr/>
                </a:tc>
              </a:tr>
              <a:tr h="1111250">
                <a:tc>
                  <a:txBody>
                    <a:bodyPr/>
                    <a:p>
                      <a:pPr>
                        <a:buNone/>
                      </a:pPr>
                      <a:r>
                        <a:rPr lang="en-US" altLang="zh-CN" sz="2000" b="1">
                          <a:latin typeface="Times New Roman" panose="02020603050405020304" pitchFamily="18" charset="0"/>
                          <a:cs typeface="Times New Roman" panose="02020603050405020304" pitchFamily="18" charset="0"/>
                        </a:rPr>
                        <a:t>1998</a:t>
                      </a:r>
                      <a:endParaRPr lang="en-US" altLang="zh-CN" sz="2000" b="1">
                        <a:latin typeface="Times New Roman" panose="02020603050405020304" pitchFamily="18" charset="0"/>
                        <a:cs typeface="Times New Roman" panose="02020603050405020304" pitchFamily="18" charset="0"/>
                      </a:endParaRPr>
                    </a:p>
                  </a:txBody>
                  <a:tcPr/>
                </a:tc>
                <a:tc>
                  <a:txBody>
                    <a:bodyPr/>
                    <a:p>
                      <a:pPr>
                        <a:buNone/>
                      </a:pPr>
                      <a:endParaRPr lang="zh-CN" altLang="en-US"/>
                    </a:p>
                  </a:txBody>
                  <a:tcPr/>
                </a:tc>
              </a:tr>
              <a:tr h="927735">
                <a:tc>
                  <a:txBody>
                    <a:bodyPr/>
                    <a:p>
                      <a:pPr>
                        <a:buNone/>
                      </a:pPr>
                      <a:r>
                        <a:rPr lang="en-US" altLang="zh-CN" sz="2000" b="1">
                          <a:latin typeface="Times New Roman" panose="02020603050405020304" pitchFamily="18" charset="0"/>
                          <a:cs typeface="Times New Roman" panose="02020603050405020304" pitchFamily="18" charset="0"/>
                        </a:rPr>
                        <a:t>1977</a:t>
                      </a:r>
                      <a:endParaRPr lang="en-US" altLang="zh-CN" sz="2000" b="1">
                        <a:latin typeface="Times New Roman" panose="02020603050405020304" pitchFamily="18" charset="0"/>
                        <a:cs typeface="Times New Roman" panose="02020603050405020304" pitchFamily="18" charset="0"/>
                      </a:endParaRPr>
                    </a:p>
                    <a:p>
                      <a:pPr>
                        <a:buNone/>
                      </a:pPr>
                      <a:r>
                        <a:rPr lang="en-US" altLang="zh-CN" sz="2000" b="1">
                          <a:latin typeface="Times New Roman" panose="02020603050405020304" pitchFamily="18" charset="0"/>
                          <a:cs typeface="Times New Roman" panose="02020603050405020304" pitchFamily="18" charset="0"/>
                        </a:rPr>
                        <a:t>USA</a:t>
                      </a:r>
                      <a:endParaRPr lang="en-US" altLang="zh-CN" sz="2000" b="1">
                        <a:latin typeface="Times New Roman" panose="02020603050405020304" pitchFamily="18" charset="0"/>
                        <a:cs typeface="Times New Roman" panose="02020603050405020304" pitchFamily="18" charset="0"/>
                      </a:endParaRPr>
                    </a:p>
                  </a:txBody>
                  <a:tcPr/>
                </a:tc>
                <a:tc>
                  <a:txBody>
                    <a:bodyPr/>
                    <a:p>
                      <a:pPr>
                        <a:buNone/>
                      </a:pPr>
                      <a:endParaRPr lang="zh-CN" altLang="en-US"/>
                    </a:p>
                  </a:txBody>
                  <a:tcPr/>
                </a:tc>
              </a:tr>
              <a:tr h="1046480">
                <a:tc>
                  <a:txBody>
                    <a:bodyPr/>
                    <a:p>
                      <a:pPr>
                        <a:buNone/>
                      </a:pPr>
                      <a:r>
                        <a:rPr lang="en-US" altLang="zh-CN" sz="2000" b="1">
                          <a:latin typeface="Times New Roman" panose="02020603050405020304" pitchFamily="18" charset="0"/>
                          <a:cs typeface="Times New Roman" panose="02020603050405020304" pitchFamily="18" charset="0"/>
                        </a:rPr>
                        <a:t>1969</a:t>
                      </a:r>
                      <a:endParaRPr lang="en-US" altLang="zh-CN" sz="2000" b="1">
                        <a:latin typeface="Times New Roman" panose="02020603050405020304" pitchFamily="18" charset="0"/>
                        <a:cs typeface="Times New Roman" panose="02020603050405020304" pitchFamily="18" charset="0"/>
                      </a:endParaRPr>
                    </a:p>
                    <a:p>
                      <a:pPr>
                        <a:buNone/>
                      </a:pPr>
                      <a:r>
                        <a:rPr lang="en-US" altLang="zh-CN" sz="2000" b="1">
                          <a:latin typeface="Times New Roman" panose="02020603050405020304" pitchFamily="18" charset="0"/>
                          <a:cs typeface="Times New Roman" panose="02020603050405020304" pitchFamily="18" charset="0"/>
                        </a:rPr>
                        <a:t>USA</a:t>
                      </a:r>
                      <a:endParaRPr lang="en-US" altLang="zh-CN" sz="2000" b="1">
                        <a:latin typeface="Times New Roman" panose="02020603050405020304" pitchFamily="18" charset="0"/>
                        <a:cs typeface="Times New Roman" panose="02020603050405020304" pitchFamily="18" charset="0"/>
                      </a:endParaRPr>
                    </a:p>
                  </a:txBody>
                  <a:tcPr/>
                </a:tc>
                <a:tc>
                  <a:txBody>
                    <a:bodyPr/>
                    <a:p>
                      <a:pPr>
                        <a:buNone/>
                      </a:pPr>
                      <a:endParaRPr lang="zh-CN" altLang="en-US"/>
                    </a:p>
                  </a:txBody>
                  <a:tcPr/>
                </a:tc>
              </a:tr>
              <a:tr h="960120">
                <a:tc>
                  <a:txBody>
                    <a:bodyPr/>
                    <a:p>
                      <a:pPr>
                        <a:buNone/>
                      </a:pPr>
                      <a:r>
                        <a:rPr lang="en-US" altLang="zh-CN" sz="2000" b="1">
                          <a:latin typeface="Times New Roman" panose="02020603050405020304" pitchFamily="18" charset="0"/>
                          <a:cs typeface="Times New Roman" panose="02020603050405020304" pitchFamily="18" charset="0"/>
                        </a:rPr>
                        <a:t>1961</a:t>
                      </a:r>
                      <a:endParaRPr lang="en-US" altLang="zh-CN" sz="2000" b="1">
                        <a:latin typeface="Times New Roman" panose="02020603050405020304" pitchFamily="18" charset="0"/>
                        <a:cs typeface="Times New Roman" panose="02020603050405020304" pitchFamily="18" charset="0"/>
                      </a:endParaRPr>
                    </a:p>
                    <a:p>
                      <a:pPr>
                        <a:buNone/>
                      </a:pPr>
                      <a:r>
                        <a:rPr lang="en-US" altLang="zh-CN" sz="2000">
                          <a:latin typeface="Times New Roman" panose="02020603050405020304" pitchFamily="18" charset="0"/>
                          <a:cs typeface="Times New Roman" panose="02020603050405020304" pitchFamily="18" charset="0"/>
                          <a:sym typeface="+mn-ea"/>
                        </a:rPr>
                        <a:t>USSR</a:t>
                      </a:r>
                      <a:endParaRPr lang="en-US" altLang="zh-CN" sz="2000" b="1">
                        <a:latin typeface="Times New Roman" panose="02020603050405020304" pitchFamily="18" charset="0"/>
                        <a:cs typeface="Times New Roman" panose="02020603050405020304" pitchFamily="18" charset="0"/>
                      </a:endParaRPr>
                    </a:p>
                  </a:txBody>
                  <a:tcPr/>
                </a:tc>
                <a:tc>
                  <a:txBody>
                    <a:bodyPr/>
                    <a:p>
                      <a:pPr>
                        <a:buNone/>
                      </a:pPr>
                      <a:endParaRPr lang="zh-CN" altLang="en-US"/>
                    </a:p>
                  </a:txBody>
                  <a:tcPr/>
                </a:tc>
              </a:tr>
              <a:tr h="1070610">
                <a:tc>
                  <a:txBody>
                    <a:bodyPr/>
                    <a:p>
                      <a:pPr>
                        <a:buNone/>
                      </a:pPr>
                      <a:r>
                        <a:rPr lang="en-US" altLang="zh-CN" sz="2000" b="1">
                          <a:latin typeface="Times New Roman" panose="02020603050405020304" pitchFamily="18" charset="0"/>
                          <a:cs typeface="Times New Roman" panose="02020603050405020304" pitchFamily="18" charset="0"/>
                        </a:rPr>
                        <a:t>1957</a:t>
                      </a:r>
                      <a:endParaRPr lang="en-US" altLang="zh-CN" sz="2000" b="1">
                        <a:latin typeface="Times New Roman" panose="02020603050405020304" pitchFamily="18" charset="0"/>
                        <a:cs typeface="Times New Roman" panose="02020603050405020304" pitchFamily="18" charset="0"/>
                      </a:endParaRPr>
                    </a:p>
                    <a:p>
                      <a:pPr>
                        <a:buNone/>
                      </a:pPr>
                      <a:r>
                        <a:rPr lang="en-US" altLang="zh-CN" sz="2000">
                          <a:latin typeface="Times New Roman" panose="02020603050405020304" pitchFamily="18" charset="0"/>
                          <a:cs typeface="Times New Roman" panose="02020603050405020304" pitchFamily="18" charset="0"/>
                          <a:sym typeface="+mn-ea"/>
                        </a:rPr>
                        <a:t>USSR</a:t>
                      </a:r>
                      <a:endParaRPr lang="en-US" altLang="zh-CN" sz="2000">
                        <a:latin typeface="Times New Roman" panose="02020603050405020304" pitchFamily="18" charset="0"/>
                        <a:cs typeface="Times New Roman" panose="02020603050405020304" pitchFamily="18" charset="0"/>
                      </a:endParaRPr>
                    </a:p>
                    <a:p>
                      <a:pPr>
                        <a:buNone/>
                      </a:pPr>
                      <a:endParaRPr lang="en-US" altLang="zh-CN" sz="2000" b="1">
                        <a:latin typeface="Times New Roman" panose="02020603050405020304" pitchFamily="18" charset="0"/>
                        <a:cs typeface="Times New Roman" panose="02020603050405020304" pitchFamily="18" charset="0"/>
                      </a:endParaRPr>
                    </a:p>
                  </a:txBody>
                  <a:tcPr/>
                </a:tc>
                <a:tc>
                  <a:txBody>
                    <a:bodyPr/>
                    <a:p>
                      <a:pPr>
                        <a:buNone/>
                      </a:pPr>
                      <a:endParaRPr lang="zh-CN" altLang="en-US"/>
                    </a:p>
                    <a:p>
                      <a:pPr>
                        <a:buNone/>
                      </a:pPr>
                      <a:endParaRPr lang="zh-CN" altLang="en-US"/>
                    </a:p>
                    <a:p>
                      <a:pPr>
                        <a:buNone/>
                      </a:pPr>
                      <a:endParaRPr lang="zh-CN" altLang="en-US"/>
                    </a:p>
                  </a:txBody>
                  <a:tcPr/>
                </a:tc>
              </a:tr>
            </a:tbl>
          </a:graphicData>
        </a:graphic>
      </p:graphicFrame>
      <p:sp>
        <p:nvSpPr>
          <p:cNvPr id="13" name="文本框 12"/>
          <p:cNvSpPr txBox="1"/>
          <p:nvPr/>
        </p:nvSpPr>
        <p:spPr>
          <a:xfrm>
            <a:off x="1131570" y="5218430"/>
            <a:ext cx="4819650" cy="829945"/>
          </a:xfrm>
          <a:prstGeom prst="rect">
            <a:avLst/>
          </a:prstGeom>
          <a:noFill/>
        </p:spPr>
        <p:txBody>
          <a:bodyPr wrap="square" rtlCol="0">
            <a:spAutoFit/>
          </a:bodyPr>
          <a:p>
            <a:r>
              <a:rPr lang="en-US" altLang="zh-CN" sz="2400">
                <a:latin typeface="Times New Roman" panose="02020603050405020304" pitchFamily="18" charset="0"/>
                <a:cs typeface="Times New Roman" panose="02020603050405020304" pitchFamily="18" charset="0"/>
              </a:rPr>
              <a:t>the Sputnik 1 satellite was launched and orbited around the earth </a:t>
            </a:r>
            <a:endParaRPr lang="en-US" altLang="zh-CN" sz="2400">
              <a:latin typeface="Times New Roman" panose="02020603050405020304" pitchFamily="18" charset="0"/>
              <a:cs typeface="Times New Roman" panose="02020603050405020304" pitchFamily="18" charset="0"/>
            </a:endParaRPr>
          </a:p>
        </p:txBody>
      </p:sp>
      <p:sp>
        <p:nvSpPr>
          <p:cNvPr id="14" name="文本框 13"/>
          <p:cNvSpPr txBox="1"/>
          <p:nvPr/>
        </p:nvSpPr>
        <p:spPr>
          <a:xfrm>
            <a:off x="1131570" y="4292600"/>
            <a:ext cx="4093845" cy="460375"/>
          </a:xfrm>
          <a:prstGeom prst="rect">
            <a:avLst/>
          </a:prstGeom>
          <a:noFill/>
        </p:spPr>
        <p:txBody>
          <a:bodyPr wrap="square" rtlCol="0">
            <a:spAutoFit/>
          </a:bodyPr>
          <a:p>
            <a:r>
              <a:rPr lang="en-US" altLang="zh-CN" sz="2400">
                <a:latin typeface="Times New Roman" panose="02020603050405020304" pitchFamily="18" charset="0"/>
                <a:cs typeface="Times New Roman" panose="02020603050405020304" pitchFamily="18" charset="0"/>
                <a:sym typeface="+mn-ea"/>
              </a:rPr>
              <a:t>Yuri Gagarin </a:t>
            </a:r>
            <a:r>
              <a:rPr lang="en-US" altLang="zh-CN" sz="2400">
                <a:latin typeface="Times New Roman" panose="02020603050405020304" pitchFamily="18" charset="0"/>
                <a:cs typeface="Times New Roman" panose="02020603050405020304" pitchFamily="18" charset="0"/>
              </a:rPr>
              <a:t>sent into space </a:t>
            </a:r>
            <a:endParaRPr lang="en-US" altLang="zh-CN" sz="2400">
              <a:latin typeface="Times New Roman" panose="02020603050405020304" pitchFamily="18" charset="0"/>
              <a:cs typeface="Times New Roman" panose="02020603050405020304" pitchFamily="18" charset="0"/>
            </a:endParaRPr>
          </a:p>
        </p:txBody>
      </p:sp>
      <p:sp>
        <p:nvSpPr>
          <p:cNvPr id="16" name="文本框 15"/>
          <p:cNvSpPr txBox="1"/>
          <p:nvPr/>
        </p:nvSpPr>
        <p:spPr>
          <a:xfrm>
            <a:off x="1258570" y="3228975"/>
            <a:ext cx="4093845" cy="829945"/>
          </a:xfrm>
          <a:prstGeom prst="rect">
            <a:avLst/>
          </a:prstGeom>
          <a:noFill/>
        </p:spPr>
        <p:txBody>
          <a:bodyPr wrap="square" rtlCol="0">
            <a:spAutoFit/>
          </a:bodyPr>
          <a:p>
            <a:r>
              <a:rPr lang="en-US" altLang="zh-CN" sz="2400">
                <a:latin typeface="Times New Roman" panose="02020603050405020304" pitchFamily="18" charset="0"/>
                <a:cs typeface="Times New Roman" panose="02020603050405020304" pitchFamily="18" charset="0"/>
              </a:rPr>
              <a:t>Neil Armstrong stepped onto the moon</a:t>
            </a:r>
            <a:endParaRPr lang="en-US" altLang="zh-CN" sz="2400">
              <a:latin typeface="Times New Roman" panose="02020603050405020304" pitchFamily="18" charset="0"/>
              <a:cs typeface="Times New Roman" panose="02020603050405020304" pitchFamily="18" charset="0"/>
            </a:endParaRPr>
          </a:p>
        </p:txBody>
      </p:sp>
      <p:sp>
        <p:nvSpPr>
          <p:cNvPr id="17" name="文本框 16"/>
          <p:cNvSpPr txBox="1"/>
          <p:nvPr/>
        </p:nvSpPr>
        <p:spPr>
          <a:xfrm>
            <a:off x="1258570" y="2280285"/>
            <a:ext cx="4448810" cy="460375"/>
          </a:xfrm>
          <a:prstGeom prst="rect">
            <a:avLst/>
          </a:prstGeom>
          <a:noFill/>
        </p:spPr>
        <p:txBody>
          <a:bodyPr wrap="square" rtlCol="0">
            <a:spAutoFit/>
          </a:bodyPr>
          <a:p>
            <a:r>
              <a:rPr lang="en-US" altLang="zh-CN" sz="2400">
                <a:latin typeface="Times New Roman" panose="02020603050405020304" pitchFamily="18" charset="0"/>
                <a:cs typeface="Times New Roman" panose="02020603050405020304" pitchFamily="18" charset="0"/>
              </a:rPr>
              <a:t>Voyager 1 launched to deep space</a:t>
            </a:r>
            <a:endParaRPr lang="en-US" altLang="zh-CN" sz="2400">
              <a:latin typeface="Times New Roman" panose="02020603050405020304" pitchFamily="18" charset="0"/>
              <a:cs typeface="Times New Roman" panose="02020603050405020304" pitchFamily="18" charset="0"/>
            </a:endParaRPr>
          </a:p>
        </p:txBody>
      </p:sp>
      <p:sp>
        <p:nvSpPr>
          <p:cNvPr id="18" name="文本框 17"/>
          <p:cNvSpPr txBox="1"/>
          <p:nvPr/>
        </p:nvSpPr>
        <p:spPr>
          <a:xfrm>
            <a:off x="1258570" y="1245870"/>
            <a:ext cx="4448810" cy="829945"/>
          </a:xfrm>
          <a:prstGeom prst="rect">
            <a:avLst/>
          </a:prstGeom>
          <a:noFill/>
        </p:spPr>
        <p:txBody>
          <a:bodyPr wrap="square" rtlCol="0">
            <a:spAutoFit/>
          </a:bodyPr>
          <a:p>
            <a:r>
              <a:rPr lang="en-US" altLang="zh-CN" sz="2400">
                <a:latin typeface="Times New Roman" panose="02020603050405020304" pitchFamily="18" charset="0"/>
                <a:cs typeface="Times New Roman" panose="02020603050405020304" pitchFamily="18" charset="0"/>
              </a:rPr>
              <a:t>the International Space Station was established. </a:t>
            </a:r>
            <a:endParaRPr lang="en-US" altLang="zh-CN" sz="2400">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4"/>
                                        </p:tgtEl>
                                        <p:attrNameLst>
                                          <p:attrName>style.visibility</p:attrName>
                                        </p:attrNameLst>
                                      </p:cBhvr>
                                      <p:to>
                                        <p:strVal val="visible"/>
                                      </p:to>
                                    </p:set>
                                    <p:anim calcmode="lin" valueType="num">
                                      <p:cBhvr additive="base">
                                        <p:cTn id="13" dur="500" fill="hold"/>
                                        <p:tgtEl>
                                          <p:spTgt spid="14"/>
                                        </p:tgtEl>
                                        <p:attrNameLst>
                                          <p:attrName>ppt_x</p:attrName>
                                        </p:attrNameLst>
                                      </p:cBhvr>
                                      <p:tavLst>
                                        <p:tav tm="0">
                                          <p:val>
                                            <p:strVal val="#ppt_x"/>
                                          </p:val>
                                        </p:tav>
                                        <p:tav tm="100000">
                                          <p:val>
                                            <p:strVal val="#ppt_x"/>
                                          </p:val>
                                        </p:tav>
                                      </p:tavLst>
                                    </p:anim>
                                    <p:anim calcmode="lin" valueType="num">
                                      <p:cBhvr additive="base">
                                        <p:cTn id="14"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anim calcmode="lin" valueType="num">
                                      <p:cBhvr additive="base">
                                        <p:cTn id="19" dur="500" fill="hold"/>
                                        <p:tgtEl>
                                          <p:spTgt spid="16"/>
                                        </p:tgtEl>
                                        <p:attrNameLst>
                                          <p:attrName>ppt_x</p:attrName>
                                        </p:attrNameLst>
                                      </p:cBhvr>
                                      <p:tavLst>
                                        <p:tav tm="0">
                                          <p:val>
                                            <p:strVal val="#ppt_x"/>
                                          </p:val>
                                        </p:tav>
                                        <p:tav tm="100000">
                                          <p:val>
                                            <p:strVal val="#ppt_x"/>
                                          </p:val>
                                        </p:tav>
                                      </p:tavLst>
                                    </p:anim>
                                    <p:anim calcmode="lin" valueType="num">
                                      <p:cBhvr additive="base">
                                        <p:cTn id="20"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additive="base">
                                        <p:cTn id="25" dur="500" fill="hold"/>
                                        <p:tgtEl>
                                          <p:spTgt spid="17"/>
                                        </p:tgtEl>
                                        <p:attrNameLst>
                                          <p:attrName>ppt_x</p:attrName>
                                        </p:attrNameLst>
                                      </p:cBhvr>
                                      <p:tavLst>
                                        <p:tav tm="0">
                                          <p:val>
                                            <p:strVal val="#ppt_x"/>
                                          </p:val>
                                        </p:tav>
                                        <p:tav tm="100000">
                                          <p:val>
                                            <p:strVal val="#ppt_x"/>
                                          </p:val>
                                        </p:tav>
                                      </p:tavLst>
                                    </p:anim>
                                    <p:anim calcmode="lin" valueType="num">
                                      <p:cBhvr additive="base">
                                        <p:cTn id="26"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8"/>
                                        </p:tgtEl>
                                        <p:attrNameLst>
                                          <p:attrName>style.visibility</p:attrName>
                                        </p:attrNameLst>
                                      </p:cBhvr>
                                      <p:to>
                                        <p:strVal val="visible"/>
                                      </p:to>
                                    </p:set>
                                    <p:anim calcmode="lin" valueType="num">
                                      <p:cBhvr additive="base">
                                        <p:cTn id="31" dur="500" fill="hold"/>
                                        <p:tgtEl>
                                          <p:spTgt spid="18"/>
                                        </p:tgtEl>
                                        <p:attrNameLst>
                                          <p:attrName>ppt_x</p:attrName>
                                        </p:attrNameLst>
                                      </p:cBhvr>
                                      <p:tavLst>
                                        <p:tav tm="0">
                                          <p:val>
                                            <p:strVal val="#ppt_x"/>
                                          </p:val>
                                        </p:tav>
                                        <p:tav tm="100000">
                                          <p:val>
                                            <p:strVal val="#ppt_x"/>
                                          </p:val>
                                        </p:tav>
                                      </p:tavLst>
                                    </p:anim>
                                    <p:anim calcmode="lin" valueType="num">
                                      <p:cBhvr additive="base">
                                        <p:cTn id="32"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3" grpId="1"/>
      <p:bldP spid="14" grpId="0"/>
      <p:bldP spid="14" grpId="1"/>
      <p:bldP spid="16" grpId="0"/>
      <p:bldP spid="16" grpId="1"/>
      <p:bldP spid="17" grpId="0"/>
      <p:bldP spid="17" grpId="1"/>
      <p:bldP spid="18" grpId="0"/>
      <p:bldP spid="18"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5" name="文本框 6"/>
          <p:cNvSpPr txBox="1"/>
          <p:nvPr>
            <p:custDataLst>
              <p:tags r:id="rId1"/>
            </p:custDataLst>
          </p:nvPr>
        </p:nvSpPr>
        <p:spPr>
          <a:xfrm>
            <a:off x="288290" y="165735"/>
            <a:ext cx="11455400" cy="2676525"/>
          </a:xfrm>
          <a:prstGeom prst="rect">
            <a:avLst/>
          </a:prstGeom>
          <a:noFill/>
          <a:ln w="9525">
            <a:noFill/>
          </a:ln>
        </p:spPr>
        <p:txBody>
          <a:bodyPr wrap="square">
            <a:spAutoFit/>
          </a:bodyPr>
          <a:lstStyle>
            <a:lvl1pPr marL="227330" indent="-227330" algn="l" rtl="0" eaLnBrk="0" fontAlgn="base" hangingPunct="0">
              <a:lnSpc>
                <a:spcPct val="90000"/>
              </a:lnSpc>
              <a:spcBef>
                <a:spcPts val="1000"/>
              </a:spcBef>
              <a:spcAft>
                <a:spcPct val="0"/>
              </a:spcAft>
              <a:buFont typeface="Arial" panose="020B0604020202020204" pitchFamily="34" charset="0"/>
              <a:buChar char="•"/>
              <a:defRPr sz="2800" kern="1200">
                <a:solidFill>
                  <a:sysClr val="windowText" lastClr="000000"/>
                </a:solidFill>
                <a:latin typeface="方正姚体" panose="02010601030101010101" charset="-122"/>
                <a:ea typeface="冬青黑体简体中文 W6" charset="0"/>
                <a:cs typeface="+mn-ea"/>
              </a:defRPr>
            </a:lvl1pPr>
            <a:lvl2pPr marL="684530" indent="-227330" algn="l" rtl="0" eaLnBrk="0" fontAlgn="base" hangingPunct="0">
              <a:lnSpc>
                <a:spcPct val="90000"/>
              </a:lnSpc>
              <a:spcBef>
                <a:spcPts val="500"/>
              </a:spcBef>
              <a:spcAft>
                <a:spcPct val="0"/>
              </a:spcAft>
              <a:buFont typeface="Arial" panose="020B0604020202020204" pitchFamily="34" charset="0"/>
              <a:buChar char="•"/>
              <a:defRPr sz="2400" kern="1200">
                <a:solidFill>
                  <a:sysClr val="windowText" lastClr="000000"/>
                </a:solidFill>
                <a:latin typeface="方正姚体" panose="02010601030101010101" charset="-122"/>
                <a:ea typeface="冬青黑体简体中文 W6" charset="0"/>
                <a:cs typeface="+mn-ea"/>
              </a:defRPr>
            </a:lvl2pPr>
            <a:lvl3pPr marL="1141730" indent="-227330" algn="l" rtl="0" eaLnBrk="0" fontAlgn="base" hangingPunct="0">
              <a:lnSpc>
                <a:spcPct val="90000"/>
              </a:lnSpc>
              <a:spcBef>
                <a:spcPts val="500"/>
              </a:spcBef>
              <a:spcAft>
                <a:spcPct val="0"/>
              </a:spcAft>
              <a:buFont typeface="Arial" panose="020B0604020202020204" pitchFamily="34" charset="0"/>
              <a:buChar char="•"/>
              <a:defRPr sz="2000" kern="1200">
                <a:solidFill>
                  <a:sysClr val="windowText" lastClr="000000"/>
                </a:solidFill>
                <a:latin typeface="方正姚体" panose="02010601030101010101" charset="-122"/>
                <a:ea typeface="冬青黑体简体中文 W6" charset="0"/>
                <a:cs typeface="+mn-ea"/>
              </a:defRPr>
            </a:lvl3pPr>
            <a:lvl4pPr marL="1598930" indent="-227330" algn="l" rtl="0" eaLnBrk="0" fontAlgn="base" hangingPunct="0">
              <a:lnSpc>
                <a:spcPct val="90000"/>
              </a:lnSpc>
              <a:spcBef>
                <a:spcPts val="500"/>
              </a:spcBef>
              <a:spcAft>
                <a:spcPct val="0"/>
              </a:spcAft>
              <a:buFont typeface="Arial" panose="020B0604020202020204" pitchFamily="34" charset="0"/>
              <a:buChar char="•"/>
              <a:defRPr sz="2000" kern="1200">
                <a:solidFill>
                  <a:sysClr val="windowText" lastClr="000000"/>
                </a:solidFill>
                <a:latin typeface="方正姚体" panose="02010601030101010101" charset="-122"/>
                <a:ea typeface="冬青黑体简体中文 W6" charset="0"/>
                <a:cs typeface="+mn-ea"/>
              </a:defRPr>
            </a:lvl4pPr>
            <a:lvl5pPr marL="2056130" indent="-227330" algn="l" rtl="0" eaLnBrk="0" fontAlgn="base" hangingPunct="0">
              <a:lnSpc>
                <a:spcPct val="90000"/>
              </a:lnSpc>
              <a:spcBef>
                <a:spcPts val="500"/>
              </a:spcBef>
              <a:spcAft>
                <a:spcPct val="0"/>
              </a:spcAft>
              <a:buFont typeface="Arial" panose="020B0604020202020204" pitchFamily="34" charset="0"/>
              <a:buChar char="•"/>
              <a:defRPr sz="2000" kern="1200">
                <a:solidFill>
                  <a:sysClr val="windowText" lastClr="000000"/>
                </a:solidFill>
                <a:latin typeface="方正姚体" panose="02010601030101010101" charset="-122"/>
                <a:ea typeface="冬青黑体简体中文 W6" charset="0"/>
                <a:cs typeface="+mn-ea"/>
              </a:defRPr>
            </a:lvl5pPr>
          </a:lstStyle>
          <a:p>
            <a:pPr marL="0" lvl="0" indent="0" algn="just">
              <a:lnSpc>
                <a:spcPct val="100000"/>
              </a:lnSpc>
              <a:spcBef>
                <a:spcPct val="0"/>
              </a:spcBef>
              <a:buNone/>
            </a:pPr>
            <a:r>
              <a:rPr lang="en-US" altLang="zh-CN" dirty="0">
                <a:solidFill>
                  <a:schemeClr val="accent1"/>
                </a:solidFill>
                <a:latin typeface="Times New Roman" panose="02020603050405020304" pitchFamily="18" charset="0"/>
                <a:cs typeface="Times New Roman" panose="02020603050405020304" pitchFamily="18" charset="0"/>
                <a:sym typeface="方正姚体" panose="02010601030101010101" charset="-122"/>
              </a:rPr>
              <a:t>_______________________________________________________________For example, all the astronauts on the Soyuz 11, Challenger, and Columbia spacecrafts died during their missions. However, while such disasters brought much sadness and disappointment, the desire to explore the universe did not die. This is because people believe in the importance of carrying on space exploration despite the huge risks.</a:t>
            </a:r>
            <a:endParaRPr lang="en-US" altLang="zh-CN" dirty="0">
              <a:solidFill>
                <a:schemeClr val="accent1"/>
              </a:solidFill>
              <a:latin typeface="Times New Roman" panose="02020603050405020304" pitchFamily="18" charset="0"/>
              <a:cs typeface="Times New Roman" panose="02020603050405020304" pitchFamily="18" charset="0"/>
              <a:sym typeface="方正姚体" panose="02010601030101010101" charset="-122"/>
            </a:endParaRPr>
          </a:p>
        </p:txBody>
      </p:sp>
      <p:sp>
        <p:nvSpPr>
          <p:cNvPr id="26" name="TextBox 25"/>
          <p:cNvSpPr txBox="1"/>
          <p:nvPr>
            <p:custDataLst>
              <p:tags r:id="rId2"/>
            </p:custDataLst>
          </p:nvPr>
        </p:nvSpPr>
        <p:spPr>
          <a:xfrm>
            <a:off x="340995" y="3369945"/>
            <a:ext cx="11812270" cy="2306955"/>
          </a:xfrm>
          <a:prstGeom prst="rect">
            <a:avLst/>
          </a:prstGeom>
          <a:solidFill>
            <a:schemeClr val="bg1">
              <a:lumMod val="85000"/>
              <a:alpha val="85000"/>
            </a:schemeClr>
          </a:solidFill>
          <a:ln w="44450">
            <a:solidFill>
              <a:schemeClr val="tx1"/>
            </a:solidFill>
            <a:prstDash val="dash"/>
          </a:ln>
        </p:spPr>
        <p:txBody>
          <a:bodyPr wrap="square" rtlCol="0">
            <a:spAutoFit/>
          </a:bodyPr>
          <a:p>
            <a:pPr marL="342900" indent="-342900" algn="just">
              <a:lnSpc>
                <a:spcPct val="100000"/>
              </a:lnSpc>
              <a:buAutoNum type="alphaUcPeriod"/>
            </a:pPr>
            <a:r>
              <a:rPr lang="en-US" altLang="zh-CN" sz="2400" noProof="0" dirty="0">
                <a:ln>
                  <a:noFill/>
                </a:ln>
                <a:solidFill>
                  <a:schemeClr val="tx1"/>
                </a:solidFill>
                <a:effectLst/>
                <a:uLnTx/>
                <a:uFillTx/>
                <a:latin typeface="Times New Roman" panose="02020603050405020304" pitchFamily="18" charset="0"/>
                <a:cs typeface="Times New Roman" panose="02020603050405020304" pitchFamily="18" charset="0"/>
                <a:sym typeface="方正姚体" panose="02010601030101010101" charset="-122"/>
              </a:rPr>
              <a:t>Although scientists try to make sure nothing goes wrong, accidents can still happen.</a:t>
            </a:r>
            <a:endParaRPr lang="zh-CN" altLang="en-US" sz="2400" dirty="0">
              <a:solidFill>
                <a:schemeClr val="tx1"/>
              </a:solidFill>
              <a:latin typeface="Times New Roman" panose="02020603050405020304" pitchFamily="18" charset="0"/>
              <a:cs typeface="Times New Roman" panose="02020603050405020304" pitchFamily="18" charset="0"/>
              <a:sym typeface="方正姚体" panose="02010601030101010101" charset="-122"/>
            </a:endParaRPr>
          </a:p>
          <a:p>
            <a:pPr marL="342900" indent="-342900" algn="just">
              <a:lnSpc>
                <a:spcPct val="100000"/>
              </a:lnSpc>
              <a:buAutoNum type="alphaUcPeriod"/>
            </a:pPr>
            <a:r>
              <a:rPr lang="en-US" altLang="zh-CN" sz="2400" dirty="0">
                <a:solidFill>
                  <a:schemeClr val="tx1"/>
                </a:solidFill>
                <a:latin typeface="Times New Roman" panose="02020603050405020304" pitchFamily="18" charset="0"/>
                <a:cs typeface="Times New Roman" panose="02020603050405020304" pitchFamily="18" charset="0"/>
                <a:sym typeface="方正姚体" panose="02010601030101010101" charset="-122"/>
              </a:rPr>
              <a:t>Space exploration has come a long way, and we now hope to discover other planets that are suitable enough to support life.</a:t>
            </a:r>
            <a:endParaRPr lang="en-US" altLang="zh-CN" sz="2400">
              <a:latin typeface="Times New Roman" panose="02020603050405020304" pitchFamily="18" charset="0"/>
              <a:cs typeface="Times New Roman" panose="02020603050405020304" pitchFamily="18" charset="0"/>
            </a:endParaRPr>
          </a:p>
          <a:p>
            <a:pPr marL="342900" indent="-342900" algn="just">
              <a:lnSpc>
                <a:spcPct val="100000"/>
              </a:lnSpc>
              <a:buAutoNum type="alphaUcPeriod"/>
            </a:pPr>
            <a:r>
              <a:rPr lang="en-US" altLang="zh-CN" sz="2400">
                <a:latin typeface="Times New Roman" panose="02020603050405020304" pitchFamily="18" charset="0"/>
                <a:cs typeface="Times New Roman" panose="02020603050405020304" pitchFamily="18" charset="0"/>
              </a:rPr>
              <a:t>The future of space exploration remains bright.</a:t>
            </a:r>
            <a:endParaRPr lang="en-US" altLang="zh-CN" sz="2400">
              <a:latin typeface="Times New Roman" panose="02020603050405020304" pitchFamily="18" charset="0"/>
              <a:cs typeface="Times New Roman" panose="02020603050405020304" pitchFamily="18" charset="0"/>
            </a:endParaRPr>
          </a:p>
          <a:p>
            <a:pPr marL="342900" indent="-342900" algn="just">
              <a:lnSpc>
                <a:spcPct val="100000"/>
              </a:lnSpc>
              <a:buAutoNum type="alphaUcPeriod"/>
            </a:pPr>
            <a:r>
              <a:rPr lang="en-US" altLang="zh-CN" sz="2400">
                <a:solidFill>
                  <a:schemeClr val="tx1"/>
                </a:solidFill>
                <a:latin typeface="Times New Roman" panose="02020603050405020304" pitchFamily="18" charset="0"/>
                <a:cs typeface="Times New Roman" panose="02020603050405020304" pitchFamily="18" charset="0"/>
              </a:rPr>
              <a:t>After many experiments, they </a:t>
            </a:r>
            <a:r>
              <a:rPr lang="en-US" altLang="zh-CN" sz="2400" b="1" i="1" u="sng">
                <a:solidFill>
                  <a:schemeClr val="tx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succeeded in </a:t>
            </a:r>
            <a:r>
              <a:rPr lang="en-US" altLang="zh-CN" sz="2400">
                <a:solidFill>
                  <a:schemeClr val="tx1"/>
                </a:solidFill>
                <a:latin typeface="Times New Roman" panose="02020603050405020304" pitchFamily="18" charset="0"/>
                <a:cs typeface="Times New Roman" panose="02020603050405020304" pitchFamily="18" charset="0"/>
              </a:rPr>
              <a:t>making rockets that could escape Earth’s gravity.</a:t>
            </a:r>
            <a:endParaRPr lang="en-US" altLang="zh-CN" sz="2400">
              <a:solidFill>
                <a:schemeClr val="tx1"/>
              </a:solidFill>
              <a:latin typeface="Times New Roman" panose="02020603050405020304" pitchFamily="18" charset="0"/>
              <a:cs typeface="Times New Roman" panose="02020603050405020304" pitchFamily="18" charset="0"/>
            </a:endParaRPr>
          </a:p>
        </p:txBody>
      </p:sp>
      <p:cxnSp>
        <p:nvCxnSpPr>
          <p:cNvPr id="2" name="直接连接符 1"/>
          <p:cNvCxnSpPr/>
          <p:nvPr/>
        </p:nvCxnSpPr>
        <p:spPr>
          <a:xfrm flipV="1">
            <a:off x="341278" y="594871"/>
            <a:ext cx="11313795" cy="3556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14" name="矩形 13"/>
          <p:cNvSpPr/>
          <p:nvPr>
            <p:custDataLst>
              <p:tags r:id="rId3"/>
            </p:custDataLst>
          </p:nvPr>
        </p:nvSpPr>
        <p:spPr>
          <a:xfrm>
            <a:off x="2005965" y="1141095"/>
            <a:ext cx="821690" cy="374015"/>
          </a:xfrm>
          <a:prstGeom prst="rect">
            <a:avLst/>
          </a:prstGeom>
          <a:noFill/>
          <a:ln w="28575">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noFill/>
            </a:endParaRPr>
          </a:p>
        </p:txBody>
      </p:sp>
      <p:sp>
        <p:nvSpPr>
          <p:cNvPr id="3" name="矩形 2"/>
          <p:cNvSpPr/>
          <p:nvPr>
            <p:custDataLst>
              <p:tags r:id="rId4"/>
            </p:custDataLst>
          </p:nvPr>
        </p:nvSpPr>
        <p:spPr>
          <a:xfrm>
            <a:off x="9191625" y="1141095"/>
            <a:ext cx="1202055" cy="374015"/>
          </a:xfrm>
          <a:prstGeom prst="rect">
            <a:avLst/>
          </a:prstGeom>
          <a:noFill/>
          <a:ln w="28575">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noFill/>
            </a:endParaRPr>
          </a:p>
        </p:txBody>
      </p:sp>
      <p:sp>
        <p:nvSpPr>
          <p:cNvPr id="4" name="矩形 3"/>
          <p:cNvSpPr/>
          <p:nvPr>
            <p:custDataLst>
              <p:tags r:id="rId5"/>
            </p:custDataLst>
          </p:nvPr>
        </p:nvSpPr>
        <p:spPr>
          <a:xfrm>
            <a:off x="7817485" y="3429000"/>
            <a:ext cx="1139190" cy="374015"/>
          </a:xfrm>
          <a:prstGeom prst="rect">
            <a:avLst/>
          </a:prstGeom>
          <a:noFill/>
          <a:ln w="28575">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noFill/>
            </a:endParaRPr>
          </a:p>
        </p:txBody>
      </p:sp>
      <p:cxnSp>
        <p:nvCxnSpPr>
          <p:cNvPr id="20" name="直接箭头连接符 19"/>
          <p:cNvCxnSpPr/>
          <p:nvPr/>
        </p:nvCxnSpPr>
        <p:spPr>
          <a:xfrm>
            <a:off x="2666365" y="1515110"/>
            <a:ext cx="5255895" cy="2019300"/>
          </a:xfrm>
          <a:prstGeom prst="straightConnector1">
            <a:avLst/>
          </a:prstGeom>
          <a:ln>
            <a:tailEnd type="arrow"/>
          </a:ln>
        </p:spPr>
        <p:style>
          <a:lnRef idx="2">
            <a:schemeClr val="accent1"/>
          </a:lnRef>
          <a:fillRef idx="0">
            <a:srgbClr val="FFFFFF"/>
          </a:fillRef>
          <a:effectRef idx="0">
            <a:srgbClr val="FFFFFF"/>
          </a:effectRef>
          <a:fontRef idx="minor">
            <a:schemeClr val="tx1"/>
          </a:fontRef>
        </p:style>
      </p:cxnSp>
      <p:cxnSp>
        <p:nvCxnSpPr>
          <p:cNvPr id="5" name="直接箭头连接符 4"/>
          <p:cNvCxnSpPr/>
          <p:nvPr/>
        </p:nvCxnSpPr>
        <p:spPr>
          <a:xfrm flipH="1">
            <a:off x="7927975" y="1556385"/>
            <a:ext cx="1503045" cy="2028190"/>
          </a:xfrm>
          <a:prstGeom prst="straightConnector1">
            <a:avLst/>
          </a:prstGeom>
          <a:ln>
            <a:tailEnd type="arrow"/>
          </a:ln>
        </p:spPr>
        <p:style>
          <a:lnRef idx="2">
            <a:schemeClr val="accent1"/>
          </a:lnRef>
          <a:fillRef idx="0">
            <a:srgbClr val="FFFFFF"/>
          </a:fillRef>
          <a:effectRef idx="0">
            <a:srgbClr val="FFFFFF"/>
          </a:effectRef>
          <a:fontRef idx="minor">
            <a:schemeClr val="tx1"/>
          </a:fontRef>
        </p:style>
      </p:cxnSp>
      <p:sp>
        <p:nvSpPr>
          <p:cNvPr id="7" name="矩形 6"/>
          <p:cNvSpPr/>
          <p:nvPr/>
        </p:nvSpPr>
        <p:spPr>
          <a:xfrm>
            <a:off x="7379970" y="2406015"/>
            <a:ext cx="4570095" cy="942975"/>
          </a:xfrm>
          <a:prstGeom prst="rect">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lang="zh-CN" altLang="en-US" sz="3200">
                <a:latin typeface="华文中宋" panose="02010600040101010101" charset="-122"/>
                <a:ea typeface="华文中宋" panose="02010600040101010101" charset="-122"/>
              </a:rPr>
              <a:t>关键词复现</a:t>
            </a:r>
            <a:r>
              <a:rPr lang="en-US" altLang="zh-CN" sz="3200">
                <a:latin typeface="华文中宋" panose="02010600040101010101" charset="-122"/>
                <a:ea typeface="华文中宋" panose="02010600040101010101" charset="-122"/>
              </a:rPr>
              <a:t> </a:t>
            </a:r>
            <a:endParaRPr lang="en-US" altLang="zh-CN" sz="3200">
              <a:latin typeface="华文中宋" panose="02010600040101010101" charset="-122"/>
              <a:ea typeface="华文中宋" panose="02010600040101010101" charset="-122"/>
            </a:endParaRPr>
          </a:p>
          <a:p>
            <a:pPr algn="l"/>
            <a:r>
              <a:rPr lang="en-US" altLang="zh-CN" sz="3200">
                <a:latin typeface="Times New Roman" panose="02020603050405020304" pitchFamily="18" charset="0"/>
                <a:ea typeface="华文中宋" panose="02010600040101010101" charset="-122"/>
                <a:cs typeface="Times New Roman" panose="02020603050405020304" pitchFamily="18" charset="0"/>
              </a:rPr>
              <a:t>died, disasters, accidents</a:t>
            </a:r>
            <a:endParaRPr lang="en-US" altLang="zh-CN" sz="3200">
              <a:latin typeface="Times New Roman" panose="02020603050405020304" pitchFamily="18" charset="0"/>
              <a:ea typeface="华文中宋" panose="02010600040101010101" charset="-122"/>
              <a:cs typeface="Times New Roman" panose="02020603050405020304" pitchFamily="18" charset="0"/>
            </a:endParaRPr>
          </a:p>
        </p:txBody>
      </p:sp>
      <p:sp>
        <p:nvSpPr>
          <p:cNvPr id="8" name="椭圆形标注 7"/>
          <p:cNvSpPr/>
          <p:nvPr/>
        </p:nvSpPr>
        <p:spPr>
          <a:xfrm>
            <a:off x="245110" y="634365"/>
            <a:ext cx="2179320" cy="553085"/>
          </a:xfrm>
          <a:prstGeom prst="wedgeEllipseCallout">
            <a:avLst>
              <a:gd name="adj1" fmla="val 33508"/>
              <a:gd name="adj2" fmla="val 467680"/>
            </a:avLst>
          </a:prstGeom>
          <a:noFill/>
          <a:ln w="38100">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9" name="矩形 8"/>
          <p:cNvSpPr/>
          <p:nvPr/>
        </p:nvSpPr>
        <p:spPr>
          <a:xfrm>
            <a:off x="1000760" y="2881630"/>
            <a:ext cx="3608705" cy="547370"/>
          </a:xfrm>
          <a:prstGeom prst="rect">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lang="zh-CN" altLang="en-US" sz="3200">
                <a:latin typeface="Times New Roman" panose="02020603050405020304" pitchFamily="18" charset="0"/>
                <a:ea typeface="华文中宋" panose="02010600040101010101" charset="-122"/>
                <a:cs typeface="Times New Roman" panose="02020603050405020304" pitchFamily="18" charset="0"/>
              </a:rPr>
              <a:t>例子支撑主题句</a:t>
            </a:r>
            <a:endParaRPr lang="zh-CN" altLang="en-US" sz="3200">
              <a:latin typeface="Times New Roman" panose="02020603050405020304" pitchFamily="18" charset="0"/>
              <a:ea typeface="华文中宋" panose="02010600040101010101" charset="-122"/>
              <a:cs typeface="Times New Roman" panose="02020603050405020304" pitchFamily="18" charset="0"/>
            </a:endParaRPr>
          </a:p>
        </p:txBody>
      </p:sp>
      <p:sp>
        <p:nvSpPr>
          <p:cNvPr id="28" name="文本框 27"/>
          <p:cNvSpPr txBox="1"/>
          <p:nvPr>
            <p:custDataLst>
              <p:tags r:id="rId6"/>
            </p:custDataLst>
          </p:nvPr>
        </p:nvSpPr>
        <p:spPr>
          <a:xfrm>
            <a:off x="4959350" y="67945"/>
            <a:ext cx="1223645" cy="645160"/>
          </a:xfrm>
          <a:prstGeom prst="rect">
            <a:avLst/>
          </a:prstGeom>
          <a:noFill/>
        </p:spPr>
        <p:txBody>
          <a:bodyPr wrap="square" rtlCol="0">
            <a:spAutoFit/>
          </a:bodyPr>
          <a:p>
            <a:r>
              <a:rPr lang="en-US" altLang="zh-CN" sz="3600" b="1">
                <a:solidFill>
                  <a:srgbClr val="FF0000"/>
                </a:solidFill>
                <a:latin typeface="Times New Roman" panose="02020603050405020304" pitchFamily="18" charset="0"/>
                <a:cs typeface="Times New Roman" panose="02020603050405020304" pitchFamily="18" charset="0"/>
              </a:rPr>
              <a:t>A</a:t>
            </a:r>
            <a:endParaRPr lang="en-US" altLang="zh-CN" sz="3600" b="1">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500" fill="hold"/>
                                        <p:tgtEl>
                                          <p:spTgt spid="14"/>
                                        </p:tgtEl>
                                        <p:attrNameLst>
                                          <p:attrName>ppt_x</p:attrName>
                                        </p:attrNameLst>
                                      </p:cBhvr>
                                      <p:tavLst>
                                        <p:tav tm="0">
                                          <p:val>
                                            <p:strVal val="#ppt_x"/>
                                          </p:val>
                                        </p:tav>
                                        <p:tav tm="100000">
                                          <p:val>
                                            <p:strVal val="#ppt_x"/>
                                          </p:val>
                                        </p:tav>
                                      </p:tavLst>
                                    </p:anim>
                                    <p:anim calcmode="lin" valueType="num">
                                      <p:cBhvr additive="base">
                                        <p:cTn id="13"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additive="base">
                                        <p:cTn id="18" dur="500" fill="hold"/>
                                        <p:tgtEl>
                                          <p:spTgt spid="3"/>
                                        </p:tgtEl>
                                        <p:attrNameLst>
                                          <p:attrName>ppt_x</p:attrName>
                                        </p:attrNameLst>
                                      </p:cBhvr>
                                      <p:tavLst>
                                        <p:tav tm="0">
                                          <p:val>
                                            <p:strVal val="#ppt_x"/>
                                          </p:val>
                                        </p:tav>
                                        <p:tav tm="100000">
                                          <p:val>
                                            <p:strVal val="#ppt_x"/>
                                          </p:val>
                                        </p:tav>
                                      </p:tavLst>
                                    </p:anim>
                                    <p:anim calcmode="lin" valueType="num">
                                      <p:cBhvr additive="base">
                                        <p:cTn id="19"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4"/>
                                        </p:tgtEl>
                                        <p:attrNameLst>
                                          <p:attrName>style.visibility</p:attrName>
                                        </p:attrNameLst>
                                      </p:cBhvr>
                                      <p:to>
                                        <p:strVal val="visible"/>
                                      </p:to>
                                    </p:set>
                                    <p:anim calcmode="lin" valueType="num">
                                      <p:cBhvr additive="base">
                                        <p:cTn id="24" dur="500" fill="hold"/>
                                        <p:tgtEl>
                                          <p:spTgt spid="4"/>
                                        </p:tgtEl>
                                        <p:attrNameLst>
                                          <p:attrName>ppt_x</p:attrName>
                                        </p:attrNameLst>
                                      </p:cBhvr>
                                      <p:tavLst>
                                        <p:tav tm="0">
                                          <p:val>
                                            <p:strVal val="#ppt_x"/>
                                          </p:val>
                                        </p:tav>
                                        <p:tav tm="100000">
                                          <p:val>
                                            <p:strVal val="#ppt_x"/>
                                          </p:val>
                                        </p:tav>
                                      </p:tavLst>
                                    </p:anim>
                                    <p:anim calcmode="lin" valueType="num">
                                      <p:cBhvr additive="base">
                                        <p:cTn id="25"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8" presetClass="entr" presetSubtype="16" fill="hold" nodeType="clickEffect">
                                  <p:stCondLst>
                                    <p:cond delay="0"/>
                                  </p:stCondLst>
                                  <p:childTnLst>
                                    <p:set>
                                      <p:cBhvr>
                                        <p:cTn id="29" dur="1" fill="hold">
                                          <p:stCondLst>
                                            <p:cond delay="0"/>
                                          </p:stCondLst>
                                        </p:cTn>
                                        <p:tgtEl>
                                          <p:spTgt spid="20"/>
                                        </p:tgtEl>
                                        <p:attrNameLst>
                                          <p:attrName>style.visibility</p:attrName>
                                        </p:attrNameLst>
                                      </p:cBhvr>
                                      <p:to>
                                        <p:strVal val="visible"/>
                                      </p:to>
                                    </p:set>
                                    <p:animEffect transition="in" filter="diamond(in)">
                                      <p:cBhvr>
                                        <p:cTn id="30" dur="2000"/>
                                        <p:tgtEl>
                                          <p:spTgt spid="20"/>
                                        </p:tgtEl>
                                      </p:cBhvr>
                                    </p:animEffect>
                                  </p:childTnLst>
                                </p:cTn>
                              </p:par>
                            </p:childTnLst>
                          </p:cTn>
                        </p:par>
                      </p:childTnLst>
                    </p:cTn>
                  </p:par>
                  <p:par>
                    <p:cTn id="31" fill="hold">
                      <p:stCondLst>
                        <p:cond delay="indefinite"/>
                      </p:stCondLst>
                      <p:childTnLst>
                        <p:par>
                          <p:cTn id="32" fill="hold">
                            <p:stCondLst>
                              <p:cond delay="0"/>
                            </p:stCondLst>
                            <p:childTnLst>
                              <p:par>
                                <p:cTn id="33" presetID="8" presetClass="entr" presetSubtype="16" fill="hold" nodeType="clickEffect">
                                  <p:stCondLst>
                                    <p:cond delay="0"/>
                                  </p:stCondLst>
                                  <p:childTnLst>
                                    <p:set>
                                      <p:cBhvr>
                                        <p:cTn id="34" dur="1" fill="hold">
                                          <p:stCondLst>
                                            <p:cond delay="0"/>
                                          </p:stCondLst>
                                        </p:cTn>
                                        <p:tgtEl>
                                          <p:spTgt spid="5"/>
                                        </p:tgtEl>
                                        <p:attrNameLst>
                                          <p:attrName>style.visibility</p:attrName>
                                        </p:attrNameLst>
                                      </p:cBhvr>
                                      <p:to>
                                        <p:strVal val="visible"/>
                                      </p:to>
                                    </p:set>
                                    <p:animEffect transition="in" filter="diamond(in)">
                                      <p:cBhvr>
                                        <p:cTn id="35" dur="2000"/>
                                        <p:tgtEl>
                                          <p:spTgt spid="5"/>
                                        </p:tgtEl>
                                      </p:cBhvr>
                                    </p:animEffect>
                                  </p:childTnLst>
                                </p:cTn>
                              </p:par>
                            </p:childTnLst>
                          </p:cTn>
                        </p:par>
                      </p:childTnLst>
                    </p:cTn>
                  </p:par>
                  <p:par>
                    <p:cTn id="36" fill="hold">
                      <p:stCondLst>
                        <p:cond delay="indefinite"/>
                      </p:stCondLst>
                      <p:childTnLst>
                        <p:par>
                          <p:cTn id="37" fill="hold">
                            <p:stCondLst>
                              <p:cond delay="0"/>
                            </p:stCondLst>
                            <p:childTnLst>
                              <p:par>
                                <p:cTn id="38" presetID="8" presetClass="entr" presetSubtype="16" fill="hold" grpId="0" nodeType="clickEffect">
                                  <p:stCondLst>
                                    <p:cond delay="0"/>
                                  </p:stCondLst>
                                  <p:childTnLst>
                                    <p:set>
                                      <p:cBhvr>
                                        <p:cTn id="39" dur="1" fill="hold">
                                          <p:stCondLst>
                                            <p:cond delay="0"/>
                                          </p:stCondLst>
                                        </p:cTn>
                                        <p:tgtEl>
                                          <p:spTgt spid="7"/>
                                        </p:tgtEl>
                                        <p:attrNameLst>
                                          <p:attrName>style.visibility</p:attrName>
                                        </p:attrNameLst>
                                      </p:cBhvr>
                                      <p:to>
                                        <p:strVal val="visible"/>
                                      </p:to>
                                    </p:set>
                                    <p:animEffect transition="in" filter="diamond(in)">
                                      <p:cBhvr>
                                        <p:cTn id="40" dur="2000"/>
                                        <p:tgtEl>
                                          <p:spTgt spid="7"/>
                                        </p:tgtEl>
                                      </p:cBhvr>
                                    </p:animEffec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8"/>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8" presetClass="entr" presetSubtype="16" fill="hold" grpId="0" nodeType="clickEffect">
                                  <p:stCondLst>
                                    <p:cond delay="0"/>
                                  </p:stCondLst>
                                  <p:childTnLst>
                                    <p:set>
                                      <p:cBhvr>
                                        <p:cTn id="48" dur="1" fill="hold">
                                          <p:stCondLst>
                                            <p:cond delay="0"/>
                                          </p:stCondLst>
                                        </p:cTn>
                                        <p:tgtEl>
                                          <p:spTgt spid="9"/>
                                        </p:tgtEl>
                                        <p:attrNameLst>
                                          <p:attrName>style.visibility</p:attrName>
                                        </p:attrNameLst>
                                      </p:cBhvr>
                                      <p:to>
                                        <p:strVal val="visible"/>
                                      </p:to>
                                    </p:set>
                                    <p:animEffect transition="in" filter="diamond(in)">
                                      <p:cBhvr>
                                        <p:cTn id="49" dur="2000"/>
                                        <p:tgtEl>
                                          <p:spTgt spid="9"/>
                                        </p:tgtEl>
                                      </p:cBhvr>
                                    </p:animEffect>
                                  </p:childTnLst>
                                </p:cTn>
                              </p:par>
                            </p:childTnLst>
                          </p:cTn>
                        </p:par>
                      </p:childTnLst>
                    </p:cTn>
                  </p:par>
                  <p:par>
                    <p:cTn id="50" fill="hold">
                      <p:stCondLst>
                        <p:cond delay="indefinite"/>
                      </p:stCondLst>
                      <p:childTnLst>
                        <p:par>
                          <p:cTn id="51" fill="hold">
                            <p:stCondLst>
                              <p:cond delay="0"/>
                            </p:stCondLst>
                            <p:childTnLst>
                              <p:par>
                                <p:cTn id="52" presetID="2" presetClass="entr" presetSubtype="4" fill="hold" grpId="0" nodeType="clickEffect">
                                  <p:stCondLst>
                                    <p:cond delay="0"/>
                                  </p:stCondLst>
                                  <p:childTnLst>
                                    <p:set>
                                      <p:cBhvr>
                                        <p:cTn id="53" dur="1" fill="hold">
                                          <p:stCondLst>
                                            <p:cond delay="0"/>
                                          </p:stCondLst>
                                        </p:cTn>
                                        <p:tgtEl>
                                          <p:spTgt spid="28"/>
                                        </p:tgtEl>
                                        <p:attrNameLst>
                                          <p:attrName>style.visibility</p:attrName>
                                        </p:attrNameLst>
                                      </p:cBhvr>
                                      <p:to>
                                        <p:strVal val="visible"/>
                                      </p:to>
                                    </p:set>
                                    <p:anim calcmode="lin" valueType="num">
                                      <p:cBhvr additive="base">
                                        <p:cTn id="54" dur="500" fill="hold"/>
                                        <p:tgtEl>
                                          <p:spTgt spid="28"/>
                                        </p:tgtEl>
                                        <p:attrNameLst>
                                          <p:attrName>ppt_x</p:attrName>
                                        </p:attrNameLst>
                                      </p:cBhvr>
                                      <p:tavLst>
                                        <p:tav tm="0">
                                          <p:val>
                                            <p:strVal val="#ppt_x"/>
                                          </p:val>
                                        </p:tav>
                                        <p:tav tm="100000">
                                          <p:val>
                                            <p:strVal val="#ppt_x"/>
                                          </p:val>
                                        </p:tav>
                                      </p:tavLst>
                                    </p:anim>
                                    <p:anim calcmode="lin" valueType="num">
                                      <p:cBhvr additive="base">
                                        <p:cTn id="55"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P spid="14" grpId="1" animBg="1"/>
      <p:bldP spid="3" grpId="0" bldLvl="0" animBg="1"/>
      <p:bldP spid="3" grpId="1" animBg="1"/>
      <p:bldP spid="4" grpId="0" bldLvl="0" animBg="1"/>
      <p:bldP spid="4" grpId="1" animBg="1"/>
      <p:bldP spid="7" grpId="0" animBg="1"/>
      <p:bldP spid="7" grpId="1" animBg="1"/>
      <p:bldP spid="8" grpId="0" animBg="1"/>
      <p:bldP spid="8" grpId="1" animBg="1"/>
      <p:bldP spid="9" grpId="0" animBg="1"/>
      <p:bldP spid="9" grpId="1" animBg="1"/>
      <p:bldP spid="28" grpId="0"/>
      <p:bldP spid="28" grpId="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3555" name="图片 3"/>
          <p:cNvPicPr>
            <a:picLocks noChangeAspect="1"/>
          </p:cNvPicPr>
          <p:nvPr>
            <p:custDataLst>
              <p:tags r:id="rId1"/>
            </p:custDataLst>
          </p:nvPr>
        </p:nvPicPr>
        <p:blipFill>
          <a:blip r:embed="rId2"/>
          <a:stretch>
            <a:fillRect/>
          </a:stretch>
        </p:blipFill>
        <p:spPr>
          <a:xfrm>
            <a:off x="3791585" y="3262630"/>
            <a:ext cx="3499485" cy="3260090"/>
          </a:xfrm>
          <a:prstGeom prst="rect">
            <a:avLst/>
          </a:prstGeom>
          <a:noFill/>
          <a:ln>
            <a:noFill/>
            <a:miter lim="800000"/>
            <a:headEnd/>
            <a:tailEnd/>
          </a:ln>
        </p:spPr>
      </p:pic>
      <p:pic>
        <p:nvPicPr>
          <p:cNvPr id="5" name="图片 4"/>
          <p:cNvPicPr>
            <a:picLocks noChangeAspect="1"/>
          </p:cNvPicPr>
          <p:nvPr/>
        </p:nvPicPr>
        <p:blipFill>
          <a:blip r:embed="rId3"/>
          <a:stretch>
            <a:fillRect/>
          </a:stretch>
        </p:blipFill>
        <p:spPr>
          <a:xfrm flipH="1">
            <a:off x="406400" y="3262630"/>
            <a:ext cx="2928620" cy="3485515"/>
          </a:xfrm>
          <a:prstGeom prst="rect">
            <a:avLst/>
          </a:prstGeom>
        </p:spPr>
      </p:pic>
      <p:pic>
        <p:nvPicPr>
          <p:cNvPr id="6" name="图片 5"/>
          <p:cNvPicPr>
            <a:picLocks noChangeAspect="1"/>
          </p:cNvPicPr>
          <p:nvPr/>
        </p:nvPicPr>
        <p:blipFill>
          <a:blip r:embed="rId4"/>
          <a:stretch>
            <a:fillRect/>
          </a:stretch>
        </p:blipFill>
        <p:spPr>
          <a:xfrm>
            <a:off x="7891145" y="3340735"/>
            <a:ext cx="3538220" cy="3086100"/>
          </a:xfrm>
          <a:prstGeom prst="rect">
            <a:avLst/>
          </a:prstGeom>
        </p:spPr>
      </p:pic>
      <p:sp>
        <p:nvSpPr>
          <p:cNvPr id="7" name="文本框 6"/>
          <p:cNvSpPr txBox="1"/>
          <p:nvPr/>
        </p:nvSpPr>
        <p:spPr>
          <a:xfrm>
            <a:off x="446405" y="187325"/>
            <a:ext cx="4631055" cy="521970"/>
          </a:xfrm>
          <a:prstGeom prst="rect">
            <a:avLst/>
          </a:prstGeom>
          <a:noFill/>
        </p:spPr>
        <p:txBody>
          <a:bodyPr wrap="square" rtlCol="0">
            <a:spAutoFit/>
          </a:bodyPr>
          <a:p>
            <a:r>
              <a:rPr lang="en-US" altLang="zh-CN" sz="2800" b="1">
                <a:highlight>
                  <a:srgbClr val="FFFF00"/>
                </a:highlight>
                <a:latin typeface="Times New Roman" panose="02020603050405020304" pitchFamily="18" charset="0"/>
                <a:cs typeface="Times New Roman" panose="02020603050405020304" pitchFamily="18" charset="0"/>
              </a:rPr>
              <a:t>The Main idea (Para 3 )</a:t>
            </a:r>
            <a:endParaRPr lang="zh-CN" altLang="en-US" sz="2800" b="1">
              <a:highlight>
                <a:srgbClr val="FFFF00"/>
              </a:highlight>
              <a:latin typeface="Times New Roman" panose="02020603050405020304" pitchFamily="18" charset="0"/>
              <a:cs typeface="Times New Roman" panose="02020603050405020304" pitchFamily="18" charset="0"/>
            </a:endParaRPr>
          </a:p>
        </p:txBody>
      </p:sp>
      <p:sp>
        <p:nvSpPr>
          <p:cNvPr id="8" name="文本框 7"/>
          <p:cNvSpPr txBox="1"/>
          <p:nvPr/>
        </p:nvSpPr>
        <p:spPr>
          <a:xfrm>
            <a:off x="370840" y="1217295"/>
            <a:ext cx="11630025" cy="541655"/>
          </a:xfrm>
          <a:prstGeom prst="rect">
            <a:avLst/>
          </a:prstGeom>
          <a:noFill/>
        </p:spPr>
        <p:txBody>
          <a:bodyPr wrap="square" rtlCol="0">
            <a:noAutofit/>
          </a:bodyPr>
          <a:p>
            <a:r>
              <a:rPr lang="en-US" altLang="zh-CN" sz="2800">
                <a:latin typeface="Times New Roman" panose="02020603050405020304" pitchFamily="18" charset="0"/>
                <a:cs typeface="Times New Roman" panose="02020603050405020304" pitchFamily="18" charset="0"/>
              </a:rPr>
              <a:t> _________ the fact that space exploration involved great _______, mankind would __________________ their explration.  </a:t>
            </a:r>
            <a:endParaRPr lang="en-US" altLang="zh-CN" sz="2800">
              <a:latin typeface="Times New Roman" panose="02020603050405020304" pitchFamily="18" charset="0"/>
              <a:cs typeface="Times New Roman" panose="02020603050405020304" pitchFamily="18" charset="0"/>
            </a:endParaRPr>
          </a:p>
        </p:txBody>
      </p:sp>
      <p:sp>
        <p:nvSpPr>
          <p:cNvPr id="28" name="文本框 27"/>
          <p:cNvSpPr txBox="1"/>
          <p:nvPr>
            <p:custDataLst>
              <p:tags r:id="rId5"/>
            </p:custDataLst>
          </p:nvPr>
        </p:nvSpPr>
        <p:spPr>
          <a:xfrm>
            <a:off x="308610" y="1160780"/>
            <a:ext cx="1852295" cy="521970"/>
          </a:xfrm>
          <a:prstGeom prst="rect">
            <a:avLst/>
          </a:prstGeom>
          <a:noFill/>
        </p:spPr>
        <p:txBody>
          <a:bodyPr wrap="square" rtlCol="0">
            <a:spAutoFit/>
          </a:bodyPr>
          <a:p>
            <a:r>
              <a:rPr lang="en-US" altLang="zh-CN" sz="2800" b="1">
                <a:solidFill>
                  <a:srgbClr val="FF0000"/>
                </a:solidFill>
                <a:latin typeface="Times New Roman" panose="02020603050405020304" pitchFamily="18" charset="0"/>
                <a:cs typeface="Times New Roman" panose="02020603050405020304" pitchFamily="18" charset="0"/>
              </a:rPr>
              <a:t>Despite</a:t>
            </a:r>
            <a:endParaRPr lang="en-US" altLang="zh-CN" sz="2800" b="1">
              <a:solidFill>
                <a:srgbClr val="FF0000"/>
              </a:solidFill>
              <a:latin typeface="Times New Roman" panose="02020603050405020304" pitchFamily="18" charset="0"/>
              <a:cs typeface="Times New Roman" panose="02020603050405020304" pitchFamily="18" charset="0"/>
            </a:endParaRPr>
          </a:p>
        </p:txBody>
      </p:sp>
      <p:sp>
        <p:nvSpPr>
          <p:cNvPr id="9" name="文本框 8"/>
          <p:cNvSpPr txBox="1"/>
          <p:nvPr>
            <p:custDataLst>
              <p:tags r:id="rId6"/>
            </p:custDataLst>
          </p:nvPr>
        </p:nvSpPr>
        <p:spPr>
          <a:xfrm>
            <a:off x="8830945" y="1217295"/>
            <a:ext cx="1852295" cy="521970"/>
          </a:xfrm>
          <a:prstGeom prst="rect">
            <a:avLst/>
          </a:prstGeom>
          <a:noFill/>
        </p:spPr>
        <p:txBody>
          <a:bodyPr wrap="square" rtlCol="0">
            <a:spAutoFit/>
          </a:bodyPr>
          <a:p>
            <a:r>
              <a:rPr lang="en-US" altLang="zh-CN" sz="2800" b="1">
                <a:solidFill>
                  <a:srgbClr val="FF0000"/>
                </a:solidFill>
                <a:latin typeface="Times New Roman" panose="02020603050405020304" pitchFamily="18" charset="0"/>
                <a:cs typeface="Times New Roman" panose="02020603050405020304" pitchFamily="18" charset="0"/>
              </a:rPr>
              <a:t>risks</a:t>
            </a:r>
            <a:endParaRPr lang="en-US" altLang="zh-CN" sz="2800" b="1">
              <a:solidFill>
                <a:srgbClr val="FF0000"/>
              </a:solidFill>
              <a:latin typeface="Times New Roman" panose="02020603050405020304" pitchFamily="18" charset="0"/>
              <a:cs typeface="Times New Roman" panose="02020603050405020304" pitchFamily="18" charset="0"/>
            </a:endParaRPr>
          </a:p>
        </p:txBody>
      </p:sp>
      <p:sp>
        <p:nvSpPr>
          <p:cNvPr id="10" name="文本框 9"/>
          <p:cNvSpPr txBox="1"/>
          <p:nvPr>
            <p:custDataLst>
              <p:tags r:id="rId7"/>
            </p:custDataLst>
          </p:nvPr>
        </p:nvSpPr>
        <p:spPr>
          <a:xfrm>
            <a:off x="1602740" y="1682750"/>
            <a:ext cx="2967355" cy="521970"/>
          </a:xfrm>
          <a:prstGeom prst="rect">
            <a:avLst/>
          </a:prstGeom>
          <a:noFill/>
        </p:spPr>
        <p:txBody>
          <a:bodyPr wrap="square" rtlCol="0">
            <a:spAutoFit/>
          </a:bodyPr>
          <a:p>
            <a:r>
              <a:rPr lang="en-US" altLang="zh-CN" sz="2800" b="1">
                <a:solidFill>
                  <a:srgbClr val="FF0000"/>
                </a:solidFill>
                <a:latin typeface="Times New Roman" panose="02020603050405020304" pitchFamily="18" charset="0"/>
                <a:cs typeface="Times New Roman" panose="02020603050405020304" pitchFamily="18" charset="0"/>
              </a:rPr>
              <a:t>carry on with</a:t>
            </a:r>
            <a:endParaRPr lang="en-US" altLang="zh-CN" sz="2800" b="1">
              <a:solidFill>
                <a:srgbClr val="FF0000"/>
              </a:solidFill>
              <a:latin typeface="Times New Roman" panose="02020603050405020304" pitchFamily="18" charset="0"/>
              <a:cs typeface="Times New Roman" panose="02020603050405020304" pitchFamily="18" charset="0"/>
            </a:endParaRPr>
          </a:p>
        </p:txBody>
      </p:sp>
      <p:sp>
        <p:nvSpPr>
          <p:cNvPr id="11" name="文本框 10"/>
          <p:cNvSpPr txBox="1"/>
          <p:nvPr>
            <p:custDataLst>
              <p:tags r:id="rId8"/>
            </p:custDataLst>
          </p:nvPr>
        </p:nvSpPr>
        <p:spPr>
          <a:xfrm>
            <a:off x="796290" y="2312035"/>
            <a:ext cx="10850245" cy="521970"/>
          </a:xfrm>
          <a:prstGeom prst="rect">
            <a:avLst/>
          </a:prstGeom>
          <a:noFill/>
        </p:spPr>
        <p:txBody>
          <a:bodyPr wrap="square" rtlCol="0">
            <a:spAutoFit/>
          </a:bodyPr>
          <a:p>
            <a:r>
              <a:rPr lang="en-US" altLang="zh-CN" sz="2800" b="1">
                <a:solidFill>
                  <a:schemeClr val="accent1"/>
                </a:solidFill>
                <a:latin typeface="Times New Roman" panose="02020603050405020304" pitchFamily="18" charset="0"/>
                <a:cs typeface="Times New Roman" panose="02020603050405020304" pitchFamily="18" charset="0"/>
              </a:rPr>
              <a:t>Mankind would risk their lives exploring the universe. </a:t>
            </a:r>
            <a:endParaRPr lang="en-US" altLang="zh-CN" sz="2800" b="1">
              <a:solidFill>
                <a:schemeClr val="accent1"/>
              </a:solidFill>
              <a:latin typeface="Times New Roman" panose="02020603050405020304" pitchFamily="18" charset="0"/>
              <a:cs typeface="Times New Roman" panose="02020603050405020304" pitchFamily="18" charset="0"/>
            </a:endParaRPr>
          </a:p>
        </p:txBody>
      </p:sp>
      <p:sp>
        <p:nvSpPr>
          <p:cNvPr id="12" name="文本框 11"/>
          <p:cNvSpPr txBox="1"/>
          <p:nvPr/>
        </p:nvSpPr>
        <p:spPr>
          <a:xfrm>
            <a:off x="896620" y="3528060"/>
            <a:ext cx="1673860" cy="521970"/>
          </a:xfrm>
          <a:prstGeom prst="rect">
            <a:avLst/>
          </a:prstGeom>
          <a:noFill/>
        </p:spPr>
        <p:txBody>
          <a:bodyPr wrap="square" rtlCol="0">
            <a:spAutoFit/>
          </a:bodyPr>
          <a:p>
            <a:r>
              <a:rPr lang="en-US" altLang="zh-CN" sz="2800">
                <a:solidFill>
                  <a:schemeClr val="accent1"/>
                </a:solidFill>
                <a:highlight>
                  <a:srgbClr val="FFFF00"/>
                </a:highlight>
                <a:latin typeface="Times New Roman" panose="02020603050405020304" pitchFamily="18" charset="0"/>
                <a:cs typeface="Times New Roman" panose="02020603050405020304" pitchFamily="18" charset="0"/>
              </a:rPr>
              <a:t>Soyuz 11</a:t>
            </a:r>
            <a:endParaRPr lang="en-US" altLang="zh-CN" sz="2800">
              <a:solidFill>
                <a:schemeClr val="accent1"/>
              </a:solidFill>
              <a:highlight>
                <a:srgbClr val="FFFF00"/>
              </a:highlight>
              <a:latin typeface="Times New Roman" panose="02020603050405020304" pitchFamily="18" charset="0"/>
              <a:cs typeface="Times New Roman" panose="02020603050405020304" pitchFamily="18" charset="0"/>
            </a:endParaRPr>
          </a:p>
        </p:txBody>
      </p:sp>
      <p:sp>
        <p:nvSpPr>
          <p:cNvPr id="13" name="文本框 12"/>
          <p:cNvSpPr txBox="1"/>
          <p:nvPr/>
        </p:nvSpPr>
        <p:spPr>
          <a:xfrm>
            <a:off x="5245735" y="5697220"/>
            <a:ext cx="2045335" cy="521970"/>
          </a:xfrm>
          <a:prstGeom prst="rect">
            <a:avLst/>
          </a:prstGeom>
          <a:noFill/>
        </p:spPr>
        <p:txBody>
          <a:bodyPr wrap="square" rtlCol="0">
            <a:spAutoFit/>
          </a:bodyPr>
          <a:p>
            <a:r>
              <a:rPr lang="en-US" altLang="zh-CN" sz="2800">
                <a:solidFill>
                  <a:schemeClr val="accent1"/>
                </a:solidFill>
                <a:highlight>
                  <a:srgbClr val="FFFF00"/>
                </a:highlight>
                <a:latin typeface="Times New Roman" panose="02020603050405020304" pitchFamily="18" charset="0"/>
                <a:cs typeface="Times New Roman" panose="02020603050405020304" pitchFamily="18" charset="0"/>
              </a:rPr>
              <a:t>Challenger 1</a:t>
            </a:r>
            <a:endParaRPr lang="en-US" altLang="zh-CN" sz="2800">
              <a:solidFill>
                <a:schemeClr val="accent1"/>
              </a:solidFill>
              <a:highlight>
                <a:srgbClr val="FFFF00"/>
              </a:highlight>
              <a:latin typeface="Times New Roman" panose="02020603050405020304" pitchFamily="18" charset="0"/>
              <a:cs typeface="Times New Roman" panose="02020603050405020304" pitchFamily="18" charset="0"/>
            </a:endParaRPr>
          </a:p>
        </p:txBody>
      </p:sp>
      <p:sp>
        <p:nvSpPr>
          <p:cNvPr id="14" name="文本框 13"/>
          <p:cNvSpPr txBox="1"/>
          <p:nvPr/>
        </p:nvSpPr>
        <p:spPr>
          <a:xfrm>
            <a:off x="8233410" y="3712210"/>
            <a:ext cx="3547745" cy="521970"/>
          </a:xfrm>
          <a:prstGeom prst="rect">
            <a:avLst/>
          </a:prstGeom>
          <a:noFill/>
        </p:spPr>
        <p:txBody>
          <a:bodyPr wrap="square" rtlCol="0">
            <a:spAutoFit/>
          </a:bodyPr>
          <a:p>
            <a:r>
              <a:rPr lang="en-US" altLang="zh-CN" sz="2800">
                <a:solidFill>
                  <a:schemeClr val="accent1"/>
                </a:solidFill>
                <a:highlight>
                  <a:srgbClr val="FFFF00"/>
                </a:highlight>
                <a:latin typeface="Times New Roman" panose="02020603050405020304" pitchFamily="18" charset="0"/>
                <a:cs typeface="Times New Roman" panose="02020603050405020304" pitchFamily="18" charset="0"/>
              </a:rPr>
              <a:t>Columbia spacecraft</a:t>
            </a:r>
            <a:endParaRPr lang="en-US" altLang="zh-CN" sz="2800">
              <a:solidFill>
                <a:schemeClr val="accent1"/>
              </a:solidFill>
              <a:highlight>
                <a:srgbClr val="FFFF00"/>
              </a:highlight>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23555"/>
                                        </p:tgtEl>
                                        <p:attrNameLst>
                                          <p:attrName>style.visibility</p:attrName>
                                        </p:attrNameLst>
                                      </p:cBhvr>
                                      <p:to>
                                        <p:strVal val="visible"/>
                                      </p:to>
                                    </p:set>
                                    <p:anim calcmode="lin" valueType="num">
                                      <p:cBhvr>
                                        <p:cTn id="7" dur="500" fill="hold"/>
                                        <p:tgtEl>
                                          <p:spTgt spid="23555"/>
                                        </p:tgtEl>
                                        <p:attrNameLst>
                                          <p:attrName>ppt_w</p:attrName>
                                        </p:attrNameLst>
                                      </p:cBhvr>
                                      <p:tavLst>
                                        <p:tav tm="0">
                                          <p:val>
                                            <p:fltVal val="0"/>
                                          </p:val>
                                        </p:tav>
                                        <p:tav tm="100000">
                                          <p:val>
                                            <p:strVal val="#ppt_w"/>
                                          </p:val>
                                        </p:tav>
                                      </p:tavLst>
                                    </p:anim>
                                    <p:anim calcmode="lin" valueType="num">
                                      <p:cBhvr>
                                        <p:cTn id="8" dur="500" fill="hold"/>
                                        <p:tgtEl>
                                          <p:spTgt spid="23555"/>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8"/>
                                        </p:tgtEl>
                                        <p:attrNameLst>
                                          <p:attrName>style.visibility</p:attrName>
                                        </p:attrNameLst>
                                      </p:cBhvr>
                                      <p:to>
                                        <p:strVal val="visible"/>
                                      </p:to>
                                    </p:set>
                                    <p:anim calcmode="lin" valueType="num">
                                      <p:cBhvr additive="base">
                                        <p:cTn id="13" dur="500" fill="hold"/>
                                        <p:tgtEl>
                                          <p:spTgt spid="28"/>
                                        </p:tgtEl>
                                        <p:attrNameLst>
                                          <p:attrName>ppt_x</p:attrName>
                                        </p:attrNameLst>
                                      </p:cBhvr>
                                      <p:tavLst>
                                        <p:tav tm="0">
                                          <p:val>
                                            <p:strVal val="#ppt_x"/>
                                          </p:val>
                                        </p:tav>
                                        <p:tav tm="100000">
                                          <p:val>
                                            <p:strVal val="#ppt_x"/>
                                          </p:val>
                                        </p:tav>
                                      </p:tavLst>
                                    </p:anim>
                                    <p:anim calcmode="lin" valueType="num">
                                      <p:cBhvr additive="base">
                                        <p:cTn id="14"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ppt_x"/>
                                          </p:val>
                                        </p:tav>
                                        <p:tav tm="100000">
                                          <p:val>
                                            <p:strVal val="#ppt_x"/>
                                          </p:val>
                                        </p:tav>
                                      </p:tavLst>
                                    </p:anim>
                                    <p:anim calcmode="lin" valueType="num">
                                      <p:cBhvr additive="base">
                                        <p:cTn id="2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additive="base">
                                        <p:cTn id="25" dur="500" fill="hold"/>
                                        <p:tgtEl>
                                          <p:spTgt spid="10"/>
                                        </p:tgtEl>
                                        <p:attrNameLst>
                                          <p:attrName>ppt_x</p:attrName>
                                        </p:attrNameLst>
                                      </p:cBhvr>
                                      <p:tavLst>
                                        <p:tav tm="0">
                                          <p:val>
                                            <p:strVal val="#ppt_x"/>
                                          </p:val>
                                        </p:tav>
                                        <p:tav tm="100000">
                                          <p:val>
                                            <p:strVal val="#ppt_x"/>
                                          </p:val>
                                        </p:tav>
                                      </p:tavLst>
                                    </p:anim>
                                    <p:anim calcmode="lin" valueType="num">
                                      <p:cBhvr additive="base">
                                        <p:cTn id="26"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500" fill="hold"/>
                                        <p:tgtEl>
                                          <p:spTgt spid="11"/>
                                        </p:tgtEl>
                                        <p:attrNameLst>
                                          <p:attrName>ppt_x</p:attrName>
                                        </p:attrNameLst>
                                      </p:cBhvr>
                                      <p:tavLst>
                                        <p:tav tm="0">
                                          <p:val>
                                            <p:strVal val="#ppt_x"/>
                                          </p:val>
                                        </p:tav>
                                        <p:tav tm="100000">
                                          <p:val>
                                            <p:strVal val="#ppt_x"/>
                                          </p:val>
                                        </p:tav>
                                      </p:tavLst>
                                    </p:anim>
                                    <p:anim calcmode="lin" valueType="num">
                                      <p:cBhvr additive="base">
                                        <p:cTn id="32"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8" grpId="1"/>
      <p:bldP spid="9" grpId="0"/>
      <p:bldP spid="9" grpId="1"/>
      <p:bldP spid="10" grpId="0"/>
      <p:bldP spid="10" grpId="1"/>
      <p:bldP spid="11" grpId="0"/>
      <p:bldP spid="11" grpId="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p:cNvPicPr>
            <a:picLocks noChangeAspect="1"/>
          </p:cNvPicPr>
          <p:nvPr/>
        </p:nvPicPr>
        <p:blipFill>
          <a:blip r:embed="rId1"/>
          <a:stretch>
            <a:fillRect/>
          </a:stretch>
        </p:blipFill>
        <p:spPr>
          <a:xfrm>
            <a:off x="5922645" y="0"/>
            <a:ext cx="6948805" cy="6768465"/>
          </a:xfrm>
          <a:prstGeom prst="rect">
            <a:avLst/>
          </a:prstGeom>
        </p:spPr>
      </p:pic>
      <p:sp>
        <p:nvSpPr>
          <p:cNvPr id="5" name="矩形 4"/>
          <p:cNvSpPr/>
          <p:nvPr/>
        </p:nvSpPr>
        <p:spPr>
          <a:xfrm>
            <a:off x="12059285" y="-45720"/>
            <a:ext cx="857250" cy="6237605"/>
          </a:xfrm>
          <a:prstGeom prst="rect">
            <a:avLst/>
          </a:prstGeom>
          <a:solidFill>
            <a:schemeClr val="accent5">
              <a:lumMod val="40000"/>
              <a:lumOff val="6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ln>
                <a:noFill/>
              </a:ln>
              <a:solidFill>
                <a:schemeClr val="tx2">
                  <a:lumMod val="20000"/>
                  <a:lumOff val="80000"/>
                </a:schemeClr>
              </a:solidFill>
            </a:endParaRPr>
          </a:p>
        </p:txBody>
      </p:sp>
      <p:graphicFrame>
        <p:nvGraphicFramePr>
          <p:cNvPr id="6" name="表格 5"/>
          <p:cNvGraphicFramePr/>
          <p:nvPr>
            <p:custDataLst>
              <p:tags r:id="rId2"/>
            </p:custDataLst>
          </p:nvPr>
        </p:nvGraphicFramePr>
        <p:xfrm>
          <a:off x="114935" y="152400"/>
          <a:ext cx="5728335" cy="6089650"/>
        </p:xfrm>
        <a:graphic>
          <a:graphicData uri="http://schemas.openxmlformats.org/drawingml/2006/table">
            <a:tbl>
              <a:tblPr firstRow="1" bandRow="1">
                <a:tableStyleId>{5C22544A-7EE6-4342-B048-85BDC9FD1C3A}</a:tableStyleId>
              </a:tblPr>
              <a:tblGrid>
                <a:gridCol w="1035685"/>
                <a:gridCol w="4692650"/>
              </a:tblGrid>
              <a:tr h="742950">
                <a:tc gridSpan="2">
                  <a:txBody>
                    <a:bodyPr/>
                    <a:p>
                      <a:pPr>
                        <a:buNone/>
                      </a:pPr>
                      <a:r>
                        <a:rPr lang="en-US" altLang="zh-CN" sz="2400">
                          <a:latin typeface="Times New Roman" panose="02020603050405020304" pitchFamily="18" charset="0"/>
                          <a:cs typeface="Times New Roman" panose="02020603050405020304" pitchFamily="18" charset="0"/>
                        </a:rPr>
                        <a:t>China’s achievements in space exploration </a:t>
                      </a:r>
                      <a:endParaRPr lang="en-US" altLang="zh-CN" sz="2400">
                        <a:latin typeface="Times New Roman" panose="02020603050405020304" pitchFamily="18" charset="0"/>
                        <a:cs typeface="Times New Roman" panose="02020603050405020304" pitchFamily="18" charset="0"/>
                      </a:endParaRPr>
                    </a:p>
                  </a:txBody>
                  <a:tcPr/>
                </a:tc>
                <a:tc hMerge="1">
                  <a:tcPr/>
                </a:tc>
              </a:tr>
              <a:tr h="948690">
                <a:tc>
                  <a:txBody>
                    <a:bodyPr/>
                    <a:p>
                      <a:pPr>
                        <a:buNone/>
                      </a:pPr>
                      <a:r>
                        <a:rPr lang="en-US" altLang="zh-CN" sz="2400">
                          <a:latin typeface="Times New Roman" panose="02020603050405020304" pitchFamily="18" charset="0"/>
                          <a:cs typeface="Times New Roman" panose="02020603050405020304" pitchFamily="18" charset="0"/>
                          <a:sym typeface="+mn-ea"/>
                        </a:rPr>
                        <a:t>2022</a:t>
                      </a:r>
                      <a:endParaRPr lang="en-US" altLang="zh-CN" sz="2400">
                        <a:solidFill>
                          <a:srgbClr val="755D38"/>
                        </a:solidFill>
                        <a:latin typeface="Times New Roman" panose="02020603050405020304" pitchFamily="18" charset="0"/>
                        <a:cs typeface="Times New Roman" panose="02020603050405020304" pitchFamily="18" charset="0"/>
                        <a:sym typeface="+mn-ea"/>
                      </a:endParaRPr>
                    </a:p>
                  </a:txBody>
                  <a:tcPr/>
                </a:tc>
                <a:tc>
                  <a:txBody>
                    <a:bodyPr/>
                    <a:p>
                      <a:pPr>
                        <a:buNone/>
                      </a:pPr>
                      <a:endParaRPr lang="en-US" altLang="zh-CN" sz="2400" b="1">
                        <a:solidFill>
                          <a:srgbClr val="755D38"/>
                        </a:solidFill>
                        <a:latin typeface="Times New Roman" panose="02020603050405020304" pitchFamily="18" charset="0"/>
                        <a:cs typeface="Times New Roman" panose="02020603050405020304" pitchFamily="18" charset="0"/>
                        <a:sym typeface="+mn-ea"/>
                      </a:endParaRPr>
                    </a:p>
                  </a:txBody>
                  <a:tcPr/>
                </a:tc>
              </a:tr>
              <a:tr h="897890">
                <a:tc>
                  <a:txBody>
                    <a:bodyPr/>
                    <a:p>
                      <a:pPr>
                        <a:buNone/>
                      </a:pPr>
                      <a:r>
                        <a:rPr lang="en-US" altLang="zh-CN" sz="2000">
                          <a:latin typeface="Times New Roman" panose="02020603050405020304" pitchFamily="18" charset="0"/>
                          <a:cs typeface="Times New Roman" panose="02020603050405020304" pitchFamily="18" charset="0"/>
                          <a:sym typeface="+mn-ea"/>
                        </a:rPr>
                        <a:t>2020</a:t>
                      </a:r>
                      <a:endParaRPr lang="en-US" altLang="zh-CN" sz="2000">
                        <a:latin typeface="Times New Roman" panose="02020603050405020304" pitchFamily="18" charset="0"/>
                        <a:cs typeface="Times New Roman" panose="02020603050405020304" pitchFamily="18" charset="0"/>
                      </a:endParaRPr>
                    </a:p>
                    <a:p>
                      <a:pPr>
                        <a:buNone/>
                      </a:pPr>
                      <a:endParaRPr lang="en-US" altLang="zh-CN" sz="2000">
                        <a:latin typeface="Times New Roman" panose="02020603050405020304" pitchFamily="18" charset="0"/>
                        <a:cs typeface="Times New Roman" panose="02020603050405020304" pitchFamily="18" charset="0"/>
                      </a:endParaRPr>
                    </a:p>
                  </a:txBody>
                  <a:tcPr/>
                </a:tc>
                <a:tc>
                  <a:txBody>
                    <a:bodyPr/>
                    <a:p>
                      <a:pPr>
                        <a:buNone/>
                      </a:pPr>
                      <a:endParaRPr lang="zh-CN" altLang="en-US"/>
                    </a:p>
                  </a:txBody>
                  <a:tcPr/>
                </a:tc>
              </a:tr>
              <a:tr h="972820">
                <a:tc>
                  <a:txBody>
                    <a:bodyPr/>
                    <a:p>
                      <a:pPr>
                        <a:buNone/>
                      </a:pPr>
                      <a:r>
                        <a:rPr lang="en-US" altLang="zh-CN" sz="2000">
                          <a:latin typeface="Times New Roman" panose="02020603050405020304" pitchFamily="18" charset="0"/>
                          <a:cs typeface="Times New Roman" panose="02020603050405020304" pitchFamily="18" charset="0"/>
                          <a:sym typeface="+mn-ea"/>
                        </a:rPr>
                        <a:t>2013</a:t>
                      </a:r>
                      <a:endParaRPr lang="en-US" altLang="zh-CN" sz="2000">
                        <a:latin typeface="Times New Roman" panose="02020603050405020304" pitchFamily="18" charset="0"/>
                        <a:cs typeface="Times New Roman" panose="02020603050405020304" pitchFamily="18" charset="0"/>
                      </a:endParaRPr>
                    </a:p>
                    <a:p>
                      <a:pPr>
                        <a:buNone/>
                      </a:pPr>
                      <a:endParaRPr lang="en-US" altLang="zh-CN" sz="2000">
                        <a:latin typeface="Times New Roman" panose="02020603050405020304" pitchFamily="18" charset="0"/>
                        <a:cs typeface="Times New Roman" panose="02020603050405020304" pitchFamily="18" charset="0"/>
                      </a:endParaRPr>
                    </a:p>
                  </a:txBody>
                  <a:tcPr/>
                </a:tc>
                <a:tc>
                  <a:txBody>
                    <a:bodyPr/>
                    <a:p>
                      <a:pPr>
                        <a:buNone/>
                      </a:pPr>
                      <a:endParaRPr lang="zh-CN" altLang="en-US"/>
                    </a:p>
                  </a:txBody>
                  <a:tcPr/>
                </a:tc>
              </a:tr>
              <a:tr h="1007110">
                <a:tc>
                  <a:txBody>
                    <a:bodyPr/>
                    <a:p>
                      <a:pPr>
                        <a:buNone/>
                      </a:pPr>
                      <a:r>
                        <a:rPr lang="en-US" altLang="zh-CN" sz="2000">
                          <a:latin typeface="Times New Roman" panose="02020603050405020304" pitchFamily="18" charset="0"/>
                          <a:cs typeface="Times New Roman" panose="02020603050405020304" pitchFamily="18" charset="0"/>
                          <a:sym typeface="+mn-ea"/>
                        </a:rPr>
                        <a:t>2008</a:t>
                      </a:r>
                      <a:endParaRPr lang="en-US" altLang="zh-CN" sz="2000">
                        <a:latin typeface="Times New Roman" panose="02020603050405020304" pitchFamily="18" charset="0"/>
                        <a:cs typeface="Times New Roman" panose="02020603050405020304" pitchFamily="18" charset="0"/>
                        <a:sym typeface="+mn-ea"/>
                      </a:endParaRPr>
                    </a:p>
                    <a:p>
                      <a:pPr>
                        <a:buNone/>
                      </a:pPr>
                      <a:r>
                        <a:rPr lang="en-US" altLang="zh-CN" sz="2000">
                          <a:latin typeface="Times New Roman" panose="02020603050405020304" pitchFamily="18" charset="0"/>
                          <a:cs typeface="Times New Roman" panose="02020603050405020304" pitchFamily="18" charset="0"/>
                          <a:sym typeface="+mn-ea"/>
                        </a:rPr>
                        <a:t>2005</a:t>
                      </a:r>
                      <a:endParaRPr lang="en-US" altLang="zh-CN" sz="2000">
                        <a:latin typeface="Times New Roman" panose="02020603050405020304" pitchFamily="18" charset="0"/>
                        <a:cs typeface="Times New Roman" panose="02020603050405020304" pitchFamily="18" charset="0"/>
                      </a:endParaRPr>
                    </a:p>
                  </a:txBody>
                  <a:tcPr/>
                </a:tc>
                <a:tc>
                  <a:txBody>
                    <a:bodyPr/>
                    <a:p>
                      <a:pPr>
                        <a:buNone/>
                      </a:pPr>
                      <a:endParaRPr lang="zh-CN" altLang="en-US"/>
                    </a:p>
                  </a:txBody>
                  <a:tcPr/>
                </a:tc>
              </a:tr>
              <a:tr h="775335">
                <a:tc>
                  <a:txBody>
                    <a:bodyPr/>
                    <a:p>
                      <a:pPr>
                        <a:buNone/>
                      </a:pPr>
                      <a:r>
                        <a:rPr lang="en-US" altLang="zh-CN" sz="2000">
                          <a:latin typeface="Times New Roman" panose="02020603050405020304" pitchFamily="18" charset="0"/>
                          <a:cs typeface="Times New Roman" panose="02020603050405020304" pitchFamily="18" charset="0"/>
                          <a:sym typeface="+mn-ea"/>
                        </a:rPr>
                        <a:t>2003</a:t>
                      </a:r>
                      <a:endParaRPr lang="en-US" altLang="zh-CN" sz="2000">
                        <a:latin typeface="Times New Roman" panose="02020603050405020304" pitchFamily="18" charset="0"/>
                        <a:cs typeface="Times New Roman" panose="02020603050405020304" pitchFamily="18" charset="0"/>
                      </a:endParaRPr>
                    </a:p>
                    <a:p>
                      <a:pPr>
                        <a:buNone/>
                      </a:pPr>
                      <a:endParaRPr lang="en-US" altLang="zh-CN" sz="2000">
                        <a:latin typeface="Times New Roman" panose="02020603050405020304" pitchFamily="18" charset="0"/>
                        <a:cs typeface="Times New Roman" panose="02020603050405020304" pitchFamily="18" charset="0"/>
                      </a:endParaRPr>
                    </a:p>
                  </a:txBody>
                  <a:tcPr/>
                </a:tc>
                <a:tc>
                  <a:txBody>
                    <a:bodyPr/>
                    <a:p>
                      <a:pPr>
                        <a:buNone/>
                      </a:pPr>
                      <a:endParaRPr lang="zh-CN" altLang="en-US"/>
                    </a:p>
                    <a:p>
                      <a:pPr>
                        <a:buNone/>
                      </a:pPr>
                      <a:endParaRPr lang="zh-CN" altLang="en-US"/>
                    </a:p>
                    <a:p>
                      <a:pPr>
                        <a:buNone/>
                      </a:pPr>
                      <a:endParaRPr lang="zh-CN" altLang="en-US"/>
                    </a:p>
                  </a:txBody>
                  <a:tcPr/>
                </a:tc>
              </a:tr>
              <a:tr h="452120">
                <a:tc>
                  <a:txBody>
                    <a:bodyPr/>
                    <a:p>
                      <a:pPr>
                        <a:buNone/>
                      </a:pPr>
                      <a:r>
                        <a:rPr lang="en-US" altLang="zh-CN" sz="2000">
                          <a:solidFill>
                            <a:srgbClr val="755D38"/>
                          </a:solidFill>
                          <a:latin typeface="Times New Roman" panose="02020603050405020304" pitchFamily="18" charset="0"/>
                          <a:cs typeface="Times New Roman" panose="02020603050405020304" pitchFamily="18" charset="0"/>
                          <a:sym typeface="+mn-ea"/>
                        </a:rPr>
                        <a:t>1970</a:t>
                      </a:r>
                      <a:endParaRPr lang="en-US" altLang="zh-CN" sz="2000">
                        <a:solidFill>
                          <a:srgbClr val="755D38"/>
                        </a:solidFill>
                        <a:latin typeface="Times New Roman" panose="02020603050405020304" pitchFamily="18" charset="0"/>
                        <a:cs typeface="Times New Roman" panose="02020603050405020304" pitchFamily="18" charset="0"/>
                        <a:sym typeface="+mn-ea"/>
                      </a:endParaRPr>
                    </a:p>
                    <a:p>
                      <a:pPr>
                        <a:buNone/>
                      </a:pPr>
                      <a:endParaRPr lang="en-US" altLang="zh-CN" sz="2000">
                        <a:latin typeface="Times New Roman" panose="02020603050405020304" pitchFamily="18" charset="0"/>
                        <a:cs typeface="Times New Roman" panose="02020603050405020304" pitchFamily="18" charset="0"/>
                      </a:endParaRPr>
                    </a:p>
                    <a:p>
                      <a:pPr>
                        <a:buNone/>
                      </a:pPr>
                      <a:endParaRPr lang="en-US" altLang="zh-CN" sz="2000">
                        <a:latin typeface="Times New Roman" panose="02020603050405020304" pitchFamily="18" charset="0"/>
                        <a:cs typeface="Times New Roman" panose="02020603050405020304" pitchFamily="18" charset="0"/>
                      </a:endParaRPr>
                    </a:p>
                  </a:txBody>
                  <a:tcPr/>
                </a:tc>
                <a:tc>
                  <a:txBody>
                    <a:bodyPr/>
                    <a:p>
                      <a:pPr>
                        <a:buNone/>
                      </a:pPr>
                      <a:endParaRPr lang="zh-CN" altLang="en-US"/>
                    </a:p>
                    <a:p>
                      <a:pPr>
                        <a:buNone/>
                      </a:pPr>
                      <a:endParaRPr lang="zh-CN" altLang="en-US"/>
                    </a:p>
                    <a:p>
                      <a:pPr>
                        <a:buNone/>
                      </a:pPr>
                      <a:endParaRPr lang="zh-CN" altLang="en-US"/>
                    </a:p>
                  </a:txBody>
                  <a:tcPr/>
                </a:tc>
              </a:tr>
            </a:tbl>
          </a:graphicData>
        </a:graphic>
      </p:graphicFrame>
      <p:sp>
        <p:nvSpPr>
          <p:cNvPr id="7" name="文本框 6"/>
          <p:cNvSpPr txBox="1"/>
          <p:nvPr/>
        </p:nvSpPr>
        <p:spPr>
          <a:xfrm>
            <a:off x="1195070" y="4770120"/>
            <a:ext cx="4727575" cy="829945"/>
          </a:xfrm>
          <a:prstGeom prst="rect">
            <a:avLst/>
          </a:prstGeom>
          <a:noFill/>
        </p:spPr>
        <p:txBody>
          <a:bodyPr wrap="square" rtlCol="0">
            <a:spAutoFit/>
          </a:bodyPr>
          <a:p>
            <a:r>
              <a:rPr lang="en-US" altLang="zh-CN" sz="2400">
                <a:solidFill>
                  <a:schemeClr val="accent1"/>
                </a:solidFill>
                <a:latin typeface="Times New Roman" panose="02020603050405020304" pitchFamily="18" charset="0"/>
                <a:cs typeface="Times New Roman" panose="02020603050405020304" pitchFamily="18" charset="0"/>
                <a:sym typeface="+mn-ea"/>
              </a:rPr>
              <a:t>Shenzhou 5,</a:t>
            </a:r>
            <a:r>
              <a:rPr lang="en-US" altLang="zh-CN" sz="2400" b="1">
                <a:solidFill>
                  <a:schemeClr val="accent1"/>
                </a:solidFill>
                <a:latin typeface="Times New Roman" panose="02020603050405020304" pitchFamily="18" charset="0"/>
                <a:cs typeface="Times New Roman" panose="02020603050405020304" pitchFamily="18" charset="0"/>
                <a:sym typeface="+mn-ea"/>
              </a:rPr>
              <a:t>sent human into space independently (Yang Liwei)</a:t>
            </a:r>
            <a:endParaRPr lang="en-US" altLang="zh-CN" sz="2400" b="1">
              <a:solidFill>
                <a:schemeClr val="accent1"/>
              </a:solidFill>
              <a:latin typeface="Times New Roman" panose="02020603050405020304" pitchFamily="18" charset="0"/>
              <a:cs typeface="Times New Roman" panose="02020603050405020304" pitchFamily="18" charset="0"/>
              <a:sym typeface="+mn-ea"/>
            </a:endParaRPr>
          </a:p>
        </p:txBody>
      </p:sp>
      <p:sp>
        <p:nvSpPr>
          <p:cNvPr id="8" name="文本框 7"/>
          <p:cNvSpPr txBox="1"/>
          <p:nvPr/>
        </p:nvSpPr>
        <p:spPr>
          <a:xfrm>
            <a:off x="1235075" y="3761740"/>
            <a:ext cx="4727575" cy="856615"/>
          </a:xfrm>
          <a:prstGeom prst="rect">
            <a:avLst/>
          </a:prstGeom>
          <a:noFill/>
        </p:spPr>
        <p:txBody>
          <a:bodyPr wrap="square" rtlCol="0">
            <a:noAutofit/>
          </a:bodyPr>
          <a:p>
            <a:r>
              <a:rPr lang="en-US" altLang="zh-CN" sz="2400" b="1">
                <a:solidFill>
                  <a:schemeClr val="accent1"/>
                </a:solidFill>
                <a:latin typeface="Times New Roman" panose="02020603050405020304" pitchFamily="18" charset="0"/>
                <a:cs typeface="Times New Roman" panose="02020603050405020304" pitchFamily="18" charset="0"/>
                <a:sym typeface="+mn-ea"/>
              </a:rPr>
              <a:t>first Chinese spacewalk</a:t>
            </a:r>
            <a:endParaRPr lang="en-US" altLang="zh-CN" sz="2400" b="1">
              <a:solidFill>
                <a:schemeClr val="accent1"/>
              </a:solidFill>
              <a:latin typeface="Times New Roman" panose="02020603050405020304" pitchFamily="18" charset="0"/>
              <a:cs typeface="Times New Roman" panose="02020603050405020304" pitchFamily="18" charset="0"/>
              <a:sym typeface="+mn-ea"/>
            </a:endParaRPr>
          </a:p>
          <a:p>
            <a:r>
              <a:rPr lang="en-US" altLang="zh-CN" sz="2400" b="1">
                <a:solidFill>
                  <a:schemeClr val="accent1"/>
                </a:solidFill>
                <a:latin typeface="Times New Roman" panose="02020603050405020304" pitchFamily="18" charset="0"/>
                <a:cs typeface="Times New Roman" panose="02020603050405020304" pitchFamily="18" charset="0"/>
                <a:sym typeface="+mn-ea"/>
              </a:rPr>
              <a:t>second manned orbit</a:t>
            </a:r>
            <a:endParaRPr lang="en-US" altLang="zh-CN" sz="2400" b="1">
              <a:solidFill>
                <a:srgbClr val="C00000"/>
              </a:solidFill>
              <a:latin typeface="Comic Sans MS" panose="030F0702030302020204" charset="0"/>
              <a:cs typeface="Comic Sans MS" panose="030F0702030302020204" charset="0"/>
              <a:sym typeface="+mn-ea"/>
            </a:endParaRPr>
          </a:p>
          <a:p>
            <a:endParaRPr lang="en-US" altLang="zh-CN" sz="2400" b="1">
              <a:solidFill>
                <a:srgbClr val="C00000"/>
              </a:solidFill>
              <a:latin typeface="Times New Roman" panose="02020603050405020304" pitchFamily="18" charset="0"/>
              <a:cs typeface="Times New Roman" panose="02020603050405020304" pitchFamily="18" charset="0"/>
              <a:sym typeface="+mn-ea"/>
            </a:endParaRPr>
          </a:p>
        </p:txBody>
      </p:sp>
      <p:sp>
        <p:nvSpPr>
          <p:cNvPr id="9" name="文本框 8"/>
          <p:cNvSpPr txBox="1"/>
          <p:nvPr/>
        </p:nvSpPr>
        <p:spPr>
          <a:xfrm>
            <a:off x="1282065" y="2879090"/>
            <a:ext cx="4727575" cy="565150"/>
          </a:xfrm>
          <a:prstGeom prst="rect">
            <a:avLst/>
          </a:prstGeom>
          <a:noFill/>
        </p:spPr>
        <p:txBody>
          <a:bodyPr wrap="square" rtlCol="0">
            <a:noAutofit/>
          </a:bodyPr>
          <a:p>
            <a:r>
              <a:rPr lang="en-US" altLang="zh-CN" sz="2400" b="1">
                <a:solidFill>
                  <a:schemeClr val="accent1"/>
                </a:solidFill>
                <a:latin typeface="Times New Roman" panose="02020603050405020304" pitchFamily="18" charset="0"/>
                <a:cs typeface="Times New Roman" panose="02020603050405020304" pitchFamily="18" charset="0"/>
                <a:sym typeface="+mn-ea"/>
              </a:rPr>
              <a:t>Jade Rabbit sent to study the surface of the moon</a:t>
            </a:r>
            <a:endParaRPr lang="en-US" altLang="zh-CN" sz="2400" b="1">
              <a:solidFill>
                <a:srgbClr val="C00000"/>
              </a:solidFill>
              <a:latin typeface="Times New Roman" panose="02020603050405020304" pitchFamily="18" charset="0"/>
              <a:cs typeface="Times New Roman" panose="02020603050405020304" pitchFamily="18" charset="0"/>
              <a:sym typeface="+mn-ea"/>
            </a:endParaRPr>
          </a:p>
        </p:txBody>
      </p:sp>
      <p:sp>
        <p:nvSpPr>
          <p:cNvPr id="10" name="文本框 9"/>
          <p:cNvSpPr txBox="1"/>
          <p:nvPr/>
        </p:nvSpPr>
        <p:spPr>
          <a:xfrm>
            <a:off x="1282065" y="1936750"/>
            <a:ext cx="4727575" cy="565150"/>
          </a:xfrm>
          <a:prstGeom prst="rect">
            <a:avLst/>
          </a:prstGeom>
          <a:noFill/>
        </p:spPr>
        <p:txBody>
          <a:bodyPr wrap="square" rtlCol="0">
            <a:noAutofit/>
          </a:bodyPr>
          <a:p>
            <a:pPr>
              <a:buNone/>
            </a:pPr>
            <a:r>
              <a:rPr lang="en-US" altLang="zh-CN" sz="2400" b="1">
                <a:solidFill>
                  <a:schemeClr val="accent1"/>
                </a:solidFill>
                <a:latin typeface="Times New Roman" panose="02020603050405020304" pitchFamily="18" charset="0"/>
                <a:cs typeface="Times New Roman" panose="02020603050405020304" pitchFamily="18" charset="0"/>
                <a:sym typeface="+mn-ea"/>
              </a:rPr>
              <a:t>Tianwen 1 explored Mars</a:t>
            </a:r>
            <a:endParaRPr lang="en-US" altLang="zh-CN" sz="2400" b="1">
              <a:solidFill>
                <a:schemeClr val="accent1"/>
              </a:solidFill>
              <a:latin typeface="Times New Roman" panose="02020603050405020304" pitchFamily="18" charset="0"/>
              <a:cs typeface="Times New Roman" panose="02020603050405020304" pitchFamily="18" charset="0"/>
              <a:sym typeface="+mn-ea"/>
            </a:endParaRPr>
          </a:p>
        </p:txBody>
      </p:sp>
      <p:sp>
        <p:nvSpPr>
          <p:cNvPr id="11" name="文本框 10"/>
          <p:cNvSpPr txBox="1"/>
          <p:nvPr/>
        </p:nvSpPr>
        <p:spPr>
          <a:xfrm>
            <a:off x="1282065" y="5708015"/>
            <a:ext cx="4438650" cy="829945"/>
          </a:xfrm>
          <a:prstGeom prst="rect">
            <a:avLst/>
          </a:prstGeom>
          <a:noFill/>
        </p:spPr>
        <p:txBody>
          <a:bodyPr wrap="square" rtlCol="0">
            <a:spAutoFit/>
          </a:bodyPr>
          <a:p>
            <a:r>
              <a:rPr lang="en-US" altLang="zh-CN" sz="2400" b="1">
                <a:solidFill>
                  <a:schemeClr val="accent1"/>
                </a:solidFill>
                <a:latin typeface="Times New Roman" panose="02020603050405020304" pitchFamily="18" charset="0"/>
                <a:cs typeface="Times New Roman" panose="02020603050405020304" pitchFamily="18" charset="0"/>
                <a:sym typeface="+mn-ea"/>
              </a:rPr>
              <a:t>Dongfanghong 1</a:t>
            </a:r>
            <a:r>
              <a:rPr lang="en-US" altLang="zh-CN" sz="2400">
                <a:solidFill>
                  <a:schemeClr val="accent1"/>
                </a:solidFill>
                <a:latin typeface="Times New Roman" panose="02020603050405020304" pitchFamily="18" charset="0"/>
                <a:cs typeface="Times New Roman" panose="02020603050405020304" pitchFamily="18" charset="0"/>
                <a:sym typeface="+mn-ea"/>
              </a:rPr>
              <a:t> </a:t>
            </a:r>
            <a:r>
              <a:rPr lang="en-US" altLang="zh-CN" sz="2400" b="1">
                <a:solidFill>
                  <a:schemeClr val="accent1"/>
                </a:solidFill>
                <a:latin typeface="Times New Roman" panose="02020603050405020304" pitchFamily="18" charset="0"/>
                <a:cs typeface="Times New Roman" panose="02020603050405020304" pitchFamily="18" charset="0"/>
                <a:sym typeface="+mn-ea"/>
              </a:rPr>
              <a:t>satellite  was launched&amp;orbited the earth</a:t>
            </a:r>
            <a:endParaRPr lang="en-US" altLang="zh-CN" sz="2400" b="1">
              <a:solidFill>
                <a:schemeClr val="accent1"/>
              </a:solidFill>
              <a:latin typeface="Times New Roman" panose="02020603050405020304" pitchFamily="18" charset="0"/>
              <a:cs typeface="Times New Roman" panose="02020603050405020304" pitchFamily="18" charset="0"/>
              <a:sym typeface="+mn-ea"/>
            </a:endParaRPr>
          </a:p>
        </p:txBody>
      </p:sp>
      <p:sp>
        <p:nvSpPr>
          <p:cNvPr id="12" name="文本框 11"/>
          <p:cNvSpPr txBox="1"/>
          <p:nvPr/>
        </p:nvSpPr>
        <p:spPr>
          <a:xfrm>
            <a:off x="1234440" y="1050925"/>
            <a:ext cx="4775200" cy="565150"/>
          </a:xfrm>
          <a:prstGeom prst="rect">
            <a:avLst/>
          </a:prstGeom>
          <a:noFill/>
        </p:spPr>
        <p:txBody>
          <a:bodyPr wrap="square" rtlCol="0">
            <a:noAutofit/>
          </a:bodyPr>
          <a:p>
            <a:pPr>
              <a:buNone/>
            </a:pPr>
            <a:r>
              <a:rPr lang="en-US" altLang="zh-CN" sz="2000" b="1">
                <a:solidFill>
                  <a:schemeClr val="accent1"/>
                </a:solidFill>
                <a:latin typeface="Times New Roman" panose="02020603050405020304" pitchFamily="18" charset="0"/>
                <a:cs typeface="Times New Roman" panose="02020603050405020304" pitchFamily="18" charset="0"/>
                <a:sym typeface="+mn-ea"/>
              </a:rPr>
              <a:t>Mengtian module  -- the basic completion of the Tiangong Space Station</a:t>
            </a:r>
            <a:endParaRPr lang="en-US" altLang="zh-CN" sz="2000" b="1">
              <a:solidFill>
                <a:schemeClr val="accent1"/>
              </a:solidFill>
              <a:latin typeface="Times New Roman" panose="02020603050405020304" pitchFamily="18" charset="0"/>
              <a:cs typeface="Times New Roman" panose="02020603050405020304" pitchFamily="18" charset="0"/>
              <a:sym typeface="+mn-ea"/>
            </a:endParaRPr>
          </a:p>
          <a:p>
            <a:pPr>
              <a:buNone/>
            </a:pPr>
            <a:endParaRPr lang="en-US" altLang="zh-CN" sz="2000" b="1">
              <a:solidFill>
                <a:schemeClr val="accent1"/>
              </a:solidFill>
              <a:latin typeface="Times New Roman" panose="02020603050405020304" pitchFamily="18" charset="0"/>
              <a:cs typeface="Times New Roman" panose="02020603050405020304" pitchFamily="18" charset="0"/>
              <a:sym typeface="+mn-ea"/>
            </a:endParaRPr>
          </a:p>
        </p:txBody>
      </p:sp>
      <p:cxnSp>
        <p:nvCxnSpPr>
          <p:cNvPr id="13" name="直接连接符 12"/>
          <p:cNvCxnSpPr/>
          <p:nvPr/>
        </p:nvCxnSpPr>
        <p:spPr>
          <a:xfrm>
            <a:off x="6022623" y="670436"/>
            <a:ext cx="5812790" cy="1778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6009923" y="1071756"/>
            <a:ext cx="4222750" cy="20955"/>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15" name="圆角矩形 14"/>
          <p:cNvSpPr/>
          <p:nvPr/>
        </p:nvSpPr>
        <p:spPr>
          <a:xfrm>
            <a:off x="6715125" y="396240"/>
            <a:ext cx="2660015" cy="577850"/>
          </a:xfrm>
          <a:prstGeom prst="roundRect">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sz="2800" b="1">
                <a:latin typeface="Times New Roman" panose="02020603050405020304" pitchFamily="18" charset="0"/>
                <a:cs typeface="Times New Roman" panose="02020603050405020304" pitchFamily="18" charset="0"/>
              </a:rPr>
              <a:t>Main idea</a:t>
            </a:r>
            <a:endParaRPr lang="en-US" altLang="zh-CN" sz="2800" b="1">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wipe(down)">
                                      <p:cBhvr>
                                        <p:cTn id="27" dur="500"/>
                                        <p:tgtEl>
                                          <p:spTgt spid="13"/>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wipe(down)">
                                      <p:cBhvr>
                                        <p:cTn id="32" dur="500"/>
                                        <p:tgtEl>
                                          <p:spTgt spid="14"/>
                                        </p:tgtEl>
                                      </p:cBhvr>
                                    </p:animEffec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P spid="8" grpId="0"/>
      <p:bldP spid="8" grpId="1"/>
      <p:bldP spid="9" grpId="0"/>
      <p:bldP spid="9" grpId="1"/>
      <p:bldP spid="10" grpId="0"/>
      <p:bldP spid="10" grpId="1"/>
      <p:bldP spid="12" grpId="0"/>
      <p:bldP spid="12" grpId="1"/>
      <p:bldP spid="15" grpId="0" bldLvl="0" animBg="1"/>
      <p:bldP spid="15" grpId="1"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p:cNvPicPr>
            <a:picLocks noChangeAspect="1"/>
          </p:cNvPicPr>
          <p:nvPr/>
        </p:nvPicPr>
        <p:blipFill>
          <a:blip r:embed="rId1"/>
          <a:stretch>
            <a:fillRect/>
          </a:stretch>
        </p:blipFill>
        <p:spPr>
          <a:xfrm>
            <a:off x="36195" y="161925"/>
            <a:ext cx="3646805" cy="6609715"/>
          </a:xfrm>
          <a:prstGeom prst="rect">
            <a:avLst/>
          </a:prstGeom>
        </p:spPr>
      </p:pic>
      <p:pic>
        <p:nvPicPr>
          <p:cNvPr id="5" name="图片 4"/>
          <p:cNvPicPr>
            <a:picLocks noChangeAspect="1"/>
          </p:cNvPicPr>
          <p:nvPr/>
        </p:nvPicPr>
        <p:blipFill>
          <a:blip r:embed="rId2"/>
          <a:stretch>
            <a:fillRect/>
          </a:stretch>
        </p:blipFill>
        <p:spPr>
          <a:xfrm>
            <a:off x="8208010" y="102870"/>
            <a:ext cx="3983990" cy="6668770"/>
          </a:xfrm>
          <a:prstGeom prst="rect">
            <a:avLst/>
          </a:prstGeom>
        </p:spPr>
      </p:pic>
      <p:sp>
        <p:nvSpPr>
          <p:cNvPr id="7" name="矩形 6"/>
          <p:cNvSpPr/>
          <p:nvPr/>
        </p:nvSpPr>
        <p:spPr>
          <a:xfrm>
            <a:off x="4187190" y="1032510"/>
            <a:ext cx="3817620" cy="4758055"/>
          </a:xfrm>
          <a:prstGeom prst="rect">
            <a:avLst/>
          </a:prstGeom>
          <a:solidFill>
            <a:schemeClr val="bg1"/>
          </a:solidFill>
          <a:ln>
            <a:solidFill>
              <a:srgbClr val="349BCE"/>
            </a:solidFill>
          </a:ln>
          <a:effectLst>
            <a:outerShdw blurRad="50800" dist="50800" dir="5400000" algn="ctr" rotWithShape="0">
              <a:srgbClr val="7AA9CD">
                <a:alpha val="100000"/>
              </a:srgbClr>
            </a:outerShd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sz="2400">
              <a:cs typeface="Comic Sans MS" panose="030F0702030302020204" charset="0"/>
            </a:endParaRPr>
          </a:p>
        </p:txBody>
      </p:sp>
      <p:cxnSp>
        <p:nvCxnSpPr>
          <p:cNvPr id="14" name="直接连接符 13"/>
          <p:cNvCxnSpPr/>
          <p:nvPr/>
        </p:nvCxnSpPr>
        <p:spPr>
          <a:xfrm>
            <a:off x="4194810" y="1818005"/>
            <a:ext cx="3810000" cy="11430"/>
          </a:xfrm>
          <a:prstGeom prst="line">
            <a:avLst/>
          </a:prstGeom>
        </p:spPr>
        <p:style>
          <a:lnRef idx="2">
            <a:schemeClr val="accent1"/>
          </a:lnRef>
          <a:fillRef idx="0">
            <a:srgbClr val="FFFFFF"/>
          </a:fillRef>
          <a:effectRef idx="0">
            <a:srgbClr val="FFFFFF"/>
          </a:effectRef>
          <a:fontRef idx="minor">
            <a:schemeClr val="tx1"/>
          </a:fontRef>
        </p:style>
      </p:cxnSp>
      <p:cxnSp>
        <p:nvCxnSpPr>
          <p:cNvPr id="15" name="直接连接符 14"/>
          <p:cNvCxnSpPr/>
          <p:nvPr/>
        </p:nvCxnSpPr>
        <p:spPr>
          <a:xfrm>
            <a:off x="4194810" y="2640965"/>
            <a:ext cx="3810000" cy="11430"/>
          </a:xfrm>
          <a:prstGeom prst="line">
            <a:avLst/>
          </a:prstGeom>
        </p:spPr>
        <p:style>
          <a:lnRef idx="2">
            <a:schemeClr val="accent1"/>
          </a:lnRef>
          <a:fillRef idx="0">
            <a:srgbClr val="FFFFFF"/>
          </a:fillRef>
          <a:effectRef idx="0">
            <a:srgbClr val="FFFFFF"/>
          </a:effectRef>
          <a:fontRef idx="minor">
            <a:schemeClr val="tx1"/>
          </a:fontRef>
        </p:style>
      </p:cxnSp>
      <p:cxnSp>
        <p:nvCxnSpPr>
          <p:cNvPr id="16" name="直接连接符 15"/>
          <p:cNvCxnSpPr/>
          <p:nvPr/>
        </p:nvCxnSpPr>
        <p:spPr>
          <a:xfrm>
            <a:off x="4194810" y="3378835"/>
            <a:ext cx="3810000" cy="11430"/>
          </a:xfrm>
          <a:prstGeom prst="line">
            <a:avLst/>
          </a:prstGeom>
        </p:spPr>
        <p:style>
          <a:lnRef idx="2">
            <a:schemeClr val="accent1"/>
          </a:lnRef>
          <a:fillRef idx="0">
            <a:srgbClr val="FFFFFF"/>
          </a:fillRef>
          <a:effectRef idx="0">
            <a:srgbClr val="FFFFFF"/>
          </a:effectRef>
          <a:fontRef idx="minor">
            <a:schemeClr val="tx1"/>
          </a:fontRef>
        </p:style>
      </p:cxnSp>
      <p:cxnSp>
        <p:nvCxnSpPr>
          <p:cNvPr id="17" name="直接连接符 16"/>
          <p:cNvCxnSpPr/>
          <p:nvPr/>
        </p:nvCxnSpPr>
        <p:spPr>
          <a:xfrm>
            <a:off x="4194810" y="4117340"/>
            <a:ext cx="3810000" cy="11430"/>
          </a:xfrm>
          <a:prstGeom prst="line">
            <a:avLst/>
          </a:prstGeom>
        </p:spPr>
        <p:style>
          <a:lnRef idx="2">
            <a:schemeClr val="accent1"/>
          </a:lnRef>
          <a:fillRef idx="0">
            <a:srgbClr val="FFFFFF"/>
          </a:fillRef>
          <a:effectRef idx="0">
            <a:srgbClr val="FFFFFF"/>
          </a:effectRef>
          <a:fontRef idx="minor">
            <a:schemeClr val="tx1"/>
          </a:fontRef>
        </p:style>
      </p:cxnSp>
      <p:cxnSp>
        <p:nvCxnSpPr>
          <p:cNvPr id="18" name="直接连接符 17"/>
          <p:cNvCxnSpPr/>
          <p:nvPr/>
        </p:nvCxnSpPr>
        <p:spPr>
          <a:xfrm>
            <a:off x="4194810" y="4968240"/>
            <a:ext cx="3810000" cy="11430"/>
          </a:xfrm>
          <a:prstGeom prst="line">
            <a:avLst/>
          </a:prstGeom>
        </p:spPr>
        <p:style>
          <a:lnRef idx="2">
            <a:schemeClr val="accent1"/>
          </a:lnRef>
          <a:fillRef idx="0">
            <a:srgbClr val="FFFFFF"/>
          </a:fillRef>
          <a:effectRef idx="0">
            <a:srgbClr val="FFFFFF"/>
          </a:effectRef>
          <a:fontRef idx="minor">
            <a:schemeClr val="tx1"/>
          </a:fontRef>
        </p:style>
      </p:cxnSp>
      <p:sp>
        <p:nvSpPr>
          <p:cNvPr id="19" name="文本框 18"/>
          <p:cNvSpPr txBox="1"/>
          <p:nvPr/>
        </p:nvSpPr>
        <p:spPr>
          <a:xfrm>
            <a:off x="3855085" y="275590"/>
            <a:ext cx="4441825" cy="556895"/>
          </a:xfrm>
          <a:prstGeom prst="rect">
            <a:avLst/>
          </a:prstGeom>
          <a:noFill/>
        </p:spPr>
        <p:txBody>
          <a:bodyPr wrap="square" rtlCol="0">
            <a:noAutofit/>
          </a:bodyPr>
          <a:p>
            <a:r>
              <a:rPr lang="en-US" altLang="zh-CN" sz="2800" b="1" u="sng">
                <a:solidFill>
                  <a:schemeClr val="accent1"/>
                </a:solidFill>
                <a:highlight>
                  <a:srgbClr val="FFFF00"/>
                </a:highlight>
                <a:latin typeface="Times New Roman" panose="02020603050405020304" pitchFamily="18" charset="0"/>
                <a:cs typeface="Times New Roman" panose="02020603050405020304" pitchFamily="18" charset="0"/>
              </a:rPr>
              <a:t> Steps for space exploration</a:t>
            </a:r>
            <a:endParaRPr lang="en-US" altLang="zh-CN" sz="2800" b="1" u="sng">
              <a:solidFill>
                <a:schemeClr val="accent1"/>
              </a:solidFill>
              <a:highlight>
                <a:srgbClr val="FFFF00"/>
              </a:highlight>
              <a:latin typeface="Times New Roman" panose="02020603050405020304" pitchFamily="18" charset="0"/>
              <a:cs typeface="Times New Roman" panose="02020603050405020304" pitchFamily="18" charset="0"/>
            </a:endParaRPr>
          </a:p>
        </p:txBody>
      </p:sp>
      <p:sp>
        <p:nvSpPr>
          <p:cNvPr id="20" name="文本框 19"/>
          <p:cNvSpPr txBox="1"/>
          <p:nvPr/>
        </p:nvSpPr>
        <p:spPr>
          <a:xfrm>
            <a:off x="4604385" y="5118100"/>
            <a:ext cx="2889250" cy="521970"/>
          </a:xfrm>
          <a:prstGeom prst="rect">
            <a:avLst/>
          </a:prstGeom>
          <a:noFill/>
        </p:spPr>
        <p:txBody>
          <a:bodyPr wrap="square" rtlCol="0">
            <a:spAutoFit/>
          </a:bodyPr>
          <a:p>
            <a:r>
              <a:rPr lang="en-US" altLang="zh-CN" sz="2800">
                <a:solidFill>
                  <a:schemeClr val="accent1"/>
                </a:solidFill>
                <a:latin typeface="Times New Roman" panose="02020603050405020304" pitchFamily="18" charset="0"/>
                <a:cs typeface="Times New Roman" panose="02020603050405020304" pitchFamily="18" charset="0"/>
                <a:sym typeface="+mn-ea"/>
              </a:rPr>
              <a:t>Earth Orbiting</a:t>
            </a:r>
            <a:endParaRPr lang="en-US" altLang="zh-CN" sz="2800">
              <a:solidFill>
                <a:schemeClr val="accent1"/>
              </a:solidFill>
              <a:latin typeface="Times New Roman" panose="02020603050405020304" pitchFamily="18" charset="0"/>
              <a:cs typeface="Times New Roman" panose="02020603050405020304" pitchFamily="18" charset="0"/>
              <a:sym typeface="+mn-ea"/>
            </a:endParaRPr>
          </a:p>
        </p:txBody>
      </p:sp>
      <p:sp>
        <p:nvSpPr>
          <p:cNvPr id="21" name="文本框 20"/>
          <p:cNvSpPr txBox="1"/>
          <p:nvPr/>
        </p:nvSpPr>
        <p:spPr>
          <a:xfrm>
            <a:off x="4372610" y="4362450"/>
            <a:ext cx="3723640" cy="521970"/>
          </a:xfrm>
          <a:prstGeom prst="rect">
            <a:avLst/>
          </a:prstGeom>
          <a:noFill/>
        </p:spPr>
        <p:txBody>
          <a:bodyPr wrap="square" rtlCol="0">
            <a:spAutoFit/>
          </a:bodyPr>
          <a:p>
            <a:r>
              <a:rPr lang="en-US" altLang="zh-CN" sz="2800">
                <a:solidFill>
                  <a:schemeClr val="accent1"/>
                </a:solidFill>
                <a:latin typeface="Times New Roman" panose="02020603050405020304" pitchFamily="18" charset="0"/>
                <a:cs typeface="Times New Roman" panose="02020603050405020304" pitchFamily="18" charset="0"/>
                <a:sym typeface="+mn-ea"/>
              </a:rPr>
              <a:t>Human Entering Space</a:t>
            </a:r>
            <a:endParaRPr lang="en-US" altLang="zh-CN" sz="2800">
              <a:solidFill>
                <a:schemeClr val="accent1"/>
              </a:solidFill>
              <a:latin typeface="Times New Roman" panose="02020603050405020304" pitchFamily="18" charset="0"/>
              <a:cs typeface="Times New Roman" panose="02020603050405020304" pitchFamily="18" charset="0"/>
              <a:sym typeface="+mn-ea"/>
            </a:endParaRPr>
          </a:p>
        </p:txBody>
      </p:sp>
      <p:sp>
        <p:nvSpPr>
          <p:cNvPr id="23" name="文本框 22"/>
          <p:cNvSpPr txBox="1"/>
          <p:nvPr/>
        </p:nvSpPr>
        <p:spPr>
          <a:xfrm>
            <a:off x="4540250" y="3521710"/>
            <a:ext cx="3071495" cy="521970"/>
          </a:xfrm>
          <a:prstGeom prst="rect">
            <a:avLst/>
          </a:prstGeom>
          <a:noFill/>
        </p:spPr>
        <p:txBody>
          <a:bodyPr wrap="square" rtlCol="0">
            <a:spAutoFit/>
          </a:bodyPr>
          <a:p>
            <a:r>
              <a:rPr lang="en-US" altLang="zh-CN" sz="2800">
                <a:solidFill>
                  <a:schemeClr val="accent1"/>
                </a:solidFill>
                <a:latin typeface="Times New Roman" panose="02020603050405020304" pitchFamily="18" charset="0"/>
                <a:cs typeface="Times New Roman" panose="02020603050405020304" pitchFamily="18" charset="0"/>
                <a:sym typeface="+mn-ea"/>
              </a:rPr>
              <a:t>Space Walking</a:t>
            </a:r>
            <a:endParaRPr lang="en-US" altLang="zh-CN" sz="2800">
              <a:solidFill>
                <a:schemeClr val="accent1"/>
              </a:solidFill>
              <a:latin typeface="Times New Roman" panose="02020603050405020304" pitchFamily="18" charset="0"/>
              <a:cs typeface="Times New Roman" panose="02020603050405020304" pitchFamily="18" charset="0"/>
              <a:sym typeface="+mn-ea"/>
            </a:endParaRPr>
          </a:p>
        </p:txBody>
      </p:sp>
      <p:sp>
        <p:nvSpPr>
          <p:cNvPr id="24" name="文本框 23"/>
          <p:cNvSpPr txBox="1"/>
          <p:nvPr/>
        </p:nvSpPr>
        <p:spPr>
          <a:xfrm>
            <a:off x="4540250" y="2755900"/>
            <a:ext cx="3071495" cy="521970"/>
          </a:xfrm>
          <a:prstGeom prst="rect">
            <a:avLst/>
          </a:prstGeom>
          <a:noFill/>
        </p:spPr>
        <p:txBody>
          <a:bodyPr wrap="square" rtlCol="0">
            <a:spAutoFit/>
          </a:bodyPr>
          <a:p>
            <a:r>
              <a:rPr lang="en-US" altLang="zh-CN" sz="2800">
                <a:solidFill>
                  <a:schemeClr val="accent1"/>
                </a:solidFill>
                <a:latin typeface="Times New Roman" panose="02020603050405020304" pitchFamily="18" charset="0"/>
                <a:cs typeface="Times New Roman" panose="02020603050405020304" pitchFamily="18" charset="0"/>
                <a:sym typeface="+mn-ea"/>
              </a:rPr>
              <a:t>Moon  Landing</a:t>
            </a:r>
            <a:endParaRPr lang="en-US" altLang="zh-CN" sz="2800">
              <a:solidFill>
                <a:schemeClr val="accent1"/>
              </a:solidFill>
              <a:latin typeface="Times New Roman" panose="02020603050405020304" pitchFamily="18" charset="0"/>
              <a:cs typeface="Times New Roman" panose="02020603050405020304" pitchFamily="18" charset="0"/>
              <a:sym typeface="+mn-ea"/>
            </a:endParaRPr>
          </a:p>
        </p:txBody>
      </p:sp>
      <p:sp>
        <p:nvSpPr>
          <p:cNvPr id="25" name="文本框 24"/>
          <p:cNvSpPr txBox="1"/>
          <p:nvPr/>
        </p:nvSpPr>
        <p:spPr>
          <a:xfrm>
            <a:off x="4445000" y="2015490"/>
            <a:ext cx="3282950" cy="521970"/>
          </a:xfrm>
          <a:prstGeom prst="rect">
            <a:avLst/>
          </a:prstGeom>
          <a:noFill/>
        </p:spPr>
        <p:txBody>
          <a:bodyPr wrap="square" rtlCol="0">
            <a:spAutoFit/>
          </a:bodyPr>
          <a:p>
            <a:r>
              <a:rPr lang="en-US" altLang="zh-CN" sz="2800">
                <a:solidFill>
                  <a:schemeClr val="accent1"/>
                </a:solidFill>
                <a:latin typeface="Times New Roman" panose="02020603050405020304" pitchFamily="18" charset="0"/>
                <a:cs typeface="Times New Roman" panose="02020603050405020304" pitchFamily="18" charset="0"/>
                <a:sym typeface="+mn-ea"/>
              </a:rPr>
              <a:t>Deep Space Studying</a:t>
            </a:r>
            <a:endParaRPr lang="en-US" altLang="zh-CN" sz="2800">
              <a:solidFill>
                <a:schemeClr val="accent1"/>
              </a:solidFill>
              <a:latin typeface="Times New Roman" panose="02020603050405020304" pitchFamily="18" charset="0"/>
              <a:cs typeface="Times New Roman" panose="02020603050405020304" pitchFamily="18" charset="0"/>
              <a:sym typeface="+mn-ea"/>
            </a:endParaRPr>
          </a:p>
        </p:txBody>
      </p:sp>
      <p:sp>
        <p:nvSpPr>
          <p:cNvPr id="26" name="文本框 25"/>
          <p:cNvSpPr txBox="1"/>
          <p:nvPr/>
        </p:nvSpPr>
        <p:spPr>
          <a:xfrm>
            <a:off x="4324985" y="1210945"/>
            <a:ext cx="3771265" cy="460375"/>
          </a:xfrm>
          <a:prstGeom prst="rect">
            <a:avLst/>
          </a:prstGeom>
          <a:noFill/>
        </p:spPr>
        <p:txBody>
          <a:bodyPr wrap="square" rtlCol="0">
            <a:spAutoFit/>
          </a:bodyPr>
          <a:p>
            <a:r>
              <a:rPr lang="en-US" altLang="zh-CN" sz="2400" b="1">
                <a:solidFill>
                  <a:schemeClr val="accent1"/>
                </a:solidFill>
                <a:latin typeface="Times New Roman" panose="02020603050405020304" pitchFamily="18" charset="0"/>
                <a:cs typeface="Times New Roman" panose="02020603050405020304" pitchFamily="18" charset="0"/>
                <a:sym typeface="+mn-ea"/>
              </a:rPr>
              <a:t>Space Station Establishing</a:t>
            </a:r>
            <a:endParaRPr lang="en-US" altLang="zh-CN" sz="2400" b="1">
              <a:solidFill>
                <a:schemeClr val="accent1"/>
              </a:solidFill>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diamond(in)">
                                      <p:cBhvr>
                                        <p:cTn id="7" dur="20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diamond(in)">
                                      <p:cBhvr>
                                        <p:cTn id="12" dur="2000"/>
                                        <p:tgtEl>
                                          <p:spTgt spid="21"/>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diamond(in)">
                                      <p:cBhvr>
                                        <p:cTn id="17" dur="2000"/>
                                        <p:tgtEl>
                                          <p:spTgt spid="23"/>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grpId="0" nodeType="clickEffect">
                                  <p:stCondLst>
                                    <p:cond delay="0"/>
                                  </p:stCondLst>
                                  <p:childTnLst>
                                    <p:set>
                                      <p:cBhvr>
                                        <p:cTn id="21" dur="1" fill="hold">
                                          <p:stCondLst>
                                            <p:cond delay="0"/>
                                          </p:stCondLst>
                                        </p:cTn>
                                        <p:tgtEl>
                                          <p:spTgt spid="24"/>
                                        </p:tgtEl>
                                        <p:attrNameLst>
                                          <p:attrName>style.visibility</p:attrName>
                                        </p:attrNameLst>
                                      </p:cBhvr>
                                      <p:to>
                                        <p:strVal val="visible"/>
                                      </p:to>
                                    </p:set>
                                    <p:animEffect transition="in" filter="diamond(in)">
                                      <p:cBhvr>
                                        <p:cTn id="22" dur="2000"/>
                                        <p:tgtEl>
                                          <p:spTgt spid="24"/>
                                        </p:tgtEl>
                                      </p:cBhvr>
                                    </p:animEffect>
                                  </p:childTnLst>
                                </p:cTn>
                              </p:par>
                            </p:childTnLst>
                          </p:cTn>
                        </p:par>
                      </p:childTnLst>
                    </p:cTn>
                  </p:par>
                  <p:par>
                    <p:cTn id="23" fill="hold">
                      <p:stCondLst>
                        <p:cond delay="indefinite"/>
                      </p:stCondLst>
                      <p:childTnLst>
                        <p:par>
                          <p:cTn id="24" fill="hold">
                            <p:stCondLst>
                              <p:cond delay="0"/>
                            </p:stCondLst>
                            <p:childTnLst>
                              <p:par>
                                <p:cTn id="25" presetID="8" presetClass="entr" presetSubtype="16" fill="hold" grpId="0" nodeType="clickEffect">
                                  <p:stCondLst>
                                    <p:cond delay="0"/>
                                  </p:stCondLst>
                                  <p:childTnLst>
                                    <p:set>
                                      <p:cBhvr>
                                        <p:cTn id="26" dur="1" fill="hold">
                                          <p:stCondLst>
                                            <p:cond delay="0"/>
                                          </p:stCondLst>
                                        </p:cTn>
                                        <p:tgtEl>
                                          <p:spTgt spid="25"/>
                                        </p:tgtEl>
                                        <p:attrNameLst>
                                          <p:attrName>style.visibility</p:attrName>
                                        </p:attrNameLst>
                                      </p:cBhvr>
                                      <p:to>
                                        <p:strVal val="visible"/>
                                      </p:to>
                                    </p:set>
                                    <p:animEffect transition="in" filter="diamond(in)">
                                      <p:cBhvr>
                                        <p:cTn id="27" dur="2000"/>
                                        <p:tgtEl>
                                          <p:spTgt spid="25"/>
                                        </p:tgtEl>
                                      </p:cBhvr>
                                    </p:animEffect>
                                  </p:childTnLst>
                                </p:cTn>
                              </p:par>
                            </p:childTnLst>
                          </p:cTn>
                        </p:par>
                      </p:childTnLst>
                    </p:cTn>
                  </p:par>
                  <p:par>
                    <p:cTn id="28" fill="hold">
                      <p:stCondLst>
                        <p:cond delay="indefinite"/>
                      </p:stCondLst>
                      <p:childTnLst>
                        <p:par>
                          <p:cTn id="29" fill="hold">
                            <p:stCondLst>
                              <p:cond delay="0"/>
                            </p:stCondLst>
                            <p:childTnLst>
                              <p:par>
                                <p:cTn id="30" presetID="8" presetClass="entr" presetSubtype="16" fill="hold" grpId="0" nodeType="clickEffect">
                                  <p:stCondLst>
                                    <p:cond delay="0"/>
                                  </p:stCondLst>
                                  <p:childTnLst>
                                    <p:set>
                                      <p:cBhvr>
                                        <p:cTn id="31" dur="1" fill="hold">
                                          <p:stCondLst>
                                            <p:cond delay="0"/>
                                          </p:stCondLst>
                                        </p:cTn>
                                        <p:tgtEl>
                                          <p:spTgt spid="26"/>
                                        </p:tgtEl>
                                        <p:attrNameLst>
                                          <p:attrName>style.visibility</p:attrName>
                                        </p:attrNameLst>
                                      </p:cBhvr>
                                      <p:to>
                                        <p:strVal val="visible"/>
                                      </p:to>
                                    </p:set>
                                    <p:animEffect transition="in" filter="diamond(in)">
                                      <p:cBhvr>
                                        <p:cTn id="32" dur="20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0" grpId="1"/>
      <p:bldP spid="21" grpId="0"/>
      <p:bldP spid="21" grpId="1"/>
      <p:bldP spid="23" grpId="0"/>
      <p:bldP spid="23" grpId="1"/>
      <p:bldP spid="24" grpId="0"/>
      <p:bldP spid="24" grpId="1"/>
      <p:bldP spid="25" grpId="0"/>
      <p:bldP spid="25" grpId="1"/>
      <p:bldP spid="26" grpId="0"/>
      <p:bldP spid="26" grpId="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p:cNvPicPr>
            <a:picLocks noChangeAspect="1"/>
          </p:cNvPicPr>
          <p:nvPr/>
        </p:nvPicPr>
        <p:blipFill>
          <a:blip r:embed="rId1"/>
          <a:stretch>
            <a:fillRect/>
          </a:stretch>
        </p:blipFill>
        <p:spPr>
          <a:xfrm>
            <a:off x="212090" y="205105"/>
            <a:ext cx="11543030" cy="1521460"/>
          </a:xfrm>
          <a:prstGeom prst="rect">
            <a:avLst/>
          </a:prstGeom>
        </p:spPr>
      </p:pic>
      <p:sp>
        <p:nvSpPr>
          <p:cNvPr id="26" name="TextBox 25"/>
          <p:cNvSpPr txBox="1"/>
          <p:nvPr>
            <p:custDataLst>
              <p:tags r:id="rId2"/>
            </p:custDataLst>
          </p:nvPr>
        </p:nvSpPr>
        <p:spPr>
          <a:xfrm>
            <a:off x="252095" y="2849245"/>
            <a:ext cx="11812270" cy="2306955"/>
          </a:xfrm>
          <a:prstGeom prst="rect">
            <a:avLst/>
          </a:prstGeom>
          <a:solidFill>
            <a:schemeClr val="bg1">
              <a:lumMod val="85000"/>
              <a:alpha val="85000"/>
            </a:schemeClr>
          </a:solidFill>
          <a:ln w="44450">
            <a:solidFill>
              <a:schemeClr val="tx1"/>
            </a:solidFill>
            <a:prstDash val="dash"/>
          </a:ln>
        </p:spPr>
        <p:txBody>
          <a:bodyPr wrap="square" rtlCol="0">
            <a:spAutoFit/>
          </a:bodyPr>
          <a:p>
            <a:pPr marL="342900" indent="-342900" algn="just">
              <a:lnSpc>
                <a:spcPct val="100000"/>
              </a:lnSpc>
              <a:buAutoNum type="alphaUcPeriod"/>
            </a:pPr>
            <a:r>
              <a:rPr lang="en-US" altLang="zh-CN" sz="2400" noProof="0" dirty="0">
                <a:ln>
                  <a:noFill/>
                </a:ln>
                <a:solidFill>
                  <a:schemeClr val="tx1"/>
                </a:solidFill>
                <a:effectLst/>
                <a:uLnTx/>
                <a:uFillTx/>
                <a:latin typeface="Times New Roman" panose="02020603050405020304" pitchFamily="18" charset="0"/>
                <a:cs typeface="Times New Roman" panose="02020603050405020304" pitchFamily="18" charset="0"/>
                <a:sym typeface="方正姚体" panose="02010601030101010101" charset="-122"/>
              </a:rPr>
              <a:t>Although scientists try to make sure nothing goes wrong, accidents can still happen.</a:t>
            </a:r>
            <a:endParaRPr lang="zh-CN" altLang="en-US" sz="2400" dirty="0">
              <a:solidFill>
                <a:schemeClr val="tx1"/>
              </a:solidFill>
              <a:latin typeface="Times New Roman" panose="02020603050405020304" pitchFamily="18" charset="0"/>
              <a:cs typeface="Times New Roman" panose="02020603050405020304" pitchFamily="18" charset="0"/>
              <a:sym typeface="方正姚体" panose="02010601030101010101" charset="-122"/>
            </a:endParaRPr>
          </a:p>
          <a:p>
            <a:pPr marL="342900" indent="-342900" algn="just">
              <a:lnSpc>
                <a:spcPct val="100000"/>
              </a:lnSpc>
              <a:buAutoNum type="alphaUcPeriod"/>
            </a:pPr>
            <a:r>
              <a:rPr lang="en-US" altLang="zh-CN" sz="2400" dirty="0">
                <a:solidFill>
                  <a:schemeClr val="tx1"/>
                </a:solidFill>
                <a:latin typeface="Times New Roman" panose="02020603050405020304" pitchFamily="18" charset="0"/>
                <a:cs typeface="Times New Roman" panose="02020603050405020304" pitchFamily="18" charset="0"/>
                <a:sym typeface="方正姚体" panose="02010601030101010101" charset="-122"/>
              </a:rPr>
              <a:t>Space exploration has come a long way, and we now hope to discover other planets that are suitable enough to support life.</a:t>
            </a:r>
            <a:endParaRPr lang="en-US" altLang="zh-CN" sz="2400">
              <a:latin typeface="Times New Roman" panose="02020603050405020304" pitchFamily="18" charset="0"/>
              <a:cs typeface="Times New Roman" panose="02020603050405020304" pitchFamily="18" charset="0"/>
            </a:endParaRPr>
          </a:p>
          <a:p>
            <a:pPr marL="342900" indent="-342900" algn="just">
              <a:lnSpc>
                <a:spcPct val="100000"/>
              </a:lnSpc>
              <a:buAutoNum type="alphaUcPeriod"/>
            </a:pPr>
            <a:r>
              <a:rPr lang="en-US" altLang="zh-CN" sz="2400">
                <a:latin typeface="Times New Roman" panose="02020603050405020304" pitchFamily="18" charset="0"/>
                <a:cs typeface="Times New Roman" panose="02020603050405020304" pitchFamily="18" charset="0"/>
              </a:rPr>
              <a:t>The future of space exploration remains bright.</a:t>
            </a:r>
            <a:endParaRPr lang="en-US" altLang="zh-CN" sz="2400">
              <a:latin typeface="Times New Roman" panose="02020603050405020304" pitchFamily="18" charset="0"/>
              <a:cs typeface="Times New Roman" panose="02020603050405020304" pitchFamily="18" charset="0"/>
            </a:endParaRPr>
          </a:p>
          <a:p>
            <a:pPr marL="342900" indent="-342900" algn="just">
              <a:lnSpc>
                <a:spcPct val="100000"/>
              </a:lnSpc>
              <a:buAutoNum type="alphaUcPeriod"/>
            </a:pPr>
            <a:r>
              <a:rPr lang="en-US" altLang="zh-CN" sz="2400">
                <a:solidFill>
                  <a:schemeClr val="tx1"/>
                </a:solidFill>
                <a:latin typeface="Times New Roman" panose="02020603050405020304" pitchFamily="18" charset="0"/>
                <a:cs typeface="Times New Roman" panose="02020603050405020304" pitchFamily="18" charset="0"/>
              </a:rPr>
              <a:t>After many experiments, they </a:t>
            </a:r>
            <a:r>
              <a:rPr lang="en-US" altLang="zh-CN" sz="2400" b="1" i="1" u="sng">
                <a:solidFill>
                  <a:schemeClr val="tx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succeeded in </a:t>
            </a:r>
            <a:r>
              <a:rPr lang="en-US" altLang="zh-CN" sz="2400">
                <a:solidFill>
                  <a:schemeClr val="tx1"/>
                </a:solidFill>
                <a:latin typeface="Times New Roman" panose="02020603050405020304" pitchFamily="18" charset="0"/>
                <a:cs typeface="Times New Roman" panose="02020603050405020304" pitchFamily="18" charset="0"/>
              </a:rPr>
              <a:t>making rockets that could escape Earth’s gravity.</a:t>
            </a:r>
            <a:endParaRPr lang="en-US" altLang="zh-CN" sz="2400">
              <a:solidFill>
                <a:schemeClr val="tx1"/>
              </a:solidFill>
              <a:latin typeface="Times New Roman" panose="02020603050405020304" pitchFamily="18" charset="0"/>
              <a:cs typeface="Times New Roman" panose="02020603050405020304" pitchFamily="18" charset="0"/>
            </a:endParaRPr>
          </a:p>
        </p:txBody>
      </p:sp>
      <p:sp>
        <p:nvSpPr>
          <p:cNvPr id="5" name="矩形 4"/>
          <p:cNvSpPr/>
          <p:nvPr>
            <p:custDataLst>
              <p:tags r:id="rId3"/>
            </p:custDataLst>
          </p:nvPr>
        </p:nvSpPr>
        <p:spPr>
          <a:xfrm>
            <a:off x="10330180" y="403225"/>
            <a:ext cx="1059180" cy="374015"/>
          </a:xfrm>
          <a:prstGeom prst="rect">
            <a:avLst/>
          </a:prstGeom>
          <a:noFill/>
          <a:ln w="28575">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noFill/>
            </a:endParaRPr>
          </a:p>
        </p:txBody>
      </p:sp>
      <p:sp>
        <p:nvSpPr>
          <p:cNvPr id="6" name="矩形 5"/>
          <p:cNvSpPr/>
          <p:nvPr>
            <p:custDataLst>
              <p:tags r:id="rId4"/>
            </p:custDataLst>
          </p:nvPr>
        </p:nvSpPr>
        <p:spPr>
          <a:xfrm>
            <a:off x="9271000" y="1245235"/>
            <a:ext cx="1059180" cy="374015"/>
          </a:xfrm>
          <a:prstGeom prst="rect">
            <a:avLst/>
          </a:prstGeom>
          <a:noFill/>
          <a:ln w="28575">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noFill/>
            </a:endParaRPr>
          </a:p>
        </p:txBody>
      </p:sp>
      <p:cxnSp>
        <p:nvCxnSpPr>
          <p:cNvPr id="8" name="直接箭头连接符 7"/>
          <p:cNvCxnSpPr/>
          <p:nvPr/>
        </p:nvCxnSpPr>
        <p:spPr>
          <a:xfrm flipH="1">
            <a:off x="1932940" y="1706880"/>
            <a:ext cx="7585710" cy="2407920"/>
          </a:xfrm>
          <a:prstGeom prst="straightConnector1">
            <a:avLst/>
          </a:prstGeom>
          <a:ln>
            <a:tailEnd type="arrow" w="med" len="med"/>
          </a:ln>
        </p:spPr>
        <p:style>
          <a:lnRef idx="3">
            <a:schemeClr val="accent1"/>
          </a:lnRef>
          <a:fillRef idx="0">
            <a:srgbClr val="FFFFFF"/>
          </a:fillRef>
          <a:effectRef idx="0">
            <a:srgbClr val="FFFFFF"/>
          </a:effectRef>
          <a:fontRef idx="minor">
            <a:schemeClr val="tx1"/>
          </a:fontRef>
        </p:style>
      </p:cxnSp>
      <p:cxnSp>
        <p:nvCxnSpPr>
          <p:cNvPr id="9" name="直接箭头连接符 8"/>
          <p:cNvCxnSpPr/>
          <p:nvPr/>
        </p:nvCxnSpPr>
        <p:spPr>
          <a:xfrm flipH="1">
            <a:off x="1967230" y="676910"/>
            <a:ext cx="8323580" cy="3466465"/>
          </a:xfrm>
          <a:prstGeom prst="straightConnector1">
            <a:avLst/>
          </a:prstGeom>
          <a:ln>
            <a:tailEnd type="arrow" w="med" len="med"/>
          </a:ln>
        </p:spPr>
        <p:style>
          <a:lnRef idx="3">
            <a:schemeClr val="accent1"/>
          </a:lnRef>
          <a:fillRef idx="0">
            <a:srgbClr val="FFFFFF"/>
          </a:fillRef>
          <a:effectRef idx="0">
            <a:srgbClr val="FFFFFF"/>
          </a:effectRef>
          <a:fontRef idx="minor">
            <a:schemeClr val="tx1"/>
          </a:fontRef>
        </p:style>
      </p:cxnSp>
      <p:sp>
        <p:nvSpPr>
          <p:cNvPr id="10" name="矩形 9"/>
          <p:cNvSpPr/>
          <p:nvPr>
            <p:custDataLst>
              <p:tags r:id="rId5"/>
            </p:custDataLst>
          </p:nvPr>
        </p:nvSpPr>
        <p:spPr>
          <a:xfrm>
            <a:off x="1200150" y="4015105"/>
            <a:ext cx="831215" cy="374015"/>
          </a:xfrm>
          <a:prstGeom prst="rect">
            <a:avLst/>
          </a:prstGeom>
          <a:noFill/>
          <a:ln w="28575">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noFill/>
            </a:endParaRPr>
          </a:p>
        </p:txBody>
      </p:sp>
      <p:sp>
        <p:nvSpPr>
          <p:cNvPr id="11" name="矩形 10"/>
          <p:cNvSpPr/>
          <p:nvPr/>
        </p:nvSpPr>
        <p:spPr>
          <a:xfrm>
            <a:off x="2928620" y="1983105"/>
            <a:ext cx="2745740" cy="547370"/>
          </a:xfrm>
          <a:prstGeom prst="rect">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lang="zh-CN" altLang="en-US" sz="3200">
                <a:latin typeface="Times New Roman" panose="02020603050405020304" pitchFamily="18" charset="0"/>
                <a:ea typeface="华文中宋" panose="02010600040101010101" charset="-122"/>
                <a:cs typeface="Times New Roman" panose="02020603050405020304" pitchFamily="18" charset="0"/>
              </a:rPr>
              <a:t>相同词义复现</a:t>
            </a:r>
            <a:endParaRPr lang="zh-CN" altLang="en-US" sz="3200">
              <a:latin typeface="Times New Roman" panose="02020603050405020304" pitchFamily="18" charset="0"/>
              <a:ea typeface="华文中宋" panose="02010600040101010101" charset="-122"/>
              <a:cs typeface="Times New Roman" panose="02020603050405020304" pitchFamily="18" charset="0"/>
            </a:endParaRPr>
          </a:p>
        </p:txBody>
      </p:sp>
      <p:sp>
        <p:nvSpPr>
          <p:cNvPr id="12" name="矩形 11"/>
          <p:cNvSpPr/>
          <p:nvPr>
            <p:custDataLst>
              <p:tags r:id="rId6"/>
            </p:custDataLst>
          </p:nvPr>
        </p:nvSpPr>
        <p:spPr>
          <a:xfrm>
            <a:off x="422275" y="1332865"/>
            <a:ext cx="1059180" cy="374015"/>
          </a:xfrm>
          <a:prstGeom prst="rect">
            <a:avLst/>
          </a:prstGeom>
          <a:noFill/>
          <a:ln w="28575">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noFill/>
            </a:endParaRPr>
          </a:p>
        </p:txBody>
      </p:sp>
      <p:sp>
        <p:nvSpPr>
          <p:cNvPr id="13" name="矩形 12"/>
          <p:cNvSpPr/>
          <p:nvPr>
            <p:custDataLst>
              <p:tags r:id="rId7"/>
            </p:custDataLst>
          </p:nvPr>
        </p:nvSpPr>
        <p:spPr>
          <a:xfrm>
            <a:off x="3825875" y="1290320"/>
            <a:ext cx="859155" cy="374015"/>
          </a:xfrm>
          <a:prstGeom prst="rect">
            <a:avLst/>
          </a:prstGeom>
          <a:noFill/>
          <a:ln w="28575">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noFill/>
            </a:endParaRPr>
          </a:p>
        </p:txBody>
      </p:sp>
      <p:cxnSp>
        <p:nvCxnSpPr>
          <p:cNvPr id="14" name="直接箭头连接符 13"/>
          <p:cNvCxnSpPr/>
          <p:nvPr/>
        </p:nvCxnSpPr>
        <p:spPr>
          <a:xfrm>
            <a:off x="1280795" y="1758315"/>
            <a:ext cx="4387850" cy="2367915"/>
          </a:xfrm>
          <a:prstGeom prst="straightConnector1">
            <a:avLst/>
          </a:prstGeom>
          <a:ln>
            <a:tailEnd type="arrow" w="med" len="med"/>
          </a:ln>
        </p:spPr>
        <p:style>
          <a:lnRef idx="3">
            <a:schemeClr val="accent1"/>
          </a:lnRef>
          <a:fillRef idx="0">
            <a:srgbClr val="FFFFFF"/>
          </a:fillRef>
          <a:effectRef idx="0">
            <a:srgbClr val="FFFFFF"/>
          </a:effectRef>
          <a:fontRef idx="minor">
            <a:schemeClr val="tx1"/>
          </a:fontRef>
        </p:style>
      </p:cxnSp>
      <p:cxnSp>
        <p:nvCxnSpPr>
          <p:cNvPr id="15" name="直接箭头连接符 14"/>
          <p:cNvCxnSpPr/>
          <p:nvPr/>
        </p:nvCxnSpPr>
        <p:spPr>
          <a:xfrm>
            <a:off x="4117975" y="1712595"/>
            <a:ext cx="1557020" cy="2460625"/>
          </a:xfrm>
          <a:prstGeom prst="straightConnector1">
            <a:avLst/>
          </a:prstGeom>
          <a:ln>
            <a:tailEnd type="arrow" w="med" len="med"/>
          </a:ln>
        </p:spPr>
        <p:style>
          <a:lnRef idx="3">
            <a:schemeClr val="accent1"/>
          </a:lnRef>
          <a:fillRef idx="0">
            <a:srgbClr val="FFFFFF"/>
          </a:fillRef>
          <a:effectRef idx="0">
            <a:srgbClr val="FFFFFF"/>
          </a:effectRef>
          <a:fontRef idx="minor">
            <a:schemeClr val="tx1"/>
          </a:fontRef>
        </p:style>
      </p:cxnSp>
      <p:sp>
        <p:nvSpPr>
          <p:cNvPr id="16" name="矩形 15"/>
          <p:cNvSpPr/>
          <p:nvPr>
            <p:custDataLst>
              <p:tags r:id="rId8"/>
            </p:custDataLst>
          </p:nvPr>
        </p:nvSpPr>
        <p:spPr>
          <a:xfrm>
            <a:off x="5599430" y="4015105"/>
            <a:ext cx="956310" cy="374015"/>
          </a:xfrm>
          <a:prstGeom prst="rect">
            <a:avLst/>
          </a:prstGeom>
          <a:noFill/>
          <a:ln w="28575">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noFill/>
            </a:endParaRPr>
          </a:p>
        </p:txBody>
      </p:sp>
      <p:sp>
        <p:nvSpPr>
          <p:cNvPr id="17" name="文本框 16"/>
          <p:cNvSpPr txBox="1"/>
          <p:nvPr/>
        </p:nvSpPr>
        <p:spPr>
          <a:xfrm>
            <a:off x="346075" y="293370"/>
            <a:ext cx="6311900" cy="460375"/>
          </a:xfrm>
          <a:prstGeom prst="rect">
            <a:avLst/>
          </a:prstGeom>
          <a:noFill/>
        </p:spPr>
        <p:txBody>
          <a:bodyPr wrap="square" rtlCol="0">
            <a:spAutoFit/>
          </a:bodyPr>
          <a:p>
            <a:r>
              <a:rPr lang="en-US" altLang="zh-CN" sz="2400" b="1">
                <a:solidFill>
                  <a:schemeClr val="accent1"/>
                </a:solidFill>
                <a:latin typeface="Times New Roman" panose="02020603050405020304" pitchFamily="18" charset="0"/>
                <a:cs typeface="Times New Roman" panose="02020603050405020304" pitchFamily="18" charset="0"/>
                <a:sym typeface="+mn-ea"/>
              </a:rPr>
              <a:t>The future of space exploration remains bright.</a:t>
            </a:r>
            <a:endParaRPr lang="en-US" altLang="zh-CN" sz="2400" b="1">
              <a:solidFill>
                <a:schemeClr val="accent1"/>
              </a:solidFill>
              <a:latin typeface="Times New Roman" panose="02020603050405020304" pitchFamily="18" charset="0"/>
              <a:cs typeface="Times New Roman" panose="02020603050405020304" pitchFamily="18" charset="0"/>
              <a:sym typeface="+mn-ea"/>
            </a:endParaRPr>
          </a:p>
        </p:txBody>
      </p:sp>
      <p:sp>
        <p:nvSpPr>
          <p:cNvPr id="18" name="下箭头 17"/>
          <p:cNvSpPr/>
          <p:nvPr/>
        </p:nvSpPr>
        <p:spPr>
          <a:xfrm>
            <a:off x="1164590" y="753745"/>
            <a:ext cx="317500" cy="4815205"/>
          </a:xfrm>
          <a:prstGeom prst="downArrow">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9" name="矩形 18"/>
          <p:cNvSpPr/>
          <p:nvPr/>
        </p:nvSpPr>
        <p:spPr>
          <a:xfrm>
            <a:off x="1481455" y="5393690"/>
            <a:ext cx="3495040" cy="683895"/>
          </a:xfrm>
          <a:prstGeom prst="rect">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lang="en-US" altLang="zh-CN" sz="3200">
                <a:latin typeface="Times New Roman" panose="02020603050405020304" pitchFamily="18" charset="0"/>
                <a:ea typeface="华文中宋" panose="02010600040101010101" charset="-122"/>
                <a:cs typeface="Times New Roman" panose="02020603050405020304" pitchFamily="18" charset="0"/>
              </a:rPr>
              <a:t> The topic sentence</a:t>
            </a:r>
            <a:endParaRPr lang="en-US" altLang="zh-CN" sz="3200">
              <a:latin typeface="Times New Roman" panose="02020603050405020304" pitchFamily="18" charset="0"/>
              <a:ea typeface="华文中宋" panose="02010600040101010101" charset="-122"/>
              <a:cs typeface="Times New Roman" panose="02020603050405020304" pitchFamily="18" charset="0"/>
            </a:endParaRPr>
          </a:p>
        </p:txBody>
      </p:sp>
      <p:sp>
        <p:nvSpPr>
          <p:cNvPr id="41" name="文本框 40"/>
          <p:cNvSpPr txBox="1"/>
          <p:nvPr>
            <p:custDataLst>
              <p:tags r:id="rId9"/>
            </p:custDataLst>
          </p:nvPr>
        </p:nvSpPr>
        <p:spPr>
          <a:xfrm>
            <a:off x="6176010" y="5494020"/>
            <a:ext cx="4027170" cy="583565"/>
          </a:xfrm>
          <a:prstGeom prst="rect">
            <a:avLst/>
          </a:prstGeom>
          <a:solidFill>
            <a:schemeClr val="tx1"/>
          </a:solidFill>
        </p:spPr>
        <p:txBody>
          <a:bodyPr wrap="square" lIns="91440" tIns="45720" rIns="91440" bIns="45720" rtlCol="0">
            <a:spAutoFit/>
          </a:bodyPr>
          <a:p>
            <a:pPr algn="l"/>
            <a:r>
              <a:rPr lang="en-US" altLang="zh-CN" sz="3200" b="1" dirty="0">
                <a:solidFill>
                  <a:srgbClr val="FFFF00"/>
                </a:solidFill>
                <a:latin typeface="Times New Roman" panose="02020603050405020304" pitchFamily="18" charset="0"/>
                <a:ea typeface="华文新魏" panose="02010800040101010101" charset="-122"/>
                <a:cs typeface="Times New Roman" panose="02020603050405020304" pitchFamily="18" charset="0"/>
                <a:sym typeface="+mn-ea"/>
              </a:rPr>
              <a:t>The author’s attitude? </a:t>
            </a:r>
            <a:endParaRPr lang="en-US" altLang="zh-CN" sz="3200" b="1" dirty="0">
              <a:solidFill>
                <a:srgbClr val="FFFF00"/>
              </a:solidFill>
              <a:latin typeface="Times New Roman" panose="02020603050405020304" pitchFamily="18" charset="0"/>
              <a:ea typeface="华文新魏" panose="02010800040101010101" charset="-122"/>
              <a:cs typeface="Times New Roman" panose="02020603050405020304" pitchFamily="18"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additive="base">
                                        <p:cTn id="27" dur="500" fill="hold"/>
                                        <p:tgtEl>
                                          <p:spTgt spid="10"/>
                                        </p:tgtEl>
                                        <p:attrNameLst>
                                          <p:attrName>ppt_x</p:attrName>
                                        </p:attrNameLst>
                                      </p:cBhvr>
                                      <p:tavLst>
                                        <p:tav tm="0">
                                          <p:val>
                                            <p:strVal val="#ppt_x"/>
                                          </p:val>
                                        </p:tav>
                                        <p:tav tm="100000">
                                          <p:val>
                                            <p:strVal val="#ppt_x"/>
                                          </p:val>
                                        </p:tav>
                                      </p:tavLst>
                                    </p:anim>
                                    <p:anim calcmode="lin" valueType="num">
                                      <p:cBhvr additive="base">
                                        <p:cTn id="2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8" presetClass="entr" presetSubtype="16" fill="hold" grpId="0" nodeType="click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diamond(in)">
                                      <p:cBhvr>
                                        <p:cTn id="33" dur="2000"/>
                                        <p:tgtEl>
                                          <p:spTgt spid="11"/>
                                        </p:tgtEl>
                                      </p:cBhvr>
                                    </p:animEffect>
                                  </p:childTnLst>
                                </p:cTn>
                              </p:par>
                            </p:childTnLst>
                          </p:cTn>
                        </p:par>
                      </p:childTnLst>
                    </p:cTn>
                  </p:par>
                  <p:par>
                    <p:cTn id="34" fill="hold">
                      <p:stCondLst>
                        <p:cond delay="indefinite"/>
                      </p:stCondLst>
                      <p:childTnLst>
                        <p:par>
                          <p:cTn id="35" fill="hold">
                            <p:stCondLst>
                              <p:cond delay="0"/>
                            </p:stCondLst>
                            <p:childTnLst>
                              <p:par>
                                <p:cTn id="36" presetID="2" presetClass="entr" presetSubtype="4" fill="hold" grpId="0" nodeType="clickEffect">
                                  <p:stCondLst>
                                    <p:cond delay="0"/>
                                  </p:stCondLst>
                                  <p:childTnLst>
                                    <p:set>
                                      <p:cBhvr>
                                        <p:cTn id="37" dur="1" fill="hold">
                                          <p:stCondLst>
                                            <p:cond delay="0"/>
                                          </p:stCondLst>
                                        </p:cTn>
                                        <p:tgtEl>
                                          <p:spTgt spid="12"/>
                                        </p:tgtEl>
                                        <p:attrNameLst>
                                          <p:attrName>style.visibility</p:attrName>
                                        </p:attrNameLst>
                                      </p:cBhvr>
                                      <p:to>
                                        <p:strVal val="visible"/>
                                      </p:to>
                                    </p:set>
                                    <p:anim calcmode="lin" valueType="num">
                                      <p:cBhvr additive="base">
                                        <p:cTn id="38" dur="500" fill="hold"/>
                                        <p:tgtEl>
                                          <p:spTgt spid="12"/>
                                        </p:tgtEl>
                                        <p:attrNameLst>
                                          <p:attrName>ppt_x</p:attrName>
                                        </p:attrNameLst>
                                      </p:cBhvr>
                                      <p:tavLst>
                                        <p:tav tm="0">
                                          <p:val>
                                            <p:strVal val="#ppt_x"/>
                                          </p:val>
                                        </p:tav>
                                        <p:tav tm="100000">
                                          <p:val>
                                            <p:strVal val="#ppt_x"/>
                                          </p:val>
                                        </p:tav>
                                      </p:tavLst>
                                    </p:anim>
                                    <p:anim calcmode="lin" valueType="num">
                                      <p:cBhvr additive="base">
                                        <p:cTn id="39"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2" presetClass="entr" presetSubtype="4" fill="hold" grpId="0" nodeType="clickEffect">
                                  <p:stCondLst>
                                    <p:cond delay="0"/>
                                  </p:stCondLst>
                                  <p:childTnLst>
                                    <p:set>
                                      <p:cBhvr>
                                        <p:cTn id="43" dur="1" fill="hold">
                                          <p:stCondLst>
                                            <p:cond delay="0"/>
                                          </p:stCondLst>
                                        </p:cTn>
                                        <p:tgtEl>
                                          <p:spTgt spid="13"/>
                                        </p:tgtEl>
                                        <p:attrNameLst>
                                          <p:attrName>style.visibility</p:attrName>
                                        </p:attrNameLst>
                                      </p:cBhvr>
                                      <p:to>
                                        <p:strVal val="visible"/>
                                      </p:to>
                                    </p:set>
                                    <p:anim calcmode="lin" valueType="num">
                                      <p:cBhvr additive="base">
                                        <p:cTn id="44" dur="500" fill="hold"/>
                                        <p:tgtEl>
                                          <p:spTgt spid="13"/>
                                        </p:tgtEl>
                                        <p:attrNameLst>
                                          <p:attrName>ppt_x</p:attrName>
                                        </p:attrNameLst>
                                      </p:cBhvr>
                                      <p:tavLst>
                                        <p:tav tm="0">
                                          <p:val>
                                            <p:strVal val="#ppt_x"/>
                                          </p:val>
                                        </p:tav>
                                        <p:tav tm="100000">
                                          <p:val>
                                            <p:strVal val="#ppt_x"/>
                                          </p:val>
                                        </p:tav>
                                      </p:tavLst>
                                    </p:anim>
                                    <p:anim calcmode="lin" valueType="num">
                                      <p:cBhvr additive="base">
                                        <p:cTn id="45"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1" presetClass="entr" presetSubtype="0" fill="hold" nodeType="clickEffect">
                                  <p:stCondLst>
                                    <p:cond delay="0"/>
                                  </p:stCondLst>
                                  <p:childTnLst>
                                    <p:set>
                                      <p:cBhvr>
                                        <p:cTn id="49" dur="1" fill="hold">
                                          <p:stCondLst>
                                            <p:cond delay="0"/>
                                          </p:stCondLst>
                                        </p:cTn>
                                        <p:tgtEl>
                                          <p:spTgt spid="14"/>
                                        </p:tgtEl>
                                        <p:attrNameLst>
                                          <p:attrName>style.visibility</p:attrName>
                                        </p:attrNameLst>
                                      </p:cBhvr>
                                      <p:to>
                                        <p:strVal val="visible"/>
                                      </p:to>
                                    </p:set>
                                  </p:childTnLst>
                                </p:cTn>
                              </p:par>
                            </p:childTnLst>
                          </p:cTn>
                        </p:par>
                      </p:childTnLst>
                    </p:cTn>
                  </p:par>
                  <p:par>
                    <p:cTn id="50" fill="hold">
                      <p:stCondLst>
                        <p:cond delay="indefinite"/>
                      </p:stCondLst>
                      <p:childTnLst>
                        <p:par>
                          <p:cTn id="51" fill="hold">
                            <p:stCondLst>
                              <p:cond delay="0"/>
                            </p:stCondLst>
                            <p:childTnLst>
                              <p:par>
                                <p:cTn id="52" presetID="1" presetClass="entr" presetSubtype="0" fill="hold" nodeType="clickEffect">
                                  <p:stCondLst>
                                    <p:cond delay="0"/>
                                  </p:stCondLst>
                                  <p:childTnLst>
                                    <p:set>
                                      <p:cBhvr>
                                        <p:cTn id="53" dur="1" fill="hold">
                                          <p:stCondLst>
                                            <p:cond delay="0"/>
                                          </p:stCondLst>
                                        </p:cTn>
                                        <p:tgtEl>
                                          <p:spTgt spid="15"/>
                                        </p:tgtEl>
                                        <p:attrNameLst>
                                          <p:attrName>style.visibility</p:attrName>
                                        </p:attrNameLst>
                                      </p:cBhvr>
                                      <p:to>
                                        <p:strVal val="visible"/>
                                      </p:to>
                                    </p:set>
                                  </p:childTnLst>
                                </p:cTn>
                              </p:par>
                            </p:childTnLst>
                          </p:cTn>
                        </p:par>
                      </p:childTnLst>
                    </p:cTn>
                  </p:par>
                  <p:par>
                    <p:cTn id="54" fill="hold">
                      <p:stCondLst>
                        <p:cond delay="indefinite"/>
                      </p:stCondLst>
                      <p:childTnLst>
                        <p:par>
                          <p:cTn id="55" fill="hold">
                            <p:stCondLst>
                              <p:cond delay="0"/>
                            </p:stCondLst>
                            <p:childTnLst>
                              <p:par>
                                <p:cTn id="56" presetID="2" presetClass="entr" presetSubtype="4" fill="hold" grpId="0" nodeType="clickEffect">
                                  <p:stCondLst>
                                    <p:cond delay="0"/>
                                  </p:stCondLst>
                                  <p:childTnLst>
                                    <p:set>
                                      <p:cBhvr>
                                        <p:cTn id="57" dur="1" fill="hold">
                                          <p:stCondLst>
                                            <p:cond delay="0"/>
                                          </p:stCondLst>
                                        </p:cTn>
                                        <p:tgtEl>
                                          <p:spTgt spid="16"/>
                                        </p:tgtEl>
                                        <p:attrNameLst>
                                          <p:attrName>style.visibility</p:attrName>
                                        </p:attrNameLst>
                                      </p:cBhvr>
                                      <p:to>
                                        <p:strVal val="visible"/>
                                      </p:to>
                                    </p:set>
                                    <p:anim calcmode="lin" valueType="num">
                                      <p:cBhvr additive="base">
                                        <p:cTn id="58" dur="500" fill="hold"/>
                                        <p:tgtEl>
                                          <p:spTgt spid="16"/>
                                        </p:tgtEl>
                                        <p:attrNameLst>
                                          <p:attrName>ppt_x</p:attrName>
                                        </p:attrNameLst>
                                      </p:cBhvr>
                                      <p:tavLst>
                                        <p:tav tm="0">
                                          <p:val>
                                            <p:strVal val="#ppt_x"/>
                                          </p:val>
                                        </p:tav>
                                        <p:tav tm="100000">
                                          <p:val>
                                            <p:strVal val="#ppt_x"/>
                                          </p:val>
                                        </p:tav>
                                      </p:tavLst>
                                    </p:anim>
                                    <p:anim calcmode="lin" valueType="num">
                                      <p:cBhvr additive="base">
                                        <p:cTn id="59"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60" fill="hold">
                      <p:stCondLst>
                        <p:cond delay="indefinite"/>
                      </p:stCondLst>
                      <p:childTnLst>
                        <p:par>
                          <p:cTn id="61" fill="hold">
                            <p:stCondLst>
                              <p:cond delay="0"/>
                            </p:stCondLst>
                            <p:childTnLst>
                              <p:par>
                                <p:cTn id="62" presetID="2" presetClass="entr" presetSubtype="4" fill="hold" grpId="0" nodeType="clickEffect">
                                  <p:stCondLst>
                                    <p:cond delay="0"/>
                                  </p:stCondLst>
                                  <p:childTnLst>
                                    <p:set>
                                      <p:cBhvr>
                                        <p:cTn id="63" dur="1" fill="hold">
                                          <p:stCondLst>
                                            <p:cond delay="0"/>
                                          </p:stCondLst>
                                        </p:cTn>
                                        <p:tgtEl>
                                          <p:spTgt spid="17"/>
                                        </p:tgtEl>
                                        <p:attrNameLst>
                                          <p:attrName>style.visibility</p:attrName>
                                        </p:attrNameLst>
                                      </p:cBhvr>
                                      <p:to>
                                        <p:strVal val="visible"/>
                                      </p:to>
                                    </p:set>
                                    <p:anim calcmode="lin" valueType="num">
                                      <p:cBhvr additive="base">
                                        <p:cTn id="64" dur="500" fill="hold"/>
                                        <p:tgtEl>
                                          <p:spTgt spid="17"/>
                                        </p:tgtEl>
                                        <p:attrNameLst>
                                          <p:attrName>ppt_x</p:attrName>
                                        </p:attrNameLst>
                                      </p:cBhvr>
                                      <p:tavLst>
                                        <p:tav tm="0">
                                          <p:val>
                                            <p:strVal val="#ppt_x"/>
                                          </p:val>
                                        </p:tav>
                                        <p:tav tm="100000">
                                          <p:val>
                                            <p:strVal val="#ppt_x"/>
                                          </p:val>
                                        </p:tav>
                                      </p:tavLst>
                                    </p:anim>
                                    <p:anim calcmode="lin" valueType="num">
                                      <p:cBhvr additive="base">
                                        <p:cTn id="65"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2" presetClass="entr" presetSubtype="4" fill="hold" grpId="0" nodeType="clickEffect">
                                  <p:stCondLst>
                                    <p:cond delay="0"/>
                                  </p:stCondLst>
                                  <p:childTnLst>
                                    <p:set>
                                      <p:cBhvr>
                                        <p:cTn id="69" dur="1" fill="hold">
                                          <p:stCondLst>
                                            <p:cond delay="0"/>
                                          </p:stCondLst>
                                        </p:cTn>
                                        <p:tgtEl>
                                          <p:spTgt spid="18"/>
                                        </p:tgtEl>
                                        <p:attrNameLst>
                                          <p:attrName>style.visibility</p:attrName>
                                        </p:attrNameLst>
                                      </p:cBhvr>
                                      <p:to>
                                        <p:strVal val="visible"/>
                                      </p:to>
                                    </p:set>
                                    <p:anim calcmode="lin" valueType="num">
                                      <p:cBhvr additive="base">
                                        <p:cTn id="70" dur="500" fill="hold"/>
                                        <p:tgtEl>
                                          <p:spTgt spid="18"/>
                                        </p:tgtEl>
                                        <p:attrNameLst>
                                          <p:attrName>ppt_x</p:attrName>
                                        </p:attrNameLst>
                                      </p:cBhvr>
                                      <p:tavLst>
                                        <p:tav tm="0">
                                          <p:val>
                                            <p:strVal val="#ppt_x"/>
                                          </p:val>
                                        </p:tav>
                                        <p:tav tm="100000">
                                          <p:val>
                                            <p:strVal val="#ppt_x"/>
                                          </p:val>
                                        </p:tav>
                                      </p:tavLst>
                                    </p:anim>
                                    <p:anim calcmode="lin" valueType="num">
                                      <p:cBhvr additive="base">
                                        <p:cTn id="71"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72" fill="hold">
                      <p:stCondLst>
                        <p:cond delay="indefinite"/>
                      </p:stCondLst>
                      <p:childTnLst>
                        <p:par>
                          <p:cTn id="73" fill="hold">
                            <p:stCondLst>
                              <p:cond delay="0"/>
                            </p:stCondLst>
                            <p:childTnLst>
                              <p:par>
                                <p:cTn id="74" presetID="8" presetClass="entr" presetSubtype="16" fill="hold" grpId="0" nodeType="clickEffect">
                                  <p:stCondLst>
                                    <p:cond delay="0"/>
                                  </p:stCondLst>
                                  <p:childTnLst>
                                    <p:set>
                                      <p:cBhvr>
                                        <p:cTn id="75" dur="1" fill="hold">
                                          <p:stCondLst>
                                            <p:cond delay="0"/>
                                          </p:stCondLst>
                                        </p:cTn>
                                        <p:tgtEl>
                                          <p:spTgt spid="19"/>
                                        </p:tgtEl>
                                        <p:attrNameLst>
                                          <p:attrName>style.visibility</p:attrName>
                                        </p:attrNameLst>
                                      </p:cBhvr>
                                      <p:to>
                                        <p:strVal val="visible"/>
                                      </p:to>
                                    </p:set>
                                    <p:animEffect transition="in" filter="diamond(in)">
                                      <p:cBhvr>
                                        <p:cTn id="76" dur="2000"/>
                                        <p:tgtEl>
                                          <p:spTgt spid="19"/>
                                        </p:tgtEl>
                                      </p:cBhvr>
                                    </p:animEffect>
                                  </p:childTnLst>
                                </p:cTn>
                              </p:par>
                            </p:childTnLst>
                          </p:cTn>
                        </p:par>
                      </p:childTnLst>
                    </p:cTn>
                  </p:par>
                  <p:par>
                    <p:cTn id="77" fill="hold">
                      <p:stCondLst>
                        <p:cond delay="indefinite"/>
                      </p:stCondLst>
                      <p:childTnLst>
                        <p:par>
                          <p:cTn id="78" fill="hold">
                            <p:stCondLst>
                              <p:cond delay="0"/>
                            </p:stCondLst>
                            <p:childTnLst>
                              <p:par>
                                <p:cTn id="79" presetID="10" presetClass="entr" presetSubtype="0" fill="hold" grpId="0" nodeType="clickEffect">
                                  <p:stCondLst>
                                    <p:cond delay="0"/>
                                  </p:stCondLst>
                                  <p:childTnLst>
                                    <p:set>
                                      <p:cBhvr>
                                        <p:cTn id="80" dur="500" fill="hold">
                                          <p:stCondLst>
                                            <p:cond delay="0"/>
                                          </p:stCondLst>
                                        </p:cTn>
                                        <p:tgtEl>
                                          <p:spTgt spid="41"/>
                                        </p:tgtEl>
                                        <p:attrNameLst>
                                          <p:attrName>style.visibility</p:attrName>
                                        </p:attrNameLst>
                                      </p:cBhvr>
                                      <p:to>
                                        <p:strVal val="visible"/>
                                      </p:to>
                                    </p:set>
                                    <p:animEffect transition="in" filter="fade">
                                      <p:cBhvr>
                                        <p:cTn id="81"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5" grpId="1" animBg="1"/>
      <p:bldP spid="6" grpId="0" bldLvl="0" animBg="1"/>
      <p:bldP spid="6" grpId="1" animBg="1"/>
      <p:bldP spid="10" grpId="0" bldLvl="0" animBg="1"/>
      <p:bldP spid="10" grpId="1" animBg="1"/>
      <p:bldP spid="11" grpId="0" bldLvl="0" animBg="1"/>
      <p:bldP spid="11" grpId="1" animBg="1"/>
      <p:bldP spid="12" grpId="0" bldLvl="0" animBg="1"/>
      <p:bldP spid="12" grpId="1" animBg="1"/>
      <p:bldP spid="13" grpId="0" bldLvl="0" animBg="1"/>
      <p:bldP spid="13" grpId="1" animBg="1"/>
      <p:bldP spid="16" grpId="0" bldLvl="0" animBg="1"/>
      <p:bldP spid="16" grpId="1" animBg="1"/>
      <p:bldP spid="17" grpId="0"/>
      <p:bldP spid="17" grpId="1"/>
      <p:bldP spid="18" grpId="0" bldLvl="0" animBg="1"/>
      <p:bldP spid="18" grpId="1" animBg="1"/>
      <p:bldP spid="19" grpId="0" bldLvl="0" animBg="1"/>
      <p:bldP spid="19" grpId="1" animBg="1"/>
      <p:bldP spid="41" grpId="0" bldLvl="0" animBg="1"/>
      <p:bldP spid="41" grpId="1"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91135" y="321310"/>
            <a:ext cx="9584055" cy="583565"/>
          </a:xfrm>
          <a:prstGeom prst="rect">
            <a:avLst/>
          </a:prstGeom>
          <a:noFill/>
          <a:ln w="28575">
            <a:solidFill>
              <a:srgbClr val="92D050"/>
            </a:solidFill>
          </a:ln>
        </p:spPr>
        <p:txBody>
          <a:bodyPr wrap="square" rtlCol="0">
            <a:spAutoFit/>
          </a:bodyPr>
          <a:lstStyle/>
          <a:p>
            <a:r>
              <a:rPr lang="en-US" altLang="zh-CN" sz="3200" b="1" i="1" dirty="0">
                <a:solidFill>
                  <a:srgbClr val="0033CC"/>
                </a:solidFill>
                <a:latin typeface="Times New Roman" panose="02020603050405020304" pitchFamily="18" charset="0"/>
                <a:cs typeface="Times New Roman" panose="02020603050405020304" pitchFamily="18" charset="0"/>
              </a:rPr>
              <a:t> Summarize  each paragraph by using some key words.</a:t>
            </a:r>
            <a:endParaRPr lang="zh-CN" altLang="en-US" sz="3200" b="1" i="1" dirty="0">
              <a:solidFill>
                <a:srgbClr val="0033CC"/>
              </a:solidFill>
              <a:latin typeface="Times New Roman" panose="02020603050405020304" pitchFamily="18" charset="0"/>
              <a:cs typeface="Times New Roman" panose="02020603050405020304" pitchFamily="18" charset="0"/>
            </a:endParaRPr>
          </a:p>
        </p:txBody>
      </p:sp>
      <p:sp>
        <p:nvSpPr>
          <p:cNvPr id="4" name="TextBox 3"/>
          <p:cNvSpPr txBox="1"/>
          <p:nvPr/>
        </p:nvSpPr>
        <p:spPr>
          <a:xfrm>
            <a:off x="190972" y="1422420"/>
            <a:ext cx="1313180" cy="4524315"/>
          </a:xfrm>
          <a:prstGeom prst="rect">
            <a:avLst/>
          </a:prstGeom>
          <a:noFill/>
        </p:spPr>
        <p:txBody>
          <a:bodyPr wrap="none" rtlCol="0">
            <a:spAutoFit/>
          </a:bodyPr>
          <a:lstStyle/>
          <a:p>
            <a:r>
              <a:rPr lang="en-US" altLang="zh-CN" sz="3200" b="1" i="1" dirty="0">
                <a:solidFill>
                  <a:srgbClr val="0033CC"/>
                </a:solidFill>
                <a:latin typeface="Times New Roman" panose="02020603050405020304" pitchFamily="18" charset="0"/>
                <a:cs typeface="Times New Roman" panose="02020603050405020304" pitchFamily="18" charset="0"/>
              </a:rPr>
              <a:t>Para.1</a:t>
            </a:r>
            <a:endParaRPr lang="en-US" altLang="zh-CN" sz="3200" b="1" i="1" dirty="0">
              <a:solidFill>
                <a:srgbClr val="0033CC"/>
              </a:solidFill>
              <a:latin typeface="Times New Roman" panose="02020603050405020304" pitchFamily="18" charset="0"/>
              <a:cs typeface="Times New Roman" panose="02020603050405020304" pitchFamily="18" charset="0"/>
            </a:endParaRPr>
          </a:p>
          <a:p>
            <a:endParaRPr lang="en-US" altLang="zh-CN" sz="3200" b="1" i="1" dirty="0">
              <a:solidFill>
                <a:srgbClr val="0033CC"/>
              </a:solidFill>
              <a:latin typeface="Times New Roman" panose="02020603050405020304" pitchFamily="18" charset="0"/>
              <a:cs typeface="Times New Roman" panose="02020603050405020304" pitchFamily="18" charset="0"/>
            </a:endParaRPr>
          </a:p>
          <a:p>
            <a:r>
              <a:rPr lang="en-US" altLang="zh-CN" sz="3200" b="1" i="1" dirty="0">
                <a:solidFill>
                  <a:srgbClr val="0033CC"/>
                </a:solidFill>
                <a:latin typeface="Times New Roman" panose="02020603050405020304" pitchFamily="18" charset="0"/>
                <a:cs typeface="Times New Roman" panose="02020603050405020304" pitchFamily="18" charset="0"/>
              </a:rPr>
              <a:t>Para.2</a:t>
            </a:r>
            <a:endParaRPr lang="en-US" altLang="zh-CN" sz="3200" b="1" i="1" dirty="0">
              <a:solidFill>
                <a:srgbClr val="0033CC"/>
              </a:solidFill>
              <a:latin typeface="Times New Roman" panose="02020603050405020304" pitchFamily="18" charset="0"/>
              <a:cs typeface="Times New Roman" panose="02020603050405020304" pitchFamily="18" charset="0"/>
            </a:endParaRPr>
          </a:p>
          <a:p>
            <a:endParaRPr lang="en-US" altLang="zh-CN" sz="3200" b="1" i="1" dirty="0">
              <a:solidFill>
                <a:srgbClr val="0033CC"/>
              </a:solidFill>
              <a:latin typeface="Times New Roman" panose="02020603050405020304" pitchFamily="18" charset="0"/>
              <a:cs typeface="Times New Roman" panose="02020603050405020304" pitchFamily="18" charset="0"/>
            </a:endParaRPr>
          </a:p>
          <a:p>
            <a:r>
              <a:rPr lang="en-US" altLang="zh-CN" sz="3200" b="1" i="1" dirty="0">
                <a:solidFill>
                  <a:srgbClr val="0033CC"/>
                </a:solidFill>
                <a:latin typeface="Times New Roman" panose="02020603050405020304" pitchFamily="18" charset="0"/>
                <a:cs typeface="Times New Roman" panose="02020603050405020304" pitchFamily="18" charset="0"/>
              </a:rPr>
              <a:t>Para.3</a:t>
            </a:r>
            <a:endParaRPr lang="en-US" altLang="zh-CN" sz="3200" b="1" i="1" dirty="0">
              <a:solidFill>
                <a:srgbClr val="0033CC"/>
              </a:solidFill>
              <a:latin typeface="Times New Roman" panose="02020603050405020304" pitchFamily="18" charset="0"/>
              <a:cs typeface="Times New Roman" panose="02020603050405020304" pitchFamily="18" charset="0"/>
            </a:endParaRPr>
          </a:p>
          <a:p>
            <a:endParaRPr lang="en-US" altLang="zh-CN" sz="3200" b="1" i="1" dirty="0">
              <a:solidFill>
                <a:srgbClr val="0033CC"/>
              </a:solidFill>
              <a:latin typeface="Times New Roman" panose="02020603050405020304" pitchFamily="18" charset="0"/>
              <a:cs typeface="Times New Roman" panose="02020603050405020304" pitchFamily="18" charset="0"/>
            </a:endParaRPr>
          </a:p>
          <a:p>
            <a:r>
              <a:rPr lang="en-US" altLang="zh-CN" sz="3200" b="1" i="1" dirty="0">
                <a:solidFill>
                  <a:srgbClr val="0033CC"/>
                </a:solidFill>
                <a:latin typeface="Times New Roman" panose="02020603050405020304" pitchFamily="18" charset="0"/>
                <a:cs typeface="Times New Roman" panose="02020603050405020304" pitchFamily="18" charset="0"/>
              </a:rPr>
              <a:t>Para.4</a:t>
            </a:r>
            <a:endParaRPr lang="en-US" altLang="zh-CN" sz="3200" b="1" i="1" dirty="0">
              <a:solidFill>
                <a:srgbClr val="0033CC"/>
              </a:solidFill>
              <a:latin typeface="Times New Roman" panose="02020603050405020304" pitchFamily="18" charset="0"/>
              <a:cs typeface="Times New Roman" panose="02020603050405020304" pitchFamily="18" charset="0"/>
            </a:endParaRPr>
          </a:p>
          <a:p>
            <a:endParaRPr lang="en-US" altLang="zh-CN" sz="3200" b="1" i="1" dirty="0">
              <a:solidFill>
                <a:srgbClr val="0033CC"/>
              </a:solidFill>
              <a:latin typeface="Times New Roman" panose="02020603050405020304" pitchFamily="18" charset="0"/>
              <a:cs typeface="Times New Roman" panose="02020603050405020304" pitchFamily="18" charset="0"/>
            </a:endParaRPr>
          </a:p>
          <a:p>
            <a:r>
              <a:rPr lang="en-US" altLang="zh-CN" sz="3200" b="1" i="1" dirty="0">
                <a:solidFill>
                  <a:srgbClr val="0033CC"/>
                </a:solidFill>
                <a:latin typeface="Times New Roman" panose="02020603050405020304" pitchFamily="18" charset="0"/>
                <a:cs typeface="Times New Roman" panose="02020603050405020304" pitchFamily="18" charset="0"/>
              </a:rPr>
              <a:t>Para.5</a:t>
            </a:r>
            <a:endParaRPr lang="zh-CN" altLang="en-US" sz="3200" b="1" i="1" dirty="0">
              <a:solidFill>
                <a:srgbClr val="0033CC"/>
              </a:solidFill>
              <a:latin typeface="Times New Roman" panose="02020603050405020304" pitchFamily="18" charset="0"/>
              <a:cs typeface="Times New Roman" panose="02020603050405020304" pitchFamily="18" charset="0"/>
            </a:endParaRPr>
          </a:p>
        </p:txBody>
      </p:sp>
      <p:sp>
        <p:nvSpPr>
          <p:cNvPr id="5" name="TextBox 4"/>
          <p:cNvSpPr txBox="1"/>
          <p:nvPr/>
        </p:nvSpPr>
        <p:spPr>
          <a:xfrm>
            <a:off x="1705610" y="1379220"/>
            <a:ext cx="8343900" cy="645160"/>
          </a:xfrm>
          <a:prstGeom prst="rect">
            <a:avLst/>
          </a:prstGeom>
          <a:noFill/>
          <a:ln w="28575">
            <a:solidFill>
              <a:srgbClr val="92D050"/>
            </a:solidFill>
          </a:ln>
        </p:spPr>
        <p:txBody>
          <a:bodyPr wrap="square" rtlCol="0">
            <a:spAutoFit/>
          </a:bodyPr>
          <a:lstStyle/>
          <a:p>
            <a:r>
              <a:rPr lang="en-US" altLang="zh-CN" sz="3600" b="1" i="1" dirty="0">
                <a:solidFill>
                  <a:srgbClr val="0033CC"/>
                </a:solidFill>
                <a:latin typeface="Times New Roman" panose="02020603050405020304" pitchFamily="18" charset="0"/>
                <a:cs typeface="Times New Roman" panose="02020603050405020304" pitchFamily="18" charset="0"/>
              </a:rPr>
              <a:t>the ______________ for space exploration</a:t>
            </a:r>
            <a:endParaRPr lang="zh-CN" altLang="en-US" sz="3600" b="1" i="1" dirty="0">
              <a:solidFill>
                <a:srgbClr val="0033CC"/>
              </a:solidFill>
              <a:latin typeface="Times New Roman" panose="02020603050405020304" pitchFamily="18" charset="0"/>
              <a:cs typeface="Times New Roman" panose="02020603050405020304" pitchFamily="18" charset="0"/>
            </a:endParaRPr>
          </a:p>
        </p:txBody>
      </p:sp>
      <p:sp>
        <p:nvSpPr>
          <p:cNvPr id="6" name="TextBox 5"/>
          <p:cNvSpPr txBox="1"/>
          <p:nvPr/>
        </p:nvSpPr>
        <p:spPr>
          <a:xfrm>
            <a:off x="3092696" y="1333425"/>
            <a:ext cx="1665841" cy="646331"/>
          </a:xfrm>
          <a:prstGeom prst="rect">
            <a:avLst/>
          </a:prstGeom>
          <a:noFill/>
        </p:spPr>
        <p:txBody>
          <a:bodyPr wrap="none" rtlCol="0">
            <a:spAutoFit/>
          </a:bodyPr>
          <a:lstStyle/>
          <a:p>
            <a:r>
              <a:rPr lang="en-US" altLang="zh-CN" sz="3600" b="1" i="1" dirty="0">
                <a:solidFill>
                  <a:srgbClr val="FF0000"/>
                </a:solidFill>
                <a:latin typeface="Times New Roman" panose="02020603050405020304" pitchFamily="18" charset="0"/>
                <a:cs typeface="Times New Roman" panose="02020603050405020304" pitchFamily="18" charset="0"/>
              </a:rPr>
              <a:t>reasons</a:t>
            </a:r>
            <a:endParaRPr lang="zh-CN" altLang="en-US" sz="3600" b="1" i="1" dirty="0">
              <a:solidFill>
                <a:srgbClr val="FF0000"/>
              </a:solidFill>
              <a:latin typeface="Times New Roman" panose="02020603050405020304" pitchFamily="18" charset="0"/>
              <a:cs typeface="Times New Roman" panose="02020603050405020304" pitchFamily="18" charset="0"/>
            </a:endParaRPr>
          </a:p>
        </p:txBody>
      </p:sp>
      <p:sp>
        <p:nvSpPr>
          <p:cNvPr id="7" name="TextBox 6"/>
          <p:cNvSpPr txBox="1"/>
          <p:nvPr/>
        </p:nvSpPr>
        <p:spPr>
          <a:xfrm>
            <a:off x="1705610" y="2362200"/>
            <a:ext cx="7903210" cy="645160"/>
          </a:xfrm>
          <a:prstGeom prst="rect">
            <a:avLst/>
          </a:prstGeom>
          <a:noFill/>
          <a:ln w="28575">
            <a:solidFill>
              <a:srgbClr val="92D050"/>
            </a:solidFill>
          </a:ln>
        </p:spPr>
        <p:txBody>
          <a:bodyPr wrap="square" rtlCol="0">
            <a:spAutoFit/>
          </a:bodyPr>
          <a:lstStyle/>
          <a:p>
            <a:r>
              <a:rPr lang="en-US" altLang="zh-CN" sz="3600" b="1" i="1" dirty="0">
                <a:solidFill>
                  <a:srgbClr val="0033CC"/>
                </a:solidFill>
                <a:latin typeface="Times New Roman" panose="02020603050405020304" pitchFamily="18" charset="0"/>
                <a:cs typeface="Times New Roman" panose="02020603050405020304" pitchFamily="18" charset="0"/>
              </a:rPr>
              <a:t>the _____________ of space exploration</a:t>
            </a:r>
            <a:endParaRPr lang="zh-CN" altLang="en-US" sz="3600" b="1" i="1" dirty="0">
              <a:solidFill>
                <a:srgbClr val="0033CC"/>
              </a:solidFill>
              <a:latin typeface="Times New Roman" panose="02020603050405020304" pitchFamily="18" charset="0"/>
              <a:cs typeface="Times New Roman" panose="02020603050405020304" pitchFamily="18" charset="0"/>
            </a:endParaRPr>
          </a:p>
        </p:txBody>
      </p:sp>
      <p:sp>
        <p:nvSpPr>
          <p:cNvPr id="8" name="TextBox 7"/>
          <p:cNvSpPr txBox="1"/>
          <p:nvPr/>
        </p:nvSpPr>
        <p:spPr>
          <a:xfrm>
            <a:off x="1671320" y="3390900"/>
            <a:ext cx="7899400" cy="521970"/>
          </a:xfrm>
          <a:prstGeom prst="rect">
            <a:avLst/>
          </a:prstGeom>
          <a:noFill/>
          <a:ln w="28575">
            <a:solidFill>
              <a:srgbClr val="92D050"/>
            </a:solidFill>
          </a:ln>
        </p:spPr>
        <p:txBody>
          <a:bodyPr wrap="square" rtlCol="0">
            <a:spAutoFit/>
          </a:bodyPr>
          <a:lstStyle/>
          <a:p>
            <a:r>
              <a:rPr lang="en-US" altLang="zh-CN" sz="2800" b="1" i="1" dirty="0">
                <a:solidFill>
                  <a:srgbClr val="0070C0"/>
                </a:solidFill>
                <a:latin typeface="Times New Roman" panose="02020603050405020304" pitchFamily="18" charset="0"/>
                <a:cs typeface="Times New Roman" panose="02020603050405020304" pitchFamily="18" charset="0"/>
              </a:rPr>
              <a:t>the ________ </a:t>
            </a:r>
            <a:r>
              <a:rPr lang="en-US" altLang="zh-CN" sz="2800" b="1" i="1" dirty="0">
                <a:solidFill>
                  <a:schemeClr val="accent1"/>
                </a:solidFill>
                <a:latin typeface="Times New Roman" panose="02020603050405020304" pitchFamily="18" charset="0"/>
                <a:cs typeface="Times New Roman" panose="02020603050405020304" pitchFamily="18" charset="0"/>
              </a:rPr>
              <a:t>to explore space despite the</a:t>
            </a:r>
            <a:r>
              <a:rPr lang="en-US" altLang="zh-CN" sz="2800" b="1" i="1" dirty="0">
                <a:solidFill>
                  <a:srgbClr val="0070C0"/>
                </a:solidFill>
                <a:latin typeface="Times New Roman" panose="02020603050405020304" pitchFamily="18" charset="0"/>
                <a:cs typeface="Times New Roman" panose="02020603050405020304" pitchFamily="18" charset="0"/>
              </a:rPr>
              <a:t> ________</a:t>
            </a:r>
            <a:endParaRPr lang="zh-CN" altLang="en-US" sz="2800" b="1" i="1" dirty="0">
              <a:solidFill>
                <a:srgbClr val="0070C0"/>
              </a:solidFill>
              <a:latin typeface="Times New Roman" panose="02020603050405020304" pitchFamily="18" charset="0"/>
              <a:cs typeface="Times New Roman" panose="02020603050405020304" pitchFamily="18" charset="0"/>
            </a:endParaRPr>
          </a:p>
        </p:txBody>
      </p:sp>
      <p:sp>
        <p:nvSpPr>
          <p:cNvPr id="9" name="TextBox 8"/>
          <p:cNvSpPr txBox="1"/>
          <p:nvPr/>
        </p:nvSpPr>
        <p:spPr>
          <a:xfrm>
            <a:off x="1609725" y="4295140"/>
            <a:ext cx="7999095" cy="645160"/>
          </a:xfrm>
          <a:prstGeom prst="rect">
            <a:avLst/>
          </a:prstGeom>
          <a:noFill/>
          <a:ln w="28575">
            <a:solidFill>
              <a:srgbClr val="92D050"/>
            </a:solidFill>
          </a:ln>
        </p:spPr>
        <p:txBody>
          <a:bodyPr wrap="square" rtlCol="0">
            <a:spAutoFit/>
          </a:bodyPr>
          <a:lstStyle/>
          <a:p>
            <a:r>
              <a:rPr lang="en-US" altLang="zh-CN" sz="3600" b="1" i="1" dirty="0">
                <a:solidFill>
                  <a:srgbClr val="FF0000"/>
                </a:solidFill>
                <a:latin typeface="Times New Roman" panose="02020603050405020304" pitchFamily="18" charset="0"/>
                <a:cs typeface="Times New Roman" panose="02020603050405020304" pitchFamily="18" charset="0"/>
              </a:rPr>
              <a:t> </a:t>
            </a:r>
            <a:r>
              <a:rPr lang="en-US" altLang="zh-CN" sz="3200" b="1" i="1" dirty="0">
                <a:solidFill>
                  <a:srgbClr val="FF0000"/>
                </a:solidFill>
                <a:latin typeface="Times New Roman" panose="02020603050405020304" pitchFamily="18" charset="0"/>
                <a:cs typeface="Times New Roman" panose="02020603050405020304" pitchFamily="18" charset="0"/>
              </a:rPr>
              <a:t>China’s ________ </a:t>
            </a:r>
            <a:r>
              <a:rPr lang="en-US" altLang="zh-CN" sz="3600" b="1" i="1" dirty="0">
                <a:solidFill>
                  <a:srgbClr val="0033CC"/>
                </a:solidFill>
                <a:latin typeface="Times New Roman" panose="02020603050405020304" pitchFamily="18" charset="0"/>
                <a:cs typeface="Times New Roman" panose="02020603050405020304" pitchFamily="18" charset="0"/>
              </a:rPr>
              <a:t>in space exploration </a:t>
            </a:r>
            <a:endParaRPr lang="zh-CN" altLang="en-US" sz="3600" b="1" i="1" dirty="0">
              <a:solidFill>
                <a:srgbClr val="0033CC"/>
              </a:solidFill>
              <a:latin typeface="Times New Roman" panose="02020603050405020304" pitchFamily="18" charset="0"/>
              <a:cs typeface="Times New Roman" panose="02020603050405020304" pitchFamily="18" charset="0"/>
            </a:endParaRPr>
          </a:p>
        </p:txBody>
      </p:sp>
      <p:sp>
        <p:nvSpPr>
          <p:cNvPr id="10" name="TextBox 9"/>
          <p:cNvSpPr txBox="1"/>
          <p:nvPr/>
        </p:nvSpPr>
        <p:spPr>
          <a:xfrm>
            <a:off x="1631315" y="5398135"/>
            <a:ext cx="7977505" cy="645160"/>
          </a:xfrm>
          <a:prstGeom prst="rect">
            <a:avLst/>
          </a:prstGeom>
          <a:noFill/>
          <a:ln w="28575">
            <a:solidFill>
              <a:srgbClr val="92D050"/>
            </a:solidFill>
          </a:ln>
        </p:spPr>
        <p:txBody>
          <a:bodyPr wrap="square" rtlCol="0">
            <a:spAutoFit/>
          </a:bodyPr>
          <a:lstStyle/>
          <a:p>
            <a:r>
              <a:rPr lang="en-US" altLang="zh-CN" sz="3600" b="1" i="1" dirty="0">
                <a:solidFill>
                  <a:srgbClr val="0033CC"/>
                </a:solidFill>
                <a:latin typeface="Times New Roman" panose="02020603050405020304" pitchFamily="18" charset="0"/>
                <a:cs typeface="Times New Roman" panose="02020603050405020304" pitchFamily="18" charset="0"/>
              </a:rPr>
              <a:t>the  __________ of space exploration</a:t>
            </a:r>
            <a:endParaRPr lang="zh-CN" altLang="en-US" sz="3600" b="1" i="1" dirty="0">
              <a:solidFill>
                <a:srgbClr val="0033CC"/>
              </a:solidFill>
              <a:latin typeface="Times New Roman" panose="02020603050405020304" pitchFamily="18" charset="0"/>
              <a:cs typeface="Times New Roman" panose="02020603050405020304" pitchFamily="18" charset="0"/>
            </a:endParaRPr>
          </a:p>
        </p:txBody>
      </p:sp>
      <p:sp>
        <p:nvSpPr>
          <p:cNvPr id="11" name="文本框 10"/>
          <p:cNvSpPr txBox="1"/>
          <p:nvPr/>
        </p:nvSpPr>
        <p:spPr>
          <a:xfrm>
            <a:off x="2666033" y="2362371"/>
            <a:ext cx="2520280" cy="584775"/>
          </a:xfrm>
          <a:prstGeom prst="rect">
            <a:avLst/>
          </a:prstGeom>
          <a:noFill/>
        </p:spPr>
        <p:txBody>
          <a:bodyPr wrap="square" rtlCol="0">
            <a:spAutoFit/>
          </a:bodyPr>
          <a:lstStyle/>
          <a:p>
            <a:r>
              <a:rPr lang="en-US" altLang="zh-CN" sz="3200" b="1" i="1" dirty="0">
                <a:solidFill>
                  <a:srgbClr val="FF0000"/>
                </a:solidFill>
                <a:latin typeface="Times New Roman" panose="02020603050405020304" pitchFamily="18" charset="0"/>
                <a:cs typeface="Times New Roman" panose="02020603050405020304" pitchFamily="18" charset="0"/>
              </a:rPr>
              <a:t>development</a:t>
            </a:r>
            <a:endParaRPr lang="zh-CN" altLang="en-US" sz="3200" dirty="0"/>
          </a:p>
        </p:txBody>
      </p:sp>
      <p:sp>
        <p:nvSpPr>
          <p:cNvPr id="13" name="文本框 12"/>
          <p:cNvSpPr txBox="1"/>
          <p:nvPr/>
        </p:nvSpPr>
        <p:spPr>
          <a:xfrm>
            <a:off x="2474521" y="3389391"/>
            <a:ext cx="1253049" cy="583565"/>
          </a:xfrm>
          <a:prstGeom prst="rect">
            <a:avLst/>
          </a:prstGeom>
          <a:noFill/>
        </p:spPr>
        <p:txBody>
          <a:bodyPr wrap="square" rtlCol="0">
            <a:spAutoFit/>
          </a:bodyPr>
          <a:lstStyle/>
          <a:p>
            <a:r>
              <a:rPr lang="en-US" altLang="zh-CN" sz="3200" b="1" i="1" dirty="0">
                <a:solidFill>
                  <a:srgbClr val="FF0000"/>
                </a:solidFill>
                <a:latin typeface="Times New Roman" panose="02020603050405020304" pitchFamily="18" charset="0"/>
                <a:cs typeface="Times New Roman" panose="02020603050405020304" pitchFamily="18" charset="0"/>
              </a:rPr>
              <a:t>desire</a:t>
            </a:r>
            <a:endParaRPr lang="en-US" altLang="zh-CN" sz="3200" b="1" i="1" dirty="0">
              <a:solidFill>
                <a:srgbClr val="FF0000"/>
              </a:solidFill>
              <a:latin typeface="Times New Roman" panose="02020603050405020304" pitchFamily="18" charset="0"/>
              <a:cs typeface="Times New Roman" panose="02020603050405020304" pitchFamily="18" charset="0"/>
            </a:endParaRPr>
          </a:p>
        </p:txBody>
      </p:sp>
      <p:sp>
        <p:nvSpPr>
          <p:cNvPr id="14" name="文本框 13"/>
          <p:cNvSpPr txBox="1"/>
          <p:nvPr/>
        </p:nvSpPr>
        <p:spPr>
          <a:xfrm>
            <a:off x="3143885" y="4431665"/>
            <a:ext cx="1614805" cy="583565"/>
          </a:xfrm>
          <a:prstGeom prst="rect">
            <a:avLst/>
          </a:prstGeom>
          <a:noFill/>
        </p:spPr>
        <p:txBody>
          <a:bodyPr wrap="square" rtlCol="0">
            <a:spAutoFit/>
          </a:bodyPr>
          <a:lstStyle/>
          <a:p>
            <a:r>
              <a:rPr lang="en-US" altLang="zh-CN" sz="3200" b="1" i="1" dirty="0">
                <a:solidFill>
                  <a:srgbClr val="FF0000"/>
                </a:solidFill>
                <a:latin typeface="Times New Roman" panose="02020603050405020304" pitchFamily="18" charset="0"/>
                <a:cs typeface="Times New Roman" panose="02020603050405020304" pitchFamily="18" charset="0"/>
              </a:rPr>
              <a:t>progress</a:t>
            </a:r>
            <a:endParaRPr lang="en-US" altLang="zh-CN" sz="3200" b="1" i="1" dirty="0">
              <a:solidFill>
                <a:srgbClr val="FF0000"/>
              </a:solidFill>
              <a:latin typeface="Times New Roman" panose="02020603050405020304" pitchFamily="18" charset="0"/>
              <a:cs typeface="Times New Roman" panose="02020603050405020304" pitchFamily="18" charset="0"/>
            </a:endParaRPr>
          </a:p>
        </p:txBody>
      </p:sp>
      <p:sp>
        <p:nvSpPr>
          <p:cNvPr id="15" name="文本框 14"/>
          <p:cNvSpPr txBox="1"/>
          <p:nvPr/>
        </p:nvSpPr>
        <p:spPr>
          <a:xfrm>
            <a:off x="2783632" y="5504054"/>
            <a:ext cx="1656184" cy="583565"/>
          </a:xfrm>
          <a:prstGeom prst="rect">
            <a:avLst/>
          </a:prstGeom>
          <a:noFill/>
        </p:spPr>
        <p:txBody>
          <a:bodyPr wrap="square" rtlCol="0">
            <a:spAutoFit/>
          </a:bodyPr>
          <a:lstStyle/>
          <a:p>
            <a:r>
              <a:rPr lang="en-US" altLang="zh-CN" sz="3200" b="1" i="1" dirty="0">
                <a:solidFill>
                  <a:srgbClr val="FF0000"/>
                </a:solidFill>
                <a:latin typeface="Times New Roman" panose="02020603050405020304" pitchFamily="18" charset="0"/>
                <a:cs typeface="Times New Roman" panose="02020603050405020304" pitchFamily="18" charset="0"/>
              </a:rPr>
              <a:t>future</a:t>
            </a:r>
            <a:endParaRPr lang="en-US" altLang="zh-CN" sz="3200" b="1" i="1" dirty="0">
              <a:solidFill>
                <a:srgbClr val="FF0000"/>
              </a:solidFill>
              <a:latin typeface="Times New Roman" panose="02020603050405020304" pitchFamily="18" charset="0"/>
              <a:cs typeface="Times New Roman" panose="02020603050405020304" pitchFamily="18" charset="0"/>
            </a:endParaRPr>
          </a:p>
        </p:txBody>
      </p:sp>
      <p:sp>
        <p:nvSpPr>
          <p:cNvPr id="16" name="文本框 15"/>
          <p:cNvSpPr txBox="1"/>
          <p:nvPr/>
        </p:nvSpPr>
        <p:spPr>
          <a:xfrm>
            <a:off x="8040216" y="3345064"/>
            <a:ext cx="1006374" cy="583565"/>
          </a:xfrm>
          <a:prstGeom prst="rect">
            <a:avLst/>
          </a:prstGeom>
          <a:noFill/>
        </p:spPr>
        <p:txBody>
          <a:bodyPr wrap="square" rtlCol="0">
            <a:spAutoFit/>
          </a:bodyPr>
          <a:lstStyle/>
          <a:p>
            <a:r>
              <a:rPr lang="en-US" altLang="zh-CN" sz="3200" b="1" i="1" dirty="0">
                <a:solidFill>
                  <a:srgbClr val="FF0000"/>
                </a:solidFill>
                <a:latin typeface="Times New Roman" panose="02020603050405020304" pitchFamily="18" charset="0"/>
                <a:cs typeface="Times New Roman" panose="02020603050405020304" pitchFamily="18" charset="0"/>
              </a:rPr>
              <a:t>risks</a:t>
            </a:r>
            <a:endParaRPr lang="en-US" altLang="zh-CN" sz="3200" b="1" i="1" dirty="0">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500" fill="hold"/>
                                        <p:tgtEl>
                                          <p:spTgt spid="11"/>
                                        </p:tgtEl>
                                        <p:attrNameLst>
                                          <p:attrName>ppt_x</p:attrName>
                                        </p:attrNameLst>
                                      </p:cBhvr>
                                      <p:tavLst>
                                        <p:tav tm="0">
                                          <p:val>
                                            <p:strVal val="#ppt_x"/>
                                          </p:val>
                                        </p:tav>
                                        <p:tav tm="100000">
                                          <p:val>
                                            <p:strVal val="#ppt_x"/>
                                          </p:val>
                                        </p:tav>
                                      </p:tavLst>
                                    </p:anim>
                                    <p:anim calcmode="lin" valueType="num">
                                      <p:cBhvr additive="base">
                                        <p:cTn id="2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8"/>
                                        </p:tgtEl>
                                        <p:attrNameLst>
                                          <p:attrName>style.visibility</p:attrName>
                                        </p:attrNameLst>
                                      </p:cBhvr>
                                      <p:to>
                                        <p:strVal val="visible"/>
                                      </p:to>
                                    </p:set>
                                    <p:anim calcmode="lin" valueType="num">
                                      <p:cBhvr additive="base">
                                        <p:cTn id="29" dur="500" fill="hold"/>
                                        <p:tgtEl>
                                          <p:spTgt spid="8"/>
                                        </p:tgtEl>
                                        <p:attrNameLst>
                                          <p:attrName>ppt_x</p:attrName>
                                        </p:attrNameLst>
                                      </p:cBhvr>
                                      <p:tavLst>
                                        <p:tav tm="0">
                                          <p:val>
                                            <p:strVal val="#ppt_x"/>
                                          </p:val>
                                        </p:tav>
                                        <p:tav tm="100000">
                                          <p:val>
                                            <p:strVal val="#ppt_x"/>
                                          </p:val>
                                        </p:tav>
                                      </p:tavLst>
                                    </p:anim>
                                    <p:anim calcmode="lin" valueType="num">
                                      <p:cBhvr additive="base">
                                        <p:cTn id="3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13"/>
                                        </p:tgtEl>
                                        <p:attrNameLst>
                                          <p:attrName>style.visibility</p:attrName>
                                        </p:attrNameLst>
                                      </p:cBhvr>
                                      <p:to>
                                        <p:strVal val="visible"/>
                                      </p:to>
                                    </p:set>
                                    <p:anim calcmode="lin" valueType="num">
                                      <p:cBhvr additive="base">
                                        <p:cTn id="35" dur="500" fill="hold"/>
                                        <p:tgtEl>
                                          <p:spTgt spid="13"/>
                                        </p:tgtEl>
                                        <p:attrNameLst>
                                          <p:attrName>ppt_x</p:attrName>
                                        </p:attrNameLst>
                                      </p:cBhvr>
                                      <p:tavLst>
                                        <p:tav tm="0">
                                          <p:val>
                                            <p:strVal val="#ppt_x"/>
                                          </p:val>
                                        </p:tav>
                                        <p:tav tm="100000">
                                          <p:val>
                                            <p:strVal val="#ppt_x"/>
                                          </p:val>
                                        </p:tav>
                                      </p:tavLst>
                                    </p:anim>
                                    <p:anim calcmode="lin" valueType="num">
                                      <p:cBhvr additive="base">
                                        <p:cTn id="36"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grpId="0" nodeType="clickEffect">
                                  <p:stCondLst>
                                    <p:cond delay="0"/>
                                  </p:stCondLst>
                                  <p:childTnLst>
                                    <p:set>
                                      <p:cBhvr>
                                        <p:cTn id="40" dur="1" fill="hold">
                                          <p:stCondLst>
                                            <p:cond delay="0"/>
                                          </p:stCondLst>
                                        </p:cTn>
                                        <p:tgtEl>
                                          <p:spTgt spid="16"/>
                                        </p:tgtEl>
                                        <p:attrNameLst>
                                          <p:attrName>style.visibility</p:attrName>
                                        </p:attrNameLst>
                                      </p:cBhvr>
                                      <p:to>
                                        <p:strVal val="visible"/>
                                      </p:to>
                                    </p:set>
                                    <p:anim calcmode="lin" valueType="num">
                                      <p:cBhvr additive="base">
                                        <p:cTn id="41" dur="500" fill="hold"/>
                                        <p:tgtEl>
                                          <p:spTgt spid="16"/>
                                        </p:tgtEl>
                                        <p:attrNameLst>
                                          <p:attrName>ppt_x</p:attrName>
                                        </p:attrNameLst>
                                      </p:cBhvr>
                                      <p:tavLst>
                                        <p:tav tm="0">
                                          <p:val>
                                            <p:strVal val="#ppt_x"/>
                                          </p:val>
                                        </p:tav>
                                        <p:tav tm="100000">
                                          <p:val>
                                            <p:strVal val="#ppt_x"/>
                                          </p:val>
                                        </p:tav>
                                      </p:tavLst>
                                    </p:anim>
                                    <p:anim calcmode="lin" valueType="num">
                                      <p:cBhvr additive="base">
                                        <p:cTn id="42"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grpId="0" nodeType="clickEffect">
                                  <p:stCondLst>
                                    <p:cond delay="0"/>
                                  </p:stCondLst>
                                  <p:childTnLst>
                                    <p:set>
                                      <p:cBhvr>
                                        <p:cTn id="46" dur="1" fill="hold">
                                          <p:stCondLst>
                                            <p:cond delay="0"/>
                                          </p:stCondLst>
                                        </p:cTn>
                                        <p:tgtEl>
                                          <p:spTgt spid="9"/>
                                        </p:tgtEl>
                                        <p:attrNameLst>
                                          <p:attrName>style.visibility</p:attrName>
                                        </p:attrNameLst>
                                      </p:cBhvr>
                                      <p:to>
                                        <p:strVal val="visible"/>
                                      </p:to>
                                    </p:set>
                                    <p:anim calcmode="lin" valueType="num">
                                      <p:cBhvr additive="base">
                                        <p:cTn id="47" dur="500" fill="hold"/>
                                        <p:tgtEl>
                                          <p:spTgt spid="9"/>
                                        </p:tgtEl>
                                        <p:attrNameLst>
                                          <p:attrName>ppt_x</p:attrName>
                                        </p:attrNameLst>
                                      </p:cBhvr>
                                      <p:tavLst>
                                        <p:tav tm="0">
                                          <p:val>
                                            <p:strVal val="#ppt_x"/>
                                          </p:val>
                                        </p:tav>
                                        <p:tav tm="100000">
                                          <p:val>
                                            <p:strVal val="#ppt_x"/>
                                          </p:val>
                                        </p:tav>
                                      </p:tavLst>
                                    </p:anim>
                                    <p:anim calcmode="lin" valueType="num">
                                      <p:cBhvr additive="base">
                                        <p:cTn id="4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2" presetClass="entr" presetSubtype="4" fill="hold" grpId="0" nodeType="clickEffect">
                                  <p:stCondLst>
                                    <p:cond delay="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500" fill="hold"/>
                                        <p:tgtEl>
                                          <p:spTgt spid="14"/>
                                        </p:tgtEl>
                                        <p:attrNameLst>
                                          <p:attrName>ppt_x</p:attrName>
                                        </p:attrNameLst>
                                      </p:cBhvr>
                                      <p:tavLst>
                                        <p:tav tm="0">
                                          <p:val>
                                            <p:strVal val="#ppt_x"/>
                                          </p:val>
                                        </p:tav>
                                        <p:tav tm="100000">
                                          <p:val>
                                            <p:strVal val="#ppt_x"/>
                                          </p:val>
                                        </p:tav>
                                      </p:tavLst>
                                    </p:anim>
                                    <p:anim calcmode="lin" valueType="num">
                                      <p:cBhvr additive="base">
                                        <p:cTn id="54"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2" presetClass="entr" presetSubtype="4" fill="hold" grpId="0" nodeType="clickEffect">
                                  <p:stCondLst>
                                    <p:cond delay="0"/>
                                  </p:stCondLst>
                                  <p:childTnLst>
                                    <p:set>
                                      <p:cBhvr>
                                        <p:cTn id="58" dur="1" fill="hold">
                                          <p:stCondLst>
                                            <p:cond delay="0"/>
                                          </p:stCondLst>
                                        </p:cTn>
                                        <p:tgtEl>
                                          <p:spTgt spid="10"/>
                                        </p:tgtEl>
                                        <p:attrNameLst>
                                          <p:attrName>style.visibility</p:attrName>
                                        </p:attrNameLst>
                                      </p:cBhvr>
                                      <p:to>
                                        <p:strVal val="visible"/>
                                      </p:to>
                                    </p:set>
                                    <p:anim calcmode="lin" valueType="num">
                                      <p:cBhvr additive="base">
                                        <p:cTn id="59" dur="500" fill="hold"/>
                                        <p:tgtEl>
                                          <p:spTgt spid="10"/>
                                        </p:tgtEl>
                                        <p:attrNameLst>
                                          <p:attrName>ppt_x</p:attrName>
                                        </p:attrNameLst>
                                      </p:cBhvr>
                                      <p:tavLst>
                                        <p:tav tm="0">
                                          <p:val>
                                            <p:strVal val="#ppt_x"/>
                                          </p:val>
                                        </p:tav>
                                        <p:tav tm="100000">
                                          <p:val>
                                            <p:strVal val="#ppt_x"/>
                                          </p:val>
                                        </p:tav>
                                      </p:tavLst>
                                    </p:anim>
                                    <p:anim calcmode="lin" valueType="num">
                                      <p:cBhvr additive="base">
                                        <p:cTn id="60"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2" presetClass="entr" presetSubtype="4" fill="hold" grpId="0" nodeType="clickEffect">
                                  <p:stCondLst>
                                    <p:cond delay="0"/>
                                  </p:stCondLst>
                                  <p:childTnLst>
                                    <p:set>
                                      <p:cBhvr>
                                        <p:cTn id="64" dur="1" fill="hold">
                                          <p:stCondLst>
                                            <p:cond delay="0"/>
                                          </p:stCondLst>
                                        </p:cTn>
                                        <p:tgtEl>
                                          <p:spTgt spid="15"/>
                                        </p:tgtEl>
                                        <p:attrNameLst>
                                          <p:attrName>style.visibility</p:attrName>
                                        </p:attrNameLst>
                                      </p:cBhvr>
                                      <p:to>
                                        <p:strVal val="visible"/>
                                      </p:to>
                                    </p:set>
                                    <p:anim calcmode="lin" valueType="num">
                                      <p:cBhvr additive="base">
                                        <p:cTn id="65" dur="500" fill="hold"/>
                                        <p:tgtEl>
                                          <p:spTgt spid="15"/>
                                        </p:tgtEl>
                                        <p:attrNameLst>
                                          <p:attrName>ppt_x</p:attrName>
                                        </p:attrNameLst>
                                      </p:cBhvr>
                                      <p:tavLst>
                                        <p:tav tm="0">
                                          <p:val>
                                            <p:strVal val="#ppt_x"/>
                                          </p:val>
                                        </p:tav>
                                        <p:tav tm="100000">
                                          <p:val>
                                            <p:strVal val="#ppt_x"/>
                                          </p:val>
                                        </p:tav>
                                      </p:tavLst>
                                    </p:anim>
                                    <p:anim calcmode="lin" valueType="num">
                                      <p:cBhvr additive="base">
                                        <p:cTn id="66"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bldLvl="0" animBg="1"/>
      <p:bldP spid="6" grpId="0"/>
      <p:bldP spid="7" grpId="0" bldLvl="0" animBg="1"/>
      <p:bldP spid="8" grpId="0" bldLvl="0" animBg="1"/>
      <p:bldP spid="9" grpId="0" bldLvl="0" animBg="1"/>
      <p:bldP spid="10" grpId="0" bldLvl="0" animBg="1"/>
      <p:bldP spid="11" grpId="0"/>
      <p:bldP spid="13" grpId="0"/>
      <p:bldP spid="14" grpId="0"/>
      <p:bldP spid="15" grpId="0"/>
      <p:bldP spid="1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931089" y="7541"/>
            <a:ext cx="7982677" cy="1143000"/>
          </a:xfrm>
        </p:spPr>
        <p:txBody>
          <a:bodyPr lIns="121917" tIns="60958" rIns="121917" bIns="60958">
            <a:normAutofit fontScale="90000"/>
          </a:bodyPr>
          <a:lstStyle/>
          <a:p>
            <a:br>
              <a:rPr lang="en-US" altLang="zh-CN" sz="4800" b="1" dirty="0">
                <a:latin typeface="Times New Roman" panose="02020603050405020304" pitchFamily="18" charset="0"/>
                <a:cs typeface="Times New Roman" panose="02020603050405020304" pitchFamily="18" charset="0"/>
              </a:rPr>
            </a:br>
            <a:r>
              <a:rPr lang="en-US" altLang="zh-CN" sz="4800" b="1" dirty="0">
                <a:latin typeface="Times New Roman" panose="02020603050405020304" pitchFamily="18" charset="0"/>
                <a:cs typeface="Times New Roman" panose="02020603050405020304" pitchFamily="18" charset="0"/>
              </a:rPr>
              <a:t>Summary of the passage</a:t>
            </a:r>
            <a:endParaRPr lang="zh-CN" altLang="en-US" sz="4800" b="1" dirty="0">
              <a:latin typeface="Times New Roman" panose="02020603050405020304" pitchFamily="18" charset="0"/>
              <a:cs typeface="Times New Roman" panose="02020603050405020304" pitchFamily="18" charset="0"/>
            </a:endParaRPr>
          </a:p>
        </p:txBody>
      </p:sp>
      <p:sp>
        <p:nvSpPr>
          <p:cNvPr id="3" name="内容占位符 2"/>
          <p:cNvSpPr>
            <a:spLocks noGrp="1"/>
          </p:cNvSpPr>
          <p:nvPr>
            <p:ph idx="1"/>
          </p:nvPr>
        </p:nvSpPr>
        <p:spPr>
          <a:xfrm>
            <a:off x="394918" y="1624734"/>
            <a:ext cx="10972800" cy="4525963"/>
          </a:xfrm>
        </p:spPr>
        <p:txBody>
          <a:bodyPr lIns="121917" tIns="60958" rIns="121917" bIns="60958">
            <a:normAutofit/>
          </a:bodyPr>
          <a:lstStyle/>
          <a:p>
            <a:pPr marL="0" indent="0" fontAlgn="auto">
              <a:lnSpc>
                <a:spcPct val="150000"/>
              </a:lnSpc>
              <a:buNone/>
            </a:pPr>
            <a:r>
              <a:rPr lang="en-US" altLang="zh-CN" sz="3700" dirty="0">
                <a:latin typeface="Times New Roman" panose="02020603050405020304" pitchFamily="18" charset="0"/>
                <a:cs typeface="Times New Roman" panose="02020603050405020304" pitchFamily="18" charset="0"/>
              </a:rPr>
              <a:t>       Out of _________ about space, scientists from different countries, such as the USSR, the USA, and________, have made </a:t>
            </a:r>
            <a:r>
              <a:rPr lang="en-US" altLang="zh-CN" sz="3700" dirty="0">
                <a:solidFill>
                  <a:srgbClr val="0033CC"/>
                </a:solidFill>
                <a:latin typeface="Times New Roman" panose="02020603050405020304" pitchFamily="18" charset="0"/>
                <a:cs typeface="Times New Roman" panose="02020603050405020304" pitchFamily="18" charset="0"/>
              </a:rPr>
              <a:t>remarkable</a:t>
            </a:r>
            <a:r>
              <a:rPr lang="en-US" altLang="zh-CN" sz="3700" dirty="0">
                <a:latin typeface="Times New Roman" panose="02020603050405020304" pitchFamily="18" charset="0"/>
                <a:cs typeface="Times New Roman" panose="02020603050405020304" pitchFamily="18" charset="0"/>
              </a:rPr>
              <a:t> ____________ with </a:t>
            </a:r>
            <a:r>
              <a:rPr lang="en-US" altLang="zh-CN" sz="3700" dirty="0">
                <a:solidFill>
                  <a:srgbClr val="0033CC"/>
                </a:solidFill>
                <a:latin typeface="Times New Roman" panose="02020603050405020304" pitchFamily="18" charset="0"/>
                <a:cs typeface="Times New Roman" panose="02020603050405020304" pitchFamily="18" charset="0"/>
              </a:rPr>
              <a:t>undying</a:t>
            </a:r>
            <a:r>
              <a:rPr lang="en-US" altLang="zh-CN" sz="3700" dirty="0">
                <a:latin typeface="Times New Roman" panose="02020603050405020304" pitchFamily="18" charset="0"/>
                <a:cs typeface="Times New Roman" panose="02020603050405020304" pitchFamily="18" charset="0"/>
              </a:rPr>
              <a:t>__________. Undoubtedly, the________ of space exploration is bright.</a:t>
            </a:r>
            <a:endParaRPr lang="zh-CN" altLang="en-US" sz="3700" dirty="0">
              <a:latin typeface="Times New Roman" panose="02020603050405020304" pitchFamily="18" charset="0"/>
              <a:cs typeface="Times New Roman" panose="02020603050405020304" pitchFamily="18" charset="0"/>
            </a:endParaRPr>
          </a:p>
        </p:txBody>
      </p:sp>
      <p:sp>
        <p:nvSpPr>
          <p:cNvPr id="5" name="矩形 4"/>
          <p:cNvSpPr/>
          <p:nvPr/>
        </p:nvSpPr>
        <p:spPr>
          <a:xfrm>
            <a:off x="2762196" y="1880979"/>
            <a:ext cx="2004695" cy="689610"/>
          </a:xfrm>
          <a:prstGeom prst="rect">
            <a:avLst/>
          </a:prstGeom>
        </p:spPr>
        <p:txBody>
          <a:bodyPr wrap="none" lIns="121917" tIns="60958" rIns="121917" bIns="60958">
            <a:spAutoFit/>
          </a:bodyPr>
          <a:lstStyle/>
          <a:p>
            <a:r>
              <a:rPr lang="en-US" altLang="zh-CN" sz="3700" dirty="0">
                <a:solidFill>
                  <a:srgbClr val="C00000"/>
                </a:solidFill>
                <a:latin typeface="Times New Roman" panose="02020603050405020304" pitchFamily="18" charset="0"/>
                <a:cs typeface="Times New Roman" panose="02020603050405020304" pitchFamily="18" charset="0"/>
              </a:rPr>
              <a:t>curiosity</a:t>
            </a:r>
            <a:r>
              <a:rPr lang="en-US" altLang="zh-CN" sz="3700" dirty="0">
                <a:solidFill>
                  <a:prstClr val="black"/>
                </a:solidFill>
                <a:latin typeface="Times New Roman" panose="02020603050405020304" pitchFamily="18" charset="0"/>
                <a:cs typeface="Times New Roman" panose="02020603050405020304" pitchFamily="18" charset="0"/>
              </a:rPr>
              <a:t> </a:t>
            </a:r>
            <a:endParaRPr lang="zh-CN" altLang="en-US" dirty="0">
              <a:latin typeface="Times New Roman" panose="02020603050405020304" pitchFamily="18" charset="0"/>
              <a:cs typeface="Times New Roman" panose="02020603050405020304" pitchFamily="18" charset="0"/>
            </a:endParaRPr>
          </a:p>
        </p:txBody>
      </p:sp>
      <p:sp>
        <p:nvSpPr>
          <p:cNvPr id="6" name="矩形 5"/>
          <p:cNvSpPr/>
          <p:nvPr/>
        </p:nvSpPr>
        <p:spPr>
          <a:xfrm>
            <a:off x="1426835" y="3429229"/>
            <a:ext cx="1365250" cy="689610"/>
          </a:xfrm>
          <a:prstGeom prst="rect">
            <a:avLst/>
          </a:prstGeom>
        </p:spPr>
        <p:txBody>
          <a:bodyPr wrap="none" lIns="121917" tIns="60958" rIns="121917" bIns="60958">
            <a:spAutoFit/>
          </a:bodyPr>
          <a:lstStyle/>
          <a:p>
            <a:r>
              <a:rPr lang="en-US" altLang="zh-CN" sz="3700" dirty="0">
                <a:solidFill>
                  <a:srgbClr val="C00000"/>
                </a:solidFill>
                <a:latin typeface="Times New Roman" panose="02020603050405020304" pitchFamily="18" charset="0"/>
                <a:cs typeface="Times New Roman" panose="02020603050405020304" pitchFamily="18" charset="0"/>
              </a:rPr>
              <a:t>China</a:t>
            </a:r>
            <a:endParaRPr lang="en-US" altLang="zh-CN" sz="3700" dirty="0">
              <a:solidFill>
                <a:srgbClr val="C00000"/>
              </a:solidFill>
              <a:latin typeface="Times New Roman" panose="02020603050405020304" pitchFamily="18" charset="0"/>
              <a:cs typeface="Times New Roman" panose="02020603050405020304" pitchFamily="18" charset="0"/>
            </a:endParaRPr>
          </a:p>
        </p:txBody>
      </p:sp>
      <p:sp>
        <p:nvSpPr>
          <p:cNvPr id="8" name="矩形 7"/>
          <p:cNvSpPr/>
          <p:nvPr/>
        </p:nvSpPr>
        <p:spPr>
          <a:xfrm>
            <a:off x="7727506" y="3429200"/>
            <a:ext cx="2799080" cy="689610"/>
          </a:xfrm>
          <a:prstGeom prst="rect">
            <a:avLst/>
          </a:prstGeom>
        </p:spPr>
        <p:txBody>
          <a:bodyPr wrap="none" lIns="121917" tIns="60958" rIns="121917" bIns="60958">
            <a:spAutoFit/>
          </a:bodyPr>
          <a:lstStyle/>
          <a:p>
            <a:r>
              <a:rPr lang="en-US" altLang="zh-CN" sz="3700" dirty="0">
                <a:solidFill>
                  <a:srgbClr val="C00000"/>
                </a:solidFill>
                <a:latin typeface="Times New Roman" panose="02020603050405020304" pitchFamily="18" charset="0"/>
                <a:cs typeface="Times New Roman" panose="02020603050405020304" pitchFamily="18" charset="0"/>
              </a:rPr>
              <a:t>achievements</a:t>
            </a:r>
            <a:endParaRPr lang="en-US" altLang="zh-CN" sz="3700" dirty="0">
              <a:solidFill>
                <a:srgbClr val="C00000"/>
              </a:solidFill>
              <a:latin typeface="Times New Roman" panose="02020603050405020304" pitchFamily="18" charset="0"/>
              <a:cs typeface="Times New Roman" panose="02020603050405020304" pitchFamily="18" charset="0"/>
            </a:endParaRPr>
          </a:p>
        </p:txBody>
      </p:sp>
      <p:sp>
        <p:nvSpPr>
          <p:cNvPr id="10" name="矩形 9"/>
          <p:cNvSpPr/>
          <p:nvPr/>
        </p:nvSpPr>
        <p:spPr>
          <a:xfrm>
            <a:off x="3388846" y="4304461"/>
            <a:ext cx="1363980" cy="689610"/>
          </a:xfrm>
          <a:prstGeom prst="rect">
            <a:avLst/>
          </a:prstGeom>
        </p:spPr>
        <p:txBody>
          <a:bodyPr wrap="none" lIns="121917" tIns="60958" rIns="121917" bIns="60958">
            <a:spAutoFit/>
          </a:bodyPr>
          <a:lstStyle/>
          <a:p>
            <a:r>
              <a:rPr lang="en-US" altLang="zh-CN" sz="3700" dirty="0">
                <a:solidFill>
                  <a:srgbClr val="C00000"/>
                </a:solidFill>
                <a:latin typeface="Times New Roman" panose="02020603050405020304" pitchFamily="18" charset="0"/>
                <a:cs typeface="Times New Roman" panose="02020603050405020304" pitchFamily="18" charset="0"/>
              </a:rPr>
              <a:t>desire</a:t>
            </a:r>
            <a:endParaRPr lang="en-US" altLang="zh-CN" sz="3700" dirty="0">
              <a:solidFill>
                <a:srgbClr val="C00000"/>
              </a:solidFill>
              <a:latin typeface="Times New Roman" panose="02020603050405020304" pitchFamily="18" charset="0"/>
              <a:cs typeface="Times New Roman" panose="02020603050405020304" pitchFamily="18" charset="0"/>
            </a:endParaRPr>
          </a:p>
        </p:txBody>
      </p:sp>
      <p:sp>
        <p:nvSpPr>
          <p:cNvPr id="12" name="矩形 11"/>
          <p:cNvSpPr/>
          <p:nvPr/>
        </p:nvSpPr>
        <p:spPr>
          <a:xfrm>
            <a:off x="8934341" y="4413622"/>
            <a:ext cx="1363980" cy="689610"/>
          </a:xfrm>
          <a:prstGeom prst="rect">
            <a:avLst/>
          </a:prstGeom>
        </p:spPr>
        <p:txBody>
          <a:bodyPr wrap="none" lIns="121917" tIns="60958" rIns="121917" bIns="60958">
            <a:spAutoFit/>
          </a:bodyPr>
          <a:lstStyle/>
          <a:p>
            <a:r>
              <a:rPr lang="en-US" altLang="zh-CN" sz="3700" dirty="0">
                <a:solidFill>
                  <a:srgbClr val="C00000"/>
                </a:solidFill>
                <a:latin typeface="Times New Roman" panose="02020603050405020304" pitchFamily="18" charset="0"/>
                <a:cs typeface="Times New Roman" panose="02020603050405020304" pitchFamily="18" charset="0"/>
              </a:rPr>
              <a:t>future</a:t>
            </a:r>
            <a:endParaRPr lang="en-US" altLang="zh-CN" sz="3700" dirty="0">
              <a:solidFill>
                <a:srgbClr val="C00000"/>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500"/>
                                        <p:tgtEl>
                                          <p:spTgt spid="6"/>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500"/>
                                        <p:tgtEl>
                                          <p:spTgt spid="8"/>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fade">
                                      <p:cBhvr>
                                        <p:cTn id="26" dur="500"/>
                                        <p:tgtEl>
                                          <p:spTgt spid="10"/>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p:bldP spid="6" grpId="0"/>
      <p:bldP spid="8" grpId="0"/>
      <p:bldP spid="10" grpId="0"/>
      <p:bldP spid="1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p:cNvPicPr>
            <a:picLocks noChangeAspect="1"/>
          </p:cNvPicPr>
          <p:nvPr/>
        </p:nvPicPr>
        <p:blipFill>
          <a:blip r:embed="rId1"/>
          <a:stretch>
            <a:fillRect/>
          </a:stretch>
        </p:blipFill>
        <p:spPr>
          <a:xfrm>
            <a:off x="5967730" y="1212215"/>
            <a:ext cx="3140710" cy="4247515"/>
          </a:xfrm>
          <a:prstGeom prst="rect">
            <a:avLst/>
          </a:prstGeom>
        </p:spPr>
      </p:pic>
      <p:sp>
        <p:nvSpPr>
          <p:cNvPr id="5" name="流程图: 摘录 4"/>
          <p:cNvSpPr/>
          <p:nvPr/>
        </p:nvSpPr>
        <p:spPr>
          <a:xfrm>
            <a:off x="6013450" y="0"/>
            <a:ext cx="3094990" cy="1212215"/>
          </a:xfrm>
          <a:prstGeom prst="flowChartExtract">
            <a:avLst/>
          </a:prstGeom>
          <a:solidFill>
            <a:schemeClr val="bg1"/>
          </a:soli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6" name="文本框 5"/>
          <p:cNvSpPr txBox="1"/>
          <p:nvPr/>
        </p:nvSpPr>
        <p:spPr>
          <a:xfrm>
            <a:off x="6694170" y="648335"/>
            <a:ext cx="1996440" cy="398780"/>
          </a:xfrm>
          <a:prstGeom prst="rect">
            <a:avLst/>
          </a:prstGeom>
          <a:noFill/>
        </p:spPr>
        <p:txBody>
          <a:bodyPr wrap="square" rtlCol="0">
            <a:spAutoFit/>
          </a:bodyPr>
          <a:p>
            <a:r>
              <a:rPr lang="en-US" altLang="zh-CN" sz="2000" b="1">
                <a:solidFill>
                  <a:schemeClr val="accent1"/>
                </a:solidFill>
                <a:latin typeface="Times New Roman" panose="02020603050405020304" pitchFamily="18" charset="0"/>
                <a:cs typeface="Times New Roman" panose="02020603050405020304" pitchFamily="18" charset="0"/>
              </a:rPr>
              <a:t>A bright future</a:t>
            </a:r>
            <a:endParaRPr lang="en-US" altLang="zh-CN" sz="2000" b="1">
              <a:solidFill>
                <a:schemeClr val="accent1"/>
              </a:solidFill>
              <a:latin typeface="Times New Roman" panose="02020603050405020304" pitchFamily="18" charset="0"/>
              <a:cs typeface="Times New Roman" panose="02020603050405020304" pitchFamily="18" charset="0"/>
            </a:endParaRPr>
          </a:p>
        </p:txBody>
      </p:sp>
      <p:sp>
        <p:nvSpPr>
          <p:cNvPr id="7" name="文本框 6"/>
          <p:cNvSpPr txBox="1"/>
          <p:nvPr/>
        </p:nvSpPr>
        <p:spPr>
          <a:xfrm>
            <a:off x="271780" y="854710"/>
            <a:ext cx="6422390" cy="1076325"/>
          </a:xfrm>
          <a:prstGeom prst="rect">
            <a:avLst/>
          </a:prstGeom>
          <a:noFill/>
        </p:spPr>
        <p:txBody>
          <a:bodyPr wrap="square" rtlCol="0">
            <a:spAutoFit/>
          </a:bodyPr>
          <a:p>
            <a:r>
              <a:rPr lang="en-US" altLang="zh-CN" sz="3200" b="1" i="1">
                <a:solidFill>
                  <a:srgbClr val="FF0000"/>
                </a:solidFill>
                <a:latin typeface="Times New Roman" panose="02020603050405020304" pitchFamily="18" charset="0"/>
                <a:ea typeface="Comic Sans MS" panose="030F0702030302020204" charset="0"/>
                <a:cs typeface="Times New Roman" panose="02020603050405020304" pitchFamily="18" charset="0"/>
                <a:sym typeface="+mn-ea"/>
              </a:rPr>
              <a:t>What contributes to human’s continuous space exploration?</a:t>
            </a:r>
            <a:endParaRPr lang="en-US" altLang="zh-CN" sz="3200" b="1" i="1">
              <a:solidFill>
                <a:srgbClr val="FF0000"/>
              </a:solidFill>
              <a:latin typeface="Times New Roman" panose="02020603050405020304" pitchFamily="18" charset="0"/>
              <a:ea typeface="Comic Sans MS" panose="030F0702030302020204" charset="0"/>
              <a:cs typeface="Times New Roman" panose="02020603050405020304" pitchFamily="18" charset="0"/>
              <a:sym typeface="+mn-ea"/>
            </a:endParaRPr>
          </a:p>
        </p:txBody>
      </p:sp>
      <p:sp>
        <p:nvSpPr>
          <p:cNvPr id="8" name="文本框 7"/>
          <p:cNvSpPr txBox="1"/>
          <p:nvPr/>
        </p:nvSpPr>
        <p:spPr>
          <a:xfrm>
            <a:off x="76200" y="72390"/>
            <a:ext cx="4300855" cy="890905"/>
          </a:xfrm>
          <a:prstGeom prst="rect">
            <a:avLst/>
          </a:prstGeom>
          <a:noFill/>
        </p:spPr>
        <p:txBody>
          <a:bodyPr wrap="square" rtlCol="0">
            <a:noAutofit/>
          </a:bodyPr>
          <a:p>
            <a:pPr algn="ctr"/>
            <a:r>
              <a:rPr lang="en-US" altLang="zh-CN" sz="3600" b="1" dirty="0">
                <a:solidFill>
                  <a:schemeClr val="accent1"/>
                </a:solidFill>
                <a:effectLst>
                  <a:outerShdw blurRad="38100" dist="38100" dir="2700000" algn="tl">
                    <a:srgbClr val="000000">
                      <a:alpha val="43137"/>
                    </a:srgbClr>
                  </a:outerShdw>
                </a:effectLst>
                <a:highlight>
                  <a:srgbClr val="FFFF00"/>
                </a:highlight>
                <a:latin typeface="Times New Roman" panose="02020603050405020304" pitchFamily="18" charset="0"/>
                <a:ea typeface="微软雅黑" panose="020B0503020204020204" pitchFamily="34" charset="-122"/>
                <a:cs typeface="Times New Roman" panose="02020603050405020304" pitchFamily="18" charset="0"/>
              </a:rPr>
              <a:t>Deep thinking</a:t>
            </a:r>
            <a:endParaRPr lang="en-US" altLang="zh-CN" sz="3600" b="1" dirty="0">
              <a:solidFill>
                <a:schemeClr val="accent1"/>
              </a:solidFill>
              <a:effectLst>
                <a:outerShdw blurRad="38100" dist="38100" dir="2700000" algn="tl">
                  <a:srgbClr val="000000">
                    <a:alpha val="43137"/>
                  </a:srgbClr>
                </a:outerShdw>
              </a:effectLst>
              <a:highlight>
                <a:srgbClr val="FFFF00"/>
              </a:highlight>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9" name="梯形 8"/>
          <p:cNvSpPr/>
          <p:nvPr/>
        </p:nvSpPr>
        <p:spPr>
          <a:xfrm>
            <a:off x="5716905" y="5402580"/>
            <a:ext cx="3642360" cy="1268730"/>
          </a:xfrm>
          <a:prstGeom prst="trapezoid">
            <a:avLst/>
          </a:prstGeom>
          <a:solidFill>
            <a:schemeClr val="bg1"/>
          </a:soli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pic>
        <p:nvPicPr>
          <p:cNvPr id="81" name="图片 80"/>
          <p:cNvPicPr>
            <a:picLocks noChangeAspect="1"/>
          </p:cNvPicPr>
          <p:nvPr/>
        </p:nvPicPr>
        <p:blipFill rotWithShape="1">
          <a:blip r:embed="rId2"/>
          <a:srcRect/>
          <a:stretch>
            <a:fillRect/>
          </a:stretch>
        </p:blipFill>
        <p:spPr>
          <a:xfrm>
            <a:off x="-367030" y="3733165"/>
            <a:ext cx="3635375" cy="2991485"/>
          </a:xfrm>
          <a:prstGeom prst="rect">
            <a:avLst/>
          </a:prstGeom>
          <a:effectLst>
            <a:outerShdw blurRad="469900" dist="88900" dir="5400000" algn="ctr" rotWithShape="0">
              <a:srgbClr val="000000">
                <a:alpha val="71000"/>
              </a:srgbClr>
            </a:outerShdw>
          </a:effectLst>
        </p:spPr>
      </p:pic>
      <p:sp>
        <p:nvSpPr>
          <p:cNvPr id="10" name="文本框 9"/>
          <p:cNvSpPr txBox="1"/>
          <p:nvPr/>
        </p:nvSpPr>
        <p:spPr>
          <a:xfrm>
            <a:off x="6245860" y="5402580"/>
            <a:ext cx="2893695" cy="1322070"/>
          </a:xfrm>
          <a:prstGeom prst="rect">
            <a:avLst/>
          </a:prstGeom>
          <a:noFill/>
        </p:spPr>
        <p:txBody>
          <a:bodyPr wrap="square" rtlCol="0">
            <a:spAutoFit/>
          </a:bodyPr>
          <a:p>
            <a:r>
              <a:rPr lang="en-US" altLang="zh-CN" sz="2000" b="1">
                <a:solidFill>
                  <a:schemeClr val="accent1"/>
                </a:solidFill>
                <a:latin typeface="Times New Roman" panose="02020603050405020304" pitchFamily="18" charset="0"/>
                <a:cs typeface="Times New Roman" panose="02020603050405020304" pitchFamily="18" charset="0"/>
              </a:rPr>
              <a:t>determination</a:t>
            </a:r>
            <a:endParaRPr lang="en-US" altLang="zh-CN" sz="2000" b="1">
              <a:solidFill>
                <a:schemeClr val="accent1"/>
              </a:solidFill>
              <a:latin typeface="Times New Roman" panose="02020603050405020304" pitchFamily="18" charset="0"/>
              <a:cs typeface="Times New Roman" panose="02020603050405020304" pitchFamily="18" charset="0"/>
            </a:endParaRPr>
          </a:p>
          <a:p>
            <a:r>
              <a:rPr lang="en-US" altLang="zh-CN" sz="2000" b="1">
                <a:solidFill>
                  <a:schemeClr val="accent1"/>
                </a:solidFill>
                <a:latin typeface="Times New Roman" panose="02020603050405020304" pitchFamily="18" charset="0"/>
                <a:cs typeface="Times New Roman" panose="02020603050405020304" pitchFamily="18" charset="0"/>
              </a:rPr>
              <a:t>bravery, perseverance</a:t>
            </a:r>
            <a:endParaRPr lang="en-US" altLang="zh-CN" sz="2000" b="1">
              <a:solidFill>
                <a:schemeClr val="accent1"/>
              </a:solidFill>
              <a:latin typeface="Times New Roman" panose="02020603050405020304" pitchFamily="18" charset="0"/>
              <a:cs typeface="Times New Roman" panose="02020603050405020304" pitchFamily="18" charset="0"/>
            </a:endParaRPr>
          </a:p>
          <a:p>
            <a:r>
              <a:rPr lang="en-US" altLang="zh-CN" sz="2000" b="1">
                <a:solidFill>
                  <a:schemeClr val="accent1"/>
                </a:solidFill>
                <a:latin typeface="Times New Roman" panose="02020603050405020304" pitchFamily="18" charset="0"/>
                <a:cs typeface="Times New Roman" panose="02020603050405020304" pitchFamily="18" charset="0"/>
              </a:rPr>
              <a:t>curiosity,  responsibility</a:t>
            </a:r>
            <a:endParaRPr lang="en-US" altLang="zh-CN" sz="2000" b="1">
              <a:solidFill>
                <a:schemeClr val="accent1"/>
              </a:solidFill>
              <a:latin typeface="Times New Roman" panose="02020603050405020304" pitchFamily="18" charset="0"/>
              <a:cs typeface="Times New Roman" panose="02020603050405020304" pitchFamily="18" charset="0"/>
            </a:endParaRPr>
          </a:p>
          <a:p>
            <a:r>
              <a:rPr lang="en-US" altLang="zh-CN" sz="2000" b="1">
                <a:solidFill>
                  <a:schemeClr val="accent1"/>
                </a:solidFill>
                <a:latin typeface="Times New Roman" panose="02020603050405020304" pitchFamily="18" charset="0"/>
                <a:cs typeface="Times New Roman" panose="02020603050405020304" pitchFamily="18" charset="0"/>
              </a:rPr>
              <a:t>       ... ...</a:t>
            </a:r>
            <a:endParaRPr lang="en-US" altLang="zh-CN" sz="2000" b="1">
              <a:solidFill>
                <a:schemeClr val="accent1"/>
              </a:solidFill>
              <a:latin typeface="Times New Roman" panose="02020603050405020304" pitchFamily="18" charset="0"/>
              <a:cs typeface="Times New Roman" panose="02020603050405020304" pitchFamily="18" charset="0"/>
            </a:endParaRPr>
          </a:p>
        </p:txBody>
      </p:sp>
      <p:pic>
        <p:nvPicPr>
          <p:cNvPr id="11" name="图片 10"/>
          <p:cNvPicPr>
            <a:picLocks noChangeAspect="1"/>
          </p:cNvPicPr>
          <p:nvPr/>
        </p:nvPicPr>
        <p:blipFill>
          <a:blip r:embed="rId3"/>
          <a:stretch>
            <a:fillRect/>
          </a:stretch>
        </p:blipFill>
        <p:spPr>
          <a:xfrm>
            <a:off x="2984500" y="2000885"/>
            <a:ext cx="3028950" cy="1991995"/>
          </a:xfrm>
          <a:prstGeom prst="rect">
            <a:avLst/>
          </a:prstGeom>
        </p:spPr>
      </p:pic>
      <p:pic>
        <p:nvPicPr>
          <p:cNvPr id="12" name="图片 11"/>
          <p:cNvPicPr>
            <a:picLocks noChangeAspect="1"/>
          </p:cNvPicPr>
          <p:nvPr/>
        </p:nvPicPr>
        <p:blipFill>
          <a:blip r:embed="rId4"/>
          <a:stretch>
            <a:fillRect/>
          </a:stretch>
        </p:blipFill>
        <p:spPr>
          <a:xfrm>
            <a:off x="9108440" y="2025015"/>
            <a:ext cx="2972435" cy="199707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diamond(in)">
                                      <p:cBhvr>
                                        <p:cTn id="7" dur="20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ppt_x"/>
                                          </p:val>
                                        </p:tav>
                                        <p:tav tm="100000">
                                          <p:val>
                                            <p:strVal val="#ppt_x"/>
                                          </p:val>
                                        </p:tav>
                                      </p:tavLst>
                                    </p:anim>
                                    <p:anim calcmode="lin" valueType="num">
                                      <p:cBhvr additive="base">
                                        <p:cTn id="13"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81"/>
                                        </p:tgtEl>
                                        <p:attrNameLst>
                                          <p:attrName>style.visibility</p:attrName>
                                        </p:attrNameLst>
                                      </p:cBhvr>
                                      <p:to>
                                        <p:strVal val="visible"/>
                                      </p:to>
                                    </p:set>
                                    <p:anim calcmode="lin" valueType="num">
                                      <p:cBhvr additive="base">
                                        <p:cTn id="18" dur="500" fill="hold"/>
                                        <p:tgtEl>
                                          <p:spTgt spid="81"/>
                                        </p:tgtEl>
                                        <p:attrNameLst>
                                          <p:attrName>ppt_x</p:attrName>
                                        </p:attrNameLst>
                                      </p:cBhvr>
                                      <p:tavLst>
                                        <p:tav tm="0">
                                          <p:val>
                                            <p:strVal val="#ppt_x"/>
                                          </p:val>
                                        </p:tav>
                                        <p:tav tm="100000">
                                          <p:val>
                                            <p:strVal val="#ppt_x"/>
                                          </p:val>
                                        </p:tav>
                                      </p:tavLst>
                                    </p:anim>
                                    <p:anim calcmode="lin" valueType="num">
                                      <p:cBhvr additive="base">
                                        <p:cTn id="19" dur="500" fill="hold"/>
                                        <p:tgtEl>
                                          <p:spTgt spid="81"/>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8" presetClass="entr" presetSubtype="16" fill="hold" grpId="0" nodeType="clickEffect">
                                  <p:stCondLst>
                                    <p:cond delay="0"/>
                                  </p:stCondLst>
                                  <p:childTnLst>
                                    <p:set>
                                      <p:cBhvr>
                                        <p:cTn id="23" dur="1" fill="hold">
                                          <p:stCondLst>
                                            <p:cond delay="0"/>
                                          </p:stCondLst>
                                        </p:cTn>
                                        <p:tgtEl>
                                          <p:spTgt spid="10">
                                            <p:txEl>
                                              <p:pRg st="0" end="0"/>
                                            </p:txEl>
                                          </p:spTgt>
                                        </p:tgtEl>
                                        <p:attrNameLst>
                                          <p:attrName>style.visibility</p:attrName>
                                        </p:attrNameLst>
                                      </p:cBhvr>
                                      <p:to>
                                        <p:strVal val="visible"/>
                                      </p:to>
                                    </p:set>
                                    <p:animEffect transition="in" filter="diamond(in)">
                                      <p:cBhvr>
                                        <p:cTn id="24" dur="2000"/>
                                        <p:tgtEl>
                                          <p:spTgt spid="10">
                                            <p:txEl>
                                              <p:pRg st="0" end="0"/>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8" presetClass="entr" presetSubtype="16" fill="hold" grpId="0" nodeType="clickEffect">
                                  <p:stCondLst>
                                    <p:cond delay="0"/>
                                  </p:stCondLst>
                                  <p:childTnLst>
                                    <p:set>
                                      <p:cBhvr>
                                        <p:cTn id="28" dur="1" fill="hold">
                                          <p:stCondLst>
                                            <p:cond delay="0"/>
                                          </p:stCondLst>
                                        </p:cTn>
                                        <p:tgtEl>
                                          <p:spTgt spid="10">
                                            <p:txEl>
                                              <p:pRg st="1" end="1"/>
                                            </p:txEl>
                                          </p:spTgt>
                                        </p:tgtEl>
                                        <p:attrNameLst>
                                          <p:attrName>style.visibility</p:attrName>
                                        </p:attrNameLst>
                                      </p:cBhvr>
                                      <p:to>
                                        <p:strVal val="visible"/>
                                      </p:to>
                                    </p:set>
                                    <p:animEffect transition="in" filter="diamond(in)">
                                      <p:cBhvr>
                                        <p:cTn id="29" dur="2000"/>
                                        <p:tgtEl>
                                          <p:spTgt spid="10">
                                            <p:txEl>
                                              <p:pRg st="1" end="1"/>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8" presetClass="entr" presetSubtype="16" fill="hold" grpId="0" nodeType="clickEffect">
                                  <p:stCondLst>
                                    <p:cond delay="0"/>
                                  </p:stCondLst>
                                  <p:childTnLst>
                                    <p:set>
                                      <p:cBhvr>
                                        <p:cTn id="33" dur="1" fill="hold">
                                          <p:stCondLst>
                                            <p:cond delay="0"/>
                                          </p:stCondLst>
                                        </p:cTn>
                                        <p:tgtEl>
                                          <p:spTgt spid="10">
                                            <p:txEl>
                                              <p:pRg st="2" end="2"/>
                                            </p:txEl>
                                          </p:spTgt>
                                        </p:tgtEl>
                                        <p:attrNameLst>
                                          <p:attrName>style.visibility</p:attrName>
                                        </p:attrNameLst>
                                      </p:cBhvr>
                                      <p:to>
                                        <p:strVal val="visible"/>
                                      </p:to>
                                    </p:set>
                                    <p:animEffect transition="in" filter="diamond(in)">
                                      <p:cBhvr>
                                        <p:cTn id="34" dur="2000"/>
                                        <p:tgtEl>
                                          <p:spTgt spid="10">
                                            <p:txEl>
                                              <p:pRg st="2" end="2"/>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8" presetClass="entr" presetSubtype="16" fill="hold" grpId="0" nodeType="clickEffect">
                                  <p:stCondLst>
                                    <p:cond delay="0"/>
                                  </p:stCondLst>
                                  <p:childTnLst>
                                    <p:set>
                                      <p:cBhvr>
                                        <p:cTn id="38" dur="1" fill="hold">
                                          <p:stCondLst>
                                            <p:cond delay="0"/>
                                          </p:stCondLst>
                                        </p:cTn>
                                        <p:tgtEl>
                                          <p:spTgt spid="10">
                                            <p:txEl>
                                              <p:pRg st="3" end="3"/>
                                            </p:txEl>
                                          </p:spTgt>
                                        </p:tgtEl>
                                        <p:attrNameLst>
                                          <p:attrName>style.visibility</p:attrName>
                                        </p:attrNameLst>
                                      </p:cBhvr>
                                      <p:to>
                                        <p:strVal val="visible"/>
                                      </p:to>
                                    </p:set>
                                    <p:animEffect transition="in" filter="diamond(in)">
                                      <p:cBhvr>
                                        <p:cTn id="39" dur="2000"/>
                                        <p:tgtEl>
                                          <p:spTgt spid="10">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P spid="7" grpId="0"/>
      <p:bldP spid="7" grpId="1"/>
      <p:bldP spid="10" grpId="0" build="p"/>
      <p:bldP spid="10" grpId="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76200" y="72390"/>
            <a:ext cx="4300855" cy="890905"/>
          </a:xfrm>
          <a:prstGeom prst="rect">
            <a:avLst/>
          </a:prstGeom>
          <a:noFill/>
        </p:spPr>
        <p:txBody>
          <a:bodyPr wrap="square" rtlCol="0">
            <a:noAutofit/>
          </a:bodyPr>
          <a:p>
            <a:pPr algn="ctr"/>
            <a:r>
              <a:rPr lang="en-US" altLang="zh-CN" sz="3600" b="1" dirty="0">
                <a:solidFill>
                  <a:schemeClr val="accent1"/>
                </a:solidFill>
                <a:effectLst>
                  <a:outerShdw blurRad="38100" dist="38100" dir="2700000" algn="tl">
                    <a:srgbClr val="000000">
                      <a:alpha val="43137"/>
                    </a:srgbClr>
                  </a:outerShdw>
                </a:effectLst>
                <a:highlight>
                  <a:srgbClr val="FFFF00"/>
                </a:highlight>
                <a:latin typeface="Times New Roman" panose="02020603050405020304" pitchFamily="18" charset="0"/>
                <a:ea typeface="微软雅黑" panose="020B0503020204020204" pitchFamily="34" charset="-122"/>
                <a:cs typeface="Times New Roman" panose="02020603050405020304" pitchFamily="18" charset="0"/>
              </a:rPr>
              <a:t>Critical thinking</a:t>
            </a:r>
            <a:endParaRPr lang="en-US" altLang="zh-CN" sz="3600" b="1" dirty="0">
              <a:solidFill>
                <a:schemeClr val="accent1"/>
              </a:solidFill>
              <a:effectLst>
                <a:outerShdw blurRad="38100" dist="38100" dir="2700000" algn="tl">
                  <a:srgbClr val="000000">
                    <a:alpha val="43137"/>
                  </a:srgbClr>
                </a:outerShdw>
              </a:effectLst>
              <a:highlight>
                <a:srgbClr val="FFFF00"/>
              </a:highlight>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7" name="文本框 6"/>
          <p:cNvSpPr txBox="1"/>
          <p:nvPr/>
        </p:nvSpPr>
        <p:spPr>
          <a:xfrm>
            <a:off x="450215" y="796925"/>
            <a:ext cx="11484610" cy="583565"/>
          </a:xfrm>
          <a:prstGeom prst="rect">
            <a:avLst/>
          </a:prstGeom>
          <a:noFill/>
        </p:spPr>
        <p:txBody>
          <a:bodyPr wrap="square" rtlCol="0">
            <a:spAutoFit/>
          </a:bodyPr>
          <a:p>
            <a:r>
              <a:rPr lang="en-US" altLang="zh-CN" sz="3200" b="1" i="1">
                <a:solidFill>
                  <a:srgbClr val="FF0000"/>
                </a:solidFill>
                <a:latin typeface="Times New Roman" panose="02020603050405020304" pitchFamily="18" charset="0"/>
                <a:ea typeface="Comic Sans MS" panose="030F0702030302020204" charset="0"/>
                <a:cs typeface="Times New Roman" panose="02020603050405020304" pitchFamily="18" charset="0"/>
                <a:sym typeface="+mn-ea"/>
              </a:rPr>
              <a:t>What does the title “Space: The Final Frontier” mean to you?  </a:t>
            </a:r>
            <a:endParaRPr lang="en-US" altLang="zh-CN" sz="3200" b="1" i="1">
              <a:solidFill>
                <a:srgbClr val="FF0000"/>
              </a:solidFill>
              <a:latin typeface="Times New Roman" panose="02020603050405020304" pitchFamily="18" charset="0"/>
              <a:ea typeface="Comic Sans MS" panose="030F0702030302020204" charset="0"/>
              <a:cs typeface="Times New Roman" panose="02020603050405020304" pitchFamily="18" charset="0"/>
              <a:sym typeface="+mn-ea"/>
            </a:endParaRPr>
          </a:p>
        </p:txBody>
      </p:sp>
      <p:pic>
        <p:nvPicPr>
          <p:cNvPr id="6" name="图片 5"/>
          <p:cNvPicPr>
            <a:picLocks noChangeAspect="1"/>
          </p:cNvPicPr>
          <p:nvPr/>
        </p:nvPicPr>
        <p:blipFill>
          <a:blip r:embed="rId1"/>
          <a:stretch>
            <a:fillRect/>
          </a:stretch>
        </p:blipFill>
        <p:spPr>
          <a:xfrm>
            <a:off x="75565" y="1426845"/>
            <a:ext cx="12049125" cy="5390515"/>
          </a:xfrm>
          <a:prstGeom prst="rect">
            <a:avLst/>
          </a:prstGeom>
        </p:spPr>
      </p:pic>
      <p:sp>
        <p:nvSpPr>
          <p:cNvPr id="9" name="圆角矩形 8"/>
          <p:cNvSpPr/>
          <p:nvPr/>
        </p:nvSpPr>
        <p:spPr>
          <a:xfrm>
            <a:off x="76200" y="1941195"/>
            <a:ext cx="11981180" cy="3308985"/>
          </a:xfrm>
          <a:prstGeom prst="roundRect">
            <a:avLst/>
          </a:prstGeom>
          <a:solidFill>
            <a:schemeClr val="bg1"/>
          </a:soli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a:t>While</a:t>
            </a:r>
            <a:endParaRPr lang="en-US" altLang="zh-CN"/>
          </a:p>
        </p:txBody>
      </p:sp>
      <p:sp>
        <p:nvSpPr>
          <p:cNvPr id="10" name="文本框 9"/>
          <p:cNvSpPr txBox="1"/>
          <p:nvPr/>
        </p:nvSpPr>
        <p:spPr>
          <a:xfrm>
            <a:off x="450215" y="2112010"/>
            <a:ext cx="11327130" cy="3107690"/>
          </a:xfrm>
          <a:prstGeom prst="rect">
            <a:avLst/>
          </a:prstGeom>
          <a:noFill/>
        </p:spPr>
        <p:txBody>
          <a:bodyPr wrap="square" rtlCol="0">
            <a:spAutoFit/>
          </a:bodyPr>
          <a:p>
            <a:r>
              <a:rPr lang="en-US" altLang="zh-CN" sz="2800">
                <a:latin typeface="Times New Roman" panose="02020603050405020304" pitchFamily="18" charset="0"/>
                <a:cs typeface="Times New Roman" panose="02020603050405020304" pitchFamily="18" charset="0"/>
              </a:rPr>
              <a:t>While I support space exploration, I don’t think space is the final frontier just yet. There is still much to learn about the Earth, and we are only at the very beginning of new technological breaththroughs involving information technology and AI. There are many scientific and technological frontiers all around us.   </a:t>
            </a:r>
            <a:endParaRPr lang="en-US" altLang="zh-CN" sz="2800">
              <a:latin typeface="Times New Roman" panose="02020603050405020304" pitchFamily="18" charset="0"/>
              <a:cs typeface="Times New Roman" panose="02020603050405020304" pitchFamily="18" charset="0"/>
            </a:endParaRPr>
          </a:p>
          <a:p>
            <a:r>
              <a:rPr lang="en-US" altLang="zh-CN" sz="2800">
                <a:latin typeface="Times New Roman" panose="02020603050405020304" pitchFamily="18" charset="0"/>
                <a:cs typeface="Times New Roman" panose="02020603050405020304" pitchFamily="18" charset="0"/>
              </a:rPr>
              <a:t>To me, “Space: The Final Frontier” is both a call to adventure and a mirror held up to humanity. It asks: Are we ready?</a:t>
            </a:r>
            <a:endParaRPr lang="en-US" altLang="zh-CN" sz="2800">
              <a:latin typeface="Times New Roman" panose="02020603050405020304" pitchFamily="18" charset="0"/>
              <a:cs typeface="Times New Roman" panose="02020603050405020304" pitchFamily="18" charset="0"/>
            </a:endParaRPr>
          </a:p>
        </p:txBody>
      </p:sp>
      <p:sp>
        <p:nvSpPr>
          <p:cNvPr id="11" name="椭圆形标注 10"/>
          <p:cNvSpPr/>
          <p:nvPr/>
        </p:nvSpPr>
        <p:spPr>
          <a:xfrm>
            <a:off x="3849370" y="728345"/>
            <a:ext cx="4662170" cy="823595"/>
          </a:xfrm>
          <a:prstGeom prst="wedgeEllipseCallout">
            <a:avLst>
              <a:gd name="adj1" fmla="val 36951"/>
              <a:gd name="adj2" fmla="val -91711"/>
            </a:avLst>
          </a:prstGeom>
          <a:noFill/>
          <a:extLst>
            <a:ext uri="{909E8E84-426E-40DD-AFC4-6F175D3DCCD1}">
              <a14:hiddenFill xmlns:a14="http://schemas.microsoft.com/office/drawing/2010/main">
                <a:solidFill>
                  <a:schemeClr val="bg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2" name="文本框 11"/>
          <p:cNvSpPr txBox="1"/>
          <p:nvPr/>
        </p:nvSpPr>
        <p:spPr>
          <a:xfrm>
            <a:off x="8334375" y="150495"/>
            <a:ext cx="2825750" cy="829945"/>
          </a:xfrm>
          <a:prstGeom prst="rect">
            <a:avLst/>
          </a:prstGeom>
          <a:noFill/>
        </p:spPr>
        <p:txBody>
          <a:bodyPr wrap="square" rtlCol="0">
            <a:spAutoFit/>
          </a:bodyPr>
          <a:p>
            <a:r>
              <a:rPr lang="en-US" altLang="zh-CN" sz="2400" b="1">
                <a:latin typeface="Times New Roman" panose="02020603050405020304" pitchFamily="18" charset="0"/>
                <a:cs typeface="Times New Roman" panose="02020603050405020304" pitchFamily="18" charset="0"/>
              </a:rPr>
              <a:t>From “Star Trek”</a:t>
            </a:r>
            <a:endParaRPr lang="en-US" altLang="zh-CN" sz="2400" b="1">
              <a:latin typeface="Times New Roman" panose="02020603050405020304" pitchFamily="18" charset="0"/>
              <a:cs typeface="Times New Roman" panose="02020603050405020304" pitchFamily="18" charset="0"/>
            </a:endParaRPr>
          </a:p>
          <a:p>
            <a:r>
              <a:rPr lang="en-US" altLang="zh-CN" sz="2400" b="1">
                <a:latin typeface="Times New Roman" panose="02020603050405020304" pitchFamily="18" charset="0"/>
                <a:cs typeface="Times New Roman" panose="02020603050405020304" pitchFamily="18" charset="0"/>
              </a:rPr>
              <a:t>   (</a:t>
            </a:r>
            <a:r>
              <a:rPr lang="zh-CN" altLang="en-US" sz="2400" b="1">
                <a:latin typeface="华文中宋" panose="02010600040101010101" charset="-122"/>
                <a:ea typeface="华文中宋" panose="02010600040101010101" charset="-122"/>
                <a:cs typeface="Times New Roman" panose="02020603050405020304" pitchFamily="18" charset="0"/>
              </a:rPr>
              <a:t>星际迷航</a:t>
            </a:r>
            <a:r>
              <a:rPr lang="en-US" altLang="zh-CN" sz="2400" b="1">
                <a:latin typeface="Times New Roman" panose="02020603050405020304" pitchFamily="18" charset="0"/>
                <a:cs typeface="Times New Roman" panose="02020603050405020304" pitchFamily="18" charset="0"/>
              </a:rPr>
              <a:t>)</a:t>
            </a:r>
            <a:endParaRPr lang="en-US" altLang="zh-CN" sz="2400" b="1">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diamond(in)">
                                      <p:cBhvr>
                                        <p:cTn id="17" dur="20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grpId="0" nodeType="clickEffect">
                                  <p:stCondLst>
                                    <p:cond delay="0"/>
                                  </p:stCondLst>
                                  <p:childTnLst>
                                    <p:set>
                                      <p:cBhvr>
                                        <p:cTn id="25" dur="1" fill="hold">
                                          <p:stCondLst>
                                            <p:cond delay="0"/>
                                          </p:stCondLst>
                                        </p:cTn>
                                        <p:tgtEl>
                                          <p:spTgt spid="9"/>
                                        </p:tgtEl>
                                        <p:attrNameLst>
                                          <p:attrName>style.visibility</p:attrName>
                                        </p:attrNameLst>
                                      </p:cBhvr>
                                      <p:to>
                                        <p:strVal val="visible"/>
                                      </p:to>
                                    </p:set>
                                    <p:anim calcmode="lin" valueType="num">
                                      <p:cBhvr additive="base">
                                        <p:cTn id="26" dur="500" fill="hold"/>
                                        <p:tgtEl>
                                          <p:spTgt spid="9"/>
                                        </p:tgtEl>
                                        <p:attrNameLst>
                                          <p:attrName>ppt_x</p:attrName>
                                        </p:attrNameLst>
                                      </p:cBhvr>
                                      <p:tavLst>
                                        <p:tav tm="0">
                                          <p:val>
                                            <p:strVal val="#ppt_x"/>
                                          </p:val>
                                        </p:tav>
                                        <p:tav tm="100000">
                                          <p:val>
                                            <p:strVal val="#ppt_x"/>
                                          </p:val>
                                        </p:tav>
                                      </p:tavLst>
                                    </p:anim>
                                    <p:anim calcmode="lin" valueType="num">
                                      <p:cBhvr additive="base">
                                        <p:cTn id="27"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grpId="0" nodeType="clickEffect">
                                  <p:stCondLst>
                                    <p:cond delay="0"/>
                                  </p:stCondLst>
                                  <p:childTnLst>
                                    <p:set>
                                      <p:cBhvr>
                                        <p:cTn id="31" dur="1" fill="hold">
                                          <p:stCondLst>
                                            <p:cond delay="0"/>
                                          </p:stCondLst>
                                        </p:cTn>
                                        <p:tgtEl>
                                          <p:spTgt spid="10">
                                            <p:txEl>
                                              <p:pRg st="0" end="0"/>
                                            </p:txEl>
                                          </p:spTgt>
                                        </p:tgtEl>
                                        <p:attrNameLst>
                                          <p:attrName>style.visibility</p:attrName>
                                        </p:attrNameLst>
                                      </p:cBhvr>
                                      <p:to>
                                        <p:strVal val="visible"/>
                                      </p:to>
                                    </p:set>
                                  </p:childTnLst>
                                </p:cTn>
                              </p:par>
                            </p:childTnLst>
                          </p:cTn>
                        </p:par>
                      </p:childTnLst>
                    </p:cTn>
                  </p:par>
                  <p:par>
                    <p:cTn id="32" fill="hold">
                      <p:stCondLst>
                        <p:cond delay="indefinite"/>
                      </p:stCondLst>
                      <p:childTnLst>
                        <p:par>
                          <p:cTn id="33" fill="hold">
                            <p:stCondLst>
                              <p:cond delay="0"/>
                            </p:stCondLst>
                            <p:childTnLst>
                              <p:par>
                                <p:cTn id="34" presetID="1" presetClass="entr" presetSubtype="0" fill="hold" grpId="0" nodeType="clickEffect">
                                  <p:stCondLst>
                                    <p:cond delay="0"/>
                                  </p:stCondLst>
                                  <p:childTnLst>
                                    <p:set>
                                      <p:cBhvr>
                                        <p:cTn id="35" dur="1" fill="hold">
                                          <p:stCondLst>
                                            <p:cond delay="0"/>
                                          </p:stCondLst>
                                        </p:cTn>
                                        <p:tgtEl>
                                          <p:spTgt spid="10">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P spid="11" grpId="0" bldLvl="0" animBg="1"/>
      <p:bldP spid="11" grpId="1" animBg="1"/>
      <p:bldP spid="12" grpId="0"/>
      <p:bldP spid="12" grpId="1"/>
      <p:bldP spid="9" grpId="0" bldLvl="0" animBg="1"/>
      <p:bldP spid="9" grpId="1" animBg="1"/>
      <p:bldP spid="10" grpId="0" build="p"/>
      <p:bldP spid="10"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0" y="-83934"/>
            <a:ext cx="12192000" cy="69420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文本框 1"/>
          <p:cNvSpPr txBox="1"/>
          <p:nvPr/>
        </p:nvSpPr>
        <p:spPr>
          <a:xfrm>
            <a:off x="5408295" y="409575"/>
            <a:ext cx="6290945" cy="4148455"/>
          </a:xfrm>
          <a:prstGeom prst="rect">
            <a:avLst/>
          </a:prstGeom>
          <a:noFill/>
        </p:spPr>
        <p:txBody>
          <a:bodyPr wrap="square" rtlCol="0">
            <a:noAutofit/>
          </a:bodyPr>
          <a:p>
            <a:r>
              <a:rPr lang="en-US" altLang="zh-CN" sz="8800">
                <a:gradFill>
                  <a:gsLst>
                    <a:gs pos="50000">
                      <a:schemeClr val="accent2"/>
                    </a:gs>
                    <a:gs pos="0">
                      <a:schemeClr val="accent2">
                        <a:lumMod val="25000"/>
                        <a:lumOff val="75000"/>
                      </a:schemeClr>
                    </a:gs>
                    <a:gs pos="100000">
                      <a:schemeClr val="accent2">
                        <a:lumMod val="85000"/>
                      </a:schemeClr>
                    </a:gs>
                  </a:gsLst>
                  <a:lin ang="5400000" scaled="1"/>
                </a:gradFill>
                <a:effectLst>
                  <a:glow rad="304800">
                    <a:srgbClr val="7193B8">
                      <a:alpha val="40000"/>
                    </a:srgbClr>
                  </a:glow>
                </a:effectLst>
                <a:latin typeface="Nirmala Text" panose="020B0502040204020203" charset="0"/>
                <a:cs typeface="Nirmala Text" panose="020B0502040204020203" charset="0"/>
              </a:rPr>
              <a:t>SPACE: </a:t>
            </a:r>
            <a:endParaRPr lang="en-US" altLang="zh-CN" sz="8800">
              <a:gradFill>
                <a:gsLst>
                  <a:gs pos="50000">
                    <a:schemeClr val="accent2"/>
                  </a:gs>
                  <a:gs pos="0">
                    <a:schemeClr val="accent2">
                      <a:lumMod val="25000"/>
                      <a:lumOff val="75000"/>
                    </a:schemeClr>
                  </a:gs>
                  <a:gs pos="100000">
                    <a:schemeClr val="accent2">
                      <a:lumMod val="85000"/>
                    </a:schemeClr>
                  </a:gs>
                </a:gsLst>
                <a:lin ang="5400000" scaled="1"/>
              </a:gradFill>
              <a:effectLst>
                <a:glow rad="304800">
                  <a:srgbClr val="7193B8">
                    <a:alpha val="40000"/>
                  </a:srgbClr>
                </a:glow>
              </a:effectLst>
              <a:latin typeface="Nirmala Text" panose="020B0502040204020203" charset="0"/>
              <a:cs typeface="Nirmala Text" panose="020B0502040204020203" charset="0"/>
            </a:endParaRPr>
          </a:p>
          <a:p>
            <a:r>
              <a:rPr lang="en-US" altLang="zh-CN" sz="8800">
                <a:gradFill>
                  <a:gsLst>
                    <a:gs pos="50000">
                      <a:schemeClr val="accent2"/>
                    </a:gs>
                    <a:gs pos="0">
                      <a:schemeClr val="accent2">
                        <a:lumMod val="25000"/>
                        <a:lumOff val="75000"/>
                      </a:schemeClr>
                    </a:gs>
                    <a:gs pos="100000">
                      <a:schemeClr val="accent2">
                        <a:lumMod val="85000"/>
                      </a:schemeClr>
                    </a:gs>
                  </a:gsLst>
                  <a:lin ang="5400000" scaled="1"/>
                </a:gradFill>
                <a:effectLst>
                  <a:glow rad="304800">
                    <a:srgbClr val="7193B8">
                      <a:alpha val="40000"/>
                    </a:srgbClr>
                  </a:glow>
                </a:effectLst>
                <a:latin typeface="Nirmala Text" panose="020B0502040204020203" charset="0"/>
                <a:cs typeface="Nirmala Text" panose="020B0502040204020203" charset="0"/>
              </a:rPr>
              <a:t>THE FINAL FRONTIER</a:t>
            </a:r>
            <a:endParaRPr lang="en-US" altLang="zh-CN" sz="8800">
              <a:gradFill>
                <a:gsLst>
                  <a:gs pos="50000">
                    <a:schemeClr val="accent2"/>
                  </a:gs>
                  <a:gs pos="0">
                    <a:schemeClr val="accent2">
                      <a:lumMod val="25000"/>
                      <a:lumOff val="75000"/>
                    </a:schemeClr>
                  </a:gs>
                  <a:gs pos="100000">
                    <a:schemeClr val="accent2">
                      <a:lumMod val="85000"/>
                    </a:schemeClr>
                  </a:gs>
                </a:gsLst>
                <a:lin ang="5400000" scaled="1"/>
              </a:gradFill>
              <a:effectLst>
                <a:glow rad="304800">
                  <a:srgbClr val="7193B8">
                    <a:alpha val="40000"/>
                  </a:srgbClr>
                </a:glow>
              </a:effectLst>
              <a:latin typeface="Nirmala Text" panose="020B0502040204020203" charset="0"/>
              <a:cs typeface="Nirmala Text" panose="020B0502040204020203" charset="0"/>
            </a:endParaRPr>
          </a:p>
        </p:txBody>
      </p:sp>
      <p:sp>
        <p:nvSpPr>
          <p:cNvPr id="6" name="文本框 5"/>
          <p:cNvSpPr txBox="1"/>
          <p:nvPr/>
        </p:nvSpPr>
        <p:spPr>
          <a:xfrm>
            <a:off x="636270" y="191770"/>
            <a:ext cx="2324100" cy="922020"/>
          </a:xfrm>
          <a:prstGeom prst="rect">
            <a:avLst/>
          </a:prstGeom>
          <a:noFill/>
        </p:spPr>
        <p:txBody>
          <a:bodyPr wrap="square" rtlCol="0">
            <a:spAutoFit/>
          </a:bodyPr>
          <a:p>
            <a:r>
              <a:rPr lang="en-US" altLang="zh-CN" sz="5400">
                <a:solidFill>
                  <a:schemeClr val="bg1"/>
                </a:solidFill>
                <a:latin typeface="Times New Roman" panose="02020603050405020304" pitchFamily="18" charset="0"/>
                <a:cs typeface="Times New Roman" panose="02020603050405020304" pitchFamily="18" charset="0"/>
              </a:rPr>
              <a:t>B3U4</a:t>
            </a:r>
            <a:endParaRPr lang="en-US" altLang="zh-CN" sz="5400">
              <a:solidFill>
                <a:schemeClr val="bg1"/>
              </a:solidFill>
              <a:latin typeface="Times New Roman" panose="02020603050405020304" pitchFamily="18" charset="0"/>
              <a:cs typeface="Times New Roman" panose="02020603050405020304" pitchFamily="18" charset="0"/>
            </a:endParaRPr>
          </a:p>
        </p:txBody>
      </p:sp>
      <p:sp>
        <p:nvSpPr>
          <p:cNvPr id="7" name="文本框 6"/>
          <p:cNvSpPr txBox="1"/>
          <p:nvPr/>
        </p:nvSpPr>
        <p:spPr>
          <a:xfrm>
            <a:off x="547370" y="1432560"/>
            <a:ext cx="4151630" cy="3784600"/>
          </a:xfrm>
          <a:prstGeom prst="rect">
            <a:avLst/>
          </a:prstGeom>
          <a:noFill/>
        </p:spPr>
        <p:txBody>
          <a:bodyPr wrap="square" rtlCol="0">
            <a:spAutoFit/>
          </a:bodyPr>
          <a:p>
            <a:r>
              <a:rPr lang="en-US" altLang="zh-CN" sz="8000">
                <a:solidFill>
                  <a:schemeClr val="bg1"/>
                </a:solidFill>
                <a:latin typeface="Times New Roman" panose="02020603050405020304" pitchFamily="18" charset="0"/>
                <a:cs typeface="Times New Roman" panose="02020603050405020304" pitchFamily="18" charset="0"/>
              </a:rPr>
              <a:t>Reading   </a:t>
            </a:r>
            <a:endParaRPr lang="en-US" altLang="zh-CN" sz="8000">
              <a:solidFill>
                <a:schemeClr val="bg1"/>
              </a:solidFill>
              <a:latin typeface="Times New Roman" panose="02020603050405020304" pitchFamily="18" charset="0"/>
              <a:cs typeface="Times New Roman" panose="02020603050405020304" pitchFamily="18" charset="0"/>
            </a:endParaRPr>
          </a:p>
          <a:p>
            <a:r>
              <a:rPr lang="en-US" altLang="zh-CN" sz="8000">
                <a:solidFill>
                  <a:schemeClr val="bg1"/>
                </a:solidFill>
                <a:latin typeface="Times New Roman" panose="02020603050405020304" pitchFamily="18" charset="0"/>
                <a:cs typeface="Times New Roman" panose="02020603050405020304" pitchFamily="18" charset="0"/>
              </a:rPr>
              <a:t>   and thinking </a:t>
            </a:r>
            <a:endParaRPr lang="en-US" altLang="zh-CN" sz="8000">
              <a:solidFill>
                <a:schemeClr val="bg1"/>
              </a:solidFill>
              <a:latin typeface="Times New Roman" panose="02020603050405020304" pitchFamily="18" charset="0"/>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76200" y="72390"/>
            <a:ext cx="2287270" cy="633730"/>
          </a:xfrm>
          <a:prstGeom prst="rect">
            <a:avLst/>
          </a:prstGeom>
          <a:noFill/>
        </p:spPr>
        <p:txBody>
          <a:bodyPr wrap="square" rtlCol="0">
            <a:noAutofit/>
          </a:bodyPr>
          <a:p>
            <a:pPr algn="ctr"/>
            <a:r>
              <a:rPr lang="en-US" altLang="zh-CN" sz="3600" b="1" dirty="0">
                <a:solidFill>
                  <a:schemeClr val="accent1"/>
                </a:solidFill>
                <a:effectLst>
                  <a:outerShdw blurRad="38100" dist="38100" dir="2700000" algn="tl">
                    <a:srgbClr val="000000">
                      <a:alpha val="43137"/>
                    </a:srgbClr>
                  </a:outerShdw>
                </a:effectLst>
                <a:latin typeface="Times New Roman" panose="02020603050405020304" pitchFamily="18" charset="0"/>
                <a:ea typeface="微软雅黑" panose="020B0503020204020204" pitchFamily="34" charset="-122"/>
                <a:cs typeface="Times New Roman" panose="02020603050405020304" pitchFamily="18" charset="0"/>
              </a:rPr>
              <a:t>Reading</a:t>
            </a:r>
            <a:endParaRPr lang="en-US" altLang="zh-CN" sz="3600" b="1" dirty="0">
              <a:solidFill>
                <a:schemeClr val="accent1"/>
              </a:solidFill>
              <a:effectLst>
                <a:outerShdw blurRad="38100" dist="38100" dir="2700000" algn="tl">
                  <a:srgbClr val="000000">
                    <a:alpha val="43137"/>
                  </a:srgbClr>
                </a:outerShdw>
              </a:effectLst>
              <a:latin typeface="Times New Roman" panose="02020603050405020304" pitchFamily="18" charset="0"/>
              <a:ea typeface="微软雅黑" panose="020B0503020204020204" pitchFamily="34" charset="-122"/>
              <a:cs typeface="Times New Roman" panose="02020603050405020304" pitchFamily="18" charset="0"/>
            </a:endParaRPr>
          </a:p>
        </p:txBody>
      </p:sp>
      <p:pic>
        <p:nvPicPr>
          <p:cNvPr id="6" name="图片 5"/>
          <p:cNvPicPr>
            <a:picLocks noChangeAspect="1"/>
          </p:cNvPicPr>
          <p:nvPr/>
        </p:nvPicPr>
        <p:blipFill>
          <a:blip r:embed="rId1"/>
          <a:stretch>
            <a:fillRect/>
          </a:stretch>
        </p:blipFill>
        <p:spPr>
          <a:xfrm>
            <a:off x="76200" y="757555"/>
            <a:ext cx="5985510" cy="5883275"/>
          </a:xfrm>
          <a:prstGeom prst="rect">
            <a:avLst/>
          </a:prstGeom>
        </p:spPr>
      </p:pic>
      <p:pic>
        <p:nvPicPr>
          <p:cNvPr id="9" name="图片 8"/>
          <p:cNvPicPr>
            <a:picLocks noChangeAspect="1"/>
          </p:cNvPicPr>
          <p:nvPr/>
        </p:nvPicPr>
        <p:blipFill>
          <a:blip r:embed="rId2"/>
          <a:stretch>
            <a:fillRect/>
          </a:stretch>
        </p:blipFill>
        <p:spPr>
          <a:xfrm>
            <a:off x="6185535" y="124460"/>
            <a:ext cx="5967730" cy="6608445"/>
          </a:xfrm>
          <a:prstGeom prst="rect">
            <a:avLst/>
          </a:prstGeom>
        </p:spPr>
      </p:pic>
      <p:cxnSp>
        <p:nvCxnSpPr>
          <p:cNvPr id="2" name="直接连接符 1"/>
          <p:cNvCxnSpPr/>
          <p:nvPr/>
        </p:nvCxnSpPr>
        <p:spPr>
          <a:xfrm flipV="1">
            <a:off x="2832383" y="1996951"/>
            <a:ext cx="3190240" cy="635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a:xfrm>
            <a:off x="1072163" y="2852296"/>
            <a:ext cx="2726690" cy="22225"/>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3178458" y="6238751"/>
            <a:ext cx="2691765" cy="9525"/>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6311548" y="6120006"/>
            <a:ext cx="2726690" cy="22225"/>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down)">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down)">
                                      <p:cBhvr>
                                        <p:cTn id="2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76200" y="72390"/>
            <a:ext cx="2287270" cy="633730"/>
          </a:xfrm>
          <a:prstGeom prst="rect">
            <a:avLst/>
          </a:prstGeom>
          <a:noFill/>
        </p:spPr>
        <p:txBody>
          <a:bodyPr wrap="square" rtlCol="0">
            <a:noAutofit/>
          </a:bodyPr>
          <a:p>
            <a:pPr algn="ctr"/>
            <a:r>
              <a:rPr lang="en-US" altLang="zh-CN" sz="3600" b="1" dirty="0">
                <a:solidFill>
                  <a:schemeClr val="accent1"/>
                </a:solidFill>
                <a:effectLst>
                  <a:outerShdw blurRad="38100" dist="38100" dir="2700000" algn="tl">
                    <a:srgbClr val="000000">
                      <a:alpha val="43137"/>
                    </a:srgbClr>
                  </a:outerShdw>
                </a:effectLst>
                <a:latin typeface="Times New Roman" panose="02020603050405020304" pitchFamily="18" charset="0"/>
                <a:ea typeface="微软雅黑" panose="020B0503020204020204" pitchFamily="34" charset="-122"/>
                <a:cs typeface="Times New Roman" panose="02020603050405020304" pitchFamily="18" charset="0"/>
              </a:rPr>
              <a:t>Prediciton</a:t>
            </a:r>
            <a:endParaRPr lang="en-US" altLang="zh-CN" sz="3600" b="1" dirty="0">
              <a:solidFill>
                <a:schemeClr val="accent1"/>
              </a:solidFill>
              <a:effectLst>
                <a:outerShdw blurRad="38100" dist="38100" dir="2700000" algn="tl">
                  <a:srgbClr val="000000">
                    <a:alpha val="43137"/>
                  </a:srgbClr>
                </a:outerShdw>
              </a:effectLst>
              <a:latin typeface="Times New Roman" panose="02020603050405020304" pitchFamily="18" charset="0"/>
              <a:ea typeface="微软雅黑" panose="020B0503020204020204" pitchFamily="34" charset="-122"/>
              <a:cs typeface="Times New Roman" panose="02020603050405020304" pitchFamily="18" charset="0"/>
            </a:endParaRPr>
          </a:p>
        </p:txBody>
      </p:sp>
      <p:pic>
        <p:nvPicPr>
          <p:cNvPr id="3" name="图片 2"/>
          <p:cNvPicPr>
            <a:picLocks noChangeAspect="1"/>
          </p:cNvPicPr>
          <p:nvPr/>
        </p:nvPicPr>
        <p:blipFill>
          <a:blip r:embed="rId1"/>
          <a:stretch>
            <a:fillRect/>
          </a:stretch>
        </p:blipFill>
        <p:spPr>
          <a:xfrm>
            <a:off x="243840" y="2844800"/>
            <a:ext cx="3918585" cy="3587115"/>
          </a:xfrm>
          <a:prstGeom prst="rect">
            <a:avLst/>
          </a:prstGeom>
        </p:spPr>
      </p:pic>
      <p:pic>
        <p:nvPicPr>
          <p:cNvPr id="4" name="图片 3"/>
          <p:cNvPicPr>
            <a:picLocks noChangeAspect="1"/>
          </p:cNvPicPr>
          <p:nvPr/>
        </p:nvPicPr>
        <p:blipFill>
          <a:blip r:embed="rId2"/>
          <a:stretch>
            <a:fillRect/>
          </a:stretch>
        </p:blipFill>
        <p:spPr>
          <a:xfrm>
            <a:off x="4505325" y="2713990"/>
            <a:ext cx="3181350" cy="3848100"/>
          </a:xfrm>
          <a:prstGeom prst="rect">
            <a:avLst/>
          </a:prstGeom>
        </p:spPr>
      </p:pic>
      <p:pic>
        <p:nvPicPr>
          <p:cNvPr id="5" name="图片 4"/>
          <p:cNvPicPr>
            <a:picLocks noChangeAspect="1"/>
          </p:cNvPicPr>
          <p:nvPr/>
        </p:nvPicPr>
        <p:blipFill>
          <a:blip r:embed="rId3"/>
          <a:stretch>
            <a:fillRect/>
          </a:stretch>
        </p:blipFill>
        <p:spPr>
          <a:xfrm>
            <a:off x="8457565" y="2583180"/>
            <a:ext cx="3228975" cy="4010025"/>
          </a:xfrm>
          <a:prstGeom prst="rect">
            <a:avLst/>
          </a:prstGeom>
        </p:spPr>
      </p:pic>
      <p:sp>
        <p:nvSpPr>
          <p:cNvPr id="6" name="文本框 5"/>
          <p:cNvSpPr txBox="1"/>
          <p:nvPr/>
        </p:nvSpPr>
        <p:spPr>
          <a:xfrm>
            <a:off x="408940" y="808355"/>
            <a:ext cx="11241405" cy="1076325"/>
          </a:xfrm>
          <a:prstGeom prst="rect">
            <a:avLst/>
          </a:prstGeom>
          <a:noFill/>
        </p:spPr>
        <p:txBody>
          <a:bodyPr wrap="square" rtlCol="0">
            <a:spAutoFit/>
          </a:bodyPr>
          <a:p>
            <a:r>
              <a:rPr lang="en-US" altLang="zh-CN" sz="3200">
                <a:latin typeface="Times New Roman" panose="02020603050405020304" pitchFamily="18" charset="0"/>
                <a:cs typeface="Times New Roman" panose="02020603050405020304" pitchFamily="18" charset="0"/>
              </a:rPr>
              <a:t> 1. What do you expect to read about in this text?</a:t>
            </a:r>
            <a:endParaRPr lang="en-US" altLang="zh-CN" sz="3200">
              <a:latin typeface="Times New Roman" panose="02020603050405020304" pitchFamily="18" charset="0"/>
              <a:cs typeface="Times New Roman" panose="02020603050405020304" pitchFamily="18" charset="0"/>
            </a:endParaRPr>
          </a:p>
          <a:p>
            <a:r>
              <a:rPr lang="en-US" altLang="zh-CN" sz="3200">
                <a:latin typeface="Times New Roman" panose="02020603050405020304" pitchFamily="18" charset="0"/>
                <a:cs typeface="Times New Roman" panose="02020603050405020304" pitchFamily="18" charset="0"/>
              </a:rPr>
              <a:t> 2. What do you think are the main reasons for space exploration?  </a:t>
            </a:r>
            <a:endParaRPr lang="en-US" altLang="zh-CN" sz="3200">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anim calcmode="lin" valueType="num">
                                      <p:cBhvr additive="base">
                                        <p:cTn id="13"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P spid="6" grpId="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76200" y="72390"/>
            <a:ext cx="2287270" cy="633730"/>
          </a:xfrm>
          <a:prstGeom prst="rect">
            <a:avLst/>
          </a:prstGeom>
          <a:noFill/>
        </p:spPr>
        <p:txBody>
          <a:bodyPr wrap="square" rtlCol="0">
            <a:noAutofit/>
          </a:bodyPr>
          <a:p>
            <a:pPr algn="ctr"/>
            <a:r>
              <a:rPr lang="en-US" altLang="zh-CN" sz="3600" b="1" dirty="0">
                <a:solidFill>
                  <a:schemeClr val="accent1"/>
                </a:solidFill>
                <a:effectLst>
                  <a:outerShdw blurRad="38100" dist="38100" dir="2700000" algn="tl">
                    <a:srgbClr val="000000">
                      <a:alpha val="43137"/>
                    </a:srgbClr>
                  </a:outerShdw>
                </a:effectLst>
                <a:latin typeface="Times New Roman" panose="02020603050405020304" pitchFamily="18" charset="0"/>
                <a:ea typeface="微软雅黑" panose="020B0503020204020204" pitchFamily="34" charset="-122"/>
                <a:cs typeface="Times New Roman" panose="02020603050405020304" pitchFamily="18" charset="0"/>
              </a:rPr>
              <a:t>Reading</a:t>
            </a:r>
            <a:endParaRPr lang="en-US" altLang="zh-CN" sz="3600" b="1" dirty="0">
              <a:solidFill>
                <a:schemeClr val="accent1"/>
              </a:solidFill>
              <a:effectLst>
                <a:outerShdw blurRad="38100" dist="38100" dir="2700000" algn="tl">
                  <a:srgbClr val="000000">
                    <a:alpha val="43137"/>
                  </a:srgbClr>
                </a:outerShdw>
              </a:effectLst>
              <a:latin typeface="Times New Roman" panose="02020603050405020304" pitchFamily="18" charset="0"/>
              <a:ea typeface="微软雅黑" panose="020B0503020204020204" pitchFamily="34" charset="-122"/>
              <a:cs typeface="Times New Roman" panose="02020603050405020304" pitchFamily="18" charset="0"/>
            </a:endParaRPr>
          </a:p>
        </p:txBody>
      </p:sp>
      <p:pic>
        <p:nvPicPr>
          <p:cNvPr id="6" name="图片 5"/>
          <p:cNvPicPr>
            <a:picLocks noChangeAspect="1"/>
          </p:cNvPicPr>
          <p:nvPr/>
        </p:nvPicPr>
        <p:blipFill>
          <a:blip r:embed="rId1"/>
          <a:stretch>
            <a:fillRect/>
          </a:stretch>
        </p:blipFill>
        <p:spPr>
          <a:xfrm>
            <a:off x="76200" y="757555"/>
            <a:ext cx="5985510" cy="5883275"/>
          </a:xfrm>
          <a:prstGeom prst="rect">
            <a:avLst/>
          </a:prstGeom>
        </p:spPr>
      </p:pic>
      <p:pic>
        <p:nvPicPr>
          <p:cNvPr id="9" name="图片 8"/>
          <p:cNvPicPr>
            <a:picLocks noChangeAspect="1"/>
          </p:cNvPicPr>
          <p:nvPr/>
        </p:nvPicPr>
        <p:blipFill>
          <a:blip r:embed="rId2"/>
          <a:stretch>
            <a:fillRect/>
          </a:stretch>
        </p:blipFill>
        <p:spPr>
          <a:xfrm>
            <a:off x="6185535" y="124460"/>
            <a:ext cx="5967730" cy="6608445"/>
          </a:xfrm>
          <a:prstGeom prst="rect">
            <a:avLst/>
          </a:prstGeom>
        </p:spPr>
      </p:pic>
      <p:sp>
        <p:nvSpPr>
          <p:cNvPr id="10" name="文本框 9"/>
          <p:cNvSpPr txBox="1"/>
          <p:nvPr/>
        </p:nvSpPr>
        <p:spPr>
          <a:xfrm>
            <a:off x="2670175" y="39370"/>
            <a:ext cx="7121525" cy="718185"/>
          </a:xfrm>
          <a:prstGeom prst="rect">
            <a:avLst/>
          </a:prstGeom>
          <a:solidFill>
            <a:schemeClr val="accent2"/>
          </a:solidFill>
        </p:spPr>
        <p:txBody>
          <a:bodyPr wrap="square" rtlCol="0" anchor="t">
            <a:spAutoFit/>
          </a:bodyPr>
          <a:p>
            <a:pPr algn="ctr">
              <a:lnSpc>
                <a:spcPct val="85000"/>
              </a:lnSpc>
            </a:pPr>
            <a:r>
              <a:rPr lang="en-US" altLang="zh-CN" sz="2400" dirty="0">
                <a:ln w="22225">
                  <a:solidFill>
                    <a:schemeClr val="tx1"/>
                  </a:solidFill>
                  <a:prstDash val="solid"/>
                </a:ln>
                <a:solidFill>
                  <a:schemeClr val="accent2"/>
                </a:solidFill>
                <a:effectLst/>
                <a:latin typeface="Times New Roman" panose="02020603050405020304" pitchFamily="18" charset="0"/>
                <a:cs typeface="Times New Roman" panose="02020603050405020304" pitchFamily="18" charset="0"/>
                <a:sym typeface="+mn-ea"/>
              </a:rPr>
              <a:t>Gap filling:</a:t>
            </a:r>
            <a:endParaRPr lang="en-US" altLang="zh-CN" sz="2400" dirty="0">
              <a:ln w="22225">
                <a:solidFill>
                  <a:schemeClr val="tx1"/>
                </a:solidFill>
                <a:prstDash val="solid"/>
              </a:ln>
              <a:solidFill>
                <a:schemeClr val="accent2"/>
              </a:solidFill>
              <a:effectLst/>
              <a:latin typeface="Times New Roman" panose="02020603050405020304" pitchFamily="18" charset="0"/>
              <a:cs typeface="Times New Roman" panose="02020603050405020304" pitchFamily="18" charset="0"/>
              <a:sym typeface="+mn-ea"/>
            </a:endParaRPr>
          </a:p>
          <a:p>
            <a:pPr>
              <a:lnSpc>
                <a:spcPct val="85000"/>
              </a:lnSpc>
            </a:pPr>
            <a:r>
              <a:rPr lang="en-US" altLang="zh-CN" sz="2400" dirty="0">
                <a:ln w="22225">
                  <a:solidFill>
                    <a:schemeClr val="tx1"/>
                  </a:solidFill>
                  <a:prstDash val="solid"/>
                </a:ln>
                <a:solidFill>
                  <a:schemeClr val="accent2"/>
                </a:solidFill>
                <a:effectLst/>
                <a:latin typeface="Times New Roman" panose="02020603050405020304" pitchFamily="18" charset="0"/>
                <a:cs typeface="Times New Roman" panose="02020603050405020304" pitchFamily="18" charset="0"/>
                <a:sym typeface="+mn-ea"/>
              </a:rPr>
              <a:t> Choose the correct sentence (A-D) to fill each gap.</a:t>
            </a:r>
            <a:endParaRPr lang="en-US" altLang="zh-CN" sz="2400" dirty="0">
              <a:ln w="22225">
                <a:solidFill>
                  <a:schemeClr val="tx1"/>
                </a:solidFill>
                <a:prstDash val="solid"/>
              </a:ln>
              <a:solidFill>
                <a:schemeClr val="accent2"/>
              </a:solidFill>
              <a:effectLst/>
              <a:latin typeface="Times New Roman" panose="02020603050405020304" pitchFamily="18" charset="0"/>
              <a:cs typeface="Times New Roman" panose="02020603050405020304" pitchFamily="18" charset="0"/>
              <a:sym typeface="+mn-ea"/>
            </a:endParaRPr>
          </a:p>
        </p:txBody>
      </p:sp>
      <p:cxnSp>
        <p:nvCxnSpPr>
          <p:cNvPr id="2" name="直接连接符 1"/>
          <p:cNvCxnSpPr/>
          <p:nvPr/>
        </p:nvCxnSpPr>
        <p:spPr>
          <a:xfrm flipV="1">
            <a:off x="2832383" y="1996951"/>
            <a:ext cx="3190240" cy="635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a:xfrm>
            <a:off x="1072163" y="2852296"/>
            <a:ext cx="2726690" cy="22225"/>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3178458" y="6238751"/>
            <a:ext cx="2691765" cy="9525"/>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6311548" y="6120006"/>
            <a:ext cx="2726690" cy="22225"/>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26" name="TextBox 25"/>
          <p:cNvSpPr txBox="1"/>
          <p:nvPr/>
        </p:nvSpPr>
        <p:spPr>
          <a:xfrm>
            <a:off x="271780" y="1710055"/>
            <a:ext cx="11812270" cy="2306955"/>
          </a:xfrm>
          <a:prstGeom prst="rect">
            <a:avLst/>
          </a:prstGeom>
          <a:solidFill>
            <a:schemeClr val="bg1">
              <a:lumMod val="85000"/>
              <a:alpha val="85000"/>
            </a:schemeClr>
          </a:solidFill>
          <a:ln w="44450">
            <a:solidFill>
              <a:schemeClr val="tx1"/>
            </a:solidFill>
            <a:prstDash val="dash"/>
          </a:ln>
        </p:spPr>
        <p:txBody>
          <a:bodyPr wrap="square" rtlCol="0">
            <a:spAutoFit/>
          </a:bodyPr>
          <a:p>
            <a:pPr marL="342900" indent="-342900" algn="just">
              <a:lnSpc>
                <a:spcPct val="100000"/>
              </a:lnSpc>
              <a:buAutoNum type="alphaUcPeriod"/>
            </a:pPr>
            <a:r>
              <a:rPr lang="en-US" altLang="zh-CN" sz="2400" noProof="0" dirty="0">
                <a:ln>
                  <a:noFill/>
                </a:ln>
                <a:solidFill>
                  <a:schemeClr val="tx1"/>
                </a:solidFill>
                <a:effectLst/>
                <a:uLnTx/>
                <a:uFillTx/>
                <a:latin typeface="Times New Roman" panose="02020603050405020304" pitchFamily="18" charset="0"/>
                <a:cs typeface="Times New Roman" panose="02020603050405020304" pitchFamily="18" charset="0"/>
                <a:sym typeface="方正姚体" panose="02010601030101010101" charset="-122"/>
              </a:rPr>
              <a:t>Although scientists try to make sure nothing goes wrong, accidents can still happen.</a:t>
            </a:r>
            <a:endParaRPr lang="zh-CN" altLang="en-US" sz="2400" dirty="0">
              <a:solidFill>
                <a:schemeClr val="tx1"/>
              </a:solidFill>
              <a:latin typeface="Times New Roman" panose="02020603050405020304" pitchFamily="18" charset="0"/>
              <a:cs typeface="Times New Roman" panose="02020603050405020304" pitchFamily="18" charset="0"/>
              <a:sym typeface="方正姚体" panose="02010601030101010101" charset="-122"/>
            </a:endParaRPr>
          </a:p>
          <a:p>
            <a:pPr marL="342900" indent="-342900" algn="just">
              <a:lnSpc>
                <a:spcPct val="100000"/>
              </a:lnSpc>
              <a:buAutoNum type="alphaUcPeriod"/>
            </a:pPr>
            <a:r>
              <a:rPr lang="en-US" altLang="zh-CN" sz="2400" dirty="0">
                <a:solidFill>
                  <a:schemeClr val="tx1"/>
                </a:solidFill>
                <a:latin typeface="Times New Roman" panose="02020603050405020304" pitchFamily="18" charset="0"/>
                <a:cs typeface="Times New Roman" panose="02020603050405020304" pitchFamily="18" charset="0"/>
                <a:sym typeface="方正姚体" panose="02010601030101010101" charset="-122"/>
              </a:rPr>
              <a:t>Space exploration has come a long way, and we now hope to discover other planets that are suitable enough to support life.</a:t>
            </a:r>
            <a:endParaRPr lang="en-US" altLang="zh-CN" sz="2400">
              <a:latin typeface="Times New Roman" panose="02020603050405020304" pitchFamily="18" charset="0"/>
              <a:cs typeface="Times New Roman" panose="02020603050405020304" pitchFamily="18" charset="0"/>
            </a:endParaRPr>
          </a:p>
          <a:p>
            <a:pPr marL="342900" indent="-342900" algn="just">
              <a:lnSpc>
                <a:spcPct val="100000"/>
              </a:lnSpc>
              <a:buAutoNum type="alphaUcPeriod"/>
            </a:pPr>
            <a:r>
              <a:rPr lang="en-US" altLang="zh-CN" sz="2400">
                <a:latin typeface="Times New Roman" panose="02020603050405020304" pitchFamily="18" charset="0"/>
                <a:cs typeface="Times New Roman" panose="02020603050405020304" pitchFamily="18" charset="0"/>
              </a:rPr>
              <a:t>The future of space exploration remains bright.</a:t>
            </a:r>
            <a:endParaRPr lang="en-US" altLang="zh-CN" sz="2400">
              <a:latin typeface="Times New Roman" panose="02020603050405020304" pitchFamily="18" charset="0"/>
              <a:cs typeface="Times New Roman" panose="02020603050405020304" pitchFamily="18" charset="0"/>
            </a:endParaRPr>
          </a:p>
          <a:p>
            <a:pPr marL="342900" indent="-342900" algn="just">
              <a:lnSpc>
                <a:spcPct val="100000"/>
              </a:lnSpc>
              <a:buAutoNum type="alphaUcPeriod"/>
            </a:pPr>
            <a:r>
              <a:rPr lang="en-US" altLang="zh-CN" sz="2400">
                <a:solidFill>
                  <a:schemeClr val="tx1"/>
                </a:solidFill>
                <a:latin typeface="Times New Roman" panose="02020603050405020304" pitchFamily="18" charset="0"/>
                <a:cs typeface="Times New Roman" panose="02020603050405020304" pitchFamily="18" charset="0"/>
              </a:rPr>
              <a:t>After many experiments, they </a:t>
            </a:r>
            <a:r>
              <a:rPr lang="en-US" altLang="zh-CN" sz="2400" b="1" i="1" u="sng">
                <a:solidFill>
                  <a:schemeClr val="tx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succeeded in </a:t>
            </a:r>
            <a:r>
              <a:rPr lang="en-US" altLang="zh-CN" sz="2400">
                <a:solidFill>
                  <a:schemeClr val="tx1"/>
                </a:solidFill>
                <a:latin typeface="Times New Roman" panose="02020603050405020304" pitchFamily="18" charset="0"/>
                <a:cs typeface="Times New Roman" panose="02020603050405020304" pitchFamily="18" charset="0"/>
              </a:rPr>
              <a:t>making rockets that could escape Earth’s gravity.</a:t>
            </a:r>
            <a:endParaRPr lang="en-US" altLang="zh-CN" sz="2400">
              <a:solidFill>
                <a:schemeClr val="tx1"/>
              </a:solidFill>
              <a:latin typeface="Times New Roman" panose="02020603050405020304" pitchFamily="18" charset="0"/>
              <a:cs typeface="Times New Roman" panose="02020603050405020304" pitchFamily="18" charset="0"/>
            </a:endParaRPr>
          </a:p>
        </p:txBody>
      </p:sp>
      <p:sp>
        <p:nvSpPr>
          <p:cNvPr id="100" name="文本框 99"/>
          <p:cNvSpPr txBox="1"/>
          <p:nvPr>
            <p:custDataLst>
              <p:tags r:id="rId3"/>
            </p:custDataLst>
          </p:nvPr>
        </p:nvSpPr>
        <p:spPr>
          <a:xfrm>
            <a:off x="172085" y="4203700"/>
            <a:ext cx="11690350" cy="2226310"/>
          </a:xfrm>
          <a:prstGeom prst="rect">
            <a:avLst/>
          </a:prstGeom>
          <a:solidFill>
            <a:schemeClr val="accent5">
              <a:lumMod val="60000"/>
              <a:lumOff val="40000"/>
              <a:alpha val="85000"/>
            </a:schemeClr>
          </a:solidFill>
          <a:ln w="9525">
            <a:noFill/>
          </a:ln>
        </p:spPr>
        <p:txBody>
          <a:bodyPr wrap="square" lIns="68580" tIns="34290" rIns="68580" bIns="34290">
            <a:spAutoFit/>
          </a:bodyPr>
          <a:p>
            <a:pPr>
              <a:lnSpc>
                <a:spcPct val="90000"/>
              </a:lnSpc>
            </a:pPr>
            <a:r>
              <a:rPr lang="en-US" sz="2600">
                <a:latin typeface="Times New Roman" panose="02020603050405020304" pitchFamily="18" charset="0"/>
                <a:cs typeface="Times New Roman" panose="02020603050405020304" pitchFamily="18" charset="0"/>
              </a:rPr>
              <a:t>1.Which sentences are </a:t>
            </a:r>
            <a:r>
              <a:rPr lang="en-US" sz="2600" b="1">
                <a:solidFill>
                  <a:srgbClr val="C00000"/>
                </a:solidFill>
                <a:latin typeface="Times New Roman" panose="02020603050405020304" pitchFamily="18" charset="0"/>
                <a:cs typeface="Times New Roman" panose="02020603050405020304" pitchFamily="18" charset="0"/>
              </a:rPr>
              <a:t>general statements</a:t>
            </a:r>
            <a:r>
              <a:rPr lang="en-US" sz="2600">
                <a:latin typeface="Times New Roman" panose="02020603050405020304" pitchFamily="18" charset="0"/>
                <a:cs typeface="Times New Roman" panose="02020603050405020304" pitchFamily="18" charset="0"/>
              </a:rPr>
              <a:t> that could </a:t>
            </a:r>
            <a:r>
              <a:rPr lang="en-US" sz="2600" b="1" i="1">
                <a:solidFill>
                  <a:srgbClr val="C00000"/>
                </a:solidFill>
                <a:latin typeface="Times New Roman" panose="02020603050405020304" pitchFamily="18" charset="0"/>
                <a:cs typeface="Times New Roman" panose="02020603050405020304" pitchFamily="18" charset="0"/>
              </a:rPr>
              <a:t>serve as</a:t>
            </a:r>
            <a:r>
              <a:rPr lang="en-US" sz="2600">
                <a:latin typeface="Times New Roman" panose="02020603050405020304" pitchFamily="18" charset="0"/>
                <a:cs typeface="Times New Roman" panose="02020603050405020304" pitchFamily="18" charset="0"/>
              </a:rPr>
              <a:t> </a:t>
            </a:r>
            <a:r>
              <a:rPr lang="en-US" sz="2600" u="sng">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topic sentences</a:t>
            </a:r>
            <a:r>
              <a:rPr lang="en-US" sz="2600">
                <a:latin typeface="Times New Roman" panose="02020603050405020304" pitchFamily="18" charset="0"/>
                <a:cs typeface="Times New Roman" panose="02020603050405020304" pitchFamily="18" charset="0"/>
              </a:rPr>
              <a:t> for paragraphs?</a:t>
            </a:r>
            <a:endParaRPr lang="en-US" sz="2600">
              <a:latin typeface="Times New Roman" panose="02020603050405020304" pitchFamily="18" charset="0"/>
              <a:cs typeface="Times New Roman" panose="02020603050405020304" pitchFamily="18" charset="0"/>
            </a:endParaRPr>
          </a:p>
          <a:p>
            <a:pPr>
              <a:lnSpc>
                <a:spcPct val="90000"/>
              </a:lnSpc>
            </a:pPr>
            <a:r>
              <a:rPr lang="en-US" sz="2600">
                <a:latin typeface="Times New Roman" panose="02020603050405020304" pitchFamily="18" charset="0"/>
                <a:cs typeface="Times New Roman" panose="02020603050405020304" pitchFamily="18" charset="0"/>
              </a:rPr>
              <a:t>2.Which sentence contains a </a:t>
            </a:r>
            <a:r>
              <a:rPr lang="en-US" sz="2600" b="1" i="1" u="sng">
                <a:solidFill>
                  <a:srgbClr val="C00000"/>
                </a:solidFill>
                <a:latin typeface="Times New Roman" panose="02020603050405020304" pitchFamily="18" charset="0"/>
                <a:cs typeface="Times New Roman" panose="02020603050405020304" pitchFamily="18" charset="0"/>
              </a:rPr>
              <a:t>linking word</a:t>
            </a:r>
            <a:r>
              <a:rPr lang="en-US" sz="2600">
                <a:latin typeface="Times New Roman" panose="02020603050405020304" pitchFamily="18" charset="0"/>
                <a:cs typeface="Times New Roman" panose="02020603050405020304" pitchFamily="18" charset="0"/>
              </a:rPr>
              <a:t> which indicates that it is a part of a list of details?</a:t>
            </a:r>
            <a:endParaRPr lang="en-US" sz="2600">
              <a:latin typeface="Times New Roman" panose="02020603050405020304" pitchFamily="18" charset="0"/>
              <a:cs typeface="Times New Roman" panose="02020603050405020304" pitchFamily="18" charset="0"/>
            </a:endParaRPr>
          </a:p>
          <a:p>
            <a:pPr>
              <a:lnSpc>
                <a:spcPct val="90000"/>
              </a:lnSpc>
            </a:pPr>
            <a:r>
              <a:rPr lang="en-US" sz="2600">
                <a:latin typeface="Times New Roman" panose="02020603050405020304" pitchFamily="18" charset="0"/>
                <a:cs typeface="Times New Roman" panose="02020603050405020304" pitchFamily="18" charset="0"/>
              </a:rPr>
              <a:t>3.Which sentence begins with </a:t>
            </a:r>
            <a:r>
              <a:rPr lang="en-US" sz="2600" b="1" i="1">
                <a:solidFill>
                  <a:srgbClr val="C00000"/>
                </a:solidFill>
                <a:latin typeface="Times New Roman" panose="02020603050405020304" pitchFamily="18" charset="0"/>
                <a:cs typeface="Times New Roman" panose="02020603050405020304" pitchFamily="18" charset="0"/>
              </a:rPr>
              <a:t>a sequence word</a:t>
            </a:r>
            <a:r>
              <a:rPr lang="en-US" sz="2600">
                <a:latin typeface="Times New Roman" panose="02020603050405020304" pitchFamily="18" charset="0"/>
                <a:cs typeface="Times New Roman" panose="02020603050405020304" pitchFamily="18" charset="0"/>
              </a:rPr>
              <a:t> showing that it is probably a detail from the middle of a narrative?</a:t>
            </a:r>
            <a:endParaRPr lang="en-US" sz="2600">
              <a:latin typeface="Times New Roman" panose="02020603050405020304" pitchFamily="18" charset="0"/>
              <a:cs typeface="Times New Roman" panose="02020603050405020304" pitchFamily="18" charset="0"/>
            </a:endParaRPr>
          </a:p>
        </p:txBody>
      </p:sp>
      <p:sp>
        <p:nvSpPr>
          <p:cNvPr id="12" name="文本框 11"/>
          <p:cNvSpPr txBox="1"/>
          <p:nvPr>
            <p:custDataLst>
              <p:tags r:id="rId4"/>
            </p:custDataLst>
          </p:nvPr>
        </p:nvSpPr>
        <p:spPr>
          <a:xfrm>
            <a:off x="3650615" y="4561205"/>
            <a:ext cx="1525270" cy="455295"/>
          </a:xfrm>
          <a:prstGeom prst="rect">
            <a:avLst/>
          </a:prstGeom>
          <a:solidFill>
            <a:schemeClr val="bg1"/>
          </a:solidFill>
        </p:spPr>
        <p:txBody>
          <a:bodyPr wrap="square" lIns="68580" tIns="34290" rIns="68580" bIns="34290" rtlCol="0">
            <a:spAutoFit/>
          </a:bodyPr>
          <a:p>
            <a:pPr algn="l">
              <a:lnSpc>
                <a:spcPct val="90000"/>
              </a:lnSpc>
            </a:pPr>
            <a:r>
              <a:rPr lang="en-US" sz="2800" b="1" dirty="0">
                <a:solidFill>
                  <a:srgbClr val="FF0000"/>
                </a:solidFill>
                <a:latin typeface="Times New Roman" panose="02020603050405020304" pitchFamily="18" charset="0"/>
                <a:ea typeface="等线" panose="02010600030101010101" pitchFamily="2" charset="-122"/>
                <a:cs typeface="Times New Roman" panose="02020603050405020304" pitchFamily="18" charset="0"/>
                <a:sym typeface="+mn-ea"/>
              </a:rPr>
              <a:t>A and C</a:t>
            </a:r>
            <a:endParaRPr lang="en-US" sz="2800" b="1" dirty="0">
              <a:solidFill>
                <a:srgbClr val="FF0000"/>
              </a:solidFill>
              <a:latin typeface="Times New Roman" panose="02020603050405020304" pitchFamily="18" charset="0"/>
              <a:ea typeface="等线" panose="02010600030101010101" pitchFamily="2" charset="-122"/>
              <a:cs typeface="Times New Roman" panose="02020603050405020304" pitchFamily="18" charset="0"/>
              <a:sym typeface="+mn-ea"/>
            </a:endParaRPr>
          </a:p>
        </p:txBody>
      </p:sp>
      <p:sp>
        <p:nvSpPr>
          <p:cNvPr id="13" name="文本框 12"/>
          <p:cNvSpPr txBox="1"/>
          <p:nvPr>
            <p:custDataLst>
              <p:tags r:id="rId5"/>
            </p:custDataLst>
          </p:nvPr>
        </p:nvSpPr>
        <p:spPr>
          <a:xfrm>
            <a:off x="3798570" y="5324475"/>
            <a:ext cx="1333500" cy="455295"/>
          </a:xfrm>
          <a:prstGeom prst="rect">
            <a:avLst/>
          </a:prstGeom>
          <a:solidFill>
            <a:schemeClr val="bg1"/>
          </a:solidFill>
        </p:spPr>
        <p:txBody>
          <a:bodyPr wrap="square" lIns="68580" tIns="34290" rIns="68580" bIns="34290" rtlCol="0">
            <a:spAutoFit/>
          </a:bodyPr>
          <a:p>
            <a:pPr algn="l">
              <a:lnSpc>
                <a:spcPct val="90000"/>
              </a:lnSpc>
            </a:pPr>
            <a:r>
              <a:rPr lang="en-US" sz="2800" b="1" dirty="0">
                <a:solidFill>
                  <a:srgbClr val="FF0000"/>
                </a:solidFill>
                <a:latin typeface="Times New Roman" panose="02020603050405020304" pitchFamily="18" charset="0"/>
                <a:ea typeface="等线" panose="02010600030101010101" pitchFamily="2" charset="-122"/>
                <a:cs typeface="Times New Roman" panose="02020603050405020304" pitchFamily="18" charset="0"/>
                <a:sym typeface="+mn-ea"/>
              </a:rPr>
              <a:t>B  and </a:t>
            </a:r>
            <a:endParaRPr lang="en-US" sz="2800" b="1" dirty="0">
              <a:solidFill>
                <a:srgbClr val="FF0000"/>
              </a:solidFill>
              <a:latin typeface="Times New Roman" panose="02020603050405020304" pitchFamily="18" charset="0"/>
              <a:ea typeface="等线" panose="02010600030101010101" pitchFamily="2" charset="-122"/>
              <a:cs typeface="Times New Roman" panose="02020603050405020304" pitchFamily="18" charset="0"/>
              <a:sym typeface="+mn-ea"/>
            </a:endParaRPr>
          </a:p>
        </p:txBody>
      </p:sp>
      <p:sp>
        <p:nvSpPr>
          <p:cNvPr id="14" name="文本框 13"/>
          <p:cNvSpPr txBox="1"/>
          <p:nvPr>
            <p:custDataLst>
              <p:tags r:id="rId6"/>
            </p:custDataLst>
          </p:nvPr>
        </p:nvSpPr>
        <p:spPr>
          <a:xfrm>
            <a:off x="5808345" y="5974715"/>
            <a:ext cx="1692275" cy="455295"/>
          </a:xfrm>
          <a:prstGeom prst="rect">
            <a:avLst/>
          </a:prstGeom>
          <a:solidFill>
            <a:schemeClr val="bg1"/>
          </a:solidFill>
        </p:spPr>
        <p:txBody>
          <a:bodyPr wrap="square" lIns="68580" tIns="34290" rIns="68580" bIns="34290" rtlCol="0">
            <a:spAutoFit/>
          </a:bodyPr>
          <a:p>
            <a:pPr algn="l">
              <a:lnSpc>
                <a:spcPct val="90000"/>
              </a:lnSpc>
            </a:pPr>
            <a:r>
              <a:rPr lang="en-US" sz="2800" b="1">
                <a:solidFill>
                  <a:srgbClr val="FF0000"/>
                </a:solidFill>
                <a:effectLst/>
                <a:latin typeface="Times New Roman" panose="02020603050405020304" pitchFamily="18" charset="0"/>
                <a:ea typeface="等线" panose="02010600030101010101" pitchFamily="2" charset="-122"/>
                <a:cs typeface="Times New Roman" panose="02020603050405020304" pitchFamily="18" charset="0"/>
                <a:sym typeface="+mn-ea"/>
              </a:rPr>
              <a:t>D After</a:t>
            </a:r>
            <a:endParaRPr lang="en-US" sz="2800" b="1">
              <a:solidFill>
                <a:srgbClr val="FF0000"/>
              </a:solidFill>
              <a:effectLst/>
              <a:latin typeface="Times New Roman" panose="02020603050405020304" pitchFamily="18" charset="0"/>
              <a:ea typeface="等线" panose="02010600030101010101" pitchFamily="2" charset="-122"/>
              <a:cs typeface="Times New Roman" panose="02020603050405020304" pitchFamily="18"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down)">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down)">
                                      <p:cBhvr>
                                        <p:cTn id="17" dur="5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wipe(down)">
                                      <p:cBhvr>
                                        <p:cTn id="22" dur="500"/>
                                        <p:tgtEl>
                                          <p:spTgt spid="4"/>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wipe(down)">
                                      <p:cBhvr>
                                        <p:cTn id="27" dur="500"/>
                                        <p:tgtEl>
                                          <p:spTgt spid="5"/>
                                        </p:tgtEl>
                                      </p:cBhvr>
                                    </p:animEffect>
                                  </p:childTnLst>
                                </p:cTn>
                              </p:par>
                            </p:childTnLst>
                          </p:cTn>
                        </p:par>
                        <p:par>
                          <p:cTn id="28" fill="hold">
                            <p:stCondLst>
                              <p:cond delay="500"/>
                            </p:stCondLst>
                            <p:childTnLst>
                              <p:par>
                                <p:cTn id="29" presetID="3" presetClass="entr" presetSubtype="10" fill="hold" grpId="0" nodeType="afterEffect">
                                  <p:stCondLst>
                                    <p:cond delay="0"/>
                                  </p:stCondLst>
                                  <p:childTnLst>
                                    <p:set>
                                      <p:cBhvr>
                                        <p:cTn id="30" dur="1" fill="hold">
                                          <p:stCondLst>
                                            <p:cond delay="0"/>
                                          </p:stCondLst>
                                        </p:cTn>
                                        <p:tgtEl>
                                          <p:spTgt spid="26"/>
                                        </p:tgtEl>
                                        <p:attrNameLst>
                                          <p:attrName>style.visibility</p:attrName>
                                        </p:attrNameLst>
                                      </p:cBhvr>
                                      <p:to>
                                        <p:strVal val="visible"/>
                                      </p:to>
                                    </p:set>
                                    <p:animEffect transition="in" filter="blinds(horizontal)">
                                      <p:cBhvr>
                                        <p:cTn id="31" dur="500"/>
                                        <p:tgtEl>
                                          <p:spTgt spid="26"/>
                                        </p:tgtEl>
                                      </p:cBhvr>
                                    </p:animEffect>
                                  </p:childTnLst>
                                </p:cTn>
                              </p:par>
                            </p:childTnLst>
                          </p:cTn>
                        </p:par>
                        <p:par>
                          <p:cTn id="32" fill="hold">
                            <p:stCondLst>
                              <p:cond delay="1000"/>
                            </p:stCondLst>
                            <p:childTnLst>
                              <p:par>
                                <p:cTn id="33" presetID="2" presetClass="entr" presetSubtype="2" fill="hold" grpId="0" nodeType="afterEffect">
                                  <p:stCondLst>
                                    <p:cond delay="0"/>
                                  </p:stCondLst>
                                  <p:childTnLst>
                                    <p:set>
                                      <p:cBhvr>
                                        <p:cTn id="34" dur="1" fill="hold">
                                          <p:stCondLst>
                                            <p:cond delay="0"/>
                                          </p:stCondLst>
                                        </p:cTn>
                                        <p:tgtEl>
                                          <p:spTgt spid="100"/>
                                        </p:tgtEl>
                                        <p:attrNameLst>
                                          <p:attrName>style.visibility</p:attrName>
                                        </p:attrNameLst>
                                      </p:cBhvr>
                                      <p:to>
                                        <p:strVal val="visible"/>
                                      </p:to>
                                    </p:set>
                                    <p:anim calcmode="lin" valueType="num">
                                      <p:cBhvr additive="base">
                                        <p:cTn id="35" dur="500" fill="hold"/>
                                        <p:tgtEl>
                                          <p:spTgt spid="100"/>
                                        </p:tgtEl>
                                        <p:attrNameLst>
                                          <p:attrName>ppt_x</p:attrName>
                                        </p:attrNameLst>
                                      </p:cBhvr>
                                      <p:tavLst>
                                        <p:tav tm="0">
                                          <p:val>
                                            <p:strVal val="1+#ppt_w/2"/>
                                          </p:val>
                                        </p:tav>
                                        <p:tav tm="100000">
                                          <p:val>
                                            <p:strVal val="#ppt_x"/>
                                          </p:val>
                                        </p:tav>
                                      </p:tavLst>
                                    </p:anim>
                                    <p:anim calcmode="lin" valueType="num">
                                      <p:cBhvr additive="base">
                                        <p:cTn id="36" dur="500" fill="hold"/>
                                        <p:tgtEl>
                                          <p:spTgt spid="100"/>
                                        </p:tgtEl>
                                        <p:attrNameLst>
                                          <p:attrName>ppt_y</p:attrName>
                                        </p:attrNameLst>
                                      </p:cBhvr>
                                      <p:tavLst>
                                        <p:tav tm="0">
                                          <p:val>
                                            <p:strVal val="#ppt_y"/>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3" presetClass="entr" presetSubtype="10" fill="hold" grpId="0" nodeType="clickEffect">
                                  <p:stCondLst>
                                    <p:cond delay="0"/>
                                  </p:stCondLst>
                                  <p:childTnLst>
                                    <p:set>
                                      <p:cBhvr>
                                        <p:cTn id="40" dur="1" fill="hold">
                                          <p:stCondLst>
                                            <p:cond delay="0"/>
                                          </p:stCondLst>
                                        </p:cTn>
                                        <p:tgtEl>
                                          <p:spTgt spid="12"/>
                                        </p:tgtEl>
                                        <p:attrNameLst>
                                          <p:attrName>style.visibility</p:attrName>
                                        </p:attrNameLst>
                                      </p:cBhvr>
                                      <p:to>
                                        <p:strVal val="visible"/>
                                      </p:to>
                                    </p:set>
                                    <p:animEffect transition="in" filter="blinds(horizontal)">
                                      <p:cBhvr>
                                        <p:cTn id="41" dur="500"/>
                                        <p:tgtEl>
                                          <p:spTgt spid="12"/>
                                        </p:tgtEl>
                                      </p:cBhvr>
                                    </p:animEffect>
                                  </p:childTnLst>
                                </p:cTn>
                              </p:par>
                            </p:childTnLst>
                          </p:cTn>
                        </p:par>
                      </p:childTnLst>
                    </p:cTn>
                  </p:par>
                  <p:par>
                    <p:cTn id="42" fill="hold">
                      <p:stCondLst>
                        <p:cond delay="indefinite"/>
                      </p:stCondLst>
                      <p:childTnLst>
                        <p:par>
                          <p:cTn id="43" fill="hold">
                            <p:stCondLst>
                              <p:cond delay="0"/>
                            </p:stCondLst>
                            <p:childTnLst>
                              <p:par>
                                <p:cTn id="44" presetID="3" presetClass="entr" presetSubtype="10" fill="hold" grpId="0" nodeType="clickEffect">
                                  <p:stCondLst>
                                    <p:cond delay="0"/>
                                  </p:stCondLst>
                                  <p:childTnLst>
                                    <p:set>
                                      <p:cBhvr>
                                        <p:cTn id="45" dur="1" fill="hold">
                                          <p:stCondLst>
                                            <p:cond delay="0"/>
                                          </p:stCondLst>
                                        </p:cTn>
                                        <p:tgtEl>
                                          <p:spTgt spid="13"/>
                                        </p:tgtEl>
                                        <p:attrNameLst>
                                          <p:attrName>style.visibility</p:attrName>
                                        </p:attrNameLst>
                                      </p:cBhvr>
                                      <p:to>
                                        <p:strVal val="visible"/>
                                      </p:to>
                                    </p:set>
                                    <p:animEffect transition="in" filter="blinds(horizontal)">
                                      <p:cBhvr>
                                        <p:cTn id="46" dur="500"/>
                                        <p:tgtEl>
                                          <p:spTgt spid="13"/>
                                        </p:tgtEl>
                                      </p:cBhvr>
                                    </p:animEffect>
                                  </p:childTnLst>
                                </p:cTn>
                              </p:par>
                            </p:childTnLst>
                          </p:cTn>
                        </p:par>
                      </p:childTnLst>
                    </p:cTn>
                  </p:par>
                  <p:par>
                    <p:cTn id="47" fill="hold">
                      <p:stCondLst>
                        <p:cond delay="indefinite"/>
                      </p:stCondLst>
                      <p:childTnLst>
                        <p:par>
                          <p:cTn id="48" fill="hold">
                            <p:stCondLst>
                              <p:cond delay="0"/>
                            </p:stCondLst>
                            <p:childTnLst>
                              <p:par>
                                <p:cTn id="49" presetID="3" presetClass="entr" presetSubtype="10" fill="hold" grpId="0" nodeType="clickEffect">
                                  <p:stCondLst>
                                    <p:cond delay="0"/>
                                  </p:stCondLst>
                                  <p:childTnLst>
                                    <p:set>
                                      <p:cBhvr>
                                        <p:cTn id="50" dur="1" fill="hold">
                                          <p:stCondLst>
                                            <p:cond delay="0"/>
                                          </p:stCondLst>
                                        </p:cTn>
                                        <p:tgtEl>
                                          <p:spTgt spid="14"/>
                                        </p:tgtEl>
                                        <p:attrNameLst>
                                          <p:attrName>style.visibility</p:attrName>
                                        </p:attrNameLst>
                                      </p:cBhvr>
                                      <p:to>
                                        <p:strVal val="visible"/>
                                      </p:to>
                                    </p:set>
                                    <p:animEffect transition="in" filter="blinds(horizontal)">
                                      <p:cBhvr>
                                        <p:cTn id="5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10" grpId="1"/>
      <p:bldP spid="26" grpId="0" bldLvl="0" animBg="1"/>
      <p:bldP spid="100" grpId="0" bldLvl="0" animBg="1"/>
      <p:bldP spid="100" grpId="1" animBg="1"/>
      <p:bldP spid="12" grpId="0" bldLvl="0" animBg="1"/>
      <p:bldP spid="13" grpId="0" bldLvl="0" animBg="1"/>
      <p:bldP spid="14"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nvPicPr>
        <p:blipFill>
          <a:blip r:embed="rId1"/>
          <a:stretch>
            <a:fillRect/>
          </a:stretch>
        </p:blipFill>
        <p:spPr>
          <a:xfrm>
            <a:off x="289560" y="209550"/>
            <a:ext cx="11612245" cy="2699385"/>
          </a:xfrm>
          <a:prstGeom prst="rect">
            <a:avLst/>
          </a:prstGeom>
        </p:spPr>
      </p:pic>
      <p:sp>
        <p:nvSpPr>
          <p:cNvPr id="26" name="TextBox 25"/>
          <p:cNvSpPr txBox="1"/>
          <p:nvPr>
            <p:custDataLst>
              <p:tags r:id="rId2"/>
            </p:custDataLst>
          </p:nvPr>
        </p:nvSpPr>
        <p:spPr>
          <a:xfrm>
            <a:off x="379730" y="3643630"/>
            <a:ext cx="11812270" cy="2306955"/>
          </a:xfrm>
          <a:prstGeom prst="rect">
            <a:avLst/>
          </a:prstGeom>
          <a:solidFill>
            <a:schemeClr val="bg1">
              <a:lumMod val="85000"/>
              <a:alpha val="85000"/>
            </a:schemeClr>
          </a:solidFill>
          <a:ln w="44450">
            <a:solidFill>
              <a:schemeClr val="tx1"/>
            </a:solidFill>
            <a:prstDash val="dash"/>
          </a:ln>
        </p:spPr>
        <p:txBody>
          <a:bodyPr wrap="square" rtlCol="0">
            <a:spAutoFit/>
          </a:bodyPr>
          <a:p>
            <a:pPr marL="342900" indent="-342900" algn="just">
              <a:lnSpc>
                <a:spcPct val="100000"/>
              </a:lnSpc>
              <a:buAutoNum type="alphaUcPeriod"/>
            </a:pPr>
            <a:r>
              <a:rPr lang="en-US" altLang="zh-CN" sz="2400" noProof="0" dirty="0">
                <a:ln>
                  <a:noFill/>
                </a:ln>
                <a:solidFill>
                  <a:schemeClr val="tx1"/>
                </a:solidFill>
                <a:effectLst/>
                <a:uLnTx/>
                <a:uFillTx/>
                <a:latin typeface="Times New Roman" panose="02020603050405020304" pitchFamily="18" charset="0"/>
                <a:cs typeface="Times New Roman" panose="02020603050405020304" pitchFamily="18" charset="0"/>
                <a:sym typeface="方正姚体" panose="02010601030101010101" charset="-122"/>
              </a:rPr>
              <a:t>Although scientists try to make sure nothing goes wrong, accidents can still happen.</a:t>
            </a:r>
            <a:endParaRPr lang="zh-CN" altLang="en-US" sz="2400" dirty="0">
              <a:solidFill>
                <a:schemeClr val="tx1"/>
              </a:solidFill>
              <a:latin typeface="Times New Roman" panose="02020603050405020304" pitchFamily="18" charset="0"/>
              <a:cs typeface="Times New Roman" panose="02020603050405020304" pitchFamily="18" charset="0"/>
              <a:sym typeface="方正姚体" panose="02010601030101010101" charset="-122"/>
            </a:endParaRPr>
          </a:p>
          <a:p>
            <a:pPr marL="342900" indent="-342900" algn="just">
              <a:lnSpc>
                <a:spcPct val="100000"/>
              </a:lnSpc>
              <a:buAutoNum type="alphaUcPeriod"/>
            </a:pPr>
            <a:r>
              <a:rPr lang="en-US" altLang="zh-CN" sz="2400" dirty="0">
                <a:solidFill>
                  <a:schemeClr val="tx1"/>
                </a:solidFill>
                <a:latin typeface="Times New Roman" panose="02020603050405020304" pitchFamily="18" charset="0"/>
                <a:cs typeface="Times New Roman" panose="02020603050405020304" pitchFamily="18" charset="0"/>
                <a:sym typeface="方正姚体" panose="02010601030101010101" charset="-122"/>
              </a:rPr>
              <a:t>Space exploration has come a long way, and we now hope to discover other planets that are suitable enough to support life.</a:t>
            </a:r>
            <a:endParaRPr lang="en-US" altLang="zh-CN" sz="2400">
              <a:latin typeface="Times New Roman" panose="02020603050405020304" pitchFamily="18" charset="0"/>
              <a:cs typeface="Times New Roman" panose="02020603050405020304" pitchFamily="18" charset="0"/>
            </a:endParaRPr>
          </a:p>
          <a:p>
            <a:pPr marL="342900" indent="-342900" algn="just">
              <a:lnSpc>
                <a:spcPct val="100000"/>
              </a:lnSpc>
              <a:buAutoNum type="alphaUcPeriod"/>
            </a:pPr>
            <a:r>
              <a:rPr lang="en-US" altLang="zh-CN" sz="2400">
                <a:latin typeface="Times New Roman" panose="02020603050405020304" pitchFamily="18" charset="0"/>
                <a:cs typeface="Times New Roman" panose="02020603050405020304" pitchFamily="18" charset="0"/>
              </a:rPr>
              <a:t>The future of space exploration remains bright.</a:t>
            </a:r>
            <a:endParaRPr lang="en-US" altLang="zh-CN" sz="2400">
              <a:latin typeface="Times New Roman" panose="02020603050405020304" pitchFamily="18" charset="0"/>
              <a:cs typeface="Times New Roman" panose="02020603050405020304" pitchFamily="18" charset="0"/>
            </a:endParaRPr>
          </a:p>
          <a:p>
            <a:pPr marL="342900" indent="-342900" algn="just">
              <a:lnSpc>
                <a:spcPct val="100000"/>
              </a:lnSpc>
              <a:buAutoNum type="alphaUcPeriod"/>
            </a:pPr>
            <a:r>
              <a:rPr lang="en-US" altLang="zh-CN" sz="2400">
                <a:solidFill>
                  <a:schemeClr val="tx1"/>
                </a:solidFill>
                <a:latin typeface="Times New Roman" panose="02020603050405020304" pitchFamily="18" charset="0"/>
                <a:cs typeface="Times New Roman" panose="02020603050405020304" pitchFamily="18" charset="0"/>
              </a:rPr>
              <a:t>After many experiments, they </a:t>
            </a:r>
            <a:r>
              <a:rPr lang="en-US" altLang="zh-CN" sz="2400" b="1" i="1" u="sng">
                <a:solidFill>
                  <a:schemeClr val="tx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succeeded in </a:t>
            </a:r>
            <a:r>
              <a:rPr lang="en-US" altLang="zh-CN" sz="2400">
                <a:solidFill>
                  <a:schemeClr val="tx1"/>
                </a:solidFill>
                <a:latin typeface="Times New Roman" panose="02020603050405020304" pitchFamily="18" charset="0"/>
                <a:cs typeface="Times New Roman" panose="02020603050405020304" pitchFamily="18" charset="0"/>
              </a:rPr>
              <a:t>making rockets that could escape Earth’s gravity.</a:t>
            </a:r>
            <a:endParaRPr lang="en-US" altLang="zh-CN" sz="2400">
              <a:solidFill>
                <a:schemeClr val="tx1"/>
              </a:solidFill>
              <a:latin typeface="Times New Roman" panose="02020603050405020304" pitchFamily="18" charset="0"/>
              <a:cs typeface="Times New Roman" panose="02020603050405020304" pitchFamily="18" charset="0"/>
            </a:endParaRPr>
          </a:p>
        </p:txBody>
      </p:sp>
      <p:sp>
        <p:nvSpPr>
          <p:cNvPr id="4" name="矩形 3"/>
          <p:cNvSpPr/>
          <p:nvPr>
            <p:custDataLst>
              <p:tags r:id="rId3"/>
            </p:custDataLst>
          </p:nvPr>
        </p:nvSpPr>
        <p:spPr>
          <a:xfrm>
            <a:off x="3122295" y="4093210"/>
            <a:ext cx="2564765" cy="374015"/>
          </a:xfrm>
          <a:prstGeom prst="rect">
            <a:avLst/>
          </a:prstGeom>
          <a:noFill/>
          <a:ln w="28575">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noFill/>
            </a:endParaRPr>
          </a:p>
        </p:txBody>
      </p:sp>
      <p:sp>
        <p:nvSpPr>
          <p:cNvPr id="5" name="矩形 4"/>
          <p:cNvSpPr/>
          <p:nvPr>
            <p:custDataLst>
              <p:tags r:id="rId4"/>
            </p:custDataLst>
          </p:nvPr>
        </p:nvSpPr>
        <p:spPr>
          <a:xfrm>
            <a:off x="6026150" y="1739265"/>
            <a:ext cx="3150870" cy="374015"/>
          </a:xfrm>
          <a:prstGeom prst="rect">
            <a:avLst/>
          </a:prstGeom>
          <a:noFill/>
          <a:ln w="28575">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noFill/>
            </a:endParaRPr>
          </a:p>
        </p:txBody>
      </p:sp>
      <p:cxnSp>
        <p:nvCxnSpPr>
          <p:cNvPr id="6" name="直接箭头连接符 5"/>
          <p:cNvCxnSpPr/>
          <p:nvPr>
            <p:custDataLst>
              <p:tags r:id="rId5"/>
            </p:custDataLst>
          </p:nvPr>
        </p:nvCxnSpPr>
        <p:spPr>
          <a:xfrm flipV="1">
            <a:off x="5089525" y="2204720"/>
            <a:ext cx="1435735" cy="1910715"/>
          </a:xfrm>
          <a:prstGeom prst="straightConnector1">
            <a:avLst/>
          </a:prstGeom>
          <a:ln w="28575">
            <a:solidFill>
              <a:schemeClr val="accent1"/>
            </a:solidFill>
            <a:headEnd type="arrow"/>
            <a:tailEnd type="arrow"/>
          </a:ln>
        </p:spPr>
        <p:style>
          <a:lnRef idx="2">
            <a:schemeClr val="accent1"/>
          </a:lnRef>
          <a:fillRef idx="0">
            <a:srgbClr val="FFFFFF"/>
          </a:fillRef>
          <a:effectRef idx="0">
            <a:srgbClr val="FFFFFF"/>
          </a:effectRef>
          <a:fontRef idx="minor">
            <a:schemeClr val="tx1"/>
          </a:fontRef>
        </p:style>
      </p:cxnSp>
      <p:sp>
        <p:nvSpPr>
          <p:cNvPr id="7" name="文本框 6"/>
          <p:cNvSpPr txBox="1"/>
          <p:nvPr>
            <p:custDataLst>
              <p:tags r:id="rId6"/>
            </p:custDataLst>
          </p:nvPr>
        </p:nvSpPr>
        <p:spPr>
          <a:xfrm>
            <a:off x="5497195" y="2824480"/>
            <a:ext cx="1760855" cy="521970"/>
          </a:xfrm>
          <a:prstGeom prst="rect">
            <a:avLst/>
          </a:prstGeom>
          <a:solidFill>
            <a:schemeClr val="accent5"/>
          </a:solidFill>
        </p:spPr>
        <p:txBody>
          <a:bodyPr wrap="square" rtlCol="0">
            <a:spAutoFit/>
          </a:bodyPr>
          <a:p>
            <a:r>
              <a:rPr lang="zh-CN" altLang="en-US" sz="2800">
                <a:solidFill>
                  <a:schemeClr val="bg1"/>
                </a:solidFill>
                <a:latin typeface="华文中宋" panose="02010600040101010101" charset="-122"/>
                <a:ea typeface="华文中宋" panose="02010600040101010101" charset="-122"/>
              </a:rPr>
              <a:t>时态一致</a:t>
            </a:r>
            <a:endParaRPr lang="zh-CN" altLang="en-US" sz="2800">
              <a:solidFill>
                <a:schemeClr val="bg1"/>
              </a:solidFill>
              <a:latin typeface="华文中宋" panose="02010600040101010101" charset="-122"/>
              <a:ea typeface="华文中宋" panose="02010600040101010101" charset="-122"/>
            </a:endParaRPr>
          </a:p>
        </p:txBody>
      </p:sp>
      <p:sp>
        <p:nvSpPr>
          <p:cNvPr id="8" name="矩形 7"/>
          <p:cNvSpPr/>
          <p:nvPr>
            <p:custDataLst>
              <p:tags r:id="rId7"/>
            </p:custDataLst>
          </p:nvPr>
        </p:nvSpPr>
        <p:spPr>
          <a:xfrm>
            <a:off x="8378825" y="4093210"/>
            <a:ext cx="1096010" cy="374015"/>
          </a:xfrm>
          <a:prstGeom prst="rect">
            <a:avLst/>
          </a:prstGeom>
          <a:noFill/>
          <a:ln w="28575">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noFill/>
            </a:endParaRPr>
          </a:p>
        </p:txBody>
      </p:sp>
      <p:sp>
        <p:nvSpPr>
          <p:cNvPr id="9" name="矩形 8"/>
          <p:cNvSpPr/>
          <p:nvPr>
            <p:custDataLst>
              <p:tags r:id="rId8"/>
            </p:custDataLst>
          </p:nvPr>
        </p:nvSpPr>
        <p:spPr>
          <a:xfrm>
            <a:off x="2646045" y="2627630"/>
            <a:ext cx="1564640" cy="374015"/>
          </a:xfrm>
          <a:prstGeom prst="rect">
            <a:avLst/>
          </a:prstGeom>
          <a:noFill/>
          <a:ln w="28575">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noFill/>
            </a:endParaRPr>
          </a:p>
        </p:txBody>
      </p:sp>
      <p:cxnSp>
        <p:nvCxnSpPr>
          <p:cNvPr id="10" name="直接箭头连接符 9"/>
          <p:cNvCxnSpPr/>
          <p:nvPr>
            <p:custDataLst>
              <p:tags r:id="rId9"/>
            </p:custDataLst>
          </p:nvPr>
        </p:nvCxnSpPr>
        <p:spPr>
          <a:xfrm flipH="1" flipV="1">
            <a:off x="4027805" y="3059430"/>
            <a:ext cx="4313555" cy="1016635"/>
          </a:xfrm>
          <a:prstGeom prst="straightConnector1">
            <a:avLst/>
          </a:prstGeom>
          <a:ln w="28575">
            <a:solidFill>
              <a:schemeClr val="accent1"/>
            </a:solidFill>
            <a:headEnd type="arrow"/>
            <a:tailEnd type="arrow"/>
          </a:ln>
        </p:spPr>
        <p:style>
          <a:lnRef idx="2">
            <a:schemeClr val="accent1"/>
          </a:lnRef>
          <a:fillRef idx="0">
            <a:srgbClr val="FFFFFF"/>
          </a:fillRef>
          <a:effectRef idx="0">
            <a:srgbClr val="FFFFFF"/>
          </a:effectRef>
          <a:fontRef idx="minor">
            <a:schemeClr val="tx1"/>
          </a:fontRef>
        </p:style>
      </p:cxnSp>
      <p:sp>
        <p:nvSpPr>
          <p:cNvPr id="11" name="文本框 10"/>
          <p:cNvSpPr txBox="1"/>
          <p:nvPr>
            <p:custDataLst>
              <p:tags r:id="rId10"/>
            </p:custDataLst>
          </p:nvPr>
        </p:nvSpPr>
        <p:spPr>
          <a:xfrm>
            <a:off x="4926965" y="3306445"/>
            <a:ext cx="1760855" cy="521970"/>
          </a:xfrm>
          <a:prstGeom prst="rect">
            <a:avLst/>
          </a:prstGeom>
          <a:solidFill>
            <a:schemeClr val="accent5"/>
          </a:solidFill>
        </p:spPr>
        <p:txBody>
          <a:bodyPr wrap="square" rtlCol="0">
            <a:spAutoFit/>
          </a:bodyPr>
          <a:p>
            <a:r>
              <a:rPr lang="zh-CN" altLang="en-US" sz="2800">
                <a:solidFill>
                  <a:schemeClr val="bg1"/>
                </a:solidFill>
                <a:latin typeface="华文中宋" panose="02010600040101010101" charset="-122"/>
                <a:ea typeface="华文中宋" panose="02010600040101010101" charset="-122"/>
              </a:rPr>
              <a:t>原词复现</a:t>
            </a:r>
            <a:endParaRPr lang="zh-CN" altLang="en-US" sz="2800">
              <a:solidFill>
                <a:schemeClr val="bg1"/>
              </a:solidFill>
              <a:latin typeface="华文中宋" panose="02010600040101010101" charset="-122"/>
              <a:ea typeface="华文中宋" panose="02010600040101010101" charset="-122"/>
            </a:endParaRPr>
          </a:p>
        </p:txBody>
      </p:sp>
      <p:sp>
        <p:nvSpPr>
          <p:cNvPr id="12" name="文本框 11"/>
          <p:cNvSpPr txBox="1"/>
          <p:nvPr>
            <p:custDataLst>
              <p:tags r:id="rId11"/>
            </p:custDataLst>
          </p:nvPr>
        </p:nvSpPr>
        <p:spPr>
          <a:xfrm>
            <a:off x="7877810" y="2263775"/>
            <a:ext cx="1223645" cy="645160"/>
          </a:xfrm>
          <a:prstGeom prst="rect">
            <a:avLst/>
          </a:prstGeom>
          <a:noFill/>
        </p:spPr>
        <p:txBody>
          <a:bodyPr wrap="square" rtlCol="0">
            <a:spAutoFit/>
          </a:bodyPr>
          <a:p>
            <a:r>
              <a:rPr lang="en-US" altLang="zh-CN" sz="3600">
                <a:solidFill>
                  <a:srgbClr val="FF0000"/>
                </a:solidFill>
                <a:latin typeface="Times New Roman" panose="02020603050405020304" pitchFamily="18" charset="0"/>
                <a:cs typeface="Times New Roman" panose="02020603050405020304" pitchFamily="18" charset="0"/>
              </a:rPr>
              <a:t>B</a:t>
            </a:r>
            <a:endParaRPr lang="en-US" altLang="zh-CN" sz="3600">
              <a:solidFill>
                <a:srgbClr val="FF0000"/>
              </a:solidFill>
              <a:latin typeface="Times New Roman" panose="02020603050405020304" pitchFamily="18" charset="0"/>
              <a:cs typeface="Times New Roman" panose="02020603050405020304" pitchFamily="18" charset="0"/>
            </a:endParaRPr>
          </a:p>
        </p:txBody>
      </p:sp>
      <p:sp>
        <p:nvSpPr>
          <p:cNvPr id="13" name="矩形 12"/>
          <p:cNvSpPr/>
          <p:nvPr>
            <p:custDataLst>
              <p:tags r:id="rId12"/>
            </p:custDataLst>
          </p:nvPr>
        </p:nvSpPr>
        <p:spPr>
          <a:xfrm>
            <a:off x="767080" y="4076065"/>
            <a:ext cx="788670" cy="374015"/>
          </a:xfrm>
          <a:prstGeom prst="rect">
            <a:avLst/>
          </a:prstGeom>
          <a:noFill/>
          <a:ln w="28575">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noFill/>
            </a:endParaRPr>
          </a:p>
        </p:txBody>
      </p:sp>
      <p:sp>
        <p:nvSpPr>
          <p:cNvPr id="14" name="矩形 13"/>
          <p:cNvSpPr/>
          <p:nvPr>
            <p:custDataLst>
              <p:tags r:id="rId13"/>
            </p:custDataLst>
          </p:nvPr>
        </p:nvSpPr>
        <p:spPr>
          <a:xfrm>
            <a:off x="2463165" y="2113280"/>
            <a:ext cx="894080" cy="374015"/>
          </a:xfrm>
          <a:prstGeom prst="rect">
            <a:avLst/>
          </a:prstGeom>
          <a:noFill/>
          <a:ln w="28575">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noFill/>
            </a:endParaRPr>
          </a:p>
        </p:txBody>
      </p:sp>
      <p:sp>
        <p:nvSpPr>
          <p:cNvPr id="15" name="矩形 14"/>
          <p:cNvSpPr/>
          <p:nvPr>
            <p:custDataLst>
              <p:tags r:id="rId14"/>
            </p:custDataLst>
          </p:nvPr>
        </p:nvSpPr>
        <p:spPr>
          <a:xfrm>
            <a:off x="10608310" y="2167890"/>
            <a:ext cx="894080" cy="374015"/>
          </a:xfrm>
          <a:prstGeom prst="rect">
            <a:avLst/>
          </a:prstGeom>
          <a:noFill/>
          <a:ln w="28575">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noFill/>
            </a:endParaRPr>
          </a:p>
        </p:txBody>
      </p:sp>
      <p:cxnSp>
        <p:nvCxnSpPr>
          <p:cNvPr id="16" name="直接箭头连接符 15"/>
          <p:cNvCxnSpPr/>
          <p:nvPr/>
        </p:nvCxnSpPr>
        <p:spPr>
          <a:xfrm flipH="1">
            <a:off x="1524635" y="2656840"/>
            <a:ext cx="9370060" cy="1475105"/>
          </a:xfrm>
          <a:prstGeom prst="straightConnector1">
            <a:avLst/>
          </a:prstGeom>
          <a:ln>
            <a:tailEnd type="arrow"/>
          </a:ln>
        </p:spPr>
        <p:style>
          <a:lnRef idx="2">
            <a:schemeClr val="accent1"/>
          </a:lnRef>
          <a:fillRef idx="0">
            <a:srgbClr val="FFFFFF"/>
          </a:fillRef>
          <a:effectRef idx="0">
            <a:srgbClr val="FFFFFF"/>
          </a:effectRef>
          <a:fontRef idx="minor">
            <a:schemeClr val="tx1"/>
          </a:fontRef>
        </p:style>
      </p:cxnSp>
      <p:cxnSp>
        <p:nvCxnSpPr>
          <p:cNvPr id="17" name="直接箭头连接符 16"/>
          <p:cNvCxnSpPr/>
          <p:nvPr/>
        </p:nvCxnSpPr>
        <p:spPr>
          <a:xfrm flipH="1">
            <a:off x="1636395" y="2534285"/>
            <a:ext cx="854710" cy="1659255"/>
          </a:xfrm>
          <a:prstGeom prst="straightConnector1">
            <a:avLst/>
          </a:prstGeom>
          <a:ln>
            <a:tailEnd type="arrow"/>
          </a:ln>
        </p:spPr>
        <p:style>
          <a:lnRef idx="2">
            <a:schemeClr val="accent1"/>
          </a:lnRef>
          <a:fillRef idx="0">
            <a:srgbClr val="FFFFFF"/>
          </a:fillRef>
          <a:effectRef idx="0">
            <a:srgbClr val="FFFFFF"/>
          </a:effectRef>
          <a:fontRef idx="minor">
            <a:schemeClr val="tx1"/>
          </a:fontRef>
        </p:style>
      </p:cxnSp>
      <p:sp>
        <p:nvSpPr>
          <p:cNvPr id="19" name="文本框 18"/>
          <p:cNvSpPr txBox="1"/>
          <p:nvPr>
            <p:custDataLst>
              <p:tags r:id="rId15"/>
            </p:custDataLst>
          </p:nvPr>
        </p:nvSpPr>
        <p:spPr>
          <a:xfrm>
            <a:off x="1475105" y="3035300"/>
            <a:ext cx="2409190" cy="521970"/>
          </a:xfrm>
          <a:prstGeom prst="rect">
            <a:avLst/>
          </a:prstGeom>
          <a:solidFill>
            <a:schemeClr val="accent5"/>
          </a:solidFill>
        </p:spPr>
        <p:txBody>
          <a:bodyPr wrap="square" rtlCol="0">
            <a:spAutoFit/>
          </a:bodyPr>
          <a:p>
            <a:r>
              <a:rPr lang="zh-CN" altLang="en-US" sz="2800">
                <a:solidFill>
                  <a:schemeClr val="bg1"/>
                </a:solidFill>
                <a:latin typeface="华文中宋" panose="02010600040101010101" charset="-122"/>
                <a:ea typeface="华文中宋" panose="02010600040101010101" charset="-122"/>
              </a:rPr>
              <a:t>关键词复现</a:t>
            </a:r>
            <a:endParaRPr lang="zh-CN" altLang="en-US" sz="2800">
              <a:solidFill>
                <a:schemeClr val="bg1"/>
              </a:solidFill>
              <a:latin typeface="华文中宋" panose="02010600040101010101" charset="-122"/>
              <a:ea typeface="华文中宋" panose="02010600040101010101" charset="-122"/>
            </a:endParaRPr>
          </a:p>
        </p:txBody>
      </p:sp>
      <p:grpSp>
        <p:nvGrpSpPr>
          <p:cNvPr id="50" name="组合 49"/>
          <p:cNvGrpSpPr/>
          <p:nvPr/>
        </p:nvGrpSpPr>
        <p:grpSpPr>
          <a:xfrm>
            <a:off x="2144051" y="77360"/>
            <a:ext cx="9192260" cy="1570398"/>
            <a:chOff x="4235" y="447"/>
            <a:chExt cx="12947" cy="3131"/>
          </a:xfrm>
        </p:grpSpPr>
        <p:sp>
          <p:nvSpPr>
            <p:cNvPr id="51" name="任意多边形 9"/>
            <p:cNvSpPr/>
            <p:nvPr/>
          </p:nvSpPr>
          <p:spPr>
            <a:xfrm>
              <a:off x="4235" y="447"/>
              <a:ext cx="12837" cy="3131"/>
            </a:xfrm>
            <a:custGeom>
              <a:avLst/>
              <a:gdLst>
                <a:gd name="connsiteX0" fmla="*/ 0 w 8480"/>
                <a:gd name="connsiteY0" fmla="*/ 520 h 3631"/>
                <a:gd name="connsiteX1" fmla="*/ 520 w 8480"/>
                <a:gd name="connsiteY1" fmla="*/ 0 h 3631"/>
                <a:gd name="connsiteX2" fmla="*/ 1413 w 8480"/>
                <a:gd name="connsiteY2" fmla="*/ 0 h 3631"/>
                <a:gd name="connsiteX3" fmla="*/ 1413 w 8480"/>
                <a:gd name="connsiteY3" fmla="*/ 0 h 3631"/>
                <a:gd name="connsiteX4" fmla="*/ 3533 w 8480"/>
                <a:gd name="connsiteY4" fmla="*/ 0 h 3631"/>
                <a:gd name="connsiteX5" fmla="*/ 7960 w 8480"/>
                <a:gd name="connsiteY5" fmla="*/ 0 h 3631"/>
                <a:gd name="connsiteX6" fmla="*/ 8480 w 8480"/>
                <a:gd name="connsiteY6" fmla="*/ 520 h 3631"/>
                <a:gd name="connsiteX7" fmla="*/ 8480 w 8480"/>
                <a:gd name="connsiteY7" fmla="*/ 1820 h 3631"/>
                <a:gd name="connsiteX8" fmla="*/ 8480 w 8480"/>
                <a:gd name="connsiteY8" fmla="*/ 1820 h 3631"/>
                <a:gd name="connsiteX9" fmla="*/ 8480 w 8480"/>
                <a:gd name="connsiteY9" fmla="*/ 2600 h 3631"/>
                <a:gd name="connsiteX10" fmla="*/ 8480 w 8480"/>
                <a:gd name="connsiteY10" fmla="*/ 2600 h 3631"/>
                <a:gd name="connsiteX11" fmla="*/ 7960 w 8480"/>
                <a:gd name="connsiteY11" fmla="*/ 3120 h 3631"/>
                <a:gd name="connsiteX12" fmla="*/ 3533 w 8480"/>
                <a:gd name="connsiteY12" fmla="*/ 3120 h 3631"/>
                <a:gd name="connsiteX13" fmla="*/ 569 w 8480"/>
                <a:gd name="connsiteY13" fmla="*/ 3631 h 3631"/>
                <a:gd name="connsiteX14" fmla="*/ 1413 w 8480"/>
                <a:gd name="connsiteY14" fmla="*/ 3120 h 3631"/>
                <a:gd name="connsiteX15" fmla="*/ 520 w 8480"/>
                <a:gd name="connsiteY15" fmla="*/ 3120 h 3631"/>
                <a:gd name="connsiteX16" fmla="*/ 0 w 8480"/>
                <a:gd name="connsiteY16" fmla="*/ 2600 h 3631"/>
                <a:gd name="connsiteX17" fmla="*/ 0 w 8480"/>
                <a:gd name="connsiteY17" fmla="*/ 2600 h 3631"/>
                <a:gd name="connsiteX18" fmla="*/ 0 w 8480"/>
                <a:gd name="connsiteY18" fmla="*/ 1820 h 3631"/>
                <a:gd name="connsiteX19" fmla="*/ 0 w 8480"/>
                <a:gd name="connsiteY19" fmla="*/ 1820 h 3631"/>
                <a:gd name="connsiteX20" fmla="*/ 0 w 8480"/>
                <a:gd name="connsiteY20" fmla="*/ 520 h 36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8480" h="3631">
                  <a:moveTo>
                    <a:pt x="0" y="520"/>
                  </a:moveTo>
                  <a:cubicBezTo>
                    <a:pt x="0" y="233"/>
                    <a:pt x="233" y="0"/>
                    <a:pt x="520" y="0"/>
                  </a:cubicBezTo>
                  <a:lnTo>
                    <a:pt x="1413" y="0"/>
                  </a:lnTo>
                  <a:lnTo>
                    <a:pt x="1413" y="0"/>
                  </a:lnTo>
                  <a:lnTo>
                    <a:pt x="3533" y="0"/>
                  </a:lnTo>
                  <a:lnTo>
                    <a:pt x="7960" y="0"/>
                  </a:lnTo>
                  <a:cubicBezTo>
                    <a:pt x="8247" y="0"/>
                    <a:pt x="8480" y="233"/>
                    <a:pt x="8480" y="520"/>
                  </a:cubicBezTo>
                  <a:lnTo>
                    <a:pt x="8480" y="1820"/>
                  </a:lnTo>
                  <a:lnTo>
                    <a:pt x="8480" y="1820"/>
                  </a:lnTo>
                  <a:lnTo>
                    <a:pt x="8480" y="2600"/>
                  </a:lnTo>
                  <a:lnTo>
                    <a:pt x="8480" y="2600"/>
                  </a:lnTo>
                  <a:cubicBezTo>
                    <a:pt x="8480" y="2887"/>
                    <a:pt x="8247" y="3120"/>
                    <a:pt x="7960" y="3120"/>
                  </a:cubicBezTo>
                  <a:lnTo>
                    <a:pt x="3533" y="3120"/>
                  </a:lnTo>
                  <a:lnTo>
                    <a:pt x="569" y="3631"/>
                  </a:lnTo>
                  <a:lnTo>
                    <a:pt x="1413" y="3120"/>
                  </a:lnTo>
                  <a:lnTo>
                    <a:pt x="520" y="3120"/>
                  </a:lnTo>
                  <a:cubicBezTo>
                    <a:pt x="233" y="3120"/>
                    <a:pt x="0" y="2887"/>
                    <a:pt x="0" y="2600"/>
                  </a:cubicBezTo>
                  <a:lnTo>
                    <a:pt x="0" y="2600"/>
                  </a:lnTo>
                  <a:lnTo>
                    <a:pt x="0" y="1820"/>
                  </a:lnTo>
                  <a:lnTo>
                    <a:pt x="0" y="1820"/>
                  </a:lnTo>
                  <a:lnTo>
                    <a:pt x="0" y="520"/>
                  </a:lnTo>
                  <a:close/>
                </a:path>
              </a:pathLst>
            </a:custGeom>
            <a:solidFill>
              <a:schemeClr val="bg1">
                <a:alpha val="89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Times New Roman" panose="02020603050405020304" pitchFamily="18" charset="0"/>
                <a:cs typeface="Times New Roman" panose="02020603050405020304" pitchFamily="18" charset="0"/>
              </a:endParaRPr>
            </a:p>
          </p:txBody>
        </p:sp>
        <p:sp>
          <p:nvSpPr>
            <p:cNvPr id="52" name="文本框 1"/>
            <p:cNvSpPr/>
            <p:nvPr>
              <p:custDataLst>
                <p:tags r:id="rId16"/>
              </p:custDataLst>
            </p:nvPr>
          </p:nvSpPr>
          <p:spPr>
            <a:xfrm>
              <a:off x="4467" y="566"/>
              <a:ext cx="12715" cy="2388"/>
            </a:xfrm>
            <a:prstGeom prst="rect">
              <a:avLst/>
            </a:prstGeom>
            <a:noFill/>
            <a:ln>
              <a:noFill/>
              <a:miter lim="800000"/>
            </a:ln>
          </p:spPr>
          <p:txBody>
            <a:bodyPr wrap="square" anchor="t" anchorCtr="0">
              <a:spAutoFit/>
            </a:bodyPr>
            <a:lstStyle>
              <a:defPPr>
                <a:defRPr lang="zh-CN"/>
              </a:defPPr>
              <a:lvl1pPr marL="0" indent="0" algn="l" defTabSz="914400" eaLnBrk="0" fontAlgn="base" hangingPunct="0">
                <a:lnSpc>
                  <a:spcPct val="100000"/>
                </a:lnSpc>
                <a:spcBef>
                  <a:spcPct val="0"/>
                </a:spcBef>
                <a:spcAft>
                  <a:spcPct val="0"/>
                </a:spcAft>
                <a:buClrTx/>
                <a:buSz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eaLnBrk="0" fontAlgn="base" hangingPunct="0">
                <a:lnSpc>
                  <a:spcPct val="100000"/>
                </a:lnSpc>
                <a:spcBef>
                  <a:spcPct val="0"/>
                </a:spcBef>
                <a:spcAft>
                  <a:spcPct val="0"/>
                </a:spcAft>
                <a:buClrTx/>
                <a:buSz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eaLnBrk="0" fontAlgn="base" hangingPunct="0">
                <a:lnSpc>
                  <a:spcPct val="100000"/>
                </a:lnSpc>
                <a:spcBef>
                  <a:spcPct val="0"/>
                </a:spcBef>
                <a:spcAft>
                  <a:spcPct val="0"/>
                </a:spcAft>
                <a:buClrTx/>
                <a:buSz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eaLnBrk="0" fontAlgn="base" hangingPunct="0">
                <a:lnSpc>
                  <a:spcPct val="100000"/>
                </a:lnSpc>
                <a:spcBef>
                  <a:spcPct val="0"/>
                </a:spcBef>
                <a:spcAft>
                  <a:spcPct val="0"/>
                </a:spcAft>
                <a:buClrTx/>
                <a:buSz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eaLnBrk="0" fontAlgn="base" hangingPunct="0">
                <a:lnSpc>
                  <a:spcPct val="100000"/>
                </a:lnSpc>
                <a:spcBef>
                  <a:spcPct val="0"/>
                </a:spcBef>
                <a:spcAft>
                  <a:spcPct val="0"/>
                </a:spcAft>
                <a:buClrTx/>
                <a:buSz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lnSpc>
                  <a:spcPct val="90000"/>
                </a:lnSpc>
              </a:pPr>
              <a:r>
                <a:rPr lang="en-US" altLang="zh-CN" sz="2800" b="1" dirty="0">
                  <a:solidFill>
                    <a:srgbClr val="C00000"/>
                  </a:solidFill>
                  <a:latin typeface="Times New Roman" panose="02020603050405020304" pitchFamily="18" charset="0"/>
                  <a:cs typeface="Times New Roman" panose="02020603050405020304" pitchFamily="18" charset="0"/>
                  <a:sym typeface="+mn-ea"/>
                </a:rPr>
                <a:t>Mystery</a:t>
              </a:r>
              <a:r>
                <a:rPr lang="en-US" altLang="zh-CN" sz="2800" b="1" dirty="0">
                  <a:solidFill>
                    <a:schemeClr val="tx1"/>
                  </a:solidFill>
                  <a:latin typeface="Times New Roman" panose="02020603050405020304" pitchFamily="18" charset="0"/>
                  <a:cs typeface="Times New Roman" panose="02020603050405020304" pitchFamily="18" charset="0"/>
                  <a:sym typeface="+mn-ea"/>
                </a:rPr>
                <a:t> creates </a:t>
              </a:r>
              <a:r>
                <a:rPr lang="en-US" altLang="zh-CN" sz="2800" b="1" dirty="0">
                  <a:solidFill>
                    <a:srgbClr val="C00000"/>
                  </a:solidFill>
                  <a:latin typeface="Times New Roman" panose="02020603050405020304" pitchFamily="18" charset="0"/>
                  <a:cs typeface="Times New Roman" panose="02020603050405020304" pitchFamily="18" charset="0"/>
                  <a:sym typeface="+mn-ea"/>
                </a:rPr>
                <a:t>wonder</a:t>
              </a:r>
              <a:r>
                <a:rPr lang="en-US" altLang="zh-CN" sz="2800" b="1" dirty="0">
                  <a:solidFill>
                    <a:schemeClr val="tx1"/>
                  </a:solidFill>
                  <a:latin typeface="Times New Roman" panose="02020603050405020304" pitchFamily="18" charset="0"/>
                  <a:cs typeface="Times New Roman" panose="02020603050405020304" pitchFamily="18" charset="0"/>
                  <a:sym typeface="+mn-ea"/>
                </a:rPr>
                <a:t> and wonder is the basis of man’s </a:t>
              </a:r>
              <a:r>
                <a:rPr lang="en-US" altLang="zh-CN" sz="2800" b="1" dirty="0">
                  <a:solidFill>
                    <a:srgbClr val="C00000"/>
                  </a:solidFill>
                  <a:latin typeface="Times New Roman" panose="02020603050405020304" pitchFamily="18" charset="0"/>
                  <a:cs typeface="Times New Roman" panose="02020603050405020304" pitchFamily="18" charset="0"/>
                  <a:sym typeface="+mn-ea"/>
                </a:rPr>
                <a:t>desire</a:t>
              </a:r>
              <a:r>
                <a:rPr lang="en-US" altLang="zh-CN" sz="2800" b="1" dirty="0">
                  <a:solidFill>
                    <a:schemeClr val="tx1"/>
                  </a:solidFill>
                  <a:latin typeface="Times New Roman" panose="02020603050405020304" pitchFamily="18" charset="0"/>
                  <a:cs typeface="Times New Roman" panose="02020603050405020304" pitchFamily="18" charset="0"/>
                  <a:sym typeface="+mn-ea"/>
                </a:rPr>
                <a:t> to understand</a:t>
              </a:r>
              <a:endParaRPr lang="en-US" altLang="zh-CN" sz="2800" b="1" dirty="0">
                <a:solidFill>
                  <a:schemeClr val="tx1"/>
                </a:solidFill>
                <a:latin typeface="Times New Roman" panose="02020603050405020304" pitchFamily="18" charset="0"/>
                <a:cs typeface="Times New Roman" panose="02020603050405020304" pitchFamily="18" charset="0"/>
                <a:sym typeface="+mn-ea"/>
              </a:endParaRPr>
            </a:p>
            <a:p>
              <a:pPr lvl="0">
                <a:lnSpc>
                  <a:spcPct val="90000"/>
                </a:lnSpc>
              </a:pPr>
              <a:r>
                <a:rPr sz="2400" b="1" dirty="0">
                  <a:solidFill>
                    <a:schemeClr val="accent1"/>
                  </a:solidFill>
                  <a:latin typeface="Times New Roman" panose="02020603050405020304" pitchFamily="18" charset="0"/>
                  <a:cs typeface="Times New Roman" panose="02020603050405020304" pitchFamily="18" charset="0"/>
                  <a:sym typeface="+mn-ea"/>
                </a:rPr>
                <a:t>神秘感激发好奇心，而好奇心则是人们探索未知事物的前提。</a:t>
              </a:r>
              <a:endParaRPr sz="2400" b="1" dirty="0">
                <a:solidFill>
                  <a:schemeClr val="accent1"/>
                </a:solidFill>
                <a:latin typeface="Times New Roman" panose="02020603050405020304" pitchFamily="18" charset="0"/>
                <a:cs typeface="Times New Roman" panose="02020603050405020304" pitchFamily="18" charset="0"/>
                <a:sym typeface="+mn-ea"/>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diamond(in)">
                                      <p:cBhvr>
                                        <p:cTn id="17" dur="20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grpId="0" nodeType="clickEffect">
                                  <p:stCondLst>
                                    <p:cond delay="0"/>
                                  </p:stCondLst>
                                  <p:childTnLst>
                                    <p:set>
                                      <p:cBhvr>
                                        <p:cTn id="25" dur="1" fill="hold">
                                          <p:stCondLst>
                                            <p:cond delay="0"/>
                                          </p:stCondLst>
                                        </p:cTn>
                                        <p:tgtEl>
                                          <p:spTgt spid="9"/>
                                        </p:tgtEl>
                                        <p:attrNameLst>
                                          <p:attrName>style.visibility</p:attrName>
                                        </p:attrNameLst>
                                      </p:cBhvr>
                                      <p:to>
                                        <p:strVal val="visible"/>
                                      </p:to>
                                    </p:set>
                                    <p:anim calcmode="lin" valueType="num">
                                      <p:cBhvr additive="base">
                                        <p:cTn id="26" dur="500" fill="hold"/>
                                        <p:tgtEl>
                                          <p:spTgt spid="9"/>
                                        </p:tgtEl>
                                        <p:attrNameLst>
                                          <p:attrName>ppt_x</p:attrName>
                                        </p:attrNameLst>
                                      </p:cBhvr>
                                      <p:tavLst>
                                        <p:tav tm="0">
                                          <p:val>
                                            <p:strVal val="#ppt_x"/>
                                          </p:val>
                                        </p:tav>
                                        <p:tav tm="100000">
                                          <p:val>
                                            <p:strVal val="#ppt_x"/>
                                          </p:val>
                                        </p:tav>
                                      </p:tavLst>
                                    </p:anim>
                                    <p:anim calcmode="lin" valueType="num">
                                      <p:cBhvr additive="base">
                                        <p:cTn id="27"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8" presetClass="entr" presetSubtype="16"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diamond(in)">
                                      <p:cBhvr>
                                        <p:cTn id="32" dur="2000"/>
                                        <p:tgtEl>
                                          <p:spTgt spid="8"/>
                                        </p:tgtEl>
                                      </p:cBhvr>
                                    </p:animEffec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10"/>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8" presetClass="entr" presetSubtype="16" fill="hold" grpId="0" nodeType="click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diamond(in)">
                                      <p:cBhvr>
                                        <p:cTn id="41" dur="2000"/>
                                        <p:tgtEl>
                                          <p:spTgt spid="11"/>
                                        </p:tgtEl>
                                      </p:cBhvr>
                                    </p:animEffect>
                                  </p:childTnLst>
                                </p:cTn>
                              </p:par>
                            </p:childTnLst>
                          </p:cTn>
                        </p:par>
                      </p:childTnLst>
                    </p:cTn>
                  </p:par>
                  <p:par>
                    <p:cTn id="42" fill="hold">
                      <p:stCondLst>
                        <p:cond delay="indefinite"/>
                      </p:stCondLst>
                      <p:childTnLst>
                        <p:par>
                          <p:cTn id="43" fill="hold">
                            <p:stCondLst>
                              <p:cond delay="0"/>
                            </p:stCondLst>
                            <p:childTnLst>
                              <p:par>
                                <p:cTn id="44" presetID="2" presetClass="entr" presetSubtype="4" fill="hold" grpId="0" nodeType="clickEffect">
                                  <p:stCondLst>
                                    <p:cond delay="0"/>
                                  </p:stCondLst>
                                  <p:childTnLst>
                                    <p:set>
                                      <p:cBhvr>
                                        <p:cTn id="45" dur="1" fill="hold">
                                          <p:stCondLst>
                                            <p:cond delay="0"/>
                                          </p:stCondLst>
                                        </p:cTn>
                                        <p:tgtEl>
                                          <p:spTgt spid="13"/>
                                        </p:tgtEl>
                                        <p:attrNameLst>
                                          <p:attrName>style.visibility</p:attrName>
                                        </p:attrNameLst>
                                      </p:cBhvr>
                                      <p:to>
                                        <p:strVal val="visible"/>
                                      </p:to>
                                    </p:set>
                                    <p:anim calcmode="lin" valueType="num">
                                      <p:cBhvr additive="base">
                                        <p:cTn id="46" dur="500" fill="hold"/>
                                        <p:tgtEl>
                                          <p:spTgt spid="13"/>
                                        </p:tgtEl>
                                        <p:attrNameLst>
                                          <p:attrName>ppt_x</p:attrName>
                                        </p:attrNameLst>
                                      </p:cBhvr>
                                      <p:tavLst>
                                        <p:tav tm="0">
                                          <p:val>
                                            <p:strVal val="#ppt_x"/>
                                          </p:val>
                                        </p:tav>
                                        <p:tav tm="100000">
                                          <p:val>
                                            <p:strVal val="#ppt_x"/>
                                          </p:val>
                                        </p:tav>
                                      </p:tavLst>
                                    </p:anim>
                                    <p:anim calcmode="lin" valueType="num">
                                      <p:cBhvr additive="base">
                                        <p:cTn id="47"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2" presetClass="entr" presetSubtype="4" fill="hold" grpId="0" nodeType="clickEffect">
                                  <p:stCondLst>
                                    <p:cond delay="0"/>
                                  </p:stCondLst>
                                  <p:childTnLst>
                                    <p:set>
                                      <p:cBhvr>
                                        <p:cTn id="51" dur="1" fill="hold">
                                          <p:stCondLst>
                                            <p:cond delay="0"/>
                                          </p:stCondLst>
                                        </p:cTn>
                                        <p:tgtEl>
                                          <p:spTgt spid="14"/>
                                        </p:tgtEl>
                                        <p:attrNameLst>
                                          <p:attrName>style.visibility</p:attrName>
                                        </p:attrNameLst>
                                      </p:cBhvr>
                                      <p:to>
                                        <p:strVal val="visible"/>
                                      </p:to>
                                    </p:set>
                                    <p:anim calcmode="lin" valueType="num">
                                      <p:cBhvr additive="base">
                                        <p:cTn id="52" dur="500" fill="hold"/>
                                        <p:tgtEl>
                                          <p:spTgt spid="14"/>
                                        </p:tgtEl>
                                        <p:attrNameLst>
                                          <p:attrName>ppt_x</p:attrName>
                                        </p:attrNameLst>
                                      </p:cBhvr>
                                      <p:tavLst>
                                        <p:tav tm="0">
                                          <p:val>
                                            <p:strVal val="#ppt_x"/>
                                          </p:val>
                                        </p:tav>
                                        <p:tav tm="100000">
                                          <p:val>
                                            <p:strVal val="#ppt_x"/>
                                          </p:val>
                                        </p:tav>
                                      </p:tavLst>
                                    </p:anim>
                                    <p:anim calcmode="lin" valueType="num">
                                      <p:cBhvr additive="base">
                                        <p:cTn id="53"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54" fill="hold">
                      <p:stCondLst>
                        <p:cond delay="indefinite"/>
                      </p:stCondLst>
                      <p:childTnLst>
                        <p:par>
                          <p:cTn id="55" fill="hold">
                            <p:stCondLst>
                              <p:cond delay="0"/>
                            </p:stCondLst>
                            <p:childTnLst>
                              <p:par>
                                <p:cTn id="56" presetID="2" presetClass="entr" presetSubtype="4" fill="hold" grpId="0" nodeType="clickEffect">
                                  <p:stCondLst>
                                    <p:cond delay="0"/>
                                  </p:stCondLst>
                                  <p:childTnLst>
                                    <p:set>
                                      <p:cBhvr>
                                        <p:cTn id="57" dur="1" fill="hold">
                                          <p:stCondLst>
                                            <p:cond delay="0"/>
                                          </p:stCondLst>
                                        </p:cTn>
                                        <p:tgtEl>
                                          <p:spTgt spid="15"/>
                                        </p:tgtEl>
                                        <p:attrNameLst>
                                          <p:attrName>style.visibility</p:attrName>
                                        </p:attrNameLst>
                                      </p:cBhvr>
                                      <p:to>
                                        <p:strVal val="visible"/>
                                      </p:to>
                                    </p:set>
                                    <p:anim calcmode="lin" valueType="num">
                                      <p:cBhvr additive="base">
                                        <p:cTn id="58" dur="500" fill="hold"/>
                                        <p:tgtEl>
                                          <p:spTgt spid="15"/>
                                        </p:tgtEl>
                                        <p:attrNameLst>
                                          <p:attrName>ppt_x</p:attrName>
                                        </p:attrNameLst>
                                      </p:cBhvr>
                                      <p:tavLst>
                                        <p:tav tm="0">
                                          <p:val>
                                            <p:strVal val="#ppt_x"/>
                                          </p:val>
                                        </p:tav>
                                        <p:tav tm="100000">
                                          <p:val>
                                            <p:strVal val="#ppt_x"/>
                                          </p:val>
                                        </p:tav>
                                      </p:tavLst>
                                    </p:anim>
                                    <p:anim calcmode="lin" valueType="num">
                                      <p:cBhvr additive="base">
                                        <p:cTn id="59"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60" fill="hold">
                      <p:stCondLst>
                        <p:cond delay="indefinite"/>
                      </p:stCondLst>
                      <p:childTnLst>
                        <p:par>
                          <p:cTn id="61" fill="hold">
                            <p:stCondLst>
                              <p:cond delay="0"/>
                            </p:stCondLst>
                            <p:childTnLst>
                              <p:par>
                                <p:cTn id="62" presetID="1" presetClass="entr" presetSubtype="0" fill="hold" nodeType="clickEffect">
                                  <p:stCondLst>
                                    <p:cond delay="0"/>
                                  </p:stCondLst>
                                  <p:childTnLst>
                                    <p:set>
                                      <p:cBhvr>
                                        <p:cTn id="63" dur="1" fill="hold">
                                          <p:stCondLst>
                                            <p:cond delay="0"/>
                                          </p:stCondLst>
                                        </p:cTn>
                                        <p:tgtEl>
                                          <p:spTgt spid="16"/>
                                        </p:tgtEl>
                                        <p:attrNameLst>
                                          <p:attrName>style.visibility</p:attrName>
                                        </p:attrNameLst>
                                      </p:cBhvr>
                                      <p:to>
                                        <p:strVal val="visible"/>
                                      </p:to>
                                    </p:set>
                                  </p:childTnLst>
                                </p:cTn>
                              </p:par>
                            </p:childTnLst>
                          </p:cTn>
                        </p:par>
                      </p:childTnLst>
                    </p:cTn>
                  </p:par>
                  <p:par>
                    <p:cTn id="64" fill="hold">
                      <p:stCondLst>
                        <p:cond delay="indefinite"/>
                      </p:stCondLst>
                      <p:childTnLst>
                        <p:par>
                          <p:cTn id="65" fill="hold">
                            <p:stCondLst>
                              <p:cond delay="0"/>
                            </p:stCondLst>
                            <p:childTnLst>
                              <p:par>
                                <p:cTn id="66" presetID="1" presetClass="entr" presetSubtype="0" fill="hold" nodeType="clickEffect">
                                  <p:stCondLst>
                                    <p:cond delay="0"/>
                                  </p:stCondLst>
                                  <p:childTnLst>
                                    <p:set>
                                      <p:cBhvr>
                                        <p:cTn id="67" dur="1" fill="hold">
                                          <p:stCondLst>
                                            <p:cond delay="0"/>
                                          </p:stCondLst>
                                        </p:cTn>
                                        <p:tgtEl>
                                          <p:spTgt spid="17"/>
                                        </p:tgtEl>
                                        <p:attrNameLst>
                                          <p:attrName>style.visibility</p:attrName>
                                        </p:attrNameLst>
                                      </p:cBhvr>
                                      <p:to>
                                        <p:strVal val="visible"/>
                                      </p:to>
                                    </p:set>
                                  </p:childTnLst>
                                </p:cTn>
                              </p:par>
                            </p:childTnLst>
                          </p:cTn>
                        </p:par>
                      </p:childTnLst>
                    </p:cTn>
                  </p:par>
                  <p:par>
                    <p:cTn id="68" fill="hold">
                      <p:stCondLst>
                        <p:cond delay="indefinite"/>
                      </p:stCondLst>
                      <p:childTnLst>
                        <p:par>
                          <p:cTn id="69" fill="hold">
                            <p:stCondLst>
                              <p:cond delay="0"/>
                            </p:stCondLst>
                            <p:childTnLst>
                              <p:par>
                                <p:cTn id="70" presetID="8" presetClass="entr" presetSubtype="16" fill="hold" grpId="0" nodeType="clickEffect">
                                  <p:stCondLst>
                                    <p:cond delay="0"/>
                                  </p:stCondLst>
                                  <p:childTnLst>
                                    <p:set>
                                      <p:cBhvr>
                                        <p:cTn id="71" dur="1" fill="hold">
                                          <p:stCondLst>
                                            <p:cond delay="0"/>
                                          </p:stCondLst>
                                        </p:cTn>
                                        <p:tgtEl>
                                          <p:spTgt spid="19"/>
                                        </p:tgtEl>
                                        <p:attrNameLst>
                                          <p:attrName>style.visibility</p:attrName>
                                        </p:attrNameLst>
                                      </p:cBhvr>
                                      <p:to>
                                        <p:strVal val="visible"/>
                                      </p:to>
                                    </p:set>
                                    <p:animEffect transition="in" filter="diamond(in)">
                                      <p:cBhvr>
                                        <p:cTn id="72" dur="2000"/>
                                        <p:tgtEl>
                                          <p:spTgt spid="19"/>
                                        </p:tgtEl>
                                      </p:cBhvr>
                                    </p:animEffect>
                                  </p:childTnLst>
                                </p:cTn>
                              </p:par>
                            </p:childTnLst>
                          </p:cTn>
                        </p:par>
                      </p:childTnLst>
                    </p:cTn>
                  </p:par>
                  <p:par>
                    <p:cTn id="73" fill="hold">
                      <p:stCondLst>
                        <p:cond delay="indefinite"/>
                      </p:stCondLst>
                      <p:childTnLst>
                        <p:par>
                          <p:cTn id="74" fill="hold">
                            <p:stCondLst>
                              <p:cond delay="0"/>
                            </p:stCondLst>
                            <p:childTnLst>
                              <p:par>
                                <p:cTn id="75" presetID="2" presetClass="entr" presetSubtype="4" fill="hold" grpId="0" nodeType="clickEffect">
                                  <p:stCondLst>
                                    <p:cond delay="0"/>
                                  </p:stCondLst>
                                  <p:childTnLst>
                                    <p:set>
                                      <p:cBhvr>
                                        <p:cTn id="76" dur="1" fill="hold">
                                          <p:stCondLst>
                                            <p:cond delay="0"/>
                                          </p:stCondLst>
                                        </p:cTn>
                                        <p:tgtEl>
                                          <p:spTgt spid="12"/>
                                        </p:tgtEl>
                                        <p:attrNameLst>
                                          <p:attrName>style.visibility</p:attrName>
                                        </p:attrNameLst>
                                      </p:cBhvr>
                                      <p:to>
                                        <p:strVal val="visible"/>
                                      </p:to>
                                    </p:set>
                                    <p:anim calcmode="lin" valueType="num">
                                      <p:cBhvr additive="base">
                                        <p:cTn id="77" dur="500" fill="hold"/>
                                        <p:tgtEl>
                                          <p:spTgt spid="12"/>
                                        </p:tgtEl>
                                        <p:attrNameLst>
                                          <p:attrName>ppt_x</p:attrName>
                                        </p:attrNameLst>
                                      </p:cBhvr>
                                      <p:tavLst>
                                        <p:tav tm="0">
                                          <p:val>
                                            <p:strVal val="#ppt_x"/>
                                          </p:val>
                                        </p:tav>
                                        <p:tav tm="100000">
                                          <p:val>
                                            <p:strVal val="#ppt_x"/>
                                          </p:val>
                                        </p:tav>
                                      </p:tavLst>
                                    </p:anim>
                                    <p:anim calcmode="lin" valueType="num">
                                      <p:cBhvr additive="base">
                                        <p:cTn id="78" dur="500" fill="hold"/>
                                        <p:tgtEl>
                                          <p:spTgt spid="12"/>
                                        </p:tgtEl>
                                        <p:attrNameLst>
                                          <p:attrName>ppt_y</p:attrName>
                                        </p:attrNameLst>
                                      </p:cBhvr>
                                      <p:tavLst>
                                        <p:tav tm="0">
                                          <p:val>
                                            <p:strVal val="1+#ppt_h/2"/>
                                          </p:val>
                                        </p:tav>
                                        <p:tav tm="100000">
                                          <p:val>
                                            <p:strVal val="#ppt_y"/>
                                          </p:val>
                                        </p:tav>
                                      </p:tavLst>
                                    </p:anim>
                                  </p:childTnLst>
                                </p:cTn>
                              </p:par>
                              <p:par>
                                <p:cTn id="79" presetID="2" presetClass="entr" presetSubtype="4" fill="hold" nodeType="withEffect">
                                  <p:stCondLst>
                                    <p:cond delay="0"/>
                                  </p:stCondLst>
                                  <p:childTnLst>
                                    <p:set>
                                      <p:cBhvr>
                                        <p:cTn id="80" dur="1" fill="hold">
                                          <p:stCondLst>
                                            <p:cond delay="0"/>
                                          </p:stCondLst>
                                        </p:cTn>
                                        <p:tgtEl>
                                          <p:spTgt spid="50"/>
                                        </p:tgtEl>
                                        <p:attrNameLst>
                                          <p:attrName>style.visibility</p:attrName>
                                        </p:attrNameLst>
                                      </p:cBhvr>
                                      <p:to>
                                        <p:strVal val="visible"/>
                                      </p:to>
                                    </p:set>
                                    <p:anim calcmode="lin" valueType="num">
                                      <p:cBhvr additive="base">
                                        <p:cTn id="81" dur="500" fill="hold"/>
                                        <p:tgtEl>
                                          <p:spTgt spid="50"/>
                                        </p:tgtEl>
                                        <p:attrNameLst>
                                          <p:attrName>ppt_x</p:attrName>
                                        </p:attrNameLst>
                                      </p:cBhvr>
                                      <p:tavLst>
                                        <p:tav tm="0">
                                          <p:val>
                                            <p:strVal val="#ppt_x"/>
                                          </p:val>
                                        </p:tav>
                                        <p:tav tm="100000">
                                          <p:val>
                                            <p:strVal val="#ppt_x"/>
                                          </p:val>
                                        </p:tav>
                                      </p:tavLst>
                                    </p:anim>
                                    <p:anim calcmode="lin" valueType="num">
                                      <p:cBhvr additive="base">
                                        <p:cTn id="82" dur="500" fill="hold"/>
                                        <p:tgtEl>
                                          <p:spTgt spid="5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P spid="4" grpId="0" animBg="1"/>
      <p:bldP spid="4" grpId="1" animBg="1"/>
      <p:bldP spid="7" grpId="0" animBg="1"/>
      <p:bldP spid="7" grpId="1" animBg="1"/>
      <p:bldP spid="9" grpId="0" animBg="1"/>
      <p:bldP spid="9" grpId="1" animBg="1"/>
      <p:bldP spid="8" grpId="0" animBg="1"/>
      <p:bldP spid="8" grpId="1" animBg="1"/>
      <p:bldP spid="11" grpId="0" animBg="1"/>
      <p:bldP spid="11" grpId="1" animBg="1"/>
      <p:bldP spid="13" grpId="0" bldLvl="0" animBg="1"/>
      <p:bldP spid="13" grpId="1" animBg="1"/>
      <p:bldP spid="14" grpId="0" bldLvl="0" animBg="1"/>
      <p:bldP spid="14" grpId="1" animBg="1"/>
      <p:bldP spid="15" grpId="0" bldLvl="0" animBg="1"/>
      <p:bldP spid="15" grpId="1" animBg="1"/>
      <p:bldP spid="19" grpId="0" bldLvl="0" animBg="1"/>
      <p:bldP spid="19" grpId="1" animBg="1"/>
      <p:bldP spid="12" grpId="0"/>
      <p:bldP spid="12"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446405" y="187325"/>
            <a:ext cx="4575810" cy="521970"/>
          </a:xfrm>
          <a:prstGeom prst="rect">
            <a:avLst/>
          </a:prstGeom>
          <a:noFill/>
        </p:spPr>
        <p:txBody>
          <a:bodyPr wrap="square" rtlCol="0">
            <a:spAutoFit/>
          </a:bodyPr>
          <a:p>
            <a:r>
              <a:rPr lang="en-US" altLang="zh-CN" sz="2800" b="1">
                <a:highlight>
                  <a:srgbClr val="FFFF00"/>
                </a:highlight>
                <a:latin typeface="Times New Roman" panose="02020603050405020304" pitchFamily="18" charset="0"/>
                <a:cs typeface="Times New Roman" panose="02020603050405020304" pitchFamily="18" charset="0"/>
              </a:rPr>
              <a:t>The Main idea </a:t>
            </a:r>
            <a:r>
              <a:rPr lang="zh-CN" altLang="en-US" sz="2800" b="1">
                <a:highlight>
                  <a:srgbClr val="FFFF00"/>
                </a:highlight>
                <a:latin typeface="Times New Roman" panose="02020603050405020304" pitchFamily="18" charset="0"/>
                <a:cs typeface="Times New Roman" panose="02020603050405020304" pitchFamily="18" charset="0"/>
              </a:rPr>
              <a:t>（</a:t>
            </a:r>
            <a:r>
              <a:rPr lang="en-US" altLang="zh-CN" sz="2800" b="1">
                <a:highlight>
                  <a:srgbClr val="FFFF00"/>
                </a:highlight>
                <a:latin typeface="Times New Roman" panose="02020603050405020304" pitchFamily="18" charset="0"/>
                <a:cs typeface="Times New Roman" panose="02020603050405020304" pitchFamily="18" charset="0"/>
              </a:rPr>
              <a:t> Para 1</a:t>
            </a:r>
            <a:r>
              <a:rPr lang="zh-CN" altLang="en-US" sz="2800" b="1">
                <a:highlight>
                  <a:srgbClr val="FFFF00"/>
                </a:highlight>
                <a:latin typeface="Times New Roman" panose="02020603050405020304" pitchFamily="18" charset="0"/>
                <a:cs typeface="Times New Roman" panose="02020603050405020304" pitchFamily="18" charset="0"/>
              </a:rPr>
              <a:t>）：</a:t>
            </a:r>
            <a:endParaRPr lang="zh-CN" altLang="en-US" sz="2800" b="1">
              <a:highlight>
                <a:srgbClr val="FFFF00"/>
              </a:highlight>
              <a:latin typeface="Times New Roman" panose="02020603050405020304" pitchFamily="18" charset="0"/>
              <a:cs typeface="Times New Roman" panose="02020603050405020304" pitchFamily="18" charset="0"/>
            </a:endParaRPr>
          </a:p>
        </p:txBody>
      </p:sp>
      <p:pic>
        <p:nvPicPr>
          <p:cNvPr id="42" name="图片 41"/>
          <p:cNvPicPr>
            <a:picLocks noChangeAspect="1"/>
          </p:cNvPicPr>
          <p:nvPr/>
        </p:nvPicPr>
        <p:blipFill rotWithShape="1">
          <a:blip r:embed="rId1"/>
          <a:srcRect/>
          <a:stretch>
            <a:fillRect/>
          </a:stretch>
        </p:blipFill>
        <p:spPr>
          <a:xfrm>
            <a:off x="5351145" y="1991360"/>
            <a:ext cx="5184775" cy="4266565"/>
          </a:xfrm>
          <a:prstGeom prst="rect">
            <a:avLst/>
          </a:prstGeom>
          <a:effectLst>
            <a:outerShdw blurRad="469900" dist="88900" dir="5400000" algn="ctr" rotWithShape="0">
              <a:srgbClr val="000000">
                <a:alpha val="71000"/>
              </a:srgbClr>
            </a:outerShdw>
          </a:effectLst>
        </p:spPr>
      </p:pic>
      <p:sp>
        <p:nvSpPr>
          <p:cNvPr id="6" name="文本框 5"/>
          <p:cNvSpPr txBox="1"/>
          <p:nvPr/>
        </p:nvSpPr>
        <p:spPr>
          <a:xfrm>
            <a:off x="535305" y="954405"/>
            <a:ext cx="11303635" cy="1383665"/>
          </a:xfrm>
          <a:prstGeom prst="rect">
            <a:avLst/>
          </a:prstGeom>
          <a:noFill/>
        </p:spPr>
        <p:txBody>
          <a:bodyPr wrap="square" rtlCol="0">
            <a:spAutoFit/>
          </a:bodyPr>
          <a:p>
            <a:pPr indent="0" fontAlgn="auto">
              <a:lnSpc>
                <a:spcPct val="150000"/>
              </a:lnSpc>
            </a:pPr>
            <a:r>
              <a:rPr lang="en-US" altLang="zh-CN" sz="2800">
                <a:latin typeface="Times New Roman" panose="02020603050405020304" pitchFamily="18" charset="0"/>
                <a:cs typeface="Times New Roman" panose="02020603050405020304" pitchFamily="18" charset="0"/>
              </a:rPr>
              <a:t>People are ____________ about the space and make __________ to ________ the universe, like making __________.   </a:t>
            </a:r>
            <a:endParaRPr lang="en-US" altLang="zh-CN" sz="2800">
              <a:latin typeface="Times New Roman" panose="02020603050405020304" pitchFamily="18" charset="0"/>
              <a:cs typeface="Times New Roman" panose="02020603050405020304" pitchFamily="18" charset="0"/>
            </a:endParaRPr>
          </a:p>
        </p:txBody>
      </p:sp>
      <p:sp>
        <p:nvSpPr>
          <p:cNvPr id="7" name="文本框 6"/>
          <p:cNvSpPr txBox="1"/>
          <p:nvPr/>
        </p:nvSpPr>
        <p:spPr>
          <a:xfrm>
            <a:off x="2463165" y="1103630"/>
            <a:ext cx="1682115" cy="521970"/>
          </a:xfrm>
          <a:prstGeom prst="rect">
            <a:avLst/>
          </a:prstGeom>
          <a:noFill/>
        </p:spPr>
        <p:txBody>
          <a:bodyPr wrap="square" rtlCol="0">
            <a:spAutoFit/>
          </a:bodyPr>
          <a:p>
            <a:r>
              <a:rPr lang="en-US" altLang="zh-CN" sz="2800" b="1">
                <a:solidFill>
                  <a:srgbClr val="FF0000"/>
                </a:solidFill>
                <a:latin typeface="Times New Roman" panose="02020603050405020304" pitchFamily="18" charset="0"/>
                <a:cs typeface="Times New Roman" panose="02020603050405020304" pitchFamily="18" charset="0"/>
              </a:rPr>
              <a:t>curious </a:t>
            </a:r>
            <a:endParaRPr lang="en-US" altLang="zh-CN" sz="2800" b="1">
              <a:solidFill>
                <a:srgbClr val="FF0000"/>
              </a:solidFill>
              <a:latin typeface="Times New Roman" panose="02020603050405020304" pitchFamily="18" charset="0"/>
              <a:cs typeface="Times New Roman" panose="02020603050405020304" pitchFamily="18" charset="0"/>
            </a:endParaRPr>
          </a:p>
        </p:txBody>
      </p:sp>
      <p:sp>
        <p:nvSpPr>
          <p:cNvPr id="8" name="文本框 7"/>
          <p:cNvSpPr txBox="1"/>
          <p:nvPr/>
        </p:nvSpPr>
        <p:spPr>
          <a:xfrm>
            <a:off x="8233410" y="1064260"/>
            <a:ext cx="1682115" cy="521970"/>
          </a:xfrm>
          <a:prstGeom prst="rect">
            <a:avLst/>
          </a:prstGeom>
          <a:noFill/>
        </p:spPr>
        <p:txBody>
          <a:bodyPr wrap="square" rtlCol="0">
            <a:spAutoFit/>
          </a:bodyPr>
          <a:p>
            <a:r>
              <a:rPr lang="en-US" altLang="zh-CN" sz="2800" b="1">
                <a:solidFill>
                  <a:srgbClr val="FF0000"/>
                </a:solidFill>
                <a:latin typeface="Times New Roman" panose="02020603050405020304" pitchFamily="18" charset="0"/>
                <a:cs typeface="Times New Roman" panose="02020603050405020304" pitchFamily="18" charset="0"/>
              </a:rPr>
              <a:t>efforts</a:t>
            </a:r>
            <a:endParaRPr lang="en-US" altLang="zh-CN" sz="2800" b="1">
              <a:solidFill>
                <a:srgbClr val="FF0000"/>
              </a:solidFill>
              <a:latin typeface="Times New Roman" panose="02020603050405020304" pitchFamily="18" charset="0"/>
              <a:cs typeface="Times New Roman" panose="02020603050405020304" pitchFamily="18" charset="0"/>
            </a:endParaRPr>
          </a:p>
        </p:txBody>
      </p:sp>
      <p:sp>
        <p:nvSpPr>
          <p:cNvPr id="9" name="文本框 8"/>
          <p:cNvSpPr txBox="1"/>
          <p:nvPr/>
        </p:nvSpPr>
        <p:spPr>
          <a:xfrm>
            <a:off x="570230" y="1816100"/>
            <a:ext cx="1682115" cy="521970"/>
          </a:xfrm>
          <a:prstGeom prst="rect">
            <a:avLst/>
          </a:prstGeom>
          <a:noFill/>
        </p:spPr>
        <p:txBody>
          <a:bodyPr wrap="square" rtlCol="0">
            <a:spAutoFit/>
          </a:bodyPr>
          <a:p>
            <a:r>
              <a:rPr lang="en-US" altLang="zh-CN" sz="2800" b="1">
                <a:solidFill>
                  <a:srgbClr val="FF0000"/>
                </a:solidFill>
                <a:latin typeface="Times New Roman" panose="02020603050405020304" pitchFamily="18" charset="0"/>
                <a:cs typeface="Times New Roman" panose="02020603050405020304" pitchFamily="18" charset="0"/>
              </a:rPr>
              <a:t>explore </a:t>
            </a:r>
            <a:endParaRPr lang="en-US" altLang="zh-CN" sz="2800" b="1">
              <a:solidFill>
                <a:srgbClr val="FF0000"/>
              </a:solidFill>
              <a:latin typeface="Times New Roman" panose="02020603050405020304" pitchFamily="18" charset="0"/>
              <a:cs typeface="Times New Roman" panose="02020603050405020304" pitchFamily="18" charset="0"/>
            </a:endParaRPr>
          </a:p>
        </p:txBody>
      </p:sp>
      <p:sp>
        <p:nvSpPr>
          <p:cNvPr id="10" name="文本框 9"/>
          <p:cNvSpPr txBox="1"/>
          <p:nvPr/>
        </p:nvSpPr>
        <p:spPr>
          <a:xfrm>
            <a:off x="5865495" y="1816100"/>
            <a:ext cx="1682115" cy="521970"/>
          </a:xfrm>
          <a:prstGeom prst="rect">
            <a:avLst/>
          </a:prstGeom>
          <a:noFill/>
        </p:spPr>
        <p:txBody>
          <a:bodyPr wrap="square" rtlCol="0">
            <a:spAutoFit/>
          </a:bodyPr>
          <a:p>
            <a:r>
              <a:rPr lang="en-US" altLang="zh-CN" sz="2800" b="1">
                <a:solidFill>
                  <a:srgbClr val="FF0000"/>
                </a:solidFill>
                <a:latin typeface="Times New Roman" panose="02020603050405020304" pitchFamily="18" charset="0"/>
                <a:cs typeface="Times New Roman" panose="02020603050405020304" pitchFamily="18" charset="0"/>
              </a:rPr>
              <a:t>vehicles</a:t>
            </a:r>
            <a:endParaRPr lang="en-US" altLang="zh-CN" sz="2800" b="1">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additive="base">
                                        <p:cTn id="7" dur="500" fill="hold"/>
                                        <p:tgtEl>
                                          <p:spTgt spid="42"/>
                                        </p:tgtEl>
                                        <p:attrNameLst>
                                          <p:attrName>ppt_x</p:attrName>
                                        </p:attrNameLst>
                                      </p:cBhvr>
                                      <p:tavLst>
                                        <p:tav tm="0">
                                          <p:val>
                                            <p:strVal val="#ppt_x"/>
                                          </p:val>
                                        </p:tav>
                                        <p:tav tm="100000">
                                          <p:val>
                                            <p:strVal val="#ppt_x"/>
                                          </p:val>
                                        </p:tav>
                                      </p:tavLst>
                                    </p:anim>
                                    <p:anim calcmode="lin" valueType="num">
                                      <p:cBhvr additive="base">
                                        <p:cTn id="8" dur="500" fill="hold"/>
                                        <p:tgtEl>
                                          <p:spTgt spid="4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8" presetClass="entr" presetSubtype="16"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diamond(in)">
                                      <p:cBhvr>
                                        <p:cTn id="19" dur="2000"/>
                                        <p:tgtEl>
                                          <p:spTgt spid="7"/>
                                        </p:tgtEl>
                                      </p:cBhvr>
                                    </p:animEffect>
                                  </p:childTnLst>
                                </p:cTn>
                              </p:par>
                            </p:childTnLst>
                          </p:cTn>
                        </p:par>
                      </p:childTnLst>
                    </p:cTn>
                  </p:par>
                  <p:par>
                    <p:cTn id="20" fill="hold">
                      <p:stCondLst>
                        <p:cond delay="indefinite"/>
                      </p:stCondLst>
                      <p:childTnLst>
                        <p:par>
                          <p:cTn id="21" fill="hold">
                            <p:stCondLst>
                              <p:cond delay="0"/>
                            </p:stCondLst>
                            <p:childTnLst>
                              <p:par>
                                <p:cTn id="22" presetID="8" presetClass="entr" presetSubtype="16" fill="hold" grpId="0" nodeType="click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diamond(in)">
                                      <p:cBhvr>
                                        <p:cTn id="24" dur="2000"/>
                                        <p:tgtEl>
                                          <p:spTgt spid="8"/>
                                        </p:tgtEl>
                                      </p:cBhvr>
                                    </p:animEffect>
                                  </p:childTnLst>
                                </p:cTn>
                              </p:par>
                            </p:childTnLst>
                          </p:cTn>
                        </p:par>
                      </p:childTnLst>
                    </p:cTn>
                  </p:par>
                  <p:par>
                    <p:cTn id="25" fill="hold">
                      <p:stCondLst>
                        <p:cond delay="indefinite"/>
                      </p:stCondLst>
                      <p:childTnLst>
                        <p:par>
                          <p:cTn id="26" fill="hold">
                            <p:stCondLst>
                              <p:cond delay="0"/>
                            </p:stCondLst>
                            <p:childTnLst>
                              <p:par>
                                <p:cTn id="27" presetID="8" presetClass="entr" presetSubtype="16" fill="hold" grpId="0" nodeType="click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diamond(in)">
                                      <p:cBhvr>
                                        <p:cTn id="29" dur="2000"/>
                                        <p:tgtEl>
                                          <p:spTgt spid="9"/>
                                        </p:tgtEl>
                                      </p:cBhvr>
                                    </p:animEffect>
                                  </p:childTnLst>
                                </p:cTn>
                              </p:par>
                            </p:childTnLst>
                          </p:cTn>
                        </p:par>
                      </p:childTnLst>
                    </p:cTn>
                  </p:par>
                  <p:par>
                    <p:cTn id="30" fill="hold">
                      <p:stCondLst>
                        <p:cond delay="indefinite"/>
                      </p:stCondLst>
                      <p:childTnLst>
                        <p:par>
                          <p:cTn id="31" fill="hold">
                            <p:stCondLst>
                              <p:cond delay="0"/>
                            </p:stCondLst>
                            <p:childTnLst>
                              <p:par>
                                <p:cTn id="32" presetID="8" presetClass="entr" presetSubtype="16" fill="hold" grpId="0" nodeType="click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diamond(in)">
                                      <p:cBhvr>
                                        <p:cTn id="34"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P spid="7" grpId="0"/>
      <p:bldP spid="7" grpId="1"/>
      <p:bldP spid="8" grpId="0"/>
      <p:bldP spid="8" grpId="1"/>
      <p:bldP spid="9" grpId="0"/>
      <p:bldP spid="9" grpId="1"/>
      <p:bldP spid="10" grpId="0"/>
      <p:bldP spid="10"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p:cNvPicPr>
            <a:picLocks noChangeAspect="1"/>
          </p:cNvPicPr>
          <p:nvPr/>
        </p:nvPicPr>
        <p:blipFill>
          <a:blip r:embed="rId1"/>
          <a:stretch>
            <a:fillRect/>
          </a:stretch>
        </p:blipFill>
        <p:spPr>
          <a:xfrm>
            <a:off x="186055" y="146050"/>
            <a:ext cx="11160125" cy="6353175"/>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9" name="文本框 6"/>
          <p:cNvSpPr txBox="1"/>
          <p:nvPr>
            <p:custDataLst>
              <p:tags r:id="rId1"/>
            </p:custDataLst>
          </p:nvPr>
        </p:nvSpPr>
        <p:spPr>
          <a:xfrm>
            <a:off x="290830" y="224790"/>
            <a:ext cx="11664950" cy="2676525"/>
          </a:xfrm>
          <a:prstGeom prst="rect">
            <a:avLst/>
          </a:prstGeom>
          <a:noFill/>
          <a:ln w="9525">
            <a:noFill/>
          </a:ln>
        </p:spPr>
        <p:txBody>
          <a:bodyPr wrap="square">
            <a:spAutoFit/>
          </a:bodyPr>
          <a:lstStyle>
            <a:lvl1pPr marL="227330" indent="-227330" algn="l" rtl="0" eaLnBrk="0" fontAlgn="base" hangingPunct="0">
              <a:lnSpc>
                <a:spcPct val="90000"/>
              </a:lnSpc>
              <a:spcBef>
                <a:spcPts val="1000"/>
              </a:spcBef>
              <a:spcAft>
                <a:spcPct val="0"/>
              </a:spcAft>
              <a:buFont typeface="Arial" panose="020B0604020202020204" pitchFamily="34" charset="0"/>
              <a:buChar char="•"/>
              <a:defRPr sz="2800" kern="1200">
                <a:solidFill>
                  <a:sysClr val="windowText" lastClr="000000"/>
                </a:solidFill>
                <a:latin typeface="方正姚体" panose="02010601030101010101" charset="-122"/>
                <a:ea typeface="冬青黑体简体中文 W6" charset="0"/>
                <a:cs typeface="+mn-ea"/>
              </a:defRPr>
            </a:lvl1pPr>
            <a:lvl2pPr marL="684530" indent="-227330" algn="l" rtl="0" eaLnBrk="0" fontAlgn="base" hangingPunct="0">
              <a:lnSpc>
                <a:spcPct val="90000"/>
              </a:lnSpc>
              <a:spcBef>
                <a:spcPts val="500"/>
              </a:spcBef>
              <a:spcAft>
                <a:spcPct val="0"/>
              </a:spcAft>
              <a:buFont typeface="Arial" panose="020B0604020202020204" pitchFamily="34" charset="0"/>
              <a:buChar char="•"/>
              <a:defRPr sz="2400" kern="1200">
                <a:solidFill>
                  <a:sysClr val="windowText" lastClr="000000"/>
                </a:solidFill>
                <a:latin typeface="方正姚体" panose="02010601030101010101" charset="-122"/>
                <a:ea typeface="冬青黑体简体中文 W6" charset="0"/>
                <a:cs typeface="+mn-ea"/>
              </a:defRPr>
            </a:lvl2pPr>
            <a:lvl3pPr marL="1141730" indent="-227330" algn="l" rtl="0" eaLnBrk="0" fontAlgn="base" hangingPunct="0">
              <a:lnSpc>
                <a:spcPct val="90000"/>
              </a:lnSpc>
              <a:spcBef>
                <a:spcPts val="500"/>
              </a:spcBef>
              <a:spcAft>
                <a:spcPct val="0"/>
              </a:spcAft>
              <a:buFont typeface="Arial" panose="020B0604020202020204" pitchFamily="34" charset="0"/>
              <a:buChar char="•"/>
              <a:defRPr sz="2000" kern="1200">
                <a:solidFill>
                  <a:sysClr val="windowText" lastClr="000000"/>
                </a:solidFill>
                <a:latin typeface="方正姚体" panose="02010601030101010101" charset="-122"/>
                <a:ea typeface="冬青黑体简体中文 W6" charset="0"/>
                <a:cs typeface="+mn-ea"/>
              </a:defRPr>
            </a:lvl3pPr>
            <a:lvl4pPr marL="1598930" indent="-227330" algn="l" rtl="0" eaLnBrk="0" fontAlgn="base" hangingPunct="0">
              <a:lnSpc>
                <a:spcPct val="90000"/>
              </a:lnSpc>
              <a:spcBef>
                <a:spcPts val="500"/>
              </a:spcBef>
              <a:spcAft>
                <a:spcPct val="0"/>
              </a:spcAft>
              <a:buFont typeface="Arial" panose="020B0604020202020204" pitchFamily="34" charset="0"/>
              <a:buChar char="•"/>
              <a:defRPr sz="2000" kern="1200">
                <a:solidFill>
                  <a:sysClr val="windowText" lastClr="000000"/>
                </a:solidFill>
                <a:latin typeface="方正姚体" panose="02010601030101010101" charset="-122"/>
                <a:ea typeface="冬青黑体简体中文 W6" charset="0"/>
                <a:cs typeface="+mn-ea"/>
              </a:defRPr>
            </a:lvl4pPr>
            <a:lvl5pPr marL="2056130" indent="-227330" algn="l" rtl="0" eaLnBrk="0" fontAlgn="base" hangingPunct="0">
              <a:lnSpc>
                <a:spcPct val="90000"/>
              </a:lnSpc>
              <a:spcBef>
                <a:spcPts val="500"/>
              </a:spcBef>
              <a:spcAft>
                <a:spcPct val="0"/>
              </a:spcAft>
              <a:buFont typeface="Arial" panose="020B0604020202020204" pitchFamily="34" charset="0"/>
              <a:buChar char="•"/>
              <a:defRPr sz="2000" kern="1200">
                <a:solidFill>
                  <a:sysClr val="windowText" lastClr="000000"/>
                </a:solidFill>
                <a:latin typeface="方正姚体" panose="02010601030101010101" charset="-122"/>
                <a:ea typeface="冬青黑体简体中文 W6" charset="0"/>
                <a:cs typeface="+mn-ea"/>
              </a:defRPr>
            </a:lvl5pPr>
          </a:lstStyle>
          <a:p>
            <a:pPr marL="0" lvl="0" indent="0" algn="l">
              <a:lnSpc>
                <a:spcPct val="150000"/>
              </a:lnSpc>
              <a:spcBef>
                <a:spcPts val="0"/>
              </a:spcBef>
              <a:spcAft>
                <a:spcPts val="0"/>
              </a:spcAft>
              <a:buNone/>
            </a:pPr>
            <a:r>
              <a:rPr lang="en-US" altLang="zh-CN" dirty="0">
                <a:solidFill>
                  <a:schemeClr val="accent1"/>
                </a:solidFill>
                <a:latin typeface="Times New Roman" panose="02020603050405020304" pitchFamily="18" charset="0"/>
                <a:cs typeface="Times New Roman" panose="02020603050405020304" pitchFamily="18" charset="0"/>
                <a:sym typeface="方正姚体" panose="02010601030101010101" charset="-122"/>
              </a:rPr>
              <a:t>Before the mid-20th century, most people felt travelling into space was only a dream that could never come true. However, scientists were determined to realise that dream.</a:t>
            </a:r>
            <a:r>
              <a:rPr lang="en-US" dirty="0">
                <a:solidFill>
                  <a:schemeClr val="accent1"/>
                </a:solidFill>
                <a:latin typeface="Times New Roman" panose="02020603050405020304" pitchFamily="18" charset="0"/>
                <a:cs typeface="Times New Roman" panose="02020603050405020304" pitchFamily="18" charset="0"/>
                <a:sym typeface="方正姚体" panose="02010601030101010101" charset="-122"/>
              </a:rPr>
              <a:t>_____________________________________ </a:t>
            </a:r>
            <a:r>
              <a:rPr lang="en-US" altLang="en-US" dirty="0">
                <a:solidFill>
                  <a:schemeClr val="accent1"/>
                </a:solidFill>
                <a:latin typeface="Times New Roman" panose="02020603050405020304" pitchFamily="18" charset="0"/>
                <a:cs typeface="Times New Roman" panose="02020603050405020304" pitchFamily="18" charset="0"/>
                <a:sym typeface="方正姚体" panose="02010601030101010101" charset="-122"/>
              </a:rPr>
              <a:t> </a:t>
            </a:r>
            <a:r>
              <a:rPr lang="en-US" altLang="zh-CN" dirty="0">
                <a:solidFill>
                  <a:schemeClr val="accent1"/>
                </a:solidFill>
                <a:latin typeface="Times New Roman" panose="02020603050405020304" pitchFamily="18" charset="0"/>
                <a:cs typeface="Times New Roman" panose="02020603050405020304" pitchFamily="18" charset="0"/>
                <a:sym typeface="方正姚体" panose="02010601030101010101" charset="-122"/>
              </a:rPr>
              <a:t>On 4 October 1957, ...and on 12 April 1961....Over eight years later, on</a:t>
            </a:r>
            <a:r>
              <a:rPr lang="en-US" altLang="en-US" dirty="0">
                <a:solidFill>
                  <a:schemeClr val="accent1"/>
                </a:solidFill>
                <a:latin typeface="Times New Roman" panose="02020603050405020304" pitchFamily="18" charset="0"/>
                <a:cs typeface="Times New Roman" panose="02020603050405020304" pitchFamily="18" charset="0"/>
                <a:sym typeface="方正姚体" panose="02010601030101010101" charset="-122"/>
              </a:rPr>
              <a:t> </a:t>
            </a:r>
            <a:r>
              <a:rPr lang="en-US" altLang="zh-CN" dirty="0">
                <a:solidFill>
                  <a:schemeClr val="accent1"/>
                </a:solidFill>
                <a:latin typeface="Times New Roman" panose="02020603050405020304" pitchFamily="18" charset="0"/>
                <a:cs typeface="Times New Roman" panose="02020603050405020304" pitchFamily="18" charset="0"/>
                <a:sym typeface="方正姚体" panose="02010601030101010101" charset="-122"/>
              </a:rPr>
              <a:t>20 July 1969, ...</a:t>
            </a:r>
            <a:endParaRPr lang="en-US" altLang="zh-CN" dirty="0">
              <a:solidFill>
                <a:schemeClr val="accent1"/>
              </a:solidFill>
              <a:latin typeface="Times New Roman" panose="02020603050405020304" pitchFamily="18" charset="0"/>
              <a:cs typeface="Times New Roman" panose="02020603050405020304" pitchFamily="18" charset="0"/>
              <a:sym typeface="方正姚体" panose="02010601030101010101" charset="-122"/>
            </a:endParaRPr>
          </a:p>
        </p:txBody>
      </p:sp>
      <p:sp>
        <p:nvSpPr>
          <p:cNvPr id="26" name="TextBox 25"/>
          <p:cNvSpPr txBox="1"/>
          <p:nvPr>
            <p:custDataLst>
              <p:tags r:id="rId2"/>
            </p:custDataLst>
          </p:nvPr>
        </p:nvSpPr>
        <p:spPr>
          <a:xfrm>
            <a:off x="379730" y="3643630"/>
            <a:ext cx="11812270" cy="2306955"/>
          </a:xfrm>
          <a:prstGeom prst="rect">
            <a:avLst/>
          </a:prstGeom>
          <a:solidFill>
            <a:schemeClr val="bg1">
              <a:lumMod val="85000"/>
              <a:alpha val="85000"/>
            </a:schemeClr>
          </a:solidFill>
          <a:ln w="44450">
            <a:solidFill>
              <a:schemeClr val="tx1"/>
            </a:solidFill>
            <a:prstDash val="dash"/>
          </a:ln>
        </p:spPr>
        <p:txBody>
          <a:bodyPr wrap="square" rtlCol="0">
            <a:spAutoFit/>
          </a:bodyPr>
          <a:p>
            <a:pPr marL="342900" indent="-342900" algn="just">
              <a:lnSpc>
                <a:spcPct val="100000"/>
              </a:lnSpc>
              <a:buAutoNum type="alphaUcPeriod"/>
            </a:pPr>
            <a:r>
              <a:rPr lang="en-US" altLang="zh-CN" sz="2400" noProof="0" dirty="0">
                <a:ln>
                  <a:noFill/>
                </a:ln>
                <a:solidFill>
                  <a:schemeClr val="tx1"/>
                </a:solidFill>
                <a:effectLst/>
                <a:uLnTx/>
                <a:uFillTx/>
                <a:latin typeface="Times New Roman" panose="02020603050405020304" pitchFamily="18" charset="0"/>
                <a:cs typeface="Times New Roman" panose="02020603050405020304" pitchFamily="18" charset="0"/>
                <a:sym typeface="方正姚体" panose="02010601030101010101" charset="-122"/>
              </a:rPr>
              <a:t>Although scientists try to make sure nothing goes wrong, accidents can still happen.</a:t>
            </a:r>
            <a:endParaRPr lang="zh-CN" altLang="en-US" sz="2400" dirty="0">
              <a:solidFill>
                <a:schemeClr val="tx1"/>
              </a:solidFill>
              <a:latin typeface="Times New Roman" panose="02020603050405020304" pitchFamily="18" charset="0"/>
              <a:cs typeface="Times New Roman" panose="02020603050405020304" pitchFamily="18" charset="0"/>
              <a:sym typeface="方正姚体" panose="02010601030101010101" charset="-122"/>
            </a:endParaRPr>
          </a:p>
          <a:p>
            <a:pPr marL="342900" indent="-342900" algn="just">
              <a:lnSpc>
                <a:spcPct val="100000"/>
              </a:lnSpc>
              <a:buAutoNum type="alphaUcPeriod"/>
            </a:pPr>
            <a:r>
              <a:rPr lang="en-US" altLang="zh-CN" sz="2400" dirty="0">
                <a:solidFill>
                  <a:schemeClr val="tx1"/>
                </a:solidFill>
                <a:latin typeface="Times New Roman" panose="02020603050405020304" pitchFamily="18" charset="0"/>
                <a:cs typeface="Times New Roman" panose="02020603050405020304" pitchFamily="18" charset="0"/>
                <a:sym typeface="方正姚体" panose="02010601030101010101" charset="-122"/>
              </a:rPr>
              <a:t>Space exploration has come a long way, and we now hope to discover other planets that are suitable enough to support life.</a:t>
            </a:r>
            <a:endParaRPr lang="en-US" altLang="zh-CN" sz="2400">
              <a:latin typeface="Times New Roman" panose="02020603050405020304" pitchFamily="18" charset="0"/>
              <a:cs typeface="Times New Roman" panose="02020603050405020304" pitchFamily="18" charset="0"/>
            </a:endParaRPr>
          </a:p>
          <a:p>
            <a:pPr marL="342900" indent="-342900" algn="just">
              <a:lnSpc>
                <a:spcPct val="100000"/>
              </a:lnSpc>
              <a:buAutoNum type="alphaUcPeriod"/>
            </a:pPr>
            <a:r>
              <a:rPr lang="en-US" altLang="zh-CN" sz="2400">
                <a:latin typeface="Times New Roman" panose="02020603050405020304" pitchFamily="18" charset="0"/>
                <a:cs typeface="Times New Roman" panose="02020603050405020304" pitchFamily="18" charset="0"/>
              </a:rPr>
              <a:t>The future of space exploration remains bright.</a:t>
            </a:r>
            <a:endParaRPr lang="en-US" altLang="zh-CN" sz="2400">
              <a:latin typeface="Times New Roman" panose="02020603050405020304" pitchFamily="18" charset="0"/>
              <a:cs typeface="Times New Roman" panose="02020603050405020304" pitchFamily="18" charset="0"/>
            </a:endParaRPr>
          </a:p>
          <a:p>
            <a:pPr marL="342900" indent="-342900" algn="just">
              <a:lnSpc>
                <a:spcPct val="100000"/>
              </a:lnSpc>
              <a:buAutoNum type="alphaUcPeriod"/>
            </a:pPr>
            <a:r>
              <a:rPr lang="en-US" altLang="zh-CN" sz="2400">
                <a:solidFill>
                  <a:schemeClr val="tx1"/>
                </a:solidFill>
                <a:latin typeface="Times New Roman" panose="02020603050405020304" pitchFamily="18" charset="0"/>
                <a:cs typeface="Times New Roman" panose="02020603050405020304" pitchFamily="18" charset="0"/>
              </a:rPr>
              <a:t>After many experiments, they </a:t>
            </a:r>
            <a:r>
              <a:rPr lang="en-US" altLang="zh-CN" sz="2400" b="1" i="1" u="sng">
                <a:solidFill>
                  <a:schemeClr val="tx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succeeded in </a:t>
            </a:r>
            <a:r>
              <a:rPr lang="en-US" altLang="zh-CN" sz="2400">
                <a:solidFill>
                  <a:schemeClr val="tx1"/>
                </a:solidFill>
                <a:latin typeface="Times New Roman" panose="02020603050405020304" pitchFamily="18" charset="0"/>
                <a:cs typeface="Times New Roman" panose="02020603050405020304" pitchFamily="18" charset="0"/>
              </a:rPr>
              <a:t>making rockets that could escape Earth’s gravity.</a:t>
            </a:r>
            <a:endParaRPr lang="en-US" altLang="zh-CN" sz="2400">
              <a:solidFill>
                <a:schemeClr val="tx1"/>
              </a:solidFill>
              <a:latin typeface="Times New Roman" panose="02020603050405020304" pitchFamily="18" charset="0"/>
              <a:cs typeface="Times New Roman" panose="02020603050405020304" pitchFamily="18" charset="0"/>
            </a:endParaRPr>
          </a:p>
        </p:txBody>
      </p:sp>
      <p:sp>
        <p:nvSpPr>
          <p:cNvPr id="14" name="矩形 13"/>
          <p:cNvSpPr/>
          <p:nvPr>
            <p:custDataLst>
              <p:tags r:id="rId3"/>
            </p:custDataLst>
          </p:nvPr>
        </p:nvSpPr>
        <p:spPr>
          <a:xfrm>
            <a:off x="290830" y="487680"/>
            <a:ext cx="1067435" cy="374015"/>
          </a:xfrm>
          <a:prstGeom prst="rect">
            <a:avLst/>
          </a:prstGeom>
          <a:noFill/>
          <a:ln w="28575">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noFill/>
            </a:endParaRPr>
          </a:p>
        </p:txBody>
      </p:sp>
      <p:sp>
        <p:nvSpPr>
          <p:cNvPr id="6" name="矩形 5"/>
          <p:cNvSpPr/>
          <p:nvPr>
            <p:custDataLst>
              <p:tags r:id="rId4"/>
            </p:custDataLst>
          </p:nvPr>
        </p:nvSpPr>
        <p:spPr>
          <a:xfrm>
            <a:off x="725170" y="5146040"/>
            <a:ext cx="850265" cy="374015"/>
          </a:xfrm>
          <a:prstGeom prst="rect">
            <a:avLst/>
          </a:prstGeom>
          <a:noFill/>
          <a:ln w="28575">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noFill/>
            </a:endParaRPr>
          </a:p>
        </p:txBody>
      </p:sp>
      <p:sp>
        <p:nvSpPr>
          <p:cNvPr id="8" name="下箭头 7"/>
          <p:cNvSpPr/>
          <p:nvPr/>
        </p:nvSpPr>
        <p:spPr>
          <a:xfrm>
            <a:off x="1038225" y="891540"/>
            <a:ext cx="190500" cy="4151630"/>
          </a:xfrm>
          <a:prstGeom prst="downArrow">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cxnSp>
        <p:nvCxnSpPr>
          <p:cNvPr id="12" name="直接箭头连接符 11"/>
          <p:cNvCxnSpPr/>
          <p:nvPr/>
        </p:nvCxnSpPr>
        <p:spPr>
          <a:xfrm flipH="1">
            <a:off x="1295400" y="2131695"/>
            <a:ext cx="8789035" cy="2911475"/>
          </a:xfrm>
          <a:prstGeom prst="straightConnector1">
            <a:avLst/>
          </a:prstGeom>
          <a:ln>
            <a:tailEnd type="arrow"/>
          </a:ln>
        </p:spPr>
        <p:style>
          <a:lnRef idx="2">
            <a:schemeClr val="accent1"/>
          </a:lnRef>
          <a:fillRef idx="0">
            <a:srgbClr val="FFFFFF"/>
          </a:fillRef>
          <a:effectRef idx="0">
            <a:srgbClr val="FFFFFF"/>
          </a:effectRef>
          <a:fontRef idx="minor">
            <a:schemeClr val="tx1"/>
          </a:fontRef>
        </p:style>
      </p:cxnSp>
      <p:sp>
        <p:nvSpPr>
          <p:cNvPr id="13" name="矩形 12"/>
          <p:cNvSpPr/>
          <p:nvPr>
            <p:custDataLst>
              <p:tags r:id="rId5"/>
            </p:custDataLst>
          </p:nvPr>
        </p:nvSpPr>
        <p:spPr>
          <a:xfrm>
            <a:off x="1358265" y="1757680"/>
            <a:ext cx="1631315" cy="374015"/>
          </a:xfrm>
          <a:prstGeom prst="rect">
            <a:avLst/>
          </a:prstGeom>
          <a:noFill/>
          <a:ln w="28575">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noFill/>
            </a:endParaRPr>
          </a:p>
        </p:txBody>
      </p:sp>
      <p:cxnSp>
        <p:nvCxnSpPr>
          <p:cNvPr id="15" name="直接箭头连接符 14"/>
          <p:cNvCxnSpPr/>
          <p:nvPr/>
        </p:nvCxnSpPr>
        <p:spPr>
          <a:xfrm flipV="1">
            <a:off x="2519045" y="846455"/>
            <a:ext cx="4542790" cy="922020"/>
          </a:xfrm>
          <a:prstGeom prst="straightConnector1">
            <a:avLst/>
          </a:prstGeom>
          <a:ln>
            <a:tailEnd type="arrow"/>
          </a:ln>
        </p:spPr>
        <p:style>
          <a:lnRef idx="2">
            <a:schemeClr val="accent1"/>
          </a:lnRef>
          <a:fillRef idx="0">
            <a:srgbClr val="FFFFFF"/>
          </a:fillRef>
          <a:effectRef idx="0">
            <a:srgbClr val="FFFFFF"/>
          </a:effectRef>
          <a:fontRef idx="minor">
            <a:schemeClr val="tx1"/>
          </a:fontRef>
        </p:style>
      </p:cxnSp>
      <p:sp>
        <p:nvSpPr>
          <p:cNvPr id="16" name="矩形 15"/>
          <p:cNvSpPr/>
          <p:nvPr>
            <p:custDataLst>
              <p:tags r:id="rId6"/>
            </p:custDataLst>
          </p:nvPr>
        </p:nvSpPr>
        <p:spPr>
          <a:xfrm>
            <a:off x="6944360" y="472440"/>
            <a:ext cx="2971800" cy="374015"/>
          </a:xfrm>
          <a:prstGeom prst="rect">
            <a:avLst/>
          </a:prstGeom>
          <a:noFill/>
          <a:ln w="28575">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noFill/>
            </a:endParaRPr>
          </a:p>
        </p:txBody>
      </p:sp>
      <p:cxnSp>
        <p:nvCxnSpPr>
          <p:cNvPr id="18" name="直接连接符 17"/>
          <p:cNvCxnSpPr/>
          <p:nvPr/>
        </p:nvCxnSpPr>
        <p:spPr>
          <a:xfrm>
            <a:off x="10274935" y="5562600"/>
            <a:ext cx="1748790" cy="16510"/>
          </a:xfrm>
          <a:prstGeom prst="line">
            <a:avLst/>
          </a:prstGeom>
          <a:ln w="31750">
            <a:gradFill>
              <a:gsLst>
                <a:gs pos="0">
                  <a:schemeClr val="accent2">
                    <a:hueOff val="-4200000"/>
                  </a:schemeClr>
                </a:gs>
                <a:gs pos="100000">
                  <a:schemeClr val="accent2"/>
                </a:gs>
              </a:gsLst>
            </a:gradFill>
          </a:ln>
        </p:spPr>
        <p:style>
          <a:lnRef idx="0">
            <a:srgbClr val="FFFFFF"/>
          </a:lnRef>
          <a:fillRef idx="0">
            <a:srgbClr val="FFFFFF"/>
          </a:fillRef>
          <a:effectRef idx="0">
            <a:srgbClr val="FFFFFF"/>
          </a:effectRef>
          <a:fontRef idx="minor">
            <a:schemeClr val="tx1"/>
          </a:fontRef>
        </p:style>
      </p:cxnSp>
      <p:cxnSp>
        <p:nvCxnSpPr>
          <p:cNvPr id="19" name="直接连接符 18"/>
          <p:cNvCxnSpPr/>
          <p:nvPr/>
        </p:nvCxnSpPr>
        <p:spPr>
          <a:xfrm flipV="1">
            <a:off x="842010" y="5852795"/>
            <a:ext cx="907415" cy="38100"/>
          </a:xfrm>
          <a:prstGeom prst="line">
            <a:avLst/>
          </a:prstGeom>
          <a:ln w="31750">
            <a:gradFill>
              <a:gsLst>
                <a:gs pos="0">
                  <a:schemeClr val="accent2">
                    <a:hueOff val="-4200000"/>
                  </a:schemeClr>
                </a:gs>
                <a:gs pos="100000">
                  <a:schemeClr val="accent2"/>
                </a:gs>
              </a:gsLst>
            </a:gradFill>
          </a:ln>
        </p:spPr>
        <p:style>
          <a:lnRef idx="0">
            <a:srgbClr val="FFFFFF"/>
          </a:lnRef>
          <a:fillRef idx="0">
            <a:srgbClr val="FFFFFF"/>
          </a:fillRef>
          <a:effectRef idx="0">
            <a:srgbClr val="FFFFFF"/>
          </a:effectRef>
          <a:fontRef idx="minor">
            <a:schemeClr val="tx1"/>
          </a:fontRef>
        </p:style>
      </p:cxnSp>
      <p:cxnSp>
        <p:nvCxnSpPr>
          <p:cNvPr id="20" name="直接箭头连接符 19"/>
          <p:cNvCxnSpPr/>
          <p:nvPr/>
        </p:nvCxnSpPr>
        <p:spPr>
          <a:xfrm flipH="1" flipV="1">
            <a:off x="7705725" y="902335"/>
            <a:ext cx="3079115" cy="4324985"/>
          </a:xfrm>
          <a:prstGeom prst="straightConnector1">
            <a:avLst/>
          </a:prstGeom>
          <a:ln>
            <a:tailEnd type="arrow"/>
          </a:ln>
        </p:spPr>
        <p:style>
          <a:lnRef idx="2">
            <a:schemeClr val="accent1"/>
          </a:lnRef>
          <a:fillRef idx="0">
            <a:srgbClr val="FFFFFF"/>
          </a:fillRef>
          <a:effectRef idx="0">
            <a:srgbClr val="FFFFFF"/>
          </a:effectRef>
          <a:fontRef idx="minor">
            <a:schemeClr val="tx1"/>
          </a:fontRef>
        </p:style>
      </p:cxnSp>
      <p:cxnSp>
        <p:nvCxnSpPr>
          <p:cNvPr id="22" name="直接连接符 21"/>
          <p:cNvCxnSpPr/>
          <p:nvPr/>
        </p:nvCxnSpPr>
        <p:spPr>
          <a:xfrm flipV="1">
            <a:off x="379730" y="2176780"/>
            <a:ext cx="2546985" cy="31750"/>
          </a:xfrm>
          <a:prstGeom prst="line">
            <a:avLst/>
          </a:prstGeom>
          <a:ln w="31750">
            <a:gradFill>
              <a:gsLst>
                <a:gs pos="0">
                  <a:schemeClr val="accent2">
                    <a:hueOff val="-4200000"/>
                  </a:schemeClr>
                </a:gs>
                <a:gs pos="100000">
                  <a:schemeClr val="accent2"/>
                </a:gs>
              </a:gsLst>
            </a:gradFill>
          </a:ln>
        </p:spPr>
        <p:style>
          <a:lnRef idx="0">
            <a:srgbClr val="FFFFFF"/>
          </a:lnRef>
          <a:fillRef idx="0">
            <a:srgbClr val="FFFFFF"/>
          </a:fillRef>
          <a:effectRef idx="0">
            <a:srgbClr val="FFFFFF"/>
          </a:effectRef>
          <a:fontRef idx="minor">
            <a:schemeClr val="tx1"/>
          </a:fontRef>
        </p:style>
      </p:cxnSp>
      <p:cxnSp>
        <p:nvCxnSpPr>
          <p:cNvPr id="23" name="直接连接符 22"/>
          <p:cNvCxnSpPr/>
          <p:nvPr/>
        </p:nvCxnSpPr>
        <p:spPr>
          <a:xfrm flipV="1">
            <a:off x="4822190" y="5579110"/>
            <a:ext cx="2546985" cy="31750"/>
          </a:xfrm>
          <a:prstGeom prst="line">
            <a:avLst/>
          </a:prstGeom>
          <a:ln w="31750">
            <a:gradFill>
              <a:gsLst>
                <a:gs pos="0">
                  <a:schemeClr val="accent2">
                    <a:hueOff val="-4200000"/>
                  </a:schemeClr>
                </a:gs>
                <a:gs pos="100000">
                  <a:schemeClr val="accent2"/>
                </a:gs>
              </a:gsLst>
            </a:gradFill>
          </a:ln>
        </p:spPr>
        <p:style>
          <a:lnRef idx="0">
            <a:srgbClr val="FFFFFF"/>
          </a:lnRef>
          <a:fillRef idx="0">
            <a:srgbClr val="FFFFFF"/>
          </a:fillRef>
          <a:effectRef idx="0">
            <a:srgbClr val="FFFFFF"/>
          </a:effectRef>
          <a:fontRef idx="minor">
            <a:schemeClr val="tx1"/>
          </a:fontRef>
        </p:style>
      </p:cxnSp>
      <p:cxnSp>
        <p:nvCxnSpPr>
          <p:cNvPr id="24" name="直接箭头连接符 23"/>
          <p:cNvCxnSpPr/>
          <p:nvPr/>
        </p:nvCxnSpPr>
        <p:spPr>
          <a:xfrm>
            <a:off x="1703070" y="2254885"/>
            <a:ext cx="4241165" cy="3319145"/>
          </a:xfrm>
          <a:prstGeom prst="straightConnector1">
            <a:avLst/>
          </a:prstGeom>
          <a:ln>
            <a:headEnd type="arrow"/>
            <a:tailEnd type="arrow"/>
          </a:ln>
        </p:spPr>
        <p:style>
          <a:lnRef idx="2">
            <a:schemeClr val="accent1"/>
          </a:lnRef>
          <a:fillRef idx="0">
            <a:srgbClr val="FFFFFF"/>
          </a:fillRef>
          <a:effectRef idx="0">
            <a:srgbClr val="FFFFFF"/>
          </a:effectRef>
          <a:fontRef idx="minor">
            <a:schemeClr val="tx1"/>
          </a:fontRef>
        </p:style>
      </p:cxnSp>
      <p:sp>
        <p:nvSpPr>
          <p:cNvPr id="25" name="文本框 24"/>
          <p:cNvSpPr txBox="1"/>
          <p:nvPr>
            <p:custDataLst>
              <p:tags r:id="rId7"/>
            </p:custDataLst>
          </p:nvPr>
        </p:nvSpPr>
        <p:spPr>
          <a:xfrm>
            <a:off x="4878705" y="4090035"/>
            <a:ext cx="3402330" cy="953135"/>
          </a:xfrm>
          <a:prstGeom prst="rect">
            <a:avLst/>
          </a:prstGeom>
          <a:solidFill>
            <a:schemeClr val="accent5"/>
          </a:solidFill>
        </p:spPr>
        <p:txBody>
          <a:bodyPr wrap="square" rtlCol="0">
            <a:spAutoFit/>
          </a:bodyPr>
          <a:p>
            <a:r>
              <a:rPr lang="zh-CN" altLang="en-US" sz="2800">
                <a:solidFill>
                  <a:schemeClr val="bg1"/>
                </a:solidFill>
                <a:latin typeface="华文中宋" panose="02010600040101010101" charset="-122"/>
                <a:ea typeface="华文中宋" panose="02010600040101010101" charset="-122"/>
              </a:rPr>
              <a:t>近义词复现</a:t>
            </a:r>
            <a:endParaRPr lang="zh-CN" altLang="en-US" sz="2800">
              <a:solidFill>
                <a:schemeClr val="bg1"/>
              </a:solidFill>
              <a:latin typeface="华文中宋" panose="02010600040101010101" charset="-122"/>
              <a:ea typeface="华文中宋" panose="02010600040101010101" charset="-122"/>
            </a:endParaRPr>
          </a:p>
          <a:p>
            <a:r>
              <a:rPr lang="en-US" altLang="zh-CN" sz="2800">
                <a:solidFill>
                  <a:schemeClr val="bg1"/>
                </a:solidFill>
                <a:latin typeface="华文中宋" panose="02010600040101010101" charset="-122"/>
                <a:ea typeface="华文中宋" panose="02010600040101010101" charset="-122"/>
              </a:rPr>
              <a:t> </a:t>
            </a:r>
            <a:r>
              <a:rPr lang="en-US" altLang="zh-CN" sz="2800" b="1">
                <a:solidFill>
                  <a:schemeClr val="bg1"/>
                </a:solidFill>
                <a:latin typeface="Times New Roman" panose="02020603050405020304" pitchFamily="18" charset="0"/>
                <a:ea typeface="华文中宋" panose="02010600040101010101" charset="-122"/>
                <a:cs typeface="Times New Roman" panose="02020603050405020304" pitchFamily="18" charset="0"/>
              </a:rPr>
              <a:t>realize/succeed in...</a:t>
            </a:r>
            <a:endParaRPr lang="en-US" altLang="zh-CN" sz="2800" b="1">
              <a:solidFill>
                <a:schemeClr val="bg1"/>
              </a:solidFill>
              <a:latin typeface="Times New Roman" panose="02020603050405020304" pitchFamily="18" charset="0"/>
              <a:ea typeface="华文中宋" panose="02010600040101010101" charset="-122"/>
              <a:cs typeface="Times New Roman" panose="02020603050405020304" pitchFamily="18" charset="0"/>
            </a:endParaRPr>
          </a:p>
        </p:txBody>
      </p:sp>
      <p:sp>
        <p:nvSpPr>
          <p:cNvPr id="27" name="文本框 26"/>
          <p:cNvSpPr txBox="1"/>
          <p:nvPr>
            <p:custDataLst>
              <p:tags r:id="rId8"/>
            </p:custDataLst>
          </p:nvPr>
        </p:nvSpPr>
        <p:spPr>
          <a:xfrm>
            <a:off x="1155700" y="2411095"/>
            <a:ext cx="1654810" cy="521970"/>
          </a:xfrm>
          <a:prstGeom prst="rect">
            <a:avLst/>
          </a:prstGeom>
          <a:solidFill>
            <a:schemeClr val="accent5"/>
          </a:solidFill>
        </p:spPr>
        <p:txBody>
          <a:bodyPr wrap="square" rtlCol="0">
            <a:spAutoFit/>
          </a:bodyPr>
          <a:p>
            <a:r>
              <a:rPr lang="zh-CN" altLang="en-US" sz="2800" b="1">
                <a:solidFill>
                  <a:schemeClr val="bg1"/>
                </a:solidFill>
                <a:latin typeface="Times New Roman" panose="02020603050405020304" pitchFamily="18" charset="0"/>
                <a:ea typeface="华文中宋" panose="02010600040101010101" charset="-122"/>
                <a:cs typeface="Times New Roman" panose="02020603050405020304" pitchFamily="18" charset="0"/>
              </a:rPr>
              <a:t>时间先后</a:t>
            </a:r>
            <a:endParaRPr lang="zh-CN" altLang="en-US" sz="2800" b="1">
              <a:solidFill>
                <a:schemeClr val="bg1"/>
              </a:solidFill>
              <a:latin typeface="Times New Roman" panose="02020603050405020304" pitchFamily="18" charset="0"/>
              <a:ea typeface="华文中宋" panose="02010600040101010101" charset="-122"/>
              <a:cs typeface="Times New Roman" panose="02020603050405020304" pitchFamily="18" charset="0"/>
            </a:endParaRPr>
          </a:p>
        </p:txBody>
      </p:sp>
      <p:sp>
        <p:nvSpPr>
          <p:cNvPr id="28" name="文本框 27"/>
          <p:cNvSpPr txBox="1"/>
          <p:nvPr>
            <p:custDataLst>
              <p:tags r:id="rId9"/>
            </p:custDataLst>
          </p:nvPr>
        </p:nvSpPr>
        <p:spPr>
          <a:xfrm>
            <a:off x="5484495" y="1531620"/>
            <a:ext cx="1223645" cy="645160"/>
          </a:xfrm>
          <a:prstGeom prst="rect">
            <a:avLst/>
          </a:prstGeom>
          <a:noFill/>
        </p:spPr>
        <p:txBody>
          <a:bodyPr wrap="square" rtlCol="0">
            <a:spAutoFit/>
          </a:bodyPr>
          <a:p>
            <a:r>
              <a:rPr lang="en-US" altLang="zh-CN" sz="3600">
                <a:solidFill>
                  <a:srgbClr val="FF0000"/>
                </a:solidFill>
                <a:latin typeface="Times New Roman" panose="02020603050405020304" pitchFamily="18" charset="0"/>
                <a:cs typeface="Times New Roman" panose="02020603050405020304" pitchFamily="18" charset="0"/>
              </a:rPr>
              <a:t>D</a:t>
            </a:r>
            <a:endParaRPr lang="en-US" altLang="zh-CN" sz="3600">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8" presetClass="entr" presetSubtype="16" fill="hold" nodeType="click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diamond(in)">
                                      <p:cBhvr>
                                        <p:cTn id="25" dur="2000"/>
                                        <p:tgtEl>
                                          <p:spTgt spid="12"/>
                                        </p:tgtEl>
                                      </p:cBhvr>
                                    </p:animEffect>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13"/>
                                        </p:tgtEl>
                                        <p:attrNameLst>
                                          <p:attrName>style.visibility</p:attrName>
                                        </p:attrNameLst>
                                      </p:cBhvr>
                                      <p:to>
                                        <p:strVal val="visible"/>
                                      </p:to>
                                    </p:set>
                                    <p:anim calcmode="lin" valueType="num">
                                      <p:cBhvr additive="base">
                                        <p:cTn id="30" dur="500" fill="hold"/>
                                        <p:tgtEl>
                                          <p:spTgt spid="13"/>
                                        </p:tgtEl>
                                        <p:attrNameLst>
                                          <p:attrName>ppt_x</p:attrName>
                                        </p:attrNameLst>
                                      </p:cBhvr>
                                      <p:tavLst>
                                        <p:tav tm="0">
                                          <p:val>
                                            <p:strVal val="#ppt_x"/>
                                          </p:val>
                                        </p:tav>
                                        <p:tav tm="100000">
                                          <p:val>
                                            <p:strVal val="#ppt_x"/>
                                          </p:val>
                                        </p:tav>
                                      </p:tavLst>
                                    </p:anim>
                                    <p:anim calcmode="lin" valueType="num">
                                      <p:cBhvr additive="base">
                                        <p:cTn id="31"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8" presetClass="entr" presetSubtype="16" fill="hold" nodeType="clickEffect">
                                  <p:stCondLst>
                                    <p:cond delay="0"/>
                                  </p:stCondLst>
                                  <p:childTnLst>
                                    <p:set>
                                      <p:cBhvr>
                                        <p:cTn id="35" dur="1" fill="hold">
                                          <p:stCondLst>
                                            <p:cond delay="0"/>
                                          </p:stCondLst>
                                        </p:cTn>
                                        <p:tgtEl>
                                          <p:spTgt spid="15"/>
                                        </p:tgtEl>
                                        <p:attrNameLst>
                                          <p:attrName>style.visibility</p:attrName>
                                        </p:attrNameLst>
                                      </p:cBhvr>
                                      <p:to>
                                        <p:strVal val="visible"/>
                                      </p:to>
                                    </p:set>
                                    <p:animEffect transition="in" filter="diamond(in)">
                                      <p:cBhvr>
                                        <p:cTn id="36" dur="2000"/>
                                        <p:tgtEl>
                                          <p:spTgt spid="15"/>
                                        </p:tgtEl>
                                      </p:cBhvr>
                                    </p:animEffect>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grpId="0" nodeType="clickEffect">
                                  <p:stCondLst>
                                    <p:cond delay="0"/>
                                  </p:stCondLst>
                                  <p:childTnLst>
                                    <p:set>
                                      <p:cBhvr>
                                        <p:cTn id="40" dur="1" fill="hold">
                                          <p:stCondLst>
                                            <p:cond delay="0"/>
                                          </p:stCondLst>
                                        </p:cTn>
                                        <p:tgtEl>
                                          <p:spTgt spid="16"/>
                                        </p:tgtEl>
                                        <p:attrNameLst>
                                          <p:attrName>style.visibility</p:attrName>
                                        </p:attrNameLst>
                                      </p:cBhvr>
                                      <p:to>
                                        <p:strVal val="visible"/>
                                      </p:to>
                                    </p:set>
                                    <p:anim calcmode="lin" valueType="num">
                                      <p:cBhvr additive="base">
                                        <p:cTn id="41" dur="500" fill="hold"/>
                                        <p:tgtEl>
                                          <p:spTgt spid="16"/>
                                        </p:tgtEl>
                                        <p:attrNameLst>
                                          <p:attrName>ppt_x</p:attrName>
                                        </p:attrNameLst>
                                      </p:cBhvr>
                                      <p:tavLst>
                                        <p:tav tm="0">
                                          <p:val>
                                            <p:strVal val="#ppt_x"/>
                                          </p:val>
                                        </p:tav>
                                        <p:tav tm="100000">
                                          <p:val>
                                            <p:strVal val="#ppt_x"/>
                                          </p:val>
                                        </p:tav>
                                      </p:tavLst>
                                    </p:anim>
                                    <p:anim calcmode="lin" valueType="num">
                                      <p:cBhvr additive="base">
                                        <p:cTn id="42"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nodeType="clickEffect">
                                  <p:stCondLst>
                                    <p:cond delay="0"/>
                                  </p:stCondLst>
                                  <p:childTnLst>
                                    <p:set>
                                      <p:cBhvr>
                                        <p:cTn id="46" dur="1" fill="hold">
                                          <p:stCondLst>
                                            <p:cond delay="0"/>
                                          </p:stCondLst>
                                        </p:cTn>
                                        <p:tgtEl>
                                          <p:spTgt spid="18"/>
                                        </p:tgtEl>
                                        <p:attrNameLst>
                                          <p:attrName>style.visibility</p:attrName>
                                        </p:attrNameLst>
                                      </p:cBhvr>
                                      <p:to>
                                        <p:strVal val="visible"/>
                                      </p:to>
                                    </p:set>
                                    <p:anim calcmode="lin" valueType="num">
                                      <p:cBhvr additive="base">
                                        <p:cTn id="47" dur="500" fill="hold"/>
                                        <p:tgtEl>
                                          <p:spTgt spid="18"/>
                                        </p:tgtEl>
                                        <p:attrNameLst>
                                          <p:attrName>ppt_x</p:attrName>
                                        </p:attrNameLst>
                                      </p:cBhvr>
                                      <p:tavLst>
                                        <p:tav tm="0">
                                          <p:val>
                                            <p:strVal val="#ppt_x"/>
                                          </p:val>
                                        </p:tav>
                                        <p:tav tm="100000">
                                          <p:val>
                                            <p:strVal val="#ppt_x"/>
                                          </p:val>
                                        </p:tav>
                                      </p:tavLst>
                                    </p:anim>
                                    <p:anim calcmode="lin" valueType="num">
                                      <p:cBhvr additive="base">
                                        <p:cTn id="48"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2" presetClass="entr" presetSubtype="4" fill="hold" nodeType="clickEffect">
                                  <p:stCondLst>
                                    <p:cond delay="0"/>
                                  </p:stCondLst>
                                  <p:childTnLst>
                                    <p:set>
                                      <p:cBhvr>
                                        <p:cTn id="52" dur="1" fill="hold">
                                          <p:stCondLst>
                                            <p:cond delay="0"/>
                                          </p:stCondLst>
                                        </p:cTn>
                                        <p:tgtEl>
                                          <p:spTgt spid="19"/>
                                        </p:tgtEl>
                                        <p:attrNameLst>
                                          <p:attrName>style.visibility</p:attrName>
                                        </p:attrNameLst>
                                      </p:cBhvr>
                                      <p:to>
                                        <p:strVal val="visible"/>
                                      </p:to>
                                    </p:set>
                                    <p:anim calcmode="lin" valueType="num">
                                      <p:cBhvr additive="base">
                                        <p:cTn id="53" dur="500" fill="hold"/>
                                        <p:tgtEl>
                                          <p:spTgt spid="19"/>
                                        </p:tgtEl>
                                        <p:attrNameLst>
                                          <p:attrName>ppt_x</p:attrName>
                                        </p:attrNameLst>
                                      </p:cBhvr>
                                      <p:tavLst>
                                        <p:tav tm="0">
                                          <p:val>
                                            <p:strVal val="#ppt_x"/>
                                          </p:val>
                                        </p:tav>
                                        <p:tav tm="100000">
                                          <p:val>
                                            <p:strVal val="#ppt_x"/>
                                          </p:val>
                                        </p:tav>
                                      </p:tavLst>
                                    </p:anim>
                                    <p:anim calcmode="lin" valueType="num">
                                      <p:cBhvr additive="base">
                                        <p:cTn id="54"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8" presetClass="entr" presetSubtype="16" fill="hold" nodeType="clickEffect">
                                  <p:stCondLst>
                                    <p:cond delay="0"/>
                                  </p:stCondLst>
                                  <p:childTnLst>
                                    <p:set>
                                      <p:cBhvr>
                                        <p:cTn id="58" dur="1" fill="hold">
                                          <p:stCondLst>
                                            <p:cond delay="0"/>
                                          </p:stCondLst>
                                        </p:cTn>
                                        <p:tgtEl>
                                          <p:spTgt spid="20"/>
                                        </p:tgtEl>
                                        <p:attrNameLst>
                                          <p:attrName>style.visibility</p:attrName>
                                        </p:attrNameLst>
                                      </p:cBhvr>
                                      <p:to>
                                        <p:strVal val="visible"/>
                                      </p:to>
                                    </p:set>
                                    <p:animEffect transition="in" filter="diamond(in)">
                                      <p:cBhvr>
                                        <p:cTn id="59" dur="2000"/>
                                        <p:tgtEl>
                                          <p:spTgt spid="20"/>
                                        </p:tgtEl>
                                      </p:cBhvr>
                                    </p:animEffect>
                                  </p:childTnLst>
                                </p:cTn>
                              </p:par>
                            </p:childTnLst>
                          </p:cTn>
                        </p:par>
                      </p:childTnLst>
                    </p:cTn>
                  </p:par>
                  <p:par>
                    <p:cTn id="60" fill="hold">
                      <p:stCondLst>
                        <p:cond delay="indefinite"/>
                      </p:stCondLst>
                      <p:childTnLst>
                        <p:par>
                          <p:cTn id="61" fill="hold">
                            <p:stCondLst>
                              <p:cond delay="0"/>
                            </p:stCondLst>
                            <p:childTnLst>
                              <p:par>
                                <p:cTn id="62" presetID="2" presetClass="entr" presetSubtype="4" fill="hold" nodeType="clickEffect">
                                  <p:stCondLst>
                                    <p:cond delay="0"/>
                                  </p:stCondLst>
                                  <p:childTnLst>
                                    <p:set>
                                      <p:cBhvr>
                                        <p:cTn id="63" dur="1" fill="hold">
                                          <p:stCondLst>
                                            <p:cond delay="0"/>
                                          </p:stCondLst>
                                        </p:cTn>
                                        <p:tgtEl>
                                          <p:spTgt spid="22"/>
                                        </p:tgtEl>
                                        <p:attrNameLst>
                                          <p:attrName>style.visibility</p:attrName>
                                        </p:attrNameLst>
                                      </p:cBhvr>
                                      <p:to>
                                        <p:strVal val="visible"/>
                                      </p:to>
                                    </p:set>
                                    <p:anim calcmode="lin" valueType="num">
                                      <p:cBhvr additive="base">
                                        <p:cTn id="64" dur="500" fill="hold"/>
                                        <p:tgtEl>
                                          <p:spTgt spid="22"/>
                                        </p:tgtEl>
                                        <p:attrNameLst>
                                          <p:attrName>ppt_x</p:attrName>
                                        </p:attrNameLst>
                                      </p:cBhvr>
                                      <p:tavLst>
                                        <p:tav tm="0">
                                          <p:val>
                                            <p:strVal val="#ppt_x"/>
                                          </p:val>
                                        </p:tav>
                                        <p:tav tm="100000">
                                          <p:val>
                                            <p:strVal val="#ppt_x"/>
                                          </p:val>
                                        </p:tav>
                                      </p:tavLst>
                                    </p:anim>
                                    <p:anim calcmode="lin" valueType="num">
                                      <p:cBhvr additive="base">
                                        <p:cTn id="65"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2" presetClass="entr" presetSubtype="4" fill="hold" nodeType="clickEffect">
                                  <p:stCondLst>
                                    <p:cond delay="0"/>
                                  </p:stCondLst>
                                  <p:childTnLst>
                                    <p:set>
                                      <p:cBhvr>
                                        <p:cTn id="69" dur="1" fill="hold">
                                          <p:stCondLst>
                                            <p:cond delay="0"/>
                                          </p:stCondLst>
                                        </p:cTn>
                                        <p:tgtEl>
                                          <p:spTgt spid="23"/>
                                        </p:tgtEl>
                                        <p:attrNameLst>
                                          <p:attrName>style.visibility</p:attrName>
                                        </p:attrNameLst>
                                      </p:cBhvr>
                                      <p:to>
                                        <p:strVal val="visible"/>
                                      </p:to>
                                    </p:set>
                                    <p:anim calcmode="lin" valueType="num">
                                      <p:cBhvr additive="base">
                                        <p:cTn id="70" dur="500" fill="hold"/>
                                        <p:tgtEl>
                                          <p:spTgt spid="23"/>
                                        </p:tgtEl>
                                        <p:attrNameLst>
                                          <p:attrName>ppt_x</p:attrName>
                                        </p:attrNameLst>
                                      </p:cBhvr>
                                      <p:tavLst>
                                        <p:tav tm="0">
                                          <p:val>
                                            <p:strVal val="#ppt_x"/>
                                          </p:val>
                                        </p:tav>
                                        <p:tav tm="100000">
                                          <p:val>
                                            <p:strVal val="#ppt_x"/>
                                          </p:val>
                                        </p:tav>
                                      </p:tavLst>
                                    </p:anim>
                                    <p:anim calcmode="lin" valueType="num">
                                      <p:cBhvr additive="base">
                                        <p:cTn id="71"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72" fill="hold">
                      <p:stCondLst>
                        <p:cond delay="indefinite"/>
                      </p:stCondLst>
                      <p:childTnLst>
                        <p:par>
                          <p:cTn id="73" fill="hold">
                            <p:stCondLst>
                              <p:cond delay="0"/>
                            </p:stCondLst>
                            <p:childTnLst>
                              <p:par>
                                <p:cTn id="74" presetID="8" presetClass="entr" presetSubtype="16" fill="hold" nodeType="clickEffect">
                                  <p:stCondLst>
                                    <p:cond delay="0"/>
                                  </p:stCondLst>
                                  <p:childTnLst>
                                    <p:set>
                                      <p:cBhvr>
                                        <p:cTn id="75" dur="1" fill="hold">
                                          <p:stCondLst>
                                            <p:cond delay="0"/>
                                          </p:stCondLst>
                                        </p:cTn>
                                        <p:tgtEl>
                                          <p:spTgt spid="24"/>
                                        </p:tgtEl>
                                        <p:attrNameLst>
                                          <p:attrName>style.visibility</p:attrName>
                                        </p:attrNameLst>
                                      </p:cBhvr>
                                      <p:to>
                                        <p:strVal val="visible"/>
                                      </p:to>
                                    </p:set>
                                    <p:animEffect transition="in" filter="diamond(in)">
                                      <p:cBhvr>
                                        <p:cTn id="76" dur="2000"/>
                                        <p:tgtEl>
                                          <p:spTgt spid="24"/>
                                        </p:tgtEl>
                                      </p:cBhvr>
                                    </p:animEffect>
                                  </p:childTnLst>
                                </p:cTn>
                              </p:par>
                            </p:childTnLst>
                          </p:cTn>
                        </p:par>
                      </p:childTnLst>
                    </p:cTn>
                  </p:par>
                  <p:par>
                    <p:cTn id="77" fill="hold">
                      <p:stCondLst>
                        <p:cond delay="indefinite"/>
                      </p:stCondLst>
                      <p:childTnLst>
                        <p:par>
                          <p:cTn id="78" fill="hold">
                            <p:stCondLst>
                              <p:cond delay="0"/>
                            </p:stCondLst>
                            <p:childTnLst>
                              <p:par>
                                <p:cTn id="79" presetID="8" presetClass="entr" presetSubtype="16" fill="hold" grpId="0" nodeType="clickEffect">
                                  <p:stCondLst>
                                    <p:cond delay="0"/>
                                  </p:stCondLst>
                                  <p:childTnLst>
                                    <p:set>
                                      <p:cBhvr>
                                        <p:cTn id="80" dur="1" fill="hold">
                                          <p:stCondLst>
                                            <p:cond delay="0"/>
                                          </p:stCondLst>
                                        </p:cTn>
                                        <p:tgtEl>
                                          <p:spTgt spid="25"/>
                                        </p:tgtEl>
                                        <p:attrNameLst>
                                          <p:attrName>style.visibility</p:attrName>
                                        </p:attrNameLst>
                                      </p:cBhvr>
                                      <p:to>
                                        <p:strVal val="visible"/>
                                      </p:to>
                                    </p:set>
                                    <p:animEffect transition="in" filter="diamond(in)">
                                      <p:cBhvr>
                                        <p:cTn id="81" dur="2000"/>
                                        <p:tgtEl>
                                          <p:spTgt spid="25"/>
                                        </p:tgtEl>
                                      </p:cBhvr>
                                    </p:animEffect>
                                  </p:childTnLst>
                                </p:cTn>
                              </p:par>
                            </p:childTnLst>
                          </p:cTn>
                        </p:par>
                      </p:childTnLst>
                    </p:cTn>
                  </p:par>
                  <p:par>
                    <p:cTn id="82" fill="hold">
                      <p:stCondLst>
                        <p:cond delay="indefinite"/>
                      </p:stCondLst>
                      <p:childTnLst>
                        <p:par>
                          <p:cTn id="83" fill="hold">
                            <p:stCondLst>
                              <p:cond delay="0"/>
                            </p:stCondLst>
                            <p:childTnLst>
                              <p:par>
                                <p:cTn id="84" presetID="8" presetClass="entr" presetSubtype="16" fill="hold" grpId="0" nodeType="clickEffect">
                                  <p:stCondLst>
                                    <p:cond delay="0"/>
                                  </p:stCondLst>
                                  <p:childTnLst>
                                    <p:set>
                                      <p:cBhvr>
                                        <p:cTn id="85" dur="1" fill="hold">
                                          <p:stCondLst>
                                            <p:cond delay="0"/>
                                          </p:stCondLst>
                                        </p:cTn>
                                        <p:tgtEl>
                                          <p:spTgt spid="27"/>
                                        </p:tgtEl>
                                        <p:attrNameLst>
                                          <p:attrName>style.visibility</p:attrName>
                                        </p:attrNameLst>
                                      </p:cBhvr>
                                      <p:to>
                                        <p:strVal val="visible"/>
                                      </p:to>
                                    </p:set>
                                    <p:animEffect transition="in" filter="diamond(in)">
                                      <p:cBhvr>
                                        <p:cTn id="86" dur="2000"/>
                                        <p:tgtEl>
                                          <p:spTgt spid="27"/>
                                        </p:tgtEl>
                                      </p:cBhvr>
                                    </p:animEffect>
                                  </p:childTnLst>
                                </p:cTn>
                              </p:par>
                            </p:childTnLst>
                          </p:cTn>
                        </p:par>
                      </p:childTnLst>
                    </p:cTn>
                  </p:par>
                  <p:par>
                    <p:cTn id="87" fill="hold">
                      <p:stCondLst>
                        <p:cond delay="indefinite"/>
                      </p:stCondLst>
                      <p:childTnLst>
                        <p:par>
                          <p:cTn id="88" fill="hold">
                            <p:stCondLst>
                              <p:cond delay="0"/>
                            </p:stCondLst>
                            <p:childTnLst>
                              <p:par>
                                <p:cTn id="89" presetID="2" presetClass="entr" presetSubtype="4" fill="hold" grpId="0" nodeType="clickEffect">
                                  <p:stCondLst>
                                    <p:cond delay="0"/>
                                  </p:stCondLst>
                                  <p:childTnLst>
                                    <p:set>
                                      <p:cBhvr>
                                        <p:cTn id="90" dur="1" fill="hold">
                                          <p:stCondLst>
                                            <p:cond delay="0"/>
                                          </p:stCondLst>
                                        </p:cTn>
                                        <p:tgtEl>
                                          <p:spTgt spid="28"/>
                                        </p:tgtEl>
                                        <p:attrNameLst>
                                          <p:attrName>style.visibility</p:attrName>
                                        </p:attrNameLst>
                                      </p:cBhvr>
                                      <p:to>
                                        <p:strVal val="visible"/>
                                      </p:to>
                                    </p:set>
                                    <p:anim calcmode="lin" valueType="num">
                                      <p:cBhvr additive="base">
                                        <p:cTn id="91" dur="500" fill="hold"/>
                                        <p:tgtEl>
                                          <p:spTgt spid="28"/>
                                        </p:tgtEl>
                                        <p:attrNameLst>
                                          <p:attrName>ppt_x</p:attrName>
                                        </p:attrNameLst>
                                      </p:cBhvr>
                                      <p:tavLst>
                                        <p:tav tm="0">
                                          <p:val>
                                            <p:strVal val="#ppt_x"/>
                                          </p:val>
                                        </p:tav>
                                        <p:tav tm="100000">
                                          <p:val>
                                            <p:strVal val="#ppt_x"/>
                                          </p:val>
                                        </p:tav>
                                      </p:tavLst>
                                    </p:anim>
                                    <p:anim calcmode="lin" valueType="num">
                                      <p:cBhvr additive="base">
                                        <p:cTn id="92"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P spid="14" grpId="1" animBg="1"/>
      <p:bldP spid="6" grpId="0" bldLvl="0" animBg="1"/>
      <p:bldP spid="6" grpId="1" animBg="1"/>
      <p:bldP spid="8" grpId="0" animBg="1"/>
      <p:bldP spid="8" grpId="1" animBg="1"/>
      <p:bldP spid="13" grpId="0" bldLvl="0" animBg="1"/>
      <p:bldP spid="13" grpId="1" animBg="1"/>
      <p:bldP spid="16" grpId="0" bldLvl="0" animBg="1"/>
      <p:bldP spid="16" grpId="1" animBg="1"/>
      <p:bldP spid="25" grpId="0" bldLvl="0" animBg="1"/>
      <p:bldP spid="25" grpId="1" animBg="1"/>
      <p:bldP spid="27" grpId="0" bldLvl="0" animBg="1"/>
      <p:bldP spid="27" grpId="1" animBg="1"/>
      <p:bldP spid="28" grpId="0"/>
      <p:bldP spid="28" grpId="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446405" y="187325"/>
            <a:ext cx="4631055" cy="521970"/>
          </a:xfrm>
          <a:prstGeom prst="rect">
            <a:avLst/>
          </a:prstGeom>
          <a:noFill/>
        </p:spPr>
        <p:txBody>
          <a:bodyPr wrap="square" rtlCol="0">
            <a:spAutoFit/>
          </a:bodyPr>
          <a:p>
            <a:r>
              <a:rPr lang="en-US" altLang="zh-CN" sz="2800" b="1">
                <a:highlight>
                  <a:srgbClr val="FFFF00"/>
                </a:highlight>
                <a:latin typeface="Times New Roman" panose="02020603050405020304" pitchFamily="18" charset="0"/>
                <a:cs typeface="Times New Roman" panose="02020603050405020304" pitchFamily="18" charset="0"/>
              </a:rPr>
              <a:t>The Main idea (Para 2 )</a:t>
            </a:r>
            <a:endParaRPr lang="zh-CN" altLang="en-US" sz="2800" b="1">
              <a:highlight>
                <a:srgbClr val="FFFF00"/>
              </a:highlight>
              <a:latin typeface="Times New Roman" panose="02020603050405020304" pitchFamily="18" charset="0"/>
              <a:cs typeface="Times New Roman" panose="02020603050405020304" pitchFamily="18" charset="0"/>
            </a:endParaRPr>
          </a:p>
        </p:txBody>
      </p:sp>
      <p:sp>
        <p:nvSpPr>
          <p:cNvPr id="6" name="文本框 5"/>
          <p:cNvSpPr txBox="1"/>
          <p:nvPr/>
        </p:nvSpPr>
        <p:spPr>
          <a:xfrm>
            <a:off x="328930" y="954405"/>
            <a:ext cx="11510010" cy="2030095"/>
          </a:xfrm>
          <a:prstGeom prst="rect">
            <a:avLst/>
          </a:prstGeom>
          <a:noFill/>
        </p:spPr>
        <p:txBody>
          <a:bodyPr wrap="square" rtlCol="0">
            <a:spAutoFit/>
          </a:bodyPr>
          <a:p>
            <a:pPr indent="0" fontAlgn="auto">
              <a:lnSpc>
                <a:spcPct val="150000"/>
              </a:lnSpc>
            </a:pPr>
            <a:r>
              <a:rPr lang="en-US" altLang="zh-CN" sz="2800">
                <a:latin typeface="Times New Roman" panose="02020603050405020304" pitchFamily="18" charset="0"/>
                <a:cs typeface="Times New Roman" panose="02020603050405020304" pitchFamily="18" charset="0"/>
              </a:rPr>
              <a:t>Mankind made ______________________ a reality in mid-20th century, with  their ______________ to help _________ human’s dream. They succeeded in ________________, like Sputnik 1 ________________________________.  </a:t>
            </a:r>
            <a:endParaRPr lang="en-US" altLang="zh-CN" sz="2800">
              <a:latin typeface="Times New Roman" panose="02020603050405020304" pitchFamily="18" charset="0"/>
              <a:cs typeface="Times New Roman" panose="02020603050405020304" pitchFamily="18" charset="0"/>
            </a:endParaRPr>
          </a:p>
        </p:txBody>
      </p:sp>
      <p:sp>
        <p:nvSpPr>
          <p:cNvPr id="28" name="文本框 27"/>
          <p:cNvSpPr txBox="1"/>
          <p:nvPr>
            <p:custDataLst>
              <p:tags r:id="rId1"/>
            </p:custDataLst>
          </p:nvPr>
        </p:nvSpPr>
        <p:spPr>
          <a:xfrm>
            <a:off x="2751455" y="1012190"/>
            <a:ext cx="3900170" cy="521970"/>
          </a:xfrm>
          <a:prstGeom prst="rect">
            <a:avLst/>
          </a:prstGeom>
          <a:noFill/>
        </p:spPr>
        <p:txBody>
          <a:bodyPr wrap="square" rtlCol="0">
            <a:spAutoFit/>
          </a:bodyPr>
          <a:p>
            <a:r>
              <a:rPr lang="en-US" altLang="zh-CN" sz="2800" b="1">
                <a:solidFill>
                  <a:srgbClr val="FF0000"/>
                </a:solidFill>
                <a:latin typeface="Times New Roman" panose="02020603050405020304" pitchFamily="18" charset="0"/>
                <a:cs typeface="Times New Roman" panose="02020603050405020304" pitchFamily="18" charset="0"/>
              </a:rPr>
              <a:t>travelling into space</a:t>
            </a:r>
            <a:endParaRPr lang="en-US" altLang="zh-CN" sz="2800" b="1">
              <a:solidFill>
                <a:srgbClr val="FF0000"/>
              </a:solidFill>
              <a:latin typeface="Times New Roman" panose="02020603050405020304" pitchFamily="18" charset="0"/>
              <a:cs typeface="Times New Roman" panose="02020603050405020304" pitchFamily="18" charset="0"/>
            </a:endParaRPr>
          </a:p>
        </p:txBody>
      </p:sp>
      <p:sp>
        <p:nvSpPr>
          <p:cNvPr id="2" name="文本框 1"/>
          <p:cNvSpPr txBox="1"/>
          <p:nvPr>
            <p:custDataLst>
              <p:tags r:id="rId2"/>
            </p:custDataLst>
          </p:nvPr>
        </p:nvSpPr>
        <p:spPr>
          <a:xfrm>
            <a:off x="1146175" y="1658620"/>
            <a:ext cx="2654935" cy="521970"/>
          </a:xfrm>
          <a:prstGeom prst="rect">
            <a:avLst/>
          </a:prstGeom>
          <a:noFill/>
        </p:spPr>
        <p:txBody>
          <a:bodyPr wrap="square" rtlCol="0">
            <a:spAutoFit/>
          </a:bodyPr>
          <a:p>
            <a:r>
              <a:rPr lang="en-US" altLang="zh-CN" sz="2800" b="1">
                <a:solidFill>
                  <a:srgbClr val="FF0000"/>
                </a:solidFill>
                <a:latin typeface="Times New Roman" panose="02020603050405020304" pitchFamily="18" charset="0"/>
                <a:cs typeface="Times New Roman" panose="02020603050405020304" pitchFamily="18" charset="0"/>
              </a:rPr>
              <a:t>determination</a:t>
            </a:r>
            <a:endParaRPr lang="en-US" altLang="zh-CN" sz="2800" b="1">
              <a:solidFill>
                <a:srgbClr val="FF0000"/>
              </a:solidFill>
              <a:latin typeface="Times New Roman" panose="02020603050405020304" pitchFamily="18" charset="0"/>
              <a:cs typeface="Times New Roman" panose="02020603050405020304" pitchFamily="18" charset="0"/>
            </a:endParaRPr>
          </a:p>
        </p:txBody>
      </p:sp>
      <p:sp>
        <p:nvSpPr>
          <p:cNvPr id="3" name="文本框 2"/>
          <p:cNvSpPr txBox="1"/>
          <p:nvPr>
            <p:custDataLst>
              <p:tags r:id="rId3"/>
            </p:custDataLst>
          </p:nvPr>
        </p:nvSpPr>
        <p:spPr>
          <a:xfrm>
            <a:off x="4879340" y="1776095"/>
            <a:ext cx="1591945" cy="521970"/>
          </a:xfrm>
          <a:prstGeom prst="rect">
            <a:avLst/>
          </a:prstGeom>
          <a:noFill/>
        </p:spPr>
        <p:txBody>
          <a:bodyPr wrap="square" rtlCol="0">
            <a:spAutoFit/>
          </a:bodyPr>
          <a:p>
            <a:r>
              <a:rPr lang="en-US" altLang="zh-CN" sz="2800" b="1">
                <a:solidFill>
                  <a:srgbClr val="FF0000"/>
                </a:solidFill>
                <a:latin typeface="Times New Roman" panose="02020603050405020304" pitchFamily="18" charset="0"/>
                <a:cs typeface="Times New Roman" panose="02020603050405020304" pitchFamily="18" charset="0"/>
              </a:rPr>
              <a:t>realize</a:t>
            </a:r>
            <a:endParaRPr lang="en-US" altLang="zh-CN" sz="2800" b="1">
              <a:solidFill>
                <a:srgbClr val="FF0000"/>
              </a:solidFill>
              <a:latin typeface="Times New Roman" panose="02020603050405020304" pitchFamily="18" charset="0"/>
              <a:cs typeface="Times New Roman" panose="02020603050405020304" pitchFamily="18" charset="0"/>
            </a:endParaRPr>
          </a:p>
        </p:txBody>
      </p:sp>
      <p:sp>
        <p:nvSpPr>
          <p:cNvPr id="7" name="文本框 6"/>
          <p:cNvSpPr txBox="1"/>
          <p:nvPr>
            <p:custDataLst>
              <p:tags r:id="rId4"/>
            </p:custDataLst>
          </p:nvPr>
        </p:nvSpPr>
        <p:spPr>
          <a:xfrm>
            <a:off x="291465" y="2462530"/>
            <a:ext cx="2973070" cy="521970"/>
          </a:xfrm>
          <a:prstGeom prst="rect">
            <a:avLst/>
          </a:prstGeom>
          <a:noFill/>
        </p:spPr>
        <p:txBody>
          <a:bodyPr wrap="square" rtlCol="0">
            <a:spAutoFit/>
          </a:bodyPr>
          <a:p>
            <a:r>
              <a:rPr lang="en-US" altLang="zh-CN" sz="2800" b="1">
                <a:solidFill>
                  <a:srgbClr val="FF0000"/>
                </a:solidFill>
                <a:latin typeface="Times New Roman" panose="02020603050405020304" pitchFamily="18" charset="0"/>
                <a:cs typeface="Times New Roman" panose="02020603050405020304" pitchFamily="18" charset="0"/>
              </a:rPr>
              <a:t>making rockets</a:t>
            </a:r>
            <a:endParaRPr lang="en-US" altLang="zh-CN" sz="2800" b="1">
              <a:solidFill>
                <a:srgbClr val="FF0000"/>
              </a:solidFill>
              <a:latin typeface="Times New Roman" panose="02020603050405020304" pitchFamily="18" charset="0"/>
              <a:cs typeface="Times New Roman" panose="02020603050405020304" pitchFamily="18" charset="0"/>
            </a:endParaRPr>
          </a:p>
        </p:txBody>
      </p:sp>
      <p:sp>
        <p:nvSpPr>
          <p:cNvPr id="8" name="文本框 7"/>
          <p:cNvSpPr txBox="1"/>
          <p:nvPr>
            <p:custDataLst>
              <p:tags r:id="rId5"/>
            </p:custDataLst>
          </p:nvPr>
        </p:nvSpPr>
        <p:spPr>
          <a:xfrm>
            <a:off x="5672455" y="2413000"/>
            <a:ext cx="3900170" cy="521970"/>
          </a:xfrm>
          <a:prstGeom prst="rect">
            <a:avLst/>
          </a:prstGeom>
          <a:noFill/>
        </p:spPr>
        <p:txBody>
          <a:bodyPr wrap="square" rtlCol="0">
            <a:spAutoFit/>
          </a:bodyPr>
          <a:p>
            <a:r>
              <a:rPr lang="en-US" altLang="zh-CN" sz="2800" b="1">
                <a:solidFill>
                  <a:srgbClr val="FF0000"/>
                </a:solidFill>
                <a:latin typeface="Times New Roman" panose="02020603050405020304" pitchFamily="18" charset="0"/>
                <a:cs typeface="Times New Roman" panose="02020603050405020304" pitchFamily="18" charset="0"/>
              </a:rPr>
              <a:t>satellite was launched</a:t>
            </a:r>
            <a:endParaRPr lang="en-US" altLang="zh-CN" sz="2800" b="1">
              <a:solidFill>
                <a:srgbClr val="FF0000"/>
              </a:solidFill>
              <a:latin typeface="Times New Roman" panose="02020603050405020304" pitchFamily="18" charset="0"/>
              <a:cs typeface="Times New Roman" panose="02020603050405020304" pitchFamily="18" charset="0"/>
            </a:endParaRPr>
          </a:p>
        </p:txBody>
      </p:sp>
      <p:pic>
        <p:nvPicPr>
          <p:cNvPr id="9" name="图片 8"/>
          <p:cNvPicPr/>
          <p:nvPr/>
        </p:nvPicPr>
        <p:blipFill>
          <a:blip r:embed="rId6"/>
          <a:stretch>
            <a:fillRect/>
          </a:stretch>
        </p:blipFill>
        <p:spPr>
          <a:xfrm>
            <a:off x="7063105" y="2934970"/>
            <a:ext cx="3429000" cy="3836670"/>
          </a:xfrm>
          <a:prstGeom prst="rect">
            <a:avLst/>
          </a:prstGeom>
        </p:spPr>
      </p:pic>
      <p:pic>
        <p:nvPicPr>
          <p:cNvPr id="10" name="图片 9"/>
          <p:cNvPicPr/>
          <p:nvPr/>
        </p:nvPicPr>
        <p:blipFill>
          <a:blip r:embed="rId7"/>
          <a:stretch>
            <a:fillRect/>
          </a:stretch>
        </p:blipFill>
        <p:spPr>
          <a:xfrm>
            <a:off x="1028573" y="3266313"/>
            <a:ext cx="4581144" cy="3087624"/>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8"/>
                                        </p:tgtEl>
                                        <p:attrNameLst>
                                          <p:attrName>style.visibility</p:attrName>
                                        </p:attrNameLst>
                                      </p:cBhvr>
                                      <p:to>
                                        <p:strVal val="visible"/>
                                      </p:to>
                                    </p:set>
                                    <p:anim calcmode="lin" valueType="num">
                                      <p:cBhvr additive="base">
                                        <p:cTn id="13" dur="500" fill="hold"/>
                                        <p:tgtEl>
                                          <p:spTgt spid="28"/>
                                        </p:tgtEl>
                                        <p:attrNameLst>
                                          <p:attrName>ppt_x</p:attrName>
                                        </p:attrNameLst>
                                      </p:cBhvr>
                                      <p:tavLst>
                                        <p:tav tm="0">
                                          <p:val>
                                            <p:strVal val="#ppt_x"/>
                                          </p:val>
                                        </p:tav>
                                        <p:tav tm="100000">
                                          <p:val>
                                            <p:strVal val="#ppt_x"/>
                                          </p:val>
                                        </p:tav>
                                      </p:tavLst>
                                    </p:anim>
                                    <p:anim calcmode="lin" valueType="num">
                                      <p:cBhvr additive="base">
                                        <p:cTn id="14"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additive="base">
                                        <p:cTn id="19" dur="500" fill="hold"/>
                                        <p:tgtEl>
                                          <p:spTgt spid="2"/>
                                        </p:tgtEl>
                                        <p:attrNameLst>
                                          <p:attrName>ppt_x</p:attrName>
                                        </p:attrNameLst>
                                      </p:cBhvr>
                                      <p:tavLst>
                                        <p:tav tm="0">
                                          <p:val>
                                            <p:strVal val="#ppt_x"/>
                                          </p:val>
                                        </p:tav>
                                        <p:tav tm="100000">
                                          <p:val>
                                            <p:strVal val="#ppt_x"/>
                                          </p:val>
                                        </p:tav>
                                      </p:tavLst>
                                    </p:anim>
                                    <p:anim calcmode="lin" valueType="num">
                                      <p:cBhvr additive="base">
                                        <p:cTn id="20"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additive="base">
                                        <p:cTn id="25" dur="500" fill="hold"/>
                                        <p:tgtEl>
                                          <p:spTgt spid="3"/>
                                        </p:tgtEl>
                                        <p:attrNameLst>
                                          <p:attrName>ppt_x</p:attrName>
                                        </p:attrNameLst>
                                      </p:cBhvr>
                                      <p:tavLst>
                                        <p:tav tm="0">
                                          <p:val>
                                            <p:strVal val="#ppt_x"/>
                                          </p:val>
                                        </p:tav>
                                        <p:tav tm="100000">
                                          <p:val>
                                            <p:strVal val="#ppt_x"/>
                                          </p:val>
                                        </p:tav>
                                      </p:tavLst>
                                    </p:anim>
                                    <p:anim calcmode="lin" valueType="num">
                                      <p:cBhvr additive="base">
                                        <p:cTn id="26"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ppt_x"/>
                                          </p:val>
                                        </p:tav>
                                        <p:tav tm="100000">
                                          <p:val>
                                            <p:strVal val="#ppt_x"/>
                                          </p:val>
                                        </p:tav>
                                      </p:tavLst>
                                    </p:anim>
                                    <p:anim calcmode="lin" valueType="num">
                                      <p:cBhvr additive="base">
                                        <p:cTn id="3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additive="base">
                                        <p:cTn id="37" dur="500" fill="hold"/>
                                        <p:tgtEl>
                                          <p:spTgt spid="8"/>
                                        </p:tgtEl>
                                        <p:attrNameLst>
                                          <p:attrName>ppt_x</p:attrName>
                                        </p:attrNameLst>
                                      </p:cBhvr>
                                      <p:tavLst>
                                        <p:tav tm="0">
                                          <p:val>
                                            <p:strVal val="#ppt_x"/>
                                          </p:val>
                                        </p:tav>
                                        <p:tav tm="100000">
                                          <p:val>
                                            <p:strVal val="#ppt_x"/>
                                          </p:val>
                                        </p:tav>
                                      </p:tavLst>
                                    </p:anim>
                                    <p:anim calcmode="lin" valueType="num">
                                      <p:cBhvr additive="base">
                                        <p:cTn id="3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P spid="28" grpId="0"/>
      <p:bldP spid="28" grpId="1"/>
      <p:bldP spid="2" grpId="0"/>
      <p:bldP spid="2" grpId="1"/>
      <p:bldP spid="3" grpId="0"/>
      <p:bldP spid="3" grpId="1"/>
      <p:bldP spid="7" grpId="0"/>
      <p:bldP spid="7" grpId="1"/>
      <p:bldP spid="8" grpId="0"/>
      <p:bldP spid="8" grpId="1"/>
    </p:bldLst>
  </p:timing>
</p:sld>
</file>

<file path=ppt/tags/tag1.xml><?xml version="1.0" encoding="utf-8"?>
<p:tagLst xmlns:p="http://schemas.openxmlformats.org/presentationml/2006/main">
  <p:tag name="AS_UNIQUEID" val="13"/>
</p:tagLst>
</file>

<file path=ppt/tags/tag10.xml><?xml version="1.0" encoding="utf-8"?>
<p:tagLst xmlns:p="http://schemas.openxmlformats.org/presentationml/2006/main">
  <p:tag name="KSO_WM_DIAGRAM_VIRTUALLY_FRAME" val="{&quot;height&quot;:331.6,&quot;left&quot;:29.9,&quot;top&quot;:136.95,&quot;width&quot;:930.1}"/>
</p:tagLst>
</file>

<file path=ppt/tags/tag11.xml><?xml version="1.0" encoding="utf-8"?>
<p:tagLst xmlns:p="http://schemas.openxmlformats.org/presentationml/2006/main">
  <p:tag name="KSO_WM_DIAGRAM_VIRTUALLY_FRAME" val="{&quot;height&quot;:331.6,&quot;left&quot;:29.9,&quot;top&quot;:136.95,&quot;width&quot;:930.1}"/>
</p:tagLst>
</file>

<file path=ppt/tags/tag12.xml><?xml version="1.0" encoding="utf-8"?>
<p:tagLst xmlns:p="http://schemas.openxmlformats.org/presentationml/2006/main">
  <p:tag name="KSO_WM_DIAGRAM_VIRTUALLY_FRAME" val="{&quot;height&quot;:331.6,&quot;left&quot;:29.9,&quot;top&quot;:136.95,&quot;width&quot;:930.1}"/>
</p:tagLst>
</file>

<file path=ppt/tags/tag13.xml><?xml version="1.0" encoding="utf-8"?>
<p:tagLst xmlns:p="http://schemas.openxmlformats.org/presentationml/2006/main">
  <p:tag name="KSO_WM_DIAGRAM_VIRTUALLY_FRAME" val="{&quot;height&quot;:331.6,&quot;left&quot;:29.9,&quot;top&quot;:136.95,&quot;width&quot;:930.1}"/>
</p:tagLst>
</file>

<file path=ppt/tags/tag14.xml><?xml version="1.0" encoding="utf-8"?>
<p:tagLst xmlns:p="http://schemas.openxmlformats.org/presentationml/2006/main">
  <p:tag name="KSO_WM_DIAGRAM_VIRTUALLY_FRAME" val="{&quot;height&quot;:331.6,&quot;left&quot;:29.9,&quot;top&quot;:136.95,&quot;width&quot;:930.1}"/>
</p:tagLst>
</file>

<file path=ppt/tags/tag15.xml><?xml version="1.0" encoding="utf-8"?>
<p:tagLst xmlns:p="http://schemas.openxmlformats.org/presentationml/2006/main">
  <p:tag name="KSO_WM_DIAGRAM_VIRTUALLY_FRAME" val="{&quot;height&quot;:331.6,&quot;left&quot;:29.9,&quot;top&quot;:136.95,&quot;width&quot;:930.1}"/>
</p:tagLst>
</file>

<file path=ppt/tags/tag16.xml><?xml version="1.0" encoding="utf-8"?>
<p:tagLst xmlns:p="http://schemas.openxmlformats.org/presentationml/2006/main">
  <p:tag name="KSO_WM_DIAGRAM_VIRTUALLY_FRAME" val="{&quot;height&quot;:331.6,&quot;left&quot;:29.9,&quot;top&quot;:136.95,&quot;width&quot;:930.1}"/>
</p:tagLst>
</file>

<file path=ppt/tags/tag17.xml><?xml version="1.0" encoding="utf-8"?>
<p:tagLst xmlns:p="http://schemas.openxmlformats.org/presentationml/2006/main">
  <p:tag name="KSO_WM_DIAGRAM_VIRTUALLY_FRAME" val="{&quot;height&quot;:331.6,&quot;left&quot;:29.9,&quot;top&quot;:136.95,&quot;width&quot;:930.1}"/>
</p:tagLst>
</file>

<file path=ppt/tags/tag18.xml><?xml version="1.0" encoding="utf-8"?>
<p:tagLst xmlns:p="http://schemas.openxmlformats.org/presentationml/2006/main">
  <p:tag name="KSO_WM_DIAGRAM_VIRTUALLY_FRAME" val="{&quot;height&quot;:331.6,&quot;left&quot;:29.9,&quot;top&quot;:136.95,&quot;width&quot;:930.1}"/>
</p:tagLst>
</file>

<file path=ppt/tags/tag19.xml><?xml version="1.0" encoding="utf-8"?>
<p:tagLst xmlns:p="http://schemas.openxmlformats.org/presentationml/2006/main">
  <p:tag name="AS_UNIQUEID" val="818"/>
</p:tagLst>
</file>

<file path=ppt/tags/tag2.xml><?xml version="1.0" encoding="utf-8"?>
<p:tagLst xmlns:p="http://schemas.openxmlformats.org/presentationml/2006/main">
  <p:tag name="AS_UNIQUEID" val="14"/>
</p:tagLst>
</file>

<file path=ppt/tags/tag20.xml><?xml version="1.0" encoding="utf-8"?>
<p:tagLst xmlns:p="http://schemas.openxmlformats.org/presentationml/2006/main">
  <p:tag name="KSO_WM_FULL_TEXT_BEAUTIFY_COPY_ID" val="16390"/>
</p:tagLst>
</file>

<file path=ppt/tags/tag21.xml><?xml version="1.0" encoding="utf-8"?>
<p:tagLst xmlns:p="http://schemas.openxmlformats.org/presentationml/2006/main">
  <p:tag name="KSO_WM_DIAGRAM_VIRTUALLY_FRAME" val="{&quot;height&quot;:331.6,&quot;left&quot;:29.9,&quot;top&quot;:136.95,&quot;width&quot;:930.1}"/>
</p:tagLst>
</file>

<file path=ppt/tags/tag22.xml><?xml version="1.0" encoding="utf-8"?>
<p:tagLst xmlns:p="http://schemas.openxmlformats.org/presentationml/2006/main">
  <p:tag name="KSO_WM_DIAGRAM_VIRTUALLY_FRAME" val="{&quot;height&quot;:331.6,&quot;left&quot;:29.9,&quot;top&quot;:136.95,&quot;width&quot;:930.1}"/>
</p:tagLst>
</file>

<file path=ppt/tags/tag23.xml><?xml version="1.0" encoding="utf-8"?>
<p:tagLst xmlns:p="http://schemas.openxmlformats.org/presentationml/2006/main">
  <p:tag name="KSO_WM_DIAGRAM_VIRTUALLY_FRAME" val="{&quot;height&quot;:331.6,&quot;left&quot;:29.9,&quot;top&quot;:136.95,&quot;width&quot;:930.1}"/>
</p:tagLst>
</file>

<file path=ppt/tags/tag24.xml><?xml version="1.0" encoding="utf-8"?>
<p:tagLst xmlns:p="http://schemas.openxmlformats.org/presentationml/2006/main">
  <p:tag name="KSO_WM_DIAGRAM_VIRTUALLY_FRAME" val="{&quot;height&quot;:331.6,&quot;left&quot;:29.9,&quot;top&quot;:136.95,&quot;width&quot;:930.1}"/>
</p:tagLst>
</file>

<file path=ppt/tags/tag25.xml><?xml version="1.0" encoding="utf-8"?>
<p:tagLst xmlns:p="http://schemas.openxmlformats.org/presentationml/2006/main">
  <p:tag name="KSO_WM_DIAGRAM_VIRTUALLY_FRAME" val="{&quot;height&quot;:331.6,&quot;left&quot;:29.9,&quot;top&quot;:136.95,&quot;width&quot;:930.1}"/>
</p:tagLst>
</file>

<file path=ppt/tags/tag26.xml><?xml version="1.0" encoding="utf-8"?>
<p:tagLst xmlns:p="http://schemas.openxmlformats.org/presentationml/2006/main">
  <p:tag name="KSO_WM_DIAGRAM_VIRTUALLY_FRAME" val="{&quot;height&quot;:331.6,&quot;left&quot;:29.9,&quot;top&quot;:136.95,&quot;width&quot;:930.1}"/>
</p:tagLst>
</file>

<file path=ppt/tags/tag27.xml><?xml version="1.0" encoding="utf-8"?>
<p:tagLst xmlns:p="http://schemas.openxmlformats.org/presentationml/2006/main">
  <p:tag name="KSO_WM_DIAGRAM_VIRTUALLY_FRAME" val="{&quot;height&quot;:331.6,&quot;left&quot;:29.9,&quot;top&quot;:136.95,&quot;width&quot;:930.1}"/>
</p:tagLst>
</file>

<file path=ppt/tags/tag28.xml><?xml version="1.0" encoding="utf-8"?>
<p:tagLst xmlns:p="http://schemas.openxmlformats.org/presentationml/2006/main">
  <p:tag name="KSO_WM_DIAGRAM_VIRTUALLY_FRAME" val="{&quot;height&quot;:331.6,&quot;left&quot;:29.9,&quot;top&quot;:136.95,&quot;width&quot;:930.1}"/>
</p:tagLst>
</file>

<file path=ppt/tags/tag29.xml><?xml version="1.0" encoding="utf-8"?>
<p:tagLst xmlns:p="http://schemas.openxmlformats.org/presentationml/2006/main">
  <p:tag name="KSO_WM_DIAGRAM_VIRTUALLY_FRAME" val="{&quot;height&quot;:331.6,&quot;left&quot;:29.9,&quot;top&quot;:136.95,&quot;width&quot;:930.1}"/>
</p:tagLst>
</file>

<file path=ppt/tags/tag3.xml><?xml version="1.0" encoding="utf-8"?>
<p:tagLst xmlns:p="http://schemas.openxmlformats.org/presentationml/2006/main">
  <p:tag name="AS_UNIQUEID" val="16"/>
</p:tagLst>
</file>

<file path=ppt/tags/tag30.xml><?xml version="1.0" encoding="utf-8"?>
<p:tagLst xmlns:p="http://schemas.openxmlformats.org/presentationml/2006/main">
  <p:tag name="KSO_WM_DIAGRAM_VIRTUALLY_FRAME" val="{&quot;height&quot;:331.6,&quot;left&quot;:29.9,&quot;top&quot;:136.95,&quot;width&quot;:930.1}"/>
</p:tagLst>
</file>

<file path=ppt/tags/tag31.xml><?xml version="1.0" encoding="utf-8"?>
<p:tagLst xmlns:p="http://schemas.openxmlformats.org/presentationml/2006/main">
  <p:tag name="KSO_WM_DIAGRAM_VIRTUALLY_FRAME" val="{&quot;height&quot;:331.6,&quot;left&quot;:29.9,&quot;top&quot;:136.95,&quot;width&quot;:930.1}"/>
</p:tagLst>
</file>

<file path=ppt/tags/tag32.xml><?xml version="1.0" encoding="utf-8"?>
<p:tagLst xmlns:p="http://schemas.openxmlformats.org/presentationml/2006/main">
  <p:tag name="KSO_WM_DIAGRAM_VIRTUALLY_FRAME" val="{&quot;height&quot;:331.6,&quot;left&quot;:29.9,&quot;top&quot;:136.95,&quot;width&quot;:930.1}"/>
</p:tagLst>
</file>

<file path=ppt/tags/tag33.xml><?xml version="1.0" encoding="utf-8"?>
<p:tagLst xmlns:p="http://schemas.openxmlformats.org/presentationml/2006/main">
  <p:tag name="KSO_WM_DIAGRAM_VIRTUALLY_FRAME" val="{&quot;height&quot;:331.6,&quot;left&quot;:29.9,&quot;top&quot;:136.95,&quot;width&quot;:930.1}"/>
</p:tagLst>
</file>

<file path=ppt/tags/tag34.xml><?xml version="1.0" encoding="utf-8"?>
<p:tagLst xmlns:p="http://schemas.openxmlformats.org/presentationml/2006/main">
  <p:tag name="TABLE_ENDDRAG_ORIGIN_RECT" val="451*475"/>
  <p:tag name="TABLE_ENDDRAG_RECT" val="9*12*451*475"/>
</p:tagLst>
</file>

<file path=ppt/tags/tag35.xml><?xml version="1.0" encoding="utf-8"?>
<p:tagLst xmlns:p="http://schemas.openxmlformats.org/presentationml/2006/main">
  <p:tag name="KSO_WM_FULL_TEXT_BEAUTIFY_COPY_ID" val="17414"/>
</p:tagLst>
</file>

<file path=ppt/tags/tag36.xml><?xml version="1.0" encoding="utf-8"?>
<p:tagLst xmlns:p="http://schemas.openxmlformats.org/presentationml/2006/main">
  <p:tag name="KSO_WM_DIAGRAM_VIRTUALLY_FRAME" val="{&quot;height&quot;:331.6,&quot;left&quot;:29.9,&quot;top&quot;:136.95,&quot;width&quot;:930.1}"/>
</p:tagLst>
</file>

<file path=ppt/tags/tag37.xml><?xml version="1.0" encoding="utf-8"?>
<p:tagLst xmlns:p="http://schemas.openxmlformats.org/presentationml/2006/main">
  <p:tag name="KSO_WM_DIAGRAM_VIRTUALLY_FRAME" val="{&quot;height&quot;:331.6,&quot;left&quot;:29.9,&quot;top&quot;:136.95,&quot;width&quot;:930.1}"/>
</p:tagLst>
</file>

<file path=ppt/tags/tag38.xml><?xml version="1.0" encoding="utf-8"?>
<p:tagLst xmlns:p="http://schemas.openxmlformats.org/presentationml/2006/main">
  <p:tag name="KSO_WM_DIAGRAM_VIRTUALLY_FRAME" val="{&quot;height&quot;:331.6,&quot;left&quot;:29.9,&quot;top&quot;:136.95,&quot;width&quot;:930.1}"/>
</p:tagLst>
</file>

<file path=ppt/tags/tag39.xml><?xml version="1.0" encoding="utf-8"?>
<p:tagLst xmlns:p="http://schemas.openxmlformats.org/presentationml/2006/main">
  <p:tag name="KSO_WM_DIAGRAM_VIRTUALLY_FRAME" val="{&quot;height&quot;:331.6,&quot;left&quot;:29.9,&quot;top&quot;:136.95,&quot;width&quot;:930.1}"/>
</p:tagLst>
</file>

<file path=ppt/tags/tag4.xml><?xml version="1.0" encoding="utf-8"?>
<p:tagLst xmlns:p="http://schemas.openxmlformats.org/presentationml/2006/main">
  <p:tag name="AS_UNIQUEID" val="17"/>
</p:tagLst>
</file>

<file path=ppt/tags/tag40.xml><?xml version="1.0" encoding="utf-8"?>
<p:tagLst xmlns:p="http://schemas.openxmlformats.org/presentationml/2006/main">
  <p:tag name="KSO_WM_DIAGRAM_VIRTUALLY_FRAME" val="{&quot;height&quot;:331.6,&quot;left&quot;:29.9,&quot;top&quot;:136.95,&quot;width&quot;:930.1}"/>
</p:tagLst>
</file>

<file path=ppt/tags/tag41.xml><?xml version="1.0" encoding="utf-8"?>
<p:tagLst xmlns:p="http://schemas.openxmlformats.org/presentationml/2006/main">
  <p:tag name="AS_UNIQUEID" val="759"/>
</p:tagLst>
</file>

<file path=ppt/tags/tag42.xml><?xml version="1.0" encoding="utf-8"?>
<p:tagLst xmlns:p="http://schemas.openxmlformats.org/presentationml/2006/main">
  <p:tag name="KSO_WM_DIAGRAM_VIRTUALLY_FRAME" val="{&quot;height&quot;:331.6,&quot;left&quot;:29.9,&quot;top&quot;:136.95,&quot;width&quot;:930.1}"/>
</p:tagLst>
</file>

<file path=ppt/tags/tag43.xml><?xml version="1.0" encoding="utf-8"?>
<p:tagLst xmlns:p="http://schemas.openxmlformats.org/presentationml/2006/main">
  <p:tag name="KSO_WM_DIAGRAM_VIRTUALLY_FRAME" val="{&quot;height&quot;:331.6,&quot;left&quot;:29.9,&quot;top&quot;:136.95,&quot;width&quot;:930.1}"/>
</p:tagLst>
</file>

<file path=ppt/tags/tag44.xml><?xml version="1.0" encoding="utf-8"?>
<p:tagLst xmlns:p="http://schemas.openxmlformats.org/presentationml/2006/main">
  <p:tag name="KSO_WM_DIAGRAM_VIRTUALLY_FRAME" val="{&quot;height&quot;:331.6,&quot;left&quot;:29.9,&quot;top&quot;:136.95,&quot;width&quot;:930.1}"/>
</p:tagLst>
</file>

<file path=ppt/tags/tag45.xml><?xml version="1.0" encoding="utf-8"?>
<p:tagLst xmlns:p="http://schemas.openxmlformats.org/presentationml/2006/main">
  <p:tag name="KSO_WM_DIAGRAM_VIRTUALLY_FRAME" val="{&quot;height&quot;:331.6,&quot;left&quot;:29.9,&quot;top&quot;:136.95,&quot;width&quot;:930.1}"/>
</p:tagLst>
</file>

<file path=ppt/tags/tag46.xml><?xml version="1.0" encoding="utf-8"?>
<p:tagLst xmlns:p="http://schemas.openxmlformats.org/presentationml/2006/main">
  <p:tag name="TABLE_ENDDRAG_ORIGIN_RECT" val="451*495"/>
  <p:tag name="TABLE_ENDDRAG_RECT" val="9*12*451*495"/>
</p:tagLst>
</file>

<file path=ppt/tags/tag47.xml><?xml version="1.0" encoding="utf-8"?>
<p:tagLst xmlns:p="http://schemas.openxmlformats.org/presentationml/2006/main">
  <p:tag name="KSO_WM_DIAGRAM_VIRTUALLY_FRAME" val="{&quot;height&quot;:331.6,&quot;left&quot;:29.9,&quot;top&quot;:136.95,&quot;width&quot;:930.1}"/>
</p:tagLst>
</file>

<file path=ppt/tags/tag48.xml><?xml version="1.0" encoding="utf-8"?>
<p:tagLst xmlns:p="http://schemas.openxmlformats.org/presentationml/2006/main">
  <p:tag name="KSO_WM_DIAGRAM_VIRTUALLY_FRAME" val="{&quot;height&quot;:331.6,&quot;left&quot;:29.9,&quot;top&quot;:136.95,&quot;width&quot;:930.1}"/>
</p:tagLst>
</file>

<file path=ppt/tags/tag49.xml><?xml version="1.0" encoding="utf-8"?>
<p:tagLst xmlns:p="http://schemas.openxmlformats.org/presentationml/2006/main">
  <p:tag name="KSO_WM_DIAGRAM_VIRTUALLY_FRAME" val="{&quot;height&quot;:331.6,&quot;left&quot;:29.9,&quot;top&quot;:136.95,&quot;width&quot;:930.1}"/>
</p:tagLst>
</file>

<file path=ppt/tags/tag5.xml><?xml version="1.0" encoding="utf-8"?>
<p:tagLst xmlns:p="http://schemas.openxmlformats.org/presentationml/2006/main">
  <p:tag name="KSO_WM_DIAGRAM_VIRTUALLY_FRAME" val="{&quot;height&quot;:331.6,&quot;left&quot;:29.9,&quot;top&quot;:136.95,&quot;width&quot;:930.1}"/>
</p:tagLst>
</file>

<file path=ppt/tags/tag50.xml><?xml version="1.0" encoding="utf-8"?>
<p:tagLst xmlns:p="http://schemas.openxmlformats.org/presentationml/2006/main">
  <p:tag name="KSO_WM_DIAGRAM_VIRTUALLY_FRAME" val="{&quot;height&quot;:331.6,&quot;left&quot;:29.9,&quot;top&quot;:136.95,&quot;width&quot;:930.1}"/>
</p:tagLst>
</file>

<file path=ppt/tags/tag51.xml><?xml version="1.0" encoding="utf-8"?>
<p:tagLst xmlns:p="http://schemas.openxmlformats.org/presentationml/2006/main">
  <p:tag name="KSO_WM_DIAGRAM_VIRTUALLY_FRAME" val="{&quot;height&quot;:331.6,&quot;left&quot;:29.9,&quot;top&quot;:136.95,&quot;width&quot;:930.1}"/>
</p:tagLst>
</file>

<file path=ppt/tags/tag52.xml><?xml version="1.0" encoding="utf-8"?>
<p:tagLst xmlns:p="http://schemas.openxmlformats.org/presentationml/2006/main">
  <p:tag name="KSO_WM_DIAGRAM_VIRTUALLY_FRAME" val="{&quot;height&quot;:331.6,&quot;left&quot;:29.9,&quot;top&quot;:136.95,&quot;width&quot;:930.1}"/>
</p:tagLst>
</file>

<file path=ppt/tags/tag53.xml><?xml version="1.0" encoding="utf-8"?>
<p:tagLst xmlns:p="http://schemas.openxmlformats.org/presentationml/2006/main">
  <p:tag name="KSO_WM_DIAGRAM_VIRTUALLY_FRAME" val="{&quot;height&quot;:331.6,&quot;left&quot;:29.9,&quot;top&quot;:136.95,&quot;width&quot;:930.1}"/>
</p:tagLst>
</file>

<file path=ppt/tags/tag54.xml><?xml version="1.0" encoding="utf-8"?>
<p:tagLst xmlns:p="http://schemas.openxmlformats.org/presentationml/2006/main">
  <p:tag name="AS_UNIQUEID" val="28"/>
</p:tagLst>
</file>

<file path=ppt/tags/tag6.xml><?xml version="1.0" encoding="utf-8"?>
<p:tagLst xmlns:p="http://schemas.openxmlformats.org/presentationml/2006/main">
  <p:tag name="KSO_WM_DIAGRAM_VIRTUALLY_FRAME" val="{&quot;height&quot;:331.6,&quot;left&quot;:29.9,&quot;top&quot;:136.95,&quot;width&quot;:930.1}"/>
</p:tagLst>
</file>

<file path=ppt/tags/tag7.xml><?xml version="1.0" encoding="utf-8"?>
<p:tagLst xmlns:p="http://schemas.openxmlformats.org/presentationml/2006/main">
  <p:tag name="KSO_WM_DIAGRAM_VIRTUALLY_FRAME" val="{&quot;height&quot;:331.6,&quot;left&quot;:29.9,&quot;top&quot;:136.95,&quot;width&quot;:930.1}"/>
</p:tagLst>
</file>

<file path=ppt/tags/tag8.xml><?xml version="1.0" encoding="utf-8"?>
<p:tagLst xmlns:p="http://schemas.openxmlformats.org/presentationml/2006/main">
  <p:tag name="KSO_WM_DIAGRAM_VIRTUALLY_FRAME" val="{&quot;height&quot;:331.6,&quot;left&quot;:29.9,&quot;top&quot;:136.95,&quot;width&quot;:930.1}"/>
</p:tagLst>
</file>

<file path=ppt/tags/tag9.xml><?xml version="1.0" encoding="utf-8"?>
<p:tagLst xmlns:p="http://schemas.openxmlformats.org/presentationml/2006/main">
  <p:tag name="KSO_WM_DIAGRAM_VIRTUALLY_FRAME" val="{&quot;height&quot;:331.6,&quot;left&quot;:29.9,&quot;top&quot;:136.95,&quot;width&quot;:930.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6313</Words>
  <Application>WPS 演示</Application>
  <PresentationFormat>自定义</PresentationFormat>
  <Paragraphs>305</Paragraphs>
  <Slides>20</Slides>
  <Notes>1</Notes>
  <HiddenSlides>0</HiddenSlides>
  <MMClips>1</MMClips>
  <ScaleCrop>false</ScaleCrop>
  <HeadingPairs>
    <vt:vector size="6" baseType="variant">
      <vt:variant>
        <vt:lpstr>已用的字体</vt:lpstr>
      </vt:variant>
      <vt:variant>
        <vt:i4>19</vt:i4>
      </vt:variant>
      <vt:variant>
        <vt:lpstr>主题</vt:lpstr>
      </vt:variant>
      <vt:variant>
        <vt:i4>1</vt:i4>
      </vt:variant>
      <vt:variant>
        <vt:lpstr>幻灯片标题</vt:lpstr>
      </vt:variant>
      <vt:variant>
        <vt:i4>20</vt:i4>
      </vt:variant>
    </vt:vector>
  </HeadingPairs>
  <TitlesOfParts>
    <vt:vector size="40" baseType="lpstr">
      <vt:lpstr>Arial</vt:lpstr>
      <vt:lpstr>宋体</vt:lpstr>
      <vt:lpstr>Wingdings</vt:lpstr>
      <vt:lpstr>Nirmala Text</vt:lpstr>
      <vt:lpstr>Times New Roman</vt:lpstr>
      <vt:lpstr>微软雅黑</vt:lpstr>
      <vt:lpstr>方正姚体</vt:lpstr>
      <vt:lpstr>等线</vt:lpstr>
      <vt:lpstr>华文中宋</vt:lpstr>
      <vt:lpstr>冬青黑体简体中文 W6</vt:lpstr>
      <vt:lpstr>Comic Sans MS</vt:lpstr>
      <vt:lpstr>华文新魏</vt:lpstr>
      <vt:lpstr>Segoe UI Symbol</vt:lpstr>
      <vt:lpstr>Arial Unicode MS</vt:lpstr>
      <vt:lpstr>等线 Light</vt:lpstr>
      <vt:lpstr>Calibri</vt:lpstr>
      <vt:lpstr>HelveticaNeue</vt:lpstr>
      <vt:lpstr>Segoe Print</vt:lpstr>
      <vt:lpstr>黑体</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 Summary of the passage</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37915</dc:creator>
  <cp:lastModifiedBy>Administrator</cp:lastModifiedBy>
  <cp:revision>97</cp:revision>
  <dcterms:created xsi:type="dcterms:W3CDTF">2020-03-24T15:41:00Z</dcterms:created>
  <dcterms:modified xsi:type="dcterms:W3CDTF">2025-05-26T07:54:50Z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2052-11.8.2.7978</vt:lpwstr>
  </property>
  <property fmtid="{D5CDD505-2E9C-101B-9397-08002B2CF9AE}" pid="3" name="ICV">
    <vt:lpwstr>7850484C02684659AB1642DC42C0F719_12</vt:lpwstr>
  </property>
</Properties>
</file>