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6" r:id="rId4"/>
  </p:sldMasterIdLst>
  <p:notesMasterIdLst>
    <p:notesMasterId r:id="rId11"/>
  </p:notesMasterIdLst>
  <p:sldIdLst>
    <p:sldId id="839" r:id="rId5"/>
    <p:sldId id="499" r:id="rId6"/>
    <p:sldId id="576" r:id="rId7"/>
    <p:sldId id="577" r:id="rId8"/>
    <p:sldId id="578" r:id="rId9"/>
    <p:sldId id="581" r:id="rId10"/>
    <p:sldId id="579" r:id="rId12"/>
    <p:sldId id="640" r:id="rId13"/>
    <p:sldId id="756" r:id="rId14"/>
    <p:sldId id="815" r:id="rId15"/>
    <p:sldId id="816" r:id="rId16"/>
    <p:sldId id="817" r:id="rId17"/>
    <p:sldId id="818" r:id="rId18"/>
    <p:sldId id="819" r:id="rId19"/>
    <p:sldId id="820" r:id="rId20"/>
    <p:sldId id="821" r:id="rId21"/>
    <p:sldId id="831" r:id="rId22"/>
    <p:sldId id="698" r:id="rId23"/>
    <p:sldId id="822" r:id="rId24"/>
    <p:sldId id="825" r:id="rId25"/>
    <p:sldId id="829" r:id="rId26"/>
    <p:sldId id="837" r:id="rId27"/>
    <p:sldId id="82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10" clrIdx="0"/>
  <p:cmAuthor id="2" name="378135403@qq.com" initials="3"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00FF"/>
    <a:srgbClr val="B0DFF5"/>
    <a:srgbClr val="F4EBF0"/>
    <a:srgbClr val="ECDBE4"/>
    <a:srgbClr val="D2EC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2" autoAdjust="0"/>
    <p:restoredTop sz="94551" autoAdjust="0"/>
  </p:normalViewPr>
  <p:slideViewPr>
    <p:cSldViewPr snapToGrid="0">
      <p:cViewPr varScale="1">
        <p:scale>
          <a:sx n="63" d="100"/>
          <a:sy n="63" d="100"/>
        </p:scale>
        <p:origin x="120" y="48"/>
      </p:cViewPr>
      <p:guideLst/>
    </p:cSldViewPr>
  </p:slideViewPr>
  <p:notesTextViewPr>
    <p:cViewPr>
      <p:scale>
        <a:sx n="1" d="1"/>
        <a:sy n="1" d="1"/>
      </p:scale>
      <p:origin x="0" y="0"/>
    </p:cViewPr>
  </p:notesTextViewPr>
  <p:sorterViewPr>
    <p:cViewPr>
      <p:scale>
        <a:sx n="100" d="100"/>
        <a:sy n="100" d="100"/>
      </p:scale>
      <p:origin x="0" y="-676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B519E-794C-461E-A5E6-0568E60AD2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9B4EF-D9C5-469A-AC75-D98330A785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image" Target="../media/image5.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4.png"/><Relationship Id="rId6" Type="http://schemas.openxmlformats.org/officeDocument/2006/relationships/tags" Target="../tags/tag21.xml"/><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image" Target="../media/image5.png"/><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ffice.msn.com.cn/"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ADA54221-C810-462C-BAB1-2C425FC61047}"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B1B9C4CE-C3EC-4682-B750-CF12D87E41A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9391D15C-65DA-4C68-9F58-34EB1DA1DA1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41F44117-0B8C-4644-90A7-3367A7B133B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A4EEFAB3-73D8-47E6-A1D9-31515A1643E0}"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FC3906C-4295-41D2-A9E4-B0D0276C511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A82BFE5-91D2-49D7-B18B-98E6AED21862}"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18B10685-FF5F-4FC8-91D5-35BFFDA2F5B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FF2F1EFA-AFA6-42D8-BAB0-2040B8C57C90}" type="datetimeFigureOut">
              <a:rPr lang="zh-CN" altLang="en-US" smtClean="0"/>
            </a:fld>
            <a:endParaRPr lang="zh-CN" altLang="en-US" dirty="0"/>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fld id="{8DFD6B8F-31F5-4BE8-87A9-D83AE8585CB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E578376E-32E4-4BAE-8B8D-D814AF517D6D}" type="datetimeFigureOut">
              <a:rPr lang="zh-CN" altLang="en-US" smtClean="0"/>
            </a:fld>
            <a:endParaRPr lang="zh-CN" altLang="en-US" dirty="0"/>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fld id="{676C47B5-06A8-421C-8D15-34AD0AD2C4AF}"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8FD15BC-0414-4137-82F1-52AD352E0A13}" type="datetimeFigureOut">
              <a:rPr lang="zh-CN" altLang="en-US" smtClean="0"/>
            </a:fld>
            <a:endParaRPr lang="zh-CN" altLang="en-US" dirty="0"/>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fld id="{A1ACD117-4835-4373-AD30-F60AEB10E26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4B6946F6-3320-4412-B446-8DEBCC363F7A}"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4066029C-7D34-46C6-9245-8D7EBB89178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CA951964-C716-481C-8524-4D7FA7CDC8B0}"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F301F1BA-8A94-47A8-8E1F-C806FBFFC3E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1700E69-DC6F-4DA4-87D1-3B5755FEA61C}"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491138D-77AB-4CBC-9A4F-1AD70F47067D}"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9CBAB2B-B0A7-42F4-854C-AA27FB3C3164}"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29BFF1CC-BDEE-4715-A435-E68532372B1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0803468" y="2317750"/>
            <a:ext cx="173143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8030634" y="5592763"/>
            <a:ext cx="1547284"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6250517" y="5267326"/>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custDataLst>
              <p:tags r:id="rId8"/>
            </p:custDataLst>
          </p:nvPr>
        </p:nvPicPr>
        <p:blipFill>
          <a:blip r:embed="rId3">
            <a:extLst>
              <a:ext uri="{28A0092B-C50C-407E-A947-70E740481C1C}">
                <a14:useLocalDpi xmlns:a14="http://schemas.microsoft.com/office/drawing/2010/main" val="0"/>
              </a:ext>
            </a:extLst>
          </a:blip>
          <a:srcRect/>
          <a:stretch>
            <a:fillRect/>
          </a:stretch>
        </p:blipFill>
        <p:spPr bwMode="auto">
          <a:xfrm>
            <a:off x="-294218" y="1408113"/>
            <a:ext cx="173143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custDataLst>
              <p:tags r:id="rId9"/>
            </p:custDataLst>
          </p:nvPr>
        </p:nvPicPr>
        <p:blipFill>
          <a:blip r:embed="rId5">
            <a:extLst>
              <a:ext uri="{28A0092B-C50C-407E-A947-70E740481C1C}">
                <a14:useLocalDpi xmlns:a14="http://schemas.microsoft.com/office/drawing/2010/main" val="0"/>
              </a:ext>
            </a:extLst>
          </a:blip>
          <a:srcRect t="7402"/>
          <a:stretch>
            <a:fillRect/>
          </a:stretch>
        </p:blipFill>
        <p:spPr bwMode="auto">
          <a:xfrm>
            <a:off x="4273551" y="1"/>
            <a:ext cx="154516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p:cNvPicPr>
            <a:picLocks noChangeAspect="1"/>
          </p:cNvPicPr>
          <p:nvPr>
            <p:custDataLst>
              <p:tags r:id="rId10"/>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1725084" y="-417513"/>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矩形 11"/>
          <p:cNvSpPr/>
          <p:nvPr>
            <p:custDataLst>
              <p:tags r:id="rId11"/>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pic>
        <p:nvPicPr>
          <p:cNvPr id="13" name="图片 13"/>
          <p:cNvPicPr>
            <a:picLocks noChangeAspect="1"/>
          </p:cNvPicPr>
          <p:nvPr>
            <p:custDataLst>
              <p:tags r:id="rId12"/>
            </p:custDataLst>
          </p:nvPr>
        </p:nvPicPr>
        <p:blipFill>
          <a:blip r:embed="rId7">
            <a:extLst>
              <a:ext uri="{28A0092B-C50C-407E-A947-70E740481C1C}">
                <a14:useLocalDpi xmlns:a14="http://schemas.microsoft.com/office/drawing/2010/main" val="0"/>
              </a:ext>
            </a:extLst>
          </a:blip>
          <a:srcRect l="19470" t="10933"/>
          <a:stretch>
            <a:fillRect/>
          </a:stretch>
        </p:blipFill>
        <p:spPr bwMode="auto">
          <a:xfrm>
            <a:off x="0" y="0"/>
            <a:ext cx="261831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8746"/>
          <a:stretch>
            <a:fillRect/>
          </a:stretch>
        </p:blipFill>
        <p:spPr bwMode="auto">
          <a:xfrm>
            <a:off x="9131301" y="4327525"/>
            <a:ext cx="30607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p:cNvSpPr>
            <a:spLocks noGrp="1"/>
          </p:cNvSpPr>
          <p:nvPr>
            <p:ph type="ctrTitle"/>
          </p:nvPr>
        </p:nvSpPr>
        <p:spPr>
          <a:xfrm>
            <a:off x="1524000" y="2646272"/>
            <a:ext cx="9144000" cy="1309373"/>
          </a:xfrm>
        </p:spPr>
        <p:txBody>
          <a:bodyPr anchor="b">
            <a:normAutofit/>
          </a:bodyPr>
          <a:lstStyle>
            <a:lvl1pPr algn="ctr">
              <a:defRPr sz="4950" b="1"/>
            </a:lvl1pPr>
          </a:lstStyle>
          <a:p>
            <a:r>
              <a:rPr lang="zh-CN" altLang="en-US"/>
              <a:t>单击此处编辑母版标题样式</a:t>
            </a:r>
            <a:endParaRPr lang="zh-CN" altLang="en-US" dirty="0"/>
          </a:p>
        </p:txBody>
      </p:sp>
      <p:sp>
        <p:nvSpPr>
          <p:cNvPr id="5" name="副标题 2"/>
          <p:cNvSpPr>
            <a:spLocks noGrp="1"/>
          </p:cNvSpPr>
          <p:nvPr>
            <p:ph type="subTitle" idx="1"/>
          </p:nvPr>
        </p:nvSpPr>
        <p:spPr>
          <a:xfrm>
            <a:off x="1524000" y="4055188"/>
            <a:ext cx="9144000" cy="622107"/>
          </a:xfrm>
        </p:spPr>
        <p:txBody>
          <a:bodyPr>
            <a:norm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5" name="日期占位符 3"/>
          <p:cNvSpPr>
            <a:spLocks noGrp="1"/>
          </p:cNvSpPr>
          <p:nvPr>
            <p:ph type="dt" sz="half" idx="10"/>
            <p:custDataLst>
              <p:tags r:id="rId15"/>
            </p:custDataLst>
          </p:nvPr>
        </p:nvSpPr>
        <p:spPr/>
        <p:txBody>
          <a:bodyPr/>
          <a:lstStyle>
            <a:lvl1pPr>
              <a:defRPr/>
            </a:lvl1pPr>
          </a:lstStyle>
          <a:p>
            <a:pPr>
              <a:defRPr/>
            </a:pPr>
            <a:fld id="{59E8472A-A1DC-47B3-9383-3C2AD5564D3C}" type="datetimeFigureOut">
              <a:rPr lang="zh-CN" altLang="en-US"/>
            </a:fld>
            <a:endParaRPr lang="zh-CN" altLang="en-US" dirty="0"/>
          </a:p>
        </p:txBody>
      </p:sp>
      <p:sp>
        <p:nvSpPr>
          <p:cNvPr id="16" name="页脚占位符 4"/>
          <p:cNvSpPr>
            <a:spLocks noGrp="1"/>
          </p:cNvSpPr>
          <p:nvPr>
            <p:ph type="ftr" sz="quarter" idx="11"/>
            <p:custDataLst>
              <p:tags r:id="rId16"/>
            </p:custDataLst>
          </p:nvPr>
        </p:nvSpPr>
        <p:spPr/>
        <p:txBody>
          <a:bodyPr/>
          <a:lstStyle>
            <a:lvl1pPr>
              <a:defRPr/>
            </a:lvl1pPr>
          </a:lstStyle>
          <a:p>
            <a:pPr>
              <a:defRPr/>
            </a:pPr>
            <a:endParaRPr lang="zh-CN" altLang="en-US"/>
          </a:p>
        </p:txBody>
      </p:sp>
      <p:sp>
        <p:nvSpPr>
          <p:cNvPr id="17" name="灯片编号占位符 5"/>
          <p:cNvSpPr>
            <a:spLocks noGrp="1"/>
          </p:cNvSpPr>
          <p:nvPr>
            <p:ph type="sldNum" sz="quarter" idx="12"/>
            <p:custDataLst>
              <p:tags r:id="rId17"/>
            </p:custDataLst>
          </p:nvPr>
        </p:nvSpPr>
        <p:spPr/>
        <p:txBody>
          <a:bodyPr/>
          <a:lstStyle>
            <a:lvl1pPr>
              <a:defRPr/>
            </a:lvl1pPr>
          </a:lstStyle>
          <a:p>
            <a:fld id="{DA0FC464-2D87-44E3-9F3C-07137DCC471A}" type="slidenum">
              <a:rPr lang="zh-CN" altLang="en-US"/>
            </a:fld>
            <a:endParaRPr lang="zh-CN" altLang="en-US"/>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custDataLst>
              <p:tags r:id="rId2"/>
            </p:custDataLst>
          </p:nvPr>
        </p:nvSpPr>
        <p:spPr/>
        <p:txBody>
          <a:bodyPr/>
          <a:lstStyle>
            <a:lvl1pPr>
              <a:defRPr/>
            </a:lvl1pPr>
          </a:lstStyle>
          <a:p>
            <a:pPr>
              <a:defRPr/>
            </a:pPr>
            <a:fld id="{88B43518-66BE-44D2-8351-FCE3D805F9E5}" type="datetimeFigureOut">
              <a:rPr lang="zh-CN" altLang="en-US"/>
            </a:fld>
            <a:endParaRPr lang="zh-CN" altLang="en-US" dirty="0"/>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C7A67368-0E96-4B48-B0A5-2EFC1EC44033}" type="slidenum">
              <a:rPr lang="zh-CN" altLang="en-US"/>
            </a:fld>
            <a:endParaRPr lang="zh-CN" altLang="en-US"/>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4"/>
            <p:custDataLst>
              <p:tags r:id="rId2"/>
            </p:custDataLst>
          </p:nvPr>
        </p:nvSpPr>
        <p:spPr/>
        <p:txBody>
          <a:bodyPr/>
          <a:lstStyle>
            <a:lvl1pPr>
              <a:defRPr/>
            </a:lvl1pPr>
          </a:lstStyle>
          <a:p>
            <a:pPr>
              <a:defRPr/>
            </a:pPr>
            <a:fld id="{9D2D63B3-1E0C-43A9-9C88-072A2BA26AB3}" type="datetimeFigureOut">
              <a:rPr lang="zh-CN" altLang="en-US"/>
            </a:fld>
            <a:endParaRPr lang="zh-CN" altLang="en-US"/>
          </a:p>
        </p:txBody>
      </p:sp>
      <p:sp>
        <p:nvSpPr>
          <p:cNvPr id="4" name="页脚占位符 3"/>
          <p:cNvSpPr>
            <a:spLocks noGrp="1"/>
          </p:cNvSpPr>
          <p:nvPr>
            <p:ph type="ftr" sz="quarter" idx="15"/>
            <p:custDataLst>
              <p:tags r:id="rId3"/>
            </p:custDataLst>
          </p:nvPr>
        </p:nvSpPr>
        <p:spPr/>
        <p:txBody>
          <a:bodyPr/>
          <a:lstStyle>
            <a:lvl1pPr>
              <a:defRPr/>
            </a:lvl1pPr>
          </a:lstStyle>
          <a:p>
            <a:pPr>
              <a:defRPr/>
            </a:pPr>
            <a:endParaRPr lang="zh-CN" altLang="en-US"/>
          </a:p>
        </p:txBody>
      </p:sp>
      <p:sp>
        <p:nvSpPr>
          <p:cNvPr id="5" name="灯片编号占位符 4"/>
          <p:cNvSpPr>
            <a:spLocks noGrp="1"/>
          </p:cNvSpPr>
          <p:nvPr>
            <p:ph type="sldNum" sz="quarter" idx="16"/>
            <p:custDataLst>
              <p:tags r:id="rId4"/>
            </p:custDataLst>
          </p:nvPr>
        </p:nvSpPr>
        <p:spPr/>
        <p:txBody>
          <a:bodyPr/>
          <a:lstStyle>
            <a:lvl1pPr>
              <a:defRPr/>
            </a:lvl1pPr>
          </a:lstStyle>
          <a:p>
            <a:fld id="{2BD58DAD-36AD-4145-B2A2-73A60D1516EC}" type="slidenum">
              <a:rPr lang="zh-CN" altLang="en-US"/>
            </a:fld>
            <a:endParaRPr lang="zh-CN" altLang="en-US"/>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0803468" y="2317750"/>
            <a:ext cx="173143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8030634" y="5592763"/>
            <a:ext cx="1547284"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6250517" y="5267326"/>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p:custDataLst>
              <p:tags r:id="rId8"/>
            </p:custDataLst>
          </p:nvPr>
        </p:nvPicPr>
        <p:blipFill>
          <a:blip r:embed="rId3">
            <a:extLst>
              <a:ext uri="{28A0092B-C50C-407E-A947-70E740481C1C}">
                <a14:useLocalDpi xmlns:a14="http://schemas.microsoft.com/office/drawing/2010/main" val="0"/>
              </a:ext>
            </a:extLst>
          </a:blip>
          <a:srcRect/>
          <a:stretch>
            <a:fillRect/>
          </a:stretch>
        </p:blipFill>
        <p:spPr bwMode="auto">
          <a:xfrm>
            <a:off x="-294218" y="1408113"/>
            <a:ext cx="173143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p:cNvPicPr>
          <p:nvPr>
            <p:custDataLst>
              <p:tags r:id="rId9"/>
            </p:custDataLst>
          </p:nvPr>
        </p:nvPicPr>
        <p:blipFill>
          <a:blip r:embed="rId5">
            <a:extLst>
              <a:ext uri="{28A0092B-C50C-407E-A947-70E740481C1C}">
                <a14:useLocalDpi xmlns:a14="http://schemas.microsoft.com/office/drawing/2010/main" val="0"/>
              </a:ext>
            </a:extLst>
          </a:blip>
          <a:srcRect t="7402"/>
          <a:stretch>
            <a:fillRect/>
          </a:stretch>
        </p:blipFill>
        <p:spPr bwMode="auto">
          <a:xfrm>
            <a:off x="4273551" y="1"/>
            <a:ext cx="154516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1"/>
          <p:cNvPicPr>
            <a:picLocks noChangeAspect="1"/>
          </p:cNvPicPr>
          <p:nvPr>
            <p:custDataLst>
              <p:tags r:id="rId10"/>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1725084" y="-417513"/>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9" name="矩形 8"/>
          <p:cNvSpPr/>
          <p:nvPr>
            <p:custDataLst>
              <p:tags r:id="rId11"/>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pic>
        <p:nvPicPr>
          <p:cNvPr id="10" name="图片 13"/>
          <p:cNvPicPr>
            <a:picLocks noChangeAspect="1"/>
          </p:cNvPicPr>
          <p:nvPr>
            <p:custDataLst>
              <p:tags r:id="rId12"/>
            </p:custDataLst>
          </p:nvPr>
        </p:nvPicPr>
        <p:blipFill>
          <a:blip r:embed="rId7">
            <a:extLst>
              <a:ext uri="{28A0092B-C50C-407E-A947-70E740481C1C}">
                <a14:useLocalDpi xmlns:a14="http://schemas.microsoft.com/office/drawing/2010/main" val="0"/>
              </a:ext>
            </a:extLst>
          </a:blip>
          <a:srcRect l="19470" t="10933"/>
          <a:stretch>
            <a:fillRect/>
          </a:stretch>
        </p:blipFill>
        <p:spPr bwMode="auto">
          <a:xfrm>
            <a:off x="0" y="0"/>
            <a:ext cx="261831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4"/>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8746"/>
          <a:stretch>
            <a:fillRect/>
          </a:stretch>
        </p:blipFill>
        <p:spPr bwMode="auto">
          <a:xfrm>
            <a:off x="9131301" y="4327525"/>
            <a:ext cx="30607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标题 1"/>
          <p:cNvSpPr>
            <a:spLocks noGrp="1"/>
          </p:cNvSpPr>
          <p:nvPr>
            <p:ph type="ctrTitle"/>
          </p:nvPr>
        </p:nvSpPr>
        <p:spPr>
          <a:xfrm>
            <a:off x="1524000" y="2555627"/>
            <a:ext cx="9144000" cy="1746746"/>
          </a:xfrm>
        </p:spPr>
        <p:txBody>
          <a:bodyPr>
            <a:normAutofit/>
          </a:bodyPr>
          <a:lstStyle>
            <a:lvl1pPr algn="ctr">
              <a:defRPr sz="5400" b="1"/>
            </a:lvl1pPr>
          </a:lstStyle>
          <a:p>
            <a:r>
              <a:rPr lang="zh-CN" altLang="en-US"/>
              <a:t>单击此处编辑母版标题样式</a:t>
            </a:r>
            <a:endParaRPr lang="zh-CN" altLang="en-US" dirty="0"/>
          </a:p>
        </p:txBody>
      </p:sp>
      <p:sp>
        <p:nvSpPr>
          <p:cNvPr id="12" name="日期占位符 3"/>
          <p:cNvSpPr>
            <a:spLocks noGrp="1"/>
          </p:cNvSpPr>
          <p:nvPr>
            <p:ph type="dt" sz="half" idx="10"/>
            <p:custDataLst>
              <p:tags r:id="rId15"/>
            </p:custDataLst>
          </p:nvPr>
        </p:nvSpPr>
        <p:spPr/>
        <p:txBody>
          <a:bodyPr/>
          <a:lstStyle>
            <a:lvl1pPr>
              <a:defRPr/>
            </a:lvl1pPr>
          </a:lstStyle>
          <a:p>
            <a:pPr>
              <a:defRPr/>
            </a:pPr>
            <a:fld id="{7C55BE05-4E63-4E76-A629-5D4CA4717402}" type="datetimeFigureOut">
              <a:rPr lang="zh-CN" altLang="en-US"/>
            </a:fld>
            <a:endParaRPr lang="zh-CN" altLang="en-US" dirty="0"/>
          </a:p>
        </p:txBody>
      </p:sp>
      <p:sp>
        <p:nvSpPr>
          <p:cNvPr id="13" name="页脚占位符 4"/>
          <p:cNvSpPr>
            <a:spLocks noGrp="1"/>
          </p:cNvSpPr>
          <p:nvPr>
            <p:ph type="ftr" sz="quarter" idx="11"/>
            <p:custDataLst>
              <p:tags r:id="rId16"/>
            </p:custDataLst>
          </p:nvPr>
        </p:nvSpPr>
        <p:spPr/>
        <p:txBody>
          <a:bodyPr/>
          <a:lstStyle>
            <a:lvl1pPr>
              <a:defRPr/>
            </a:lvl1pPr>
          </a:lstStyle>
          <a:p>
            <a:pPr>
              <a:defRPr/>
            </a:pPr>
            <a:endParaRPr lang="zh-CN" altLang="en-US"/>
          </a:p>
        </p:txBody>
      </p:sp>
      <p:sp>
        <p:nvSpPr>
          <p:cNvPr id="14" name="灯片编号占位符 5"/>
          <p:cNvSpPr>
            <a:spLocks noGrp="1"/>
          </p:cNvSpPr>
          <p:nvPr>
            <p:ph type="sldNum" sz="quarter" idx="12"/>
            <p:custDataLst>
              <p:tags r:id="rId17"/>
            </p:custDataLst>
          </p:nvPr>
        </p:nvSpPr>
        <p:spPr/>
        <p:txBody>
          <a:bodyPr/>
          <a:lstStyle>
            <a:lvl1pPr>
              <a:defRPr/>
            </a:lvl1pPr>
          </a:lstStyle>
          <a:p>
            <a:fld id="{98536D01-73C8-4C59-86D3-B025F4590F31}" type="slidenum">
              <a:rPr lang="zh-CN" altLang="en-US"/>
            </a:fld>
            <a:endParaRPr lang="zh-CN" altLang="en-US"/>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Freeform 363"/>
          <p:cNvSpPr>
            <a:spLocks noEditPoints="1"/>
          </p:cNvSpPr>
          <p:nvPr userDrawn="1"/>
        </p:nvSpPr>
        <p:spPr bwMode="auto">
          <a:xfrm rot="1658487">
            <a:off x="6583748" y="312642"/>
            <a:ext cx="773335" cy="770514"/>
          </a:xfrm>
          <a:custGeom>
            <a:avLst/>
            <a:gdLst>
              <a:gd name="T0" fmla="*/ 145 w 274"/>
              <a:gd name="T1" fmla="*/ 262 h 273"/>
              <a:gd name="T2" fmla="*/ 189 w 274"/>
              <a:gd name="T3" fmla="*/ 204 h 273"/>
              <a:gd name="T4" fmla="*/ 263 w 274"/>
              <a:gd name="T5" fmla="*/ 204 h 273"/>
              <a:gd name="T6" fmla="*/ 216 w 274"/>
              <a:gd name="T7" fmla="*/ 217 h 273"/>
              <a:gd name="T8" fmla="*/ 104 w 274"/>
              <a:gd name="T9" fmla="*/ 199 h 273"/>
              <a:gd name="T10" fmla="*/ 55 w 274"/>
              <a:gd name="T11" fmla="*/ 186 h 273"/>
              <a:gd name="T12" fmla="*/ 14 w 274"/>
              <a:gd name="T13" fmla="*/ 168 h 273"/>
              <a:gd name="T14" fmla="*/ 44 w 274"/>
              <a:gd name="T15" fmla="*/ 207 h 273"/>
              <a:gd name="T16" fmla="*/ 45 w 274"/>
              <a:gd name="T17" fmla="*/ 217 h 273"/>
              <a:gd name="T18" fmla="*/ 95 w 274"/>
              <a:gd name="T19" fmla="*/ 254 h 273"/>
              <a:gd name="T20" fmla="*/ 86 w 274"/>
              <a:gd name="T21" fmla="*/ 232 h 273"/>
              <a:gd name="T22" fmla="*/ 114 w 274"/>
              <a:gd name="T23" fmla="*/ 255 h 273"/>
              <a:gd name="T24" fmla="*/ 131 w 274"/>
              <a:gd name="T25" fmla="*/ 196 h 273"/>
              <a:gd name="T26" fmla="*/ 110 w 274"/>
              <a:gd name="T27" fmla="*/ 189 h 273"/>
              <a:gd name="T28" fmla="*/ 132 w 274"/>
              <a:gd name="T29" fmla="*/ 145 h 273"/>
              <a:gd name="T30" fmla="*/ 74 w 274"/>
              <a:gd name="T31" fmla="*/ 145 h 273"/>
              <a:gd name="T32" fmla="*/ 67 w 274"/>
              <a:gd name="T33" fmla="*/ 166 h 273"/>
              <a:gd name="T34" fmla="*/ 205 w 274"/>
              <a:gd name="T35" fmla="*/ 111 h 273"/>
              <a:gd name="T36" fmla="*/ 192 w 274"/>
              <a:gd name="T37" fmla="*/ 159 h 273"/>
              <a:gd name="T38" fmla="*/ 150 w 274"/>
              <a:gd name="T39" fmla="*/ 59 h 273"/>
              <a:gd name="T40" fmla="*/ 114 w 274"/>
              <a:gd name="T41" fmla="*/ 94 h 273"/>
              <a:gd name="T42" fmla="*/ 57 w 274"/>
              <a:gd name="T43" fmla="*/ 42 h 273"/>
              <a:gd name="T44" fmla="*/ 9 w 274"/>
              <a:gd name="T45" fmla="*/ 55 h 273"/>
              <a:gd name="T46" fmla="*/ 178 w 274"/>
              <a:gd name="T47" fmla="*/ 23 h 273"/>
              <a:gd name="T48" fmla="*/ 230 w 274"/>
              <a:gd name="T49" fmla="*/ 57 h 273"/>
              <a:gd name="T50" fmla="*/ 137 w 274"/>
              <a:gd name="T51" fmla="*/ 0 h 273"/>
              <a:gd name="T52" fmla="*/ 271 w 274"/>
              <a:gd name="T53" fmla="*/ 108 h 273"/>
              <a:gd name="T54" fmla="*/ 257 w 274"/>
              <a:gd name="T55" fmla="*/ 189 h 273"/>
              <a:gd name="T56" fmla="*/ 260 w 274"/>
              <a:gd name="T57" fmla="*/ 142 h 273"/>
              <a:gd name="T58" fmla="*/ 238 w 274"/>
              <a:gd name="T59" fmla="*/ 133 h 273"/>
              <a:gd name="T60" fmla="*/ 261 w 274"/>
              <a:gd name="T61" fmla="*/ 105 h 273"/>
              <a:gd name="T62" fmla="*/ 206 w 274"/>
              <a:gd name="T63" fmla="*/ 76 h 273"/>
              <a:gd name="T64" fmla="*/ 206 w 274"/>
              <a:gd name="T65" fmla="*/ 103 h 273"/>
              <a:gd name="T66" fmla="*/ 193 w 274"/>
              <a:gd name="T67" fmla="*/ 82 h 273"/>
              <a:gd name="T68" fmla="*/ 169 w 274"/>
              <a:gd name="T69" fmla="*/ 79 h 273"/>
              <a:gd name="T70" fmla="*/ 189 w 274"/>
              <a:gd name="T71" fmla="*/ 66 h 273"/>
              <a:gd name="T72" fmla="*/ 142 w 274"/>
              <a:gd name="T73" fmla="*/ 13 h 273"/>
              <a:gd name="T74" fmla="*/ 136 w 274"/>
              <a:gd name="T75" fmla="*/ 50 h 273"/>
              <a:gd name="T76" fmla="*/ 127 w 274"/>
              <a:gd name="T77" fmla="*/ 11 h 273"/>
              <a:gd name="T78" fmla="*/ 86 w 274"/>
              <a:gd name="T79" fmla="*/ 71 h 273"/>
              <a:gd name="T80" fmla="*/ 104 w 274"/>
              <a:gd name="T81" fmla="*/ 83 h 273"/>
              <a:gd name="T82" fmla="*/ 76 w 274"/>
              <a:gd name="T83" fmla="*/ 105 h 273"/>
              <a:gd name="T84" fmla="*/ 132 w 274"/>
              <a:gd name="T85" fmla="*/ 130 h 273"/>
              <a:gd name="T86" fmla="*/ 140 w 274"/>
              <a:gd name="T87" fmla="*/ 113 h 273"/>
              <a:gd name="T88" fmla="*/ 146 w 274"/>
              <a:gd name="T89" fmla="*/ 131 h 273"/>
              <a:gd name="T90" fmla="*/ 171 w 274"/>
              <a:gd name="T91" fmla="*/ 140 h 273"/>
              <a:gd name="T92" fmla="*/ 142 w 274"/>
              <a:gd name="T93" fmla="*/ 182 h 273"/>
              <a:gd name="T94" fmla="*/ 193 w 274"/>
              <a:gd name="T95" fmla="*/ 191 h 273"/>
              <a:gd name="T96" fmla="*/ 206 w 274"/>
              <a:gd name="T97" fmla="*/ 170 h 273"/>
              <a:gd name="T98" fmla="*/ 206 w 274"/>
              <a:gd name="T99" fmla="*/ 196 h 273"/>
              <a:gd name="T100" fmla="*/ 209 w 274"/>
              <a:gd name="T101" fmla="*/ 207 h 273"/>
              <a:gd name="T102" fmla="*/ 179 w 274"/>
              <a:gd name="T103" fmla="*/ 249 h 273"/>
              <a:gd name="T104" fmla="*/ 212 w 274"/>
              <a:gd name="T105" fmla="*/ 239 h 273"/>
              <a:gd name="T106" fmla="*/ 219 w 274"/>
              <a:gd name="T107" fmla="*/ 246 h 273"/>
              <a:gd name="T108" fmla="*/ 31 w 274"/>
              <a:gd name="T109" fmla="*/ 222 h 273"/>
              <a:gd name="T110" fmla="*/ 14 w 274"/>
              <a:gd name="T111" fmla="*/ 82 h 273"/>
              <a:gd name="T112" fmla="*/ 11 w 274"/>
              <a:gd name="T113" fmla="*/ 130 h 273"/>
              <a:gd name="T114" fmla="*/ 67 w 274"/>
              <a:gd name="T115" fmla="*/ 103 h 273"/>
              <a:gd name="T116" fmla="*/ 63 w 274"/>
              <a:gd name="T117" fmla="*/ 74 h 273"/>
              <a:gd name="T118" fmla="*/ 72 w 274"/>
              <a:gd name="T119" fmla="*/ 67 h 273"/>
              <a:gd name="T120" fmla="*/ 95 w 274"/>
              <a:gd name="T121" fmla="*/ 19 h 273"/>
              <a:gd name="T122" fmla="*/ 58 w 274"/>
              <a:gd name="T123" fmla="*/ 33 h 273"/>
              <a:gd name="T124" fmla="*/ 109 w 27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146" y="196"/>
                </a:moveTo>
                <a:lnTo>
                  <a:pt x="143" y="196"/>
                </a:lnTo>
                <a:lnTo>
                  <a:pt x="142" y="198"/>
                </a:lnTo>
                <a:lnTo>
                  <a:pt x="142" y="200"/>
                </a:lnTo>
                <a:lnTo>
                  <a:pt x="142" y="258"/>
                </a:lnTo>
                <a:lnTo>
                  <a:pt x="142" y="260"/>
                </a:lnTo>
                <a:lnTo>
                  <a:pt x="145" y="262"/>
                </a:lnTo>
                <a:lnTo>
                  <a:pt x="147" y="262"/>
                </a:lnTo>
                <a:lnTo>
                  <a:pt x="159" y="255"/>
                </a:lnTo>
                <a:lnTo>
                  <a:pt x="169" y="245"/>
                </a:lnTo>
                <a:lnTo>
                  <a:pt x="178" y="234"/>
                </a:lnTo>
                <a:lnTo>
                  <a:pt x="184" y="219"/>
                </a:lnTo>
                <a:lnTo>
                  <a:pt x="189" y="207"/>
                </a:lnTo>
                <a:lnTo>
                  <a:pt x="189" y="204"/>
                </a:lnTo>
                <a:lnTo>
                  <a:pt x="189" y="203"/>
                </a:lnTo>
                <a:lnTo>
                  <a:pt x="187" y="202"/>
                </a:lnTo>
                <a:lnTo>
                  <a:pt x="168" y="198"/>
                </a:lnTo>
                <a:lnTo>
                  <a:pt x="146" y="196"/>
                </a:lnTo>
                <a:close/>
                <a:moveTo>
                  <a:pt x="242" y="191"/>
                </a:moveTo>
                <a:lnTo>
                  <a:pt x="254" y="195"/>
                </a:lnTo>
                <a:lnTo>
                  <a:pt x="263" y="204"/>
                </a:lnTo>
                <a:lnTo>
                  <a:pt x="267" y="217"/>
                </a:lnTo>
                <a:lnTo>
                  <a:pt x="263" y="230"/>
                </a:lnTo>
                <a:lnTo>
                  <a:pt x="254" y="239"/>
                </a:lnTo>
                <a:lnTo>
                  <a:pt x="242" y="242"/>
                </a:lnTo>
                <a:lnTo>
                  <a:pt x="229" y="239"/>
                </a:lnTo>
                <a:lnTo>
                  <a:pt x="219" y="230"/>
                </a:lnTo>
                <a:lnTo>
                  <a:pt x="216" y="217"/>
                </a:lnTo>
                <a:lnTo>
                  <a:pt x="219" y="204"/>
                </a:lnTo>
                <a:lnTo>
                  <a:pt x="229" y="195"/>
                </a:lnTo>
                <a:lnTo>
                  <a:pt x="242" y="191"/>
                </a:lnTo>
                <a:close/>
                <a:moveTo>
                  <a:pt x="78" y="173"/>
                </a:moveTo>
                <a:lnTo>
                  <a:pt x="91" y="177"/>
                </a:lnTo>
                <a:lnTo>
                  <a:pt x="100" y="186"/>
                </a:lnTo>
                <a:lnTo>
                  <a:pt x="104" y="199"/>
                </a:lnTo>
                <a:lnTo>
                  <a:pt x="100" y="212"/>
                </a:lnTo>
                <a:lnTo>
                  <a:pt x="91" y="222"/>
                </a:lnTo>
                <a:lnTo>
                  <a:pt x="78" y="225"/>
                </a:lnTo>
                <a:lnTo>
                  <a:pt x="65" y="222"/>
                </a:lnTo>
                <a:lnTo>
                  <a:pt x="55" y="212"/>
                </a:lnTo>
                <a:lnTo>
                  <a:pt x="53" y="199"/>
                </a:lnTo>
                <a:lnTo>
                  <a:pt x="55" y="186"/>
                </a:lnTo>
                <a:lnTo>
                  <a:pt x="65" y="177"/>
                </a:lnTo>
                <a:lnTo>
                  <a:pt x="78" y="173"/>
                </a:lnTo>
                <a:close/>
                <a:moveTo>
                  <a:pt x="14" y="142"/>
                </a:moveTo>
                <a:lnTo>
                  <a:pt x="12" y="142"/>
                </a:lnTo>
                <a:lnTo>
                  <a:pt x="11" y="144"/>
                </a:lnTo>
                <a:lnTo>
                  <a:pt x="11" y="145"/>
                </a:lnTo>
                <a:lnTo>
                  <a:pt x="14" y="168"/>
                </a:lnTo>
                <a:lnTo>
                  <a:pt x="22" y="189"/>
                </a:lnTo>
                <a:lnTo>
                  <a:pt x="32" y="208"/>
                </a:lnTo>
                <a:lnTo>
                  <a:pt x="34" y="209"/>
                </a:lnTo>
                <a:lnTo>
                  <a:pt x="36" y="211"/>
                </a:lnTo>
                <a:lnTo>
                  <a:pt x="37" y="209"/>
                </a:lnTo>
                <a:lnTo>
                  <a:pt x="42" y="207"/>
                </a:lnTo>
                <a:lnTo>
                  <a:pt x="44" y="207"/>
                </a:lnTo>
                <a:lnTo>
                  <a:pt x="45" y="207"/>
                </a:lnTo>
                <a:lnTo>
                  <a:pt x="46" y="208"/>
                </a:lnTo>
                <a:lnTo>
                  <a:pt x="48" y="211"/>
                </a:lnTo>
                <a:lnTo>
                  <a:pt x="48" y="212"/>
                </a:lnTo>
                <a:lnTo>
                  <a:pt x="48" y="214"/>
                </a:lnTo>
                <a:lnTo>
                  <a:pt x="46" y="216"/>
                </a:lnTo>
                <a:lnTo>
                  <a:pt x="45" y="217"/>
                </a:lnTo>
                <a:lnTo>
                  <a:pt x="42" y="218"/>
                </a:lnTo>
                <a:lnTo>
                  <a:pt x="42" y="221"/>
                </a:lnTo>
                <a:lnTo>
                  <a:pt x="44" y="222"/>
                </a:lnTo>
                <a:lnTo>
                  <a:pt x="65" y="241"/>
                </a:lnTo>
                <a:lnTo>
                  <a:pt x="91" y="255"/>
                </a:lnTo>
                <a:lnTo>
                  <a:pt x="94" y="255"/>
                </a:lnTo>
                <a:lnTo>
                  <a:pt x="95" y="254"/>
                </a:lnTo>
                <a:lnTo>
                  <a:pt x="96" y="253"/>
                </a:lnTo>
                <a:lnTo>
                  <a:pt x="96" y="251"/>
                </a:lnTo>
                <a:lnTo>
                  <a:pt x="95" y="249"/>
                </a:lnTo>
                <a:lnTo>
                  <a:pt x="91" y="242"/>
                </a:lnTo>
                <a:lnTo>
                  <a:pt x="86" y="235"/>
                </a:lnTo>
                <a:lnTo>
                  <a:pt x="86" y="234"/>
                </a:lnTo>
                <a:lnTo>
                  <a:pt x="86" y="232"/>
                </a:lnTo>
                <a:lnTo>
                  <a:pt x="87" y="231"/>
                </a:lnTo>
                <a:lnTo>
                  <a:pt x="90" y="230"/>
                </a:lnTo>
                <a:lnTo>
                  <a:pt x="91" y="228"/>
                </a:lnTo>
                <a:lnTo>
                  <a:pt x="94" y="230"/>
                </a:lnTo>
                <a:lnTo>
                  <a:pt x="95" y="231"/>
                </a:lnTo>
                <a:lnTo>
                  <a:pt x="104" y="244"/>
                </a:lnTo>
                <a:lnTo>
                  <a:pt x="114" y="255"/>
                </a:lnTo>
                <a:lnTo>
                  <a:pt x="127" y="262"/>
                </a:lnTo>
                <a:lnTo>
                  <a:pt x="129" y="262"/>
                </a:lnTo>
                <a:lnTo>
                  <a:pt x="132" y="260"/>
                </a:lnTo>
                <a:lnTo>
                  <a:pt x="132" y="258"/>
                </a:lnTo>
                <a:lnTo>
                  <a:pt x="132" y="200"/>
                </a:lnTo>
                <a:lnTo>
                  <a:pt x="132" y="198"/>
                </a:lnTo>
                <a:lnTo>
                  <a:pt x="131" y="196"/>
                </a:lnTo>
                <a:lnTo>
                  <a:pt x="128" y="196"/>
                </a:lnTo>
                <a:lnTo>
                  <a:pt x="114" y="198"/>
                </a:lnTo>
                <a:lnTo>
                  <a:pt x="111" y="196"/>
                </a:lnTo>
                <a:lnTo>
                  <a:pt x="110" y="195"/>
                </a:lnTo>
                <a:lnTo>
                  <a:pt x="109" y="194"/>
                </a:lnTo>
                <a:lnTo>
                  <a:pt x="109" y="191"/>
                </a:lnTo>
                <a:lnTo>
                  <a:pt x="110" y="189"/>
                </a:lnTo>
                <a:lnTo>
                  <a:pt x="111" y="189"/>
                </a:lnTo>
                <a:lnTo>
                  <a:pt x="113" y="188"/>
                </a:lnTo>
                <a:lnTo>
                  <a:pt x="128" y="186"/>
                </a:lnTo>
                <a:lnTo>
                  <a:pt x="131" y="186"/>
                </a:lnTo>
                <a:lnTo>
                  <a:pt x="132" y="185"/>
                </a:lnTo>
                <a:lnTo>
                  <a:pt x="132" y="182"/>
                </a:lnTo>
                <a:lnTo>
                  <a:pt x="132" y="145"/>
                </a:lnTo>
                <a:lnTo>
                  <a:pt x="132" y="143"/>
                </a:lnTo>
                <a:lnTo>
                  <a:pt x="131" y="142"/>
                </a:lnTo>
                <a:lnTo>
                  <a:pt x="128" y="142"/>
                </a:lnTo>
                <a:lnTo>
                  <a:pt x="78" y="142"/>
                </a:lnTo>
                <a:lnTo>
                  <a:pt x="76" y="142"/>
                </a:lnTo>
                <a:lnTo>
                  <a:pt x="74" y="143"/>
                </a:lnTo>
                <a:lnTo>
                  <a:pt x="74" y="145"/>
                </a:lnTo>
                <a:lnTo>
                  <a:pt x="76" y="163"/>
                </a:lnTo>
                <a:lnTo>
                  <a:pt x="74" y="166"/>
                </a:lnTo>
                <a:lnTo>
                  <a:pt x="73" y="167"/>
                </a:lnTo>
                <a:lnTo>
                  <a:pt x="72" y="168"/>
                </a:lnTo>
                <a:lnTo>
                  <a:pt x="69" y="168"/>
                </a:lnTo>
                <a:lnTo>
                  <a:pt x="68" y="167"/>
                </a:lnTo>
                <a:lnTo>
                  <a:pt x="67" y="166"/>
                </a:lnTo>
                <a:lnTo>
                  <a:pt x="65" y="165"/>
                </a:lnTo>
                <a:lnTo>
                  <a:pt x="64" y="145"/>
                </a:lnTo>
                <a:lnTo>
                  <a:pt x="64" y="143"/>
                </a:lnTo>
                <a:lnTo>
                  <a:pt x="63" y="142"/>
                </a:lnTo>
                <a:lnTo>
                  <a:pt x="60" y="142"/>
                </a:lnTo>
                <a:lnTo>
                  <a:pt x="14" y="142"/>
                </a:lnTo>
                <a:close/>
                <a:moveTo>
                  <a:pt x="205" y="111"/>
                </a:moveTo>
                <a:lnTo>
                  <a:pt x="217" y="115"/>
                </a:lnTo>
                <a:lnTo>
                  <a:pt x="226" y="124"/>
                </a:lnTo>
                <a:lnTo>
                  <a:pt x="230" y="136"/>
                </a:lnTo>
                <a:lnTo>
                  <a:pt x="226" y="149"/>
                </a:lnTo>
                <a:lnTo>
                  <a:pt x="217" y="159"/>
                </a:lnTo>
                <a:lnTo>
                  <a:pt x="205" y="162"/>
                </a:lnTo>
                <a:lnTo>
                  <a:pt x="192" y="159"/>
                </a:lnTo>
                <a:lnTo>
                  <a:pt x="183" y="149"/>
                </a:lnTo>
                <a:lnTo>
                  <a:pt x="179" y="136"/>
                </a:lnTo>
                <a:lnTo>
                  <a:pt x="183" y="124"/>
                </a:lnTo>
                <a:lnTo>
                  <a:pt x="192" y="115"/>
                </a:lnTo>
                <a:lnTo>
                  <a:pt x="205" y="111"/>
                </a:lnTo>
                <a:close/>
                <a:moveTo>
                  <a:pt x="137" y="56"/>
                </a:moveTo>
                <a:lnTo>
                  <a:pt x="150" y="59"/>
                </a:lnTo>
                <a:lnTo>
                  <a:pt x="159" y="69"/>
                </a:lnTo>
                <a:lnTo>
                  <a:pt x="163" y="82"/>
                </a:lnTo>
                <a:lnTo>
                  <a:pt x="159" y="94"/>
                </a:lnTo>
                <a:lnTo>
                  <a:pt x="150" y="103"/>
                </a:lnTo>
                <a:lnTo>
                  <a:pt x="137" y="107"/>
                </a:lnTo>
                <a:lnTo>
                  <a:pt x="124" y="103"/>
                </a:lnTo>
                <a:lnTo>
                  <a:pt x="114" y="94"/>
                </a:lnTo>
                <a:lnTo>
                  <a:pt x="111" y="82"/>
                </a:lnTo>
                <a:lnTo>
                  <a:pt x="114" y="69"/>
                </a:lnTo>
                <a:lnTo>
                  <a:pt x="124" y="59"/>
                </a:lnTo>
                <a:lnTo>
                  <a:pt x="137" y="56"/>
                </a:lnTo>
                <a:close/>
                <a:moveTo>
                  <a:pt x="35" y="29"/>
                </a:moveTo>
                <a:lnTo>
                  <a:pt x="48" y="33"/>
                </a:lnTo>
                <a:lnTo>
                  <a:pt x="57" y="42"/>
                </a:lnTo>
                <a:lnTo>
                  <a:pt x="60" y="55"/>
                </a:lnTo>
                <a:lnTo>
                  <a:pt x="57" y="67"/>
                </a:lnTo>
                <a:lnTo>
                  <a:pt x="48" y="76"/>
                </a:lnTo>
                <a:lnTo>
                  <a:pt x="35" y="80"/>
                </a:lnTo>
                <a:lnTo>
                  <a:pt x="22" y="76"/>
                </a:lnTo>
                <a:lnTo>
                  <a:pt x="13" y="67"/>
                </a:lnTo>
                <a:lnTo>
                  <a:pt x="9" y="55"/>
                </a:lnTo>
                <a:lnTo>
                  <a:pt x="13" y="42"/>
                </a:lnTo>
                <a:lnTo>
                  <a:pt x="22" y="33"/>
                </a:lnTo>
                <a:lnTo>
                  <a:pt x="35" y="29"/>
                </a:lnTo>
                <a:close/>
                <a:moveTo>
                  <a:pt x="182" y="18"/>
                </a:moveTo>
                <a:lnTo>
                  <a:pt x="179" y="19"/>
                </a:lnTo>
                <a:lnTo>
                  <a:pt x="178" y="20"/>
                </a:lnTo>
                <a:lnTo>
                  <a:pt x="178" y="23"/>
                </a:lnTo>
                <a:lnTo>
                  <a:pt x="179" y="24"/>
                </a:lnTo>
                <a:lnTo>
                  <a:pt x="191" y="43"/>
                </a:lnTo>
                <a:lnTo>
                  <a:pt x="200" y="65"/>
                </a:lnTo>
                <a:lnTo>
                  <a:pt x="201" y="66"/>
                </a:lnTo>
                <a:lnTo>
                  <a:pt x="202" y="67"/>
                </a:lnTo>
                <a:lnTo>
                  <a:pt x="205" y="67"/>
                </a:lnTo>
                <a:lnTo>
                  <a:pt x="230" y="57"/>
                </a:lnTo>
                <a:lnTo>
                  <a:pt x="232" y="55"/>
                </a:lnTo>
                <a:lnTo>
                  <a:pt x="232" y="53"/>
                </a:lnTo>
                <a:lnTo>
                  <a:pt x="230" y="51"/>
                </a:lnTo>
                <a:lnTo>
                  <a:pt x="209" y="32"/>
                </a:lnTo>
                <a:lnTo>
                  <a:pt x="183" y="18"/>
                </a:lnTo>
                <a:lnTo>
                  <a:pt x="182" y="18"/>
                </a:lnTo>
                <a:close/>
                <a:moveTo>
                  <a:pt x="137" y="0"/>
                </a:moveTo>
                <a:lnTo>
                  <a:pt x="164" y="2"/>
                </a:lnTo>
                <a:lnTo>
                  <a:pt x="189" y="10"/>
                </a:lnTo>
                <a:lnTo>
                  <a:pt x="212" y="23"/>
                </a:lnTo>
                <a:lnTo>
                  <a:pt x="233" y="39"/>
                </a:lnTo>
                <a:lnTo>
                  <a:pt x="249" y="59"/>
                </a:lnTo>
                <a:lnTo>
                  <a:pt x="262" y="83"/>
                </a:lnTo>
                <a:lnTo>
                  <a:pt x="271" y="108"/>
                </a:lnTo>
                <a:lnTo>
                  <a:pt x="274" y="136"/>
                </a:lnTo>
                <a:lnTo>
                  <a:pt x="271" y="163"/>
                </a:lnTo>
                <a:lnTo>
                  <a:pt x="263" y="188"/>
                </a:lnTo>
                <a:lnTo>
                  <a:pt x="263" y="189"/>
                </a:lnTo>
                <a:lnTo>
                  <a:pt x="262" y="190"/>
                </a:lnTo>
                <a:lnTo>
                  <a:pt x="260" y="190"/>
                </a:lnTo>
                <a:lnTo>
                  <a:pt x="257" y="189"/>
                </a:lnTo>
                <a:lnTo>
                  <a:pt x="254" y="186"/>
                </a:lnTo>
                <a:lnTo>
                  <a:pt x="254" y="184"/>
                </a:lnTo>
                <a:lnTo>
                  <a:pt x="261" y="166"/>
                </a:lnTo>
                <a:lnTo>
                  <a:pt x="263" y="145"/>
                </a:lnTo>
                <a:lnTo>
                  <a:pt x="263" y="144"/>
                </a:lnTo>
                <a:lnTo>
                  <a:pt x="262" y="142"/>
                </a:lnTo>
                <a:lnTo>
                  <a:pt x="260" y="142"/>
                </a:lnTo>
                <a:lnTo>
                  <a:pt x="240" y="142"/>
                </a:lnTo>
                <a:lnTo>
                  <a:pt x="239" y="142"/>
                </a:lnTo>
                <a:lnTo>
                  <a:pt x="238" y="140"/>
                </a:lnTo>
                <a:lnTo>
                  <a:pt x="237" y="139"/>
                </a:lnTo>
                <a:lnTo>
                  <a:pt x="237" y="136"/>
                </a:lnTo>
                <a:lnTo>
                  <a:pt x="237" y="135"/>
                </a:lnTo>
                <a:lnTo>
                  <a:pt x="238" y="133"/>
                </a:lnTo>
                <a:lnTo>
                  <a:pt x="239" y="133"/>
                </a:lnTo>
                <a:lnTo>
                  <a:pt x="240" y="131"/>
                </a:lnTo>
                <a:lnTo>
                  <a:pt x="260" y="131"/>
                </a:lnTo>
                <a:lnTo>
                  <a:pt x="262" y="131"/>
                </a:lnTo>
                <a:lnTo>
                  <a:pt x="263" y="130"/>
                </a:lnTo>
                <a:lnTo>
                  <a:pt x="263" y="127"/>
                </a:lnTo>
                <a:lnTo>
                  <a:pt x="261" y="105"/>
                </a:lnTo>
                <a:lnTo>
                  <a:pt x="253" y="84"/>
                </a:lnTo>
                <a:lnTo>
                  <a:pt x="242" y="65"/>
                </a:lnTo>
                <a:lnTo>
                  <a:pt x="240" y="64"/>
                </a:lnTo>
                <a:lnTo>
                  <a:pt x="239" y="64"/>
                </a:lnTo>
                <a:lnTo>
                  <a:pt x="237" y="64"/>
                </a:lnTo>
                <a:lnTo>
                  <a:pt x="223" y="71"/>
                </a:lnTo>
                <a:lnTo>
                  <a:pt x="206" y="76"/>
                </a:lnTo>
                <a:lnTo>
                  <a:pt x="205" y="78"/>
                </a:lnTo>
                <a:lnTo>
                  <a:pt x="203" y="79"/>
                </a:lnTo>
                <a:lnTo>
                  <a:pt x="203" y="82"/>
                </a:lnTo>
                <a:lnTo>
                  <a:pt x="206" y="90"/>
                </a:lnTo>
                <a:lnTo>
                  <a:pt x="207" y="101"/>
                </a:lnTo>
                <a:lnTo>
                  <a:pt x="207" y="102"/>
                </a:lnTo>
                <a:lnTo>
                  <a:pt x="206" y="103"/>
                </a:lnTo>
                <a:lnTo>
                  <a:pt x="205" y="105"/>
                </a:lnTo>
                <a:lnTo>
                  <a:pt x="203" y="105"/>
                </a:lnTo>
                <a:lnTo>
                  <a:pt x="201" y="105"/>
                </a:lnTo>
                <a:lnTo>
                  <a:pt x="198" y="103"/>
                </a:lnTo>
                <a:lnTo>
                  <a:pt x="198" y="102"/>
                </a:lnTo>
                <a:lnTo>
                  <a:pt x="194" y="84"/>
                </a:lnTo>
                <a:lnTo>
                  <a:pt x="193" y="82"/>
                </a:lnTo>
                <a:lnTo>
                  <a:pt x="192" y="82"/>
                </a:lnTo>
                <a:lnTo>
                  <a:pt x="191" y="82"/>
                </a:lnTo>
                <a:lnTo>
                  <a:pt x="173" y="84"/>
                </a:lnTo>
                <a:lnTo>
                  <a:pt x="171" y="84"/>
                </a:lnTo>
                <a:lnTo>
                  <a:pt x="170" y="83"/>
                </a:lnTo>
                <a:lnTo>
                  <a:pt x="169" y="82"/>
                </a:lnTo>
                <a:lnTo>
                  <a:pt x="169" y="79"/>
                </a:lnTo>
                <a:lnTo>
                  <a:pt x="169" y="78"/>
                </a:lnTo>
                <a:lnTo>
                  <a:pt x="170" y="75"/>
                </a:lnTo>
                <a:lnTo>
                  <a:pt x="171" y="74"/>
                </a:lnTo>
                <a:lnTo>
                  <a:pt x="187" y="71"/>
                </a:lnTo>
                <a:lnTo>
                  <a:pt x="189" y="71"/>
                </a:lnTo>
                <a:lnTo>
                  <a:pt x="189" y="69"/>
                </a:lnTo>
                <a:lnTo>
                  <a:pt x="189" y="66"/>
                </a:lnTo>
                <a:lnTo>
                  <a:pt x="184" y="53"/>
                </a:lnTo>
                <a:lnTo>
                  <a:pt x="178" y="41"/>
                </a:lnTo>
                <a:lnTo>
                  <a:pt x="169" y="28"/>
                </a:lnTo>
                <a:lnTo>
                  <a:pt x="159" y="18"/>
                </a:lnTo>
                <a:lnTo>
                  <a:pt x="147" y="11"/>
                </a:lnTo>
                <a:lnTo>
                  <a:pt x="145" y="11"/>
                </a:lnTo>
                <a:lnTo>
                  <a:pt x="142" y="13"/>
                </a:lnTo>
                <a:lnTo>
                  <a:pt x="142" y="15"/>
                </a:lnTo>
                <a:lnTo>
                  <a:pt x="142" y="46"/>
                </a:lnTo>
                <a:lnTo>
                  <a:pt x="142" y="47"/>
                </a:lnTo>
                <a:lnTo>
                  <a:pt x="141" y="48"/>
                </a:lnTo>
                <a:lnTo>
                  <a:pt x="140" y="50"/>
                </a:lnTo>
                <a:lnTo>
                  <a:pt x="137" y="50"/>
                </a:lnTo>
                <a:lnTo>
                  <a:pt x="136" y="50"/>
                </a:lnTo>
                <a:lnTo>
                  <a:pt x="133" y="48"/>
                </a:lnTo>
                <a:lnTo>
                  <a:pt x="133" y="47"/>
                </a:lnTo>
                <a:lnTo>
                  <a:pt x="132" y="46"/>
                </a:lnTo>
                <a:lnTo>
                  <a:pt x="132" y="15"/>
                </a:lnTo>
                <a:lnTo>
                  <a:pt x="132" y="13"/>
                </a:lnTo>
                <a:lnTo>
                  <a:pt x="129" y="11"/>
                </a:lnTo>
                <a:lnTo>
                  <a:pt x="127" y="11"/>
                </a:lnTo>
                <a:lnTo>
                  <a:pt x="115" y="18"/>
                </a:lnTo>
                <a:lnTo>
                  <a:pt x="105" y="28"/>
                </a:lnTo>
                <a:lnTo>
                  <a:pt x="96" y="41"/>
                </a:lnTo>
                <a:lnTo>
                  <a:pt x="90" y="53"/>
                </a:lnTo>
                <a:lnTo>
                  <a:pt x="85" y="66"/>
                </a:lnTo>
                <a:lnTo>
                  <a:pt x="85" y="69"/>
                </a:lnTo>
                <a:lnTo>
                  <a:pt x="86" y="71"/>
                </a:lnTo>
                <a:lnTo>
                  <a:pt x="87" y="71"/>
                </a:lnTo>
                <a:lnTo>
                  <a:pt x="101" y="74"/>
                </a:lnTo>
                <a:lnTo>
                  <a:pt x="104" y="75"/>
                </a:lnTo>
                <a:lnTo>
                  <a:pt x="104" y="78"/>
                </a:lnTo>
                <a:lnTo>
                  <a:pt x="105" y="79"/>
                </a:lnTo>
                <a:lnTo>
                  <a:pt x="104" y="82"/>
                </a:lnTo>
                <a:lnTo>
                  <a:pt x="104" y="83"/>
                </a:lnTo>
                <a:lnTo>
                  <a:pt x="101" y="84"/>
                </a:lnTo>
                <a:lnTo>
                  <a:pt x="100" y="84"/>
                </a:lnTo>
                <a:lnTo>
                  <a:pt x="85" y="82"/>
                </a:lnTo>
                <a:lnTo>
                  <a:pt x="82" y="82"/>
                </a:lnTo>
                <a:lnTo>
                  <a:pt x="81" y="82"/>
                </a:lnTo>
                <a:lnTo>
                  <a:pt x="80" y="84"/>
                </a:lnTo>
                <a:lnTo>
                  <a:pt x="76" y="105"/>
                </a:lnTo>
                <a:lnTo>
                  <a:pt x="74" y="127"/>
                </a:lnTo>
                <a:lnTo>
                  <a:pt x="74" y="130"/>
                </a:lnTo>
                <a:lnTo>
                  <a:pt x="76" y="131"/>
                </a:lnTo>
                <a:lnTo>
                  <a:pt x="78" y="131"/>
                </a:lnTo>
                <a:lnTo>
                  <a:pt x="128" y="131"/>
                </a:lnTo>
                <a:lnTo>
                  <a:pt x="131" y="131"/>
                </a:lnTo>
                <a:lnTo>
                  <a:pt x="132" y="130"/>
                </a:lnTo>
                <a:lnTo>
                  <a:pt x="132" y="127"/>
                </a:lnTo>
                <a:lnTo>
                  <a:pt x="132" y="117"/>
                </a:lnTo>
                <a:lnTo>
                  <a:pt x="133" y="116"/>
                </a:lnTo>
                <a:lnTo>
                  <a:pt x="133" y="115"/>
                </a:lnTo>
                <a:lnTo>
                  <a:pt x="136" y="113"/>
                </a:lnTo>
                <a:lnTo>
                  <a:pt x="137" y="113"/>
                </a:lnTo>
                <a:lnTo>
                  <a:pt x="140" y="113"/>
                </a:lnTo>
                <a:lnTo>
                  <a:pt x="141" y="115"/>
                </a:lnTo>
                <a:lnTo>
                  <a:pt x="142" y="116"/>
                </a:lnTo>
                <a:lnTo>
                  <a:pt x="142" y="117"/>
                </a:lnTo>
                <a:lnTo>
                  <a:pt x="142" y="127"/>
                </a:lnTo>
                <a:lnTo>
                  <a:pt x="142" y="130"/>
                </a:lnTo>
                <a:lnTo>
                  <a:pt x="143" y="131"/>
                </a:lnTo>
                <a:lnTo>
                  <a:pt x="146" y="131"/>
                </a:lnTo>
                <a:lnTo>
                  <a:pt x="169" y="131"/>
                </a:lnTo>
                <a:lnTo>
                  <a:pt x="170" y="133"/>
                </a:lnTo>
                <a:lnTo>
                  <a:pt x="171" y="133"/>
                </a:lnTo>
                <a:lnTo>
                  <a:pt x="173" y="135"/>
                </a:lnTo>
                <a:lnTo>
                  <a:pt x="173" y="136"/>
                </a:lnTo>
                <a:lnTo>
                  <a:pt x="173" y="139"/>
                </a:lnTo>
                <a:lnTo>
                  <a:pt x="171" y="140"/>
                </a:lnTo>
                <a:lnTo>
                  <a:pt x="170" y="142"/>
                </a:lnTo>
                <a:lnTo>
                  <a:pt x="169" y="142"/>
                </a:lnTo>
                <a:lnTo>
                  <a:pt x="146" y="142"/>
                </a:lnTo>
                <a:lnTo>
                  <a:pt x="143" y="142"/>
                </a:lnTo>
                <a:lnTo>
                  <a:pt x="142" y="143"/>
                </a:lnTo>
                <a:lnTo>
                  <a:pt x="142" y="145"/>
                </a:lnTo>
                <a:lnTo>
                  <a:pt x="142" y="182"/>
                </a:lnTo>
                <a:lnTo>
                  <a:pt x="142" y="185"/>
                </a:lnTo>
                <a:lnTo>
                  <a:pt x="143" y="186"/>
                </a:lnTo>
                <a:lnTo>
                  <a:pt x="146" y="186"/>
                </a:lnTo>
                <a:lnTo>
                  <a:pt x="169" y="189"/>
                </a:lnTo>
                <a:lnTo>
                  <a:pt x="191" y="193"/>
                </a:lnTo>
                <a:lnTo>
                  <a:pt x="192" y="193"/>
                </a:lnTo>
                <a:lnTo>
                  <a:pt x="193" y="191"/>
                </a:lnTo>
                <a:lnTo>
                  <a:pt x="194" y="189"/>
                </a:lnTo>
                <a:lnTo>
                  <a:pt x="198" y="172"/>
                </a:lnTo>
                <a:lnTo>
                  <a:pt x="198" y="170"/>
                </a:lnTo>
                <a:lnTo>
                  <a:pt x="201" y="170"/>
                </a:lnTo>
                <a:lnTo>
                  <a:pt x="202" y="168"/>
                </a:lnTo>
                <a:lnTo>
                  <a:pt x="205" y="170"/>
                </a:lnTo>
                <a:lnTo>
                  <a:pt x="206" y="170"/>
                </a:lnTo>
                <a:lnTo>
                  <a:pt x="207" y="172"/>
                </a:lnTo>
                <a:lnTo>
                  <a:pt x="207" y="173"/>
                </a:lnTo>
                <a:lnTo>
                  <a:pt x="206" y="182"/>
                </a:lnTo>
                <a:lnTo>
                  <a:pt x="203" y="191"/>
                </a:lnTo>
                <a:lnTo>
                  <a:pt x="203" y="194"/>
                </a:lnTo>
                <a:lnTo>
                  <a:pt x="205" y="195"/>
                </a:lnTo>
                <a:lnTo>
                  <a:pt x="206" y="196"/>
                </a:lnTo>
                <a:lnTo>
                  <a:pt x="209" y="198"/>
                </a:lnTo>
                <a:lnTo>
                  <a:pt x="211" y="198"/>
                </a:lnTo>
                <a:lnTo>
                  <a:pt x="212" y="200"/>
                </a:lnTo>
                <a:lnTo>
                  <a:pt x="212" y="202"/>
                </a:lnTo>
                <a:lnTo>
                  <a:pt x="212" y="204"/>
                </a:lnTo>
                <a:lnTo>
                  <a:pt x="211" y="205"/>
                </a:lnTo>
                <a:lnTo>
                  <a:pt x="209" y="207"/>
                </a:lnTo>
                <a:lnTo>
                  <a:pt x="207" y="207"/>
                </a:lnTo>
                <a:lnTo>
                  <a:pt x="205" y="205"/>
                </a:lnTo>
                <a:lnTo>
                  <a:pt x="202" y="205"/>
                </a:lnTo>
                <a:lnTo>
                  <a:pt x="201" y="207"/>
                </a:lnTo>
                <a:lnTo>
                  <a:pt x="200" y="208"/>
                </a:lnTo>
                <a:lnTo>
                  <a:pt x="191" y="230"/>
                </a:lnTo>
                <a:lnTo>
                  <a:pt x="179" y="249"/>
                </a:lnTo>
                <a:lnTo>
                  <a:pt x="178" y="251"/>
                </a:lnTo>
                <a:lnTo>
                  <a:pt x="178" y="253"/>
                </a:lnTo>
                <a:lnTo>
                  <a:pt x="179" y="254"/>
                </a:lnTo>
                <a:lnTo>
                  <a:pt x="182" y="255"/>
                </a:lnTo>
                <a:lnTo>
                  <a:pt x="183" y="255"/>
                </a:lnTo>
                <a:lnTo>
                  <a:pt x="198" y="248"/>
                </a:lnTo>
                <a:lnTo>
                  <a:pt x="212" y="239"/>
                </a:lnTo>
                <a:lnTo>
                  <a:pt x="215" y="237"/>
                </a:lnTo>
                <a:lnTo>
                  <a:pt x="217" y="239"/>
                </a:lnTo>
                <a:lnTo>
                  <a:pt x="219" y="240"/>
                </a:lnTo>
                <a:lnTo>
                  <a:pt x="220" y="241"/>
                </a:lnTo>
                <a:lnTo>
                  <a:pt x="220" y="244"/>
                </a:lnTo>
                <a:lnTo>
                  <a:pt x="220" y="245"/>
                </a:lnTo>
                <a:lnTo>
                  <a:pt x="219" y="246"/>
                </a:lnTo>
                <a:lnTo>
                  <a:pt x="194" y="260"/>
                </a:lnTo>
                <a:lnTo>
                  <a:pt x="166" y="271"/>
                </a:lnTo>
                <a:lnTo>
                  <a:pt x="137" y="273"/>
                </a:lnTo>
                <a:lnTo>
                  <a:pt x="106" y="269"/>
                </a:lnTo>
                <a:lnTo>
                  <a:pt x="77" y="259"/>
                </a:lnTo>
                <a:lnTo>
                  <a:pt x="51" y="244"/>
                </a:lnTo>
                <a:lnTo>
                  <a:pt x="31" y="222"/>
                </a:lnTo>
                <a:lnTo>
                  <a:pt x="14" y="196"/>
                </a:lnTo>
                <a:lnTo>
                  <a:pt x="4" y="168"/>
                </a:lnTo>
                <a:lnTo>
                  <a:pt x="0" y="136"/>
                </a:lnTo>
                <a:lnTo>
                  <a:pt x="3" y="108"/>
                </a:lnTo>
                <a:lnTo>
                  <a:pt x="12" y="83"/>
                </a:lnTo>
                <a:lnTo>
                  <a:pt x="12" y="82"/>
                </a:lnTo>
                <a:lnTo>
                  <a:pt x="14" y="82"/>
                </a:lnTo>
                <a:lnTo>
                  <a:pt x="16" y="82"/>
                </a:lnTo>
                <a:lnTo>
                  <a:pt x="18" y="83"/>
                </a:lnTo>
                <a:lnTo>
                  <a:pt x="21" y="84"/>
                </a:lnTo>
                <a:lnTo>
                  <a:pt x="19" y="88"/>
                </a:lnTo>
                <a:lnTo>
                  <a:pt x="13" y="107"/>
                </a:lnTo>
                <a:lnTo>
                  <a:pt x="11" y="127"/>
                </a:lnTo>
                <a:lnTo>
                  <a:pt x="11" y="130"/>
                </a:lnTo>
                <a:lnTo>
                  <a:pt x="12" y="131"/>
                </a:lnTo>
                <a:lnTo>
                  <a:pt x="14" y="131"/>
                </a:lnTo>
                <a:lnTo>
                  <a:pt x="60" y="131"/>
                </a:lnTo>
                <a:lnTo>
                  <a:pt x="63" y="131"/>
                </a:lnTo>
                <a:lnTo>
                  <a:pt x="64" y="130"/>
                </a:lnTo>
                <a:lnTo>
                  <a:pt x="64" y="127"/>
                </a:lnTo>
                <a:lnTo>
                  <a:pt x="67" y="103"/>
                </a:lnTo>
                <a:lnTo>
                  <a:pt x="71" y="82"/>
                </a:lnTo>
                <a:lnTo>
                  <a:pt x="71" y="79"/>
                </a:lnTo>
                <a:lnTo>
                  <a:pt x="69" y="78"/>
                </a:lnTo>
                <a:lnTo>
                  <a:pt x="68" y="76"/>
                </a:lnTo>
                <a:lnTo>
                  <a:pt x="65" y="76"/>
                </a:lnTo>
                <a:lnTo>
                  <a:pt x="64" y="75"/>
                </a:lnTo>
                <a:lnTo>
                  <a:pt x="63" y="74"/>
                </a:lnTo>
                <a:lnTo>
                  <a:pt x="63" y="71"/>
                </a:lnTo>
                <a:lnTo>
                  <a:pt x="63" y="70"/>
                </a:lnTo>
                <a:lnTo>
                  <a:pt x="64" y="67"/>
                </a:lnTo>
                <a:lnTo>
                  <a:pt x="67" y="66"/>
                </a:lnTo>
                <a:lnTo>
                  <a:pt x="68" y="66"/>
                </a:lnTo>
                <a:lnTo>
                  <a:pt x="71" y="67"/>
                </a:lnTo>
                <a:lnTo>
                  <a:pt x="72" y="67"/>
                </a:lnTo>
                <a:lnTo>
                  <a:pt x="74" y="66"/>
                </a:lnTo>
                <a:lnTo>
                  <a:pt x="76" y="65"/>
                </a:lnTo>
                <a:lnTo>
                  <a:pt x="83" y="43"/>
                </a:lnTo>
                <a:lnTo>
                  <a:pt x="95" y="24"/>
                </a:lnTo>
                <a:lnTo>
                  <a:pt x="96" y="23"/>
                </a:lnTo>
                <a:lnTo>
                  <a:pt x="96" y="20"/>
                </a:lnTo>
                <a:lnTo>
                  <a:pt x="95" y="19"/>
                </a:lnTo>
                <a:lnTo>
                  <a:pt x="94" y="18"/>
                </a:lnTo>
                <a:lnTo>
                  <a:pt x="91" y="18"/>
                </a:lnTo>
                <a:lnTo>
                  <a:pt x="77" y="25"/>
                </a:lnTo>
                <a:lnTo>
                  <a:pt x="63" y="33"/>
                </a:lnTo>
                <a:lnTo>
                  <a:pt x="62" y="34"/>
                </a:lnTo>
                <a:lnTo>
                  <a:pt x="60" y="34"/>
                </a:lnTo>
                <a:lnTo>
                  <a:pt x="58" y="33"/>
                </a:lnTo>
                <a:lnTo>
                  <a:pt x="58" y="32"/>
                </a:lnTo>
                <a:lnTo>
                  <a:pt x="57" y="30"/>
                </a:lnTo>
                <a:lnTo>
                  <a:pt x="57" y="28"/>
                </a:lnTo>
                <a:lnTo>
                  <a:pt x="57" y="27"/>
                </a:lnTo>
                <a:lnTo>
                  <a:pt x="58" y="25"/>
                </a:lnTo>
                <a:lnTo>
                  <a:pt x="82" y="11"/>
                </a:lnTo>
                <a:lnTo>
                  <a:pt x="109" y="4"/>
                </a:lnTo>
                <a:lnTo>
                  <a:pt x="137"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4" name="Freeform 463"/>
          <p:cNvSpPr>
            <a:spLocks noEditPoints="1"/>
          </p:cNvSpPr>
          <p:nvPr userDrawn="1"/>
        </p:nvSpPr>
        <p:spPr bwMode="auto">
          <a:xfrm rot="19468345">
            <a:off x="4877976" y="513678"/>
            <a:ext cx="1364153" cy="774137"/>
          </a:xfrm>
          <a:custGeom>
            <a:avLst/>
            <a:gdLst>
              <a:gd name="T0" fmla="*/ 250 w 326"/>
              <a:gd name="T1" fmla="*/ 94 h 185"/>
              <a:gd name="T2" fmla="*/ 253 w 326"/>
              <a:gd name="T3" fmla="*/ 98 h 185"/>
              <a:gd name="T4" fmla="*/ 249 w 326"/>
              <a:gd name="T5" fmla="*/ 148 h 185"/>
              <a:gd name="T6" fmla="*/ 225 w 326"/>
              <a:gd name="T7" fmla="*/ 163 h 185"/>
              <a:gd name="T8" fmla="*/ 185 w 326"/>
              <a:gd name="T9" fmla="*/ 171 h 185"/>
              <a:gd name="T10" fmla="*/ 142 w 326"/>
              <a:gd name="T11" fmla="*/ 171 h 185"/>
              <a:gd name="T12" fmla="*/ 102 w 326"/>
              <a:gd name="T13" fmla="*/ 163 h 185"/>
              <a:gd name="T14" fmla="*/ 78 w 326"/>
              <a:gd name="T15" fmla="*/ 148 h 185"/>
              <a:gd name="T16" fmla="*/ 74 w 326"/>
              <a:gd name="T17" fmla="*/ 99 h 185"/>
              <a:gd name="T18" fmla="*/ 76 w 326"/>
              <a:gd name="T19" fmla="*/ 94 h 185"/>
              <a:gd name="T20" fmla="*/ 82 w 326"/>
              <a:gd name="T21" fmla="*/ 94 h 185"/>
              <a:gd name="T22" fmla="*/ 163 w 326"/>
              <a:gd name="T23" fmla="*/ 126 h 185"/>
              <a:gd name="T24" fmla="*/ 245 w 326"/>
              <a:gd name="T25" fmla="*/ 93 h 185"/>
              <a:gd name="T26" fmla="*/ 163 w 326"/>
              <a:gd name="T27" fmla="*/ 0 h 185"/>
              <a:gd name="T28" fmla="*/ 322 w 326"/>
              <a:gd name="T29" fmla="*/ 46 h 185"/>
              <a:gd name="T30" fmla="*/ 326 w 326"/>
              <a:gd name="T31" fmla="*/ 50 h 185"/>
              <a:gd name="T32" fmla="*/ 324 w 326"/>
              <a:gd name="T33" fmla="*/ 53 h 185"/>
              <a:gd name="T34" fmla="*/ 168 w 326"/>
              <a:gd name="T35" fmla="*/ 120 h 185"/>
              <a:gd name="T36" fmla="*/ 157 w 326"/>
              <a:gd name="T37" fmla="*/ 120 h 185"/>
              <a:gd name="T38" fmla="*/ 42 w 326"/>
              <a:gd name="T39" fmla="*/ 72 h 185"/>
              <a:gd name="T40" fmla="*/ 39 w 326"/>
              <a:gd name="T41" fmla="*/ 75 h 185"/>
              <a:gd name="T42" fmla="*/ 39 w 326"/>
              <a:gd name="T43" fmla="*/ 110 h 185"/>
              <a:gd name="T44" fmla="*/ 42 w 326"/>
              <a:gd name="T45" fmla="*/ 110 h 185"/>
              <a:gd name="T46" fmla="*/ 45 w 326"/>
              <a:gd name="T47" fmla="*/ 110 h 185"/>
              <a:gd name="T48" fmla="*/ 46 w 326"/>
              <a:gd name="T49" fmla="*/ 112 h 185"/>
              <a:gd name="T50" fmla="*/ 46 w 326"/>
              <a:gd name="T51" fmla="*/ 116 h 185"/>
              <a:gd name="T52" fmla="*/ 45 w 326"/>
              <a:gd name="T53" fmla="*/ 122 h 185"/>
              <a:gd name="T54" fmla="*/ 46 w 326"/>
              <a:gd name="T55" fmla="*/ 124 h 185"/>
              <a:gd name="T56" fmla="*/ 46 w 326"/>
              <a:gd name="T57" fmla="*/ 126 h 185"/>
              <a:gd name="T58" fmla="*/ 45 w 326"/>
              <a:gd name="T59" fmla="*/ 127 h 185"/>
              <a:gd name="T60" fmla="*/ 52 w 326"/>
              <a:gd name="T61" fmla="*/ 149 h 185"/>
              <a:gd name="T62" fmla="*/ 50 w 326"/>
              <a:gd name="T63" fmla="*/ 171 h 185"/>
              <a:gd name="T64" fmla="*/ 42 w 326"/>
              <a:gd name="T65" fmla="*/ 181 h 185"/>
              <a:gd name="T66" fmla="*/ 42 w 326"/>
              <a:gd name="T67" fmla="*/ 175 h 185"/>
              <a:gd name="T68" fmla="*/ 42 w 326"/>
              <a:gd name="T69" fmla="*/ 171 h 185"/>
              <a:gd name="T70" fmla="*/ 41 w 326"/>
              <a:gd name="T71" fmla="*/ 172 h 185"/>
              <a:gd name="T72" fmla="*/ 39 w 326"/>
              <a:gd name="T73" fmla="*/ 179 h 185"/>
              <a:gd name="T74" fmla="*/ 36 w 326"/>
              <a:gd name="T75" fmla="*/ 185 h 185"/>
              <a:gd name="T76" fmla="*/ 34 w 326"/>
              <a:gd name="T77" fmla="*/ 185 h 185"/>
              <a:gd name="T78" fmla="*/ 33 w 326"/>
              <a:gd name="T79" fmla="*/ 170 h 185"/>
              <a:gd name="T80" fmla="*/ 32 w 326"/>
              <a:gd name="T81" fmla="*/ 167 h 185"/>
              <a:gd name="T82" fmla="*/ 32 w 326"/>
              <a:gd name="T83" fmla="*/ 171 h 185"/>
              <a:gd name="T84" fmla="*/ 30 w 326"/>
              <a:gd name="T85" fmla="*/ 179 h 185"/>
              <a:gd name="T86" fmla="*/ 30 w 326"/>
              <a:gd name="T87" fmla="*/ 179 h 185"/>
              <a:gd name="T88" fmla="*/ 29 w 326"/>
              <a:gd name="T89" fmla="*/ 172 h 185"/>
              <a:gd name="T90" fmla="*/ 28 w 326"/>
              <a:gd name="T91" fmla="*/ 172 h 185"/>
              <a:gd name="T92" fmla="*/ 28 w 326"/>
              <a:gd name="T93" fmla="*/ 180 h 185"/>
              <a:gd name="T94" fmla="*/ 28 w 326"/>
              <a:gd name="T95" fmla="*/ 181 h 185"/>
              <a:gd name="T96" fmla="*/ 16 w 326"/>
              <a:gd name="T97" fmla="*/ 157 h 185"/>
              <a:gd name="T98" fmla="*/ 25 w 326"/>
              <a:gd name="T99" fmla="*/ 127 h 185"/>
              <a:gd name="T100" fmla="*/ 24 w 326"/>
              <a:gd name="T101" fmla="*/ 126 h 185"/>
              <a:gd name="T102" fmla="*/ 24 w 326"/>
              <a:gd name="T103" fmla="*/ 122 h 185"/>
              <a:gd name="T104" fmla="*/ 27 w 326"/>
              <a:gd name="T105" fmla="*/ 121 h 185"/>
              <a:gd name="T106" fmla="*/ 25 w 326"/>
              <a:gd name="T107" fmla="*/ 116 h 185"/>
              <a:gd name="T108" fmla="*/ 25 w 326"/>
              <a:gd name="T109" fmla="*/ 112 h 185"/>
              <a:gd name="T110" fmla="*/ 28 w 326"/>
              <a:gd name="T111" fmla="*/ 108 h 185"/>
              <a:gd name="T112" fmla="*/ 30 w 326"/>
              <a:gd name="T113" fmla="*/ 110 h 185"/>
              <a:gd name="T114" fmla="*/ 33 w 326"/>
              <a:gd name="T115" fmla="*/ 108 h 185"/>
              <a:gd name="T116" fmla="*/ 32 w 326"/>
              <a:gd name="T117" fmla="*/ 67 h 185"/>
              <a:gd name="T118" fmla="*/ 2 w 326"/>
              <a:gd name="T119" fmla="*/ 55 h 185"/>
              <a:gd name="T120" fmla="*/ 0 w 326"/>
              <a:gd name="T121" fmla="*/ 52 h 185"/>
              <a:gd name="T122" fmla="*/ 1 w 326"/>
              <a:gd name="T123" fmla="*/ 47 h 185"/>
              <a:gd name="T124" fmla="*/ 159 w 326"/>
              <a:gd name="T1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185">
                <a:moveTo>
                  <a:pt x="248" y="93"/>
                </a:moveTo>
                <a:lnTo>
                  <a:pt x="250" y="94"/>
                </a:lnTo>
                <a:lnTo>
                  <a:pt x="251" y="95"/>
                </a:lnTo>
                <a:lnTo>
                  <a:pt x="253" y="98"/>
                </a:lnTo>
                <a:lnTo>
                  <a:pt x="253" y="138"/>
                </a:lnTo>
                <a:lnTo>
                  <a:pt x="249" y="148"/>
                </a:lnTo>
                <a:lnTo>
                  <a:pt x="239" y="157"/>
                </a:lnTo>
                <a:lnTo>
                  <a:pt x="225" y="163"/>
                </a:lnTo>
                <a:lnTo>
                  <a:pt x="207" y="168"/>
                </a:lnTo>
                <a:lnTo>
                  <a:pt x="185" y="171"/>
                </a:lnTo>
                <a:lnTo>
                  <a:pt x="163" y="172"/>
                </a:lnTo>
                <a:lnTo>
                  <a:pt x="142" y="171"/>
                </a:lnTo>
                <a:lnTo>
                  <a:pt x="120" y="168"/>
                </a:lnTo>
                <a:lnTo>
                  <a:pt x="102" y="163"/>
                </a:lnTo>
                <a:lnTo>
                  <a:pt x="87" y="157"/>
                </a:lnTo>
                <a:lnTo>
                  <a:pt x="78" y="148"/>
                </a:lnTo>
                <a:lnTo>
                  <a:pt x="74" y="138"/>
                </a:lnTo>
                <a:lnTo>
                  <a:pt x="74" y="99"/>
                </a:lnTo>
                <a:lnTo>
                  <a:pt x="75" y="97"/>
                </a:lnTo>
                <a:lnTo>
                  <a:pt x="76" y="94"/>
                </a:lnTo>
                <a:lnTo>
                  <a:pt x="79" y="93"/>
                </a:lnTo>
                <a:lnTo>
                  <a:pt x="82" y="94"/>
                </a:lnTo>
                <a:lnTo>
                  <a:pt x="158" y="125"/>
                </a:lnTo>
                <a:lnTo>
                  <a:pt x="163" y="126"/>
                </a:lnTo>
                <a:lnTo>
                  <a:pt x="168" y="125"/>
                </a:lnTo>
                <a:lnTo>
                  <a:pt x="245" y="93"/>
                </a:lnTo>
                <a:lnTo>
                  <a:pt x="248" y="93"/>
                </a:lnTo>
                <a:close/>
                <a:moveTo>
                  <a:pt x="163" y="0"/>
                </a:moveTo>
                <a:lnTo>
                  <a:pt x="167" y="0"/>
                </a:lnTo>
                <a:lnTo>
                  <a:pt x="322" y="46"/>
                </a:lnTo>
                <a:lnTo>
                  <a:pt x="324" y="47"/>
                </a:lnTo>
                <a:lnTo>
                  <a:pt x="326" y="50"/>
                </a:lnTo>
                <a:lnTo>
                  <a:pt x="326" y="52"/>
                </a:lnTo>
                <a:lnTo>
                  <a:pt x="324" y="53"/>
                </a:lnTo>
                <a:lnTo>
                  <a:pt x="323" y="55"/>
                </a:lnTo>
                <a:lnTo>
                  <a:pt x="168" y="120"/>
                </a:lnTo>
                <a:lnTo>
                  <a:pt x="163" y="121"/>
                </a:lnTo>
                <a:lnTo>
                  <a:pt x="157" y="120"/>
                </a:lnTo>
                <a:lnTo>
                  <a:pt x="43" y="72"/>
                </a:lnTo>
                <a:lnTo>
                  <a:pt x="42" y="72"/>
                </a:lnTo>
                <a:lnTo>
                  <a:pt x="39" y="74"/>
                </a:lnTo>
                <a:lnTo>
                  <a:pt x="39" y="75"/>
                </a:lnTo>
                <a:lnTo>
                  <a:pt x="39" y="110"/>
                </a:lnTo>
                <a:lnTo>
                  <a:pt x="39" y="110"/>
                </a:lnTo>
                <a:lnTo>
                  <a:pt x="41" y="111"/>
                </a:lnTo>
                <a:lnTo>
                  <a:pt x="42" y="110"/>
                </a:lnTo>
                <a:lnTo>
                  <a:pt x="43" y="110"/>
                </a:lnTo>
                <a:lnTo>
                  <a:pt x="45" y="110"/>
                </a:lnTo>
                <a:lnTo>
                  <a:pt x="45" y="111"/>
                </a:lnTo>
                <a:lnTo>
                  <a:pt x="46" y="112"/>
                </a:lnTo>
                <a:lnTo>
                  <a:pt x="46" y="115"/>
                </a:lnTo>
                <a:lnTo>
                  <a:pt x="46" y="116"/>
                </a:lnTo>
                <a:lnTo>
                  <a:pt x="46" y="120"/>
                </a:lnTo>
                <a:lnTo>
                  <a:pt x="45" y="122"/>
                </a:lnTo>
                <a:lnTo>
                  <a:pt x="45" y="124"/>
                </a:lnTo>
                <a:lnTo>
                  <a:pt x="46" y="124"/>
                </a:lnTo>
                <a:lnTo>
                  <a:pt x="47" y="125"/>
                </a:lnTo>
                <a:lnTo>
                  <a:pt x="46" y="126"/>
                </a:lnTo>
                <a:lnTo>
                  <a:pt x="45" y="127"/>
                </a:lnTo>
                <a:lnTo>
                  <a:pt x="45" y="127"/>
                </a:lnTo>
                <a:lnTo>
                  <a:pt x="50" y="138"/>
                </a:lnTo>
                <a:lnTo>
                  <a:pt x="52" y="149"/>
                </a:lnTo>
                <a:lnTo>
                  <a:pt x="52" y="161"/>
                </a:lnTo>
                <a:lnTo>
                  <a:pt x="50" y="171"/>
                </a:lnTo>
                <a:lnTo>
                  <a:pt x="42" y="180"/>
                </a:lnTo>
                <a:lnTo>
                  <a:pt x="42" y="181"/>
                </a:lnTo>
                <a:lnTo>
                  <a:pt x="42" y="180"/>
                </a:lnTo>
                <a:lnTo>
                  <a:pt x="42" y="175"/>
                </a:lnTo>
                <a:lnTo>
                  <a:pt x="42" y="172"/>
                </a:lnTo>
                <a:lnTo>
                  <a:pt x="42" y="171"/>
                </a:lnTo>
                <a:lnTo>
                  <a:pt x="42" y="171"/>
                </a:lnTo>
                <a:lnTo>
                  <a:pt x="41" y="172"/>
                </a:lnTo>
                <a:lnTo>
                  <a:pt x="41" y="175"/>
                </a:lnTo>
                <a:lnTo>
                  <a:pt x="39" y="179"/>
                </a:lnTo>
                <a:lnTo>
                  <a:pt x="37" y="182"/>
                </a:lnTo>
                <a:lnTo>
                  <a:pt x="36" y="185"/>
                </a:lnTo>
                <a:lnTo>
                  <a:pt x="34" y="185"/>
                </a:lnTo>
                <a:lnTo>
                  <a:pt x="34" y="185"/>
                </a:lnTo>
                <a:lnTo>
                  <a:pt x="33" y="173"/>
                </a:lnTo>
                <a:lnTo>
                  <a:pt x="33" y="170"/>
                </a:lnTo>
                <a:lnTo>
                  <a:pt x="33" y="168"/>
                </a:lnTo>
                <a:lnTo>
                  <a:pt x="32" y="167"/>
                </a:lnTo>
                <a:lnTo>
                  <a:pt x="32" y="168"/>
                </a:lnTo>
                <a:lnTo>
                  <a:pt x="32" y="171"/>
                </a:lnTo>
                <a:lnTo>
                  <a:pt x="32" y="179"/>
                </a:lnTo>
                <a:lnTo>
                  <a:pt x="30" y="179"/>
                </a:lnTo>
                <a:lnTo>
                  <a:pt x="30" y="180"/>
                </a:lnTo>
                <a:lnTo>
                  <a:pt x="30" y="179"/>
                </a:lnTo>
                <a:lnTo>
                  <a:pt x="29" y="175"/>
                </a:lnTo>
                <a:lnTo>
                  <a:pt x="29" y="172"/>
                </a:lnTo>
                <a:lnTo>
                  <a:pt x="28" y="172"/>
                </a:lnTo>
                <a:lnTo>
                  <a:pt x="28" y="172"/>
                </a:lnTo>
                <a:lnTo>
                  <a:pt x="28" y="175"/>
                </a:lnTo>
                <a:lnTo>
                  <a:pt x="28" y="180"/>
                </a:lnTo>
                <a:lnTo>
                  <a:pt x="28" y="181"/>
                </a:lnTo>
                <a:lnTo>
                  <a:pt x="28" y="181"/>
                </a:lnTo>
                <a:lnTo>
                  <a:pt x="19" y="170"/>
                </a:lnTo>
                <a:lnTo>
                  <a:pt x="16" y="157"/>
                </a:lnTo>
                <a:lnTo>
                  <a:pt x="19" y="141"/>
                </a:lnTo>
                <a:lnTo>
                  <a:pt x="25" y="127"/>
                </a:lnTo>
                <a:lnTo>
                  <a:pt x="25" y="126"/>
                </a:lnTo>
                <a:lnTo>
                  <a:pt x="24" y="126"/>
                </a:lnTo>
                <a:lnTo>
                  <a:pt x="24" y="124"/>
                </a:lnTo>
                <a:lnTo>
                  <a:pt x="24" y="122"/>
                </a:lnTo>
                <a:lnTo>
                  <a:pt x="25" y="122"/>
                </a:lnTo>
                <a:lnTo>
                  <a:pt x="27" y="121"/>
                </a:lnTo>
                <a:lnTo>
                  <a:pt x="25" y="118"/>
                </a:lnTo>
                <a:lnTo>
                  <a:pt x="25" y="116"/>
                </a:lnTo>
                <a:lnTo>
                  <a:pt x="25" y="113"/>
                </a:lnTo>
                <a:lnTo>
                  <a:pt x="25" y="112"/>
                </a:lnTo>
                <a:lnTo>
                  <a:pt x="27" y="110"/>
                </a:lnTo>
                <a:lnTo>
                  <a:pt x="28" y="108"/>
                </a:lnTo>
                <a:lnTo>
                  <a:pt x="30" y="108"/>
                </a:lnTo>
                <a:lnTo>
                  <a:pt x="30" y="110"/>
                </a:lnTo>
                <a:lnTo>
                  <a:pt x="32" y="108"/>
                </a:lnTo>
                <a:lnTo>
                  <a:pt x="33" y="108"/>
                </a:lnTo>
                <a:lnTo>
                  <a:pt x="33" y="70"/>
                </a:lnTo>
                <a:lnTo>
                  <a:pt x="32" y="67"/>
                </a:lnTo>
                <a:lnTo>
                  <a:pt x="30" y="66"/>
                </a:lnTo>
                <a:lnTo>
                  <a:pt x="2" y="55"/>
                </a:lnTo>
                <a:lnTo>
                  <a:pt x="1" y="53"/>
                </a:lnTo>
                <a:lnTo>
                  <a:pt x="0" y="52"/>
                </a:lnTo>
                <a:lnTo>
                  <a:pt x="0" y="50"/>
                </a:lnTo>
                <a:lnTo>
                  <a:pt x="1" y="47"/>
                </a:lnTo>
                <a:lnTo>
                  <a:pt x="4" y="46"/>
                </a:lnTo>
                <a:lnTo>
                  <a:pt x="159" y="0"/>
                </a:lnTo>
                <a:lnTo>
                  <a:pt x="163"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5" name="Freeform 381"/>
          <p:cNvSpPr>
            <a:spLocks noEditPoints="1"/>
          </p:cNvSpPr>
          <p:nvPr userDrawn="1"/>
        </p:nvSpPr>
        <p:spPr bwMode="auto">
          <a:xfrm rot="14941924">
            <a:off x="8362898" y="3498968"/>
            <a:ext cx="4181014" cy="4031692"/>
          </a:xfrm>
          <a:custGeom>
            <a:avLst/>
            <a:gdLst>
              <a:gd name="T0" fmla="*/ 138 w 280"/>
              <a:gd name="T1" fmla="*/ 237 h 270"/>
              <a:gd name="T2" fmla="*/ 165 w 280"/>
              <a:gd name="T3" fmla="*/ 210 h 270"/>
              <a:gd name="T4" fmla="*/ 73 w 280"/>
              <a:gd name="T5" fmla="*/ 210 h 270"/>
              <a:gd name="T6" fmla="*/ 61 w 280"/>
              <a:gd name="T7" fmla="*/ 237 h 270"/>
              <a:gd name="T8" fmla="*/ 133 w 280"/>
              <a:gd name="T9" fmla="*/ 243 h 270"/>
              <a:gd name="T10" fmla="*/ 101 w 280"/>
              <a:gd name="T11" fmla="*/ 207 h 270"/>
              <a:gd name="T12" fmla="*/ 181 w 280"/>
              <a:gd name="T13" fmla="*/ 207 h 270"/>
              <a:gd name="T14" fmla="*/ 147 w 280"/>
              <a:gd name="T15" fmla="*/ 242 h 270"/>
              <a:gd name="T16" fmla="*/ 202 w 280"/>
              <a:gd name="T17" fmla="*/ 253 h 270"/>
              <a:gd name="T18" fmla="*/ 202 w 280"/>
              <a:gd name="T19" fmla="*/ 219 h 270"/>
              <a:gd name="T20" fmla="*/ 222 w 280"/>
              <a:gd name="T21" fmla="*/ 200 h 270"/>
              <a:gd name="T22" fmla="*/ 64 w 280"/>
              <a:gd name="T23" fmla="*/ 166 h 270"/>
              <a:gd name="T24" fmla="*/ 79 w 280"/>
              <a:gd name="T25" fmla="*/ 197 h 270"/>
              <a:gd name="T26" fmla="*/ 71 w 280"/>
              <a:gd name="T27" fmla="*/ 156 h 270"/>
              <a:gd name="T28" fmla="*/ 184 w 280"/>
              <a:gd name="T29" fmla="*/ 196 h 270"/>
              <a:gd name="T30" fmla="*/ 221 w 280"/>
              <a:gd name="T31" fmla="*/ 191 h 270"/>
              <a:gd name="T32" fmla="*/ 230 w 280"/>
              <a:gd name="T33" fmla="*/ 100 h 270"/>
              <a:gd name="T34" fmla="*/ 214 w 280"/>
              <a:gd name="T35" fmla="*/ 148 h 270"/>
              <a:gd name="T36" fmla="*/ 248 w 280"/>
              <a:gd name="T37" fmla="*/ 177 h 270"/>
              <a:gd name="T38" fmla="*/ 231 w 280"/>
              <a:gd name="T39" fmla="*/ 101 h 270"/>
              <a:gd name="T40" fmla="*/ 14 w 280"/>
              <a:gd name="T41" fmla="*/ 137 h 270"/>
              <a:gd name="T42" fmla="*/ 38 w 280"/>
              <a:gd name="T43" fmla="*/ 171 h 270"/>
              <a:gd name="T44" fmla="*/ 61 w 280"/>
              <a:gd name="T45" fmla="*/ 156 h 270"/>
              <a:gd name="T46" fmla="*/ 51 w 280"/>
              <a:gd name="T47" fmla="*/ 101 h 270"/>
              <a:gd name="T48" fmla="*/ 179 w 280"/>
              <a:gd name="T49" fmla="*/ 133 h 270"/>
              <a:gd name="T50" fmla="*/ 111 w 280"/>
              <a:gd name="T51" fmla="*/ 160 h 270"/>
              <a:gd name="T52" fmla="*/ 139 w 280"/>
              <a:gd name="T53" fmla="*/ 94 h 270"/>
              <a:gd name="T54" fmla="*/ 208 w 280"/>
              <a:gd name="T55" fmla="*/ 133 h 270"/>
              <a:gd name="T56" fmla="*/ 221 w 280"/>
              <a:gd name="T57" fmla="*/ 97 h 270"/>
              <a:gd name="T58" fmla="*/ 60 w 280"/>
              <a:gd name="T59" fmla="*/ 96 h 270"/>
              <a:gd name="T60" fmla="*/ 69 w 280"/>
              <a:gd name="T61" fmla="*/ 133 h 270"/>
              <a:gd name="T62" fmla="*/ 93 w 280"/>
              <a:gd name="T63" fmla="*/ 87 h 270"/>
              <a:gd name="T64" fmla="*/ 87 w 280"/>
              <a:gd name="T65" fmla="*/ 114 h 270"/>
              <a:gd name="T66" fmla="*/ 105 w 280"/>
              <a:gd name="T67" fmla="*/ 201 h 270"/>
              <a:gd name="T68" fmla="*/ 174 w 280"/>
              <a:gd name="T69" fmla="*/ 201 h 270"/>
              <a:gd name="T70" fmla="*/ 191 w 280"/>
              <a:gd name="T71" fmla="*/ 114 h 270"/>
              <a:gd name="T72" fmla="*/ 139 w 280"/>
              <a:gd name="T73" fmla="*/ 50 h 270"/>
              <a:gd name="T74" fmla="*/ 116 w 280"/>
              <a:gd name="T75" fmla="*/ 78 h 270"/>
              <a:gd name="T76" fmla="*/ 142 w 280"/>
              <a:gd name="T77" fmla="*/ 50 h 270"/>
              <a:gd name="T78" fmla="*/ 147 w 280"/>
              <a:gd name="T79" fmla="*/ 46 h 270"/>
              <a:gd name="T80" fmla="*/ 181 w 280"/>
              <a:gd name="T81" fmla="*/ 81 h 270"/>
              <a:gd name="T82" fmla="*/ 222 w 280"/>
              <a:gd name="T83" fmla="*/ 71 h 270"/>
              <a:gd name="T84" fmla="*/ 200 w 280"/>
              <a:gd name="T85" fmla="*/ 50 h 270"/>
              <a:gd name="T86" fmla="*/ 97 w 280"/>
              <a:gd name="T87" fmla="*/ 30 h 270"/>
              <a:gd name="T88" fmla="*/ 57 w 280"/>
              <a:gd name="T89" fmla="*/ 87 h 270"/>
              <a:gd name="T90" fmla="*/ 103 w 280"/>
              <a:gd name="T91" fmla="*/ 78 h 270"/>
              <a:gd name="T92" fmla="*/ 131 w 280"/>
              <a:gd name="T93" fmla="*/ 42 h 270"/>
              <a:gd name="T94" fmla="*/ 222 w 280"/>
              <a:gd name="T95" fmla="*/ 21 h 270"/>
              <a:gd name="T96" fmla="*/ 230 w 280"/>
              <a:gd name="T97" fmla="*/ 91 h 270"/>
              <a:gd name="T98" fmla="*/ 276 w 280"/>
              <a:gd name="T99" fmla="*/ 159 h 270"/>
              <a:gd name="T100" fmla="*/ 231 w 280"/>
              <a:gd name="T101" fmla="*/ 207 h 270"/>
              <a:gd name="T102" fmla="*/ 245 w 280"/>
              <a:gd name="T103" fmla="*/ 243 h 270"/>
              <a:gd name="T104" fmla="*/ 206 w 280"/>
              <a:gd name="T105" fmla="*/ 266 h 270"/>
              <a:gd name="T106" fmla="*/ 138 w 280"/>
              <a:gd name="T107" fmla="*/ 248 h 270"/>
              <a:gd name="T108" fmla="*/ 51 w 280"/>
              <a:gd name="T109" fmla="*/ 239 h 270"/>
              <a:gd name="T110" fmla="*/ 29 w 280"/>
              <a:gd name="T111" fmla="*/ 187 h 270"/>
              <a:gd name="T112" fmla="*/ 2 w 280"/>
              <a:gd name="T113" fmla="*/ 129 h 270"/>
              <a:gd name="T114" fmla="*/ 48 w 280"/>
              <a:gd name="T115" fmla="*/ 67 h 270"/>
              <a:gd name="T116" fmla="*/ 119 w 280"/>
              <a:gd name="T117" fmla="*/ 26 h 270"/>
              <a:gd name="T118" fmla="*/ 172 w 280"/>
              <a:gd name="T119" fmla="*/ 2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70">
                <a:moveTo>
                  <a:pt x="116" y="209"/>
                </a:moveTo>
                <a:lnTo>
                  <a:pt x="115" y="209"/>
                </a:lnTo>
                <a:lnTo>
                  <a:pt x="114" y="211"/>
                </a:lnTo>
                <a:lnTo>
                  <a:pt x="114" y="212"/>
                </a:lnTo>
                <a:lnTo>
                  <a:pt x="126" y="226"/>
                </a:lnTo>
                <a:lnTo>
                  <a:pt x="138" y="237"/>
                </a:lnTo>
                <a:lnTo>
                  <a:pt x="139" y="238"/>
                </a:lnTo>
                <a:lnTo>
                  <a:pt x="142" y="237"/>
                </a:lnTo>
                <a:lnTo>
                  <a:pt x="153" y="226"/>
                </a:lnTo>
                <a:lnTo>
                  <a:pt x="165" y="212"/>
                </a:lnTo>
                <a:lnTo>
                  <a:pt x="166" y="211"/>
                </a:lnTo>
                <a:lnTo>
                  <a:pt x="165" y="210"/>
                </a:lnTo>
                <a:lnTo>
                  <a:pt x="163" y="209"/>
                </a:lnTo>
                <a:lnTo>
                  <a:pt x="116" y="209"/>
                </a:lnTo>
                <a:close/>
                <a:moveTo>
                  <a:pt x="79" y="203"/>
                </a:moveTo>
                <a:lnTo>
                  <a:pt x="77" y="203"/>
                </a:lnTo>
                <a:lnTo>
                  <a:pt x="75" y="205"/>
                </a:lnTo>
                <a:lnTo>
                  <a:pt x="73" y="210"/>
                </a:lnTo>
                <a:lnTo>
                  <a:pt x="69" y="212"/>
                </a:lnTo>
                <a:lnTo>
                  <a:pt x="64" y="215"/>
                </a:lnTo>
                <a:lnTo>
                  <a:pt x="59" y="217"/>
                </a:lnTo>
                <a:lnTo>
                  <a:pt x="57" y="219"/>
                </a:lnTo>
                <a:lnTo>
                  <a:pt x="57" y="220"/>
                </a:lnTo>
                <a:lnTo>
                  <a:pt x="61" y="237"/>
                </a:lnTo>
                <a:lnTo>
                  <a:pt x="70" y="248"/>
                </a:lnTo>
                <a:lnTo>
                  <a:pt x="82" y="256"/>
                </a:lnTo>
                <a:lnTo>
                  <a:pt x="97" y="258"/>
                </a:lnTo>
                <a:lnTo>
                  <a:pt x="114" y="254"/>
                </a:lnTo>
                <a:lnTo>
                  <a:pt x="131" y="244"/>
                </a:lnTo>
                <a:lnTo>
                  <a:pt x="133" y="243"/>
                </a:lnTo>
                <a:lnTo>
                  <a:pt x="133" y="242"/>
                </a:lnTo>
                <a:lnTo>
                  <a:pt x="131" y="240"/>
                </a:lnTo>
                <a:lnTo>
                  <a:pt x="119" y="228"/>
                </a:lnTo>
                <a:lnTo>
                  <a:pt x="106" y="211"/>
                </a:lnTo>
                <a:lnTo>
                  <a:pt x="103" y="209"/>
                </a:lnTo>
                <a:lnTo>
                  <a:pt x="101" y="207"/>
                </a:lnTo>
                <a:lnTo>
                  <a:pt x="98" y="207"/>
                </a:lnTo>
                <a:lnTo>
                  <a:pt x="88" y="206"/>
                </a:lnTo>
                <a:lnTo>
                  <a:pt x="79" y="203"/>
                </a:lnTo>
                <a:close/>
                <a:moveTo>
                  <a:pt x="220" y="198"/>
                </a:moveTo>
                <a:lnTo>
                  <a:pt x="202" y="203"/>
                </a:lnTo>
                <a:lnTo>
                  <a:pt x="181" y="207"/>
                </a:lnTo>
                <a:lnTo>
                  <a:pt x="179" y="207"/>
                </a:lnTo>
                <a:lnTo>
                  <a:pt x="176" y="209"/>
                </a:lnTo>
                <a:lnTo>
                  <a:pt x="174" y="211"/>
                </a:lnTo>
                <a:lnTo>
                  <a:pt x="161" y="228"/>
                </a:lnTo>
                <a:lnTo>
                  <a:pt x="148" y="240"/>
                </a:lnTo>
                <a:lnTo>
                  <a:pt x="147" y="242"/>
                </a:lnTo>
                <a:lnTo>
                  <a:pt x="147" y="243"/>
                </a:lnTo>
                <a:lnTo>
                  <a:pt x="148" y="244"/>
                </a:lnTo>
                <a:lnTo>
                  <a:pt x="163" y="253"/>
                </a:lnTo>
                <a:lnTo>
                  <a:pt x="177" y="257"/>
                </a:lnTo>
                <a:lnTo>
                  <a:pt x="191" y="257"/>
                </a:lnTo>
                <a:lnTo>
                  <a:pt x="202" y="253"/>
                </a:lnTo>
                <a:lnTo>
                  <a:pt x="203" y="252"/>
                </a:lnTo>
                <a:lnTo>
                  <a:pt x="204" y="251"/>
                </a:lnTo>
                <a:lnTo>
                  <a:pt x="203" y="249"/>
                </a:lnTo>
                <a:lnTo>
                  <a:pt x="198" y="239"/>
                </a:lnTo>
                <a:lnTo>
                  <a:pt x="198" y="228"/>
                </a:lnTo>
                <a:lnTo>
                  <a:pt x="202" y="219"/>
                </a:lnTo>
                <a:lnTo>
                  <a:pt x="209" y="211"/>
                </a:lnTo>
                <a:lnTo>
                  <a:pt x="221" y="207"/>
                </a:lnTo>
                <a:lnTo>
                  <a:pt x="222" y="206"/>
                </a:lnTo>
                <a:lnTo>
                  <a:pt x="223" y="205"/>
                </a:lnTo>
                <a:lnTo>
                  <a:pt x="222" y="201"/>
                </a:lnTo>
                <a:lnTo>
                  <a:pt x="222" y="200"/>
                </a:lnTo>
                <a:lnTo>
                  <a:pt x="221" y="198"/>
                </a:lnTo>
                <a:lnTo>
                  <a:pt x="220" y="198"/>
                </a:lnTo>
                <a:close/>
                <a:moveTo>
                  <a:pt x="69" y="155"/>
                </a:moveTo>
                <a:lnTo>
                  <a:pt x="68" y="155"/>
                </a:lnTo>
                <a:lnTo>
                  <a:pt x="68" y="156"/>
                </a:lnTo>
                <a:lnTo>
                  <a:pt x="64" y="166"/>
                </a:lnTo>
                <a:lnTo>
                  <a:pt x="64" y="168"/>
                </a:lnTo>
                <a:lnTo>
                  <a:pt x="65" y="170"/>
                </a:lnTo>
                <a:lnTo>
                  <a:pt x="73" y="177"/>
                </a:lnTo>
                <a:lnTo>
                  <a:pt x="78" y="186"/>
                </a:lnTo>
                <a:lnTo>
                  <a:pt x="79" y="196"/>
                </a:lnTo>
                <a:lnTo>
                  <a:pt x="79" y="197"/>
                </a:lnTo>
                <a:lnTo>
                  <a:pt x="80" y="198"/>
                </a:lnTo>
                <a:lnTo>
                  <a:pt x="93" y="201"/>
                </a:lnTo>
                <a:lnTo>
                  <a:pt x="94" y="200"/>
                </a:lnTo>
                <a:lnTo>
                  <a:pt x="96" y="198"/>
                </a:lnTo>
                <a:lnTo>
                  <a:pt x="96" y="196"/>
                </a:lnTo>
                <a:lnTo>
                  <a:pt x="71" y="156"/>
                </a:lnTo>
                <a:lnTo>
                  <a:pt x="70" y="155"/>
                </a:lnTo>
                <a:lnTo>
                  <a:pt x="69" y="155"/>
                </a:lnTo>
                <a:close/>
                <a:moveTo>
                  <a:pt x="209" y="155"/>
                </a:moveTo>
                <a:lnTo>
                  <a:pt x="208" y="155"/>
                </a:lnTo>
                <a:lnTo>
                  <a:pt x="207" y="156"/>
                </a:lnTo>
                <a:lnTo>
                  <a:pt x="184" y="196"/>
                </a:lnTo>
                <a:lnTo>
                  <a:pt x="184" y="198"/>
                </a:lnTo>
                <a:lnTo>
                  <a:pt x="185" y="200"/>
                </a:lnTo>
                <a:lnTo>
                  <a:pt x="186" y="201"/>
                </a:lnTo>
                <a:lnTo>
                  <a:pt x="204" y="197"/>
                </a:lnTo>
                <a:lnTo>
                  <a:pt x="220" y="192"/>
                </a:lnTo>
                <a:lnTo>
                  <a:pt x="221" y="191"/>
                </a:lnTo>
                <a:lnTo>
                  <a:pt x="221" y="189"/>
                </a:lnTo>
                <a:lnTo>
                  <a:pt x="218" y="173"/>
                </a:lnTo>
                <a:lnTo>
                  <a:pt x="212" y="156"/>
                </a:lnTo>
                <a:lnTo>
                  <a:pt x="211" y="155"/>
                </a:lnTo>
                <a:lnTo>
                  <a:pt x="209" y="155"/>
                </a:lnTo>
                <a:close/>
                <a:moveTo>
                  <a:pt x="230" y="100"/>
                </a:moveTo>
                <a:lnTo>
                  <a:pt x="229" y="101"/>
                </a:lnTo>
                <a:lnTo>
                  <a:pt x="227" y="103"/>
                </a:lnTo>
                <a:lnTo>
                  <a:pt x="222" y="120"/>
                </a:lnTo>
                <a:lnTo>
                  <a:pt x="214" y="140"/>
                </a:lnTo>
                <a:lnTo>
                  <a:pt x="214" y="143"/>
                </a:lnTo>
                <a:lnTo>
                  <a:pt x="214" y="148"/>
                </a:lnTo>
                <a:lnTo>
                  <a:pt x="222" y="168"/>
                </a:lnTo>
                <a:lnTo>
                  <a:pt x="227" y="186"/>
                </a:lnTo>
                <a:lnTo>
                  <a:pt x="229" y="187"/>
                </a:lnTo>
                <a:lnTo>
                  <a:pt x="230" y="187"/>
                </a:lnTo>
                <a:lnTo>
                  <a:pt x="231" y="187"/>
                </a:lnTo>
                <a:lnTo>
                  <a:pt x="248" y="177"/>
                </a:lnTo>
                <a:lnTo>
                  <a:pt x="259" y="164"/>
                </a:lnTo>
                <a:lnTo>
                  <a:pt x="266" y="151"/>
                </a:lnTo>
                <a:lnTo>
                  <a:pt x="266" y="137"/>
                </a:lnTo>
                <a:lnTo>
                  <a:pt x="259" y="124"/>
                </a:lnTo>
                <a:lnTo>
                  <a:pt x="249" y="111"/>
                </a:lnTo>
                <a:lnTo>
                  <a:pt x="231" y="101"/>
                </a:lnTo>
                <a:lnTo>
                  <a:pt x="230" y="100"/>
                </a:lnTo>
                <a:close/>
                <a:moveTo>
                  <a:pt x="50" y="100"/>
                </a:moveTo>
                <a:lnTo>
                  <a:pt x="48" y="100"/>
                </a:lnTo>
                <a:lnTo>
                  <a:pt x="31" y="111"/>
                </a:lnTo>
                <a:lnTo>
                  <a:pt x="19" y="124"/>
                </a:lnTo>
                <a:lnTo>
                  <a:pt x="14" y="137"/>
                </a:lnTo>
                <a:lnTo>
                  <a:pt x="14" y="151"/>
                </a:lnTo>
                <a:lnTo>
                  <a:pt x="19" y="164"/>
                </a:lnTo>
                <a:lnTo>
                  <a:pt x="31" y="177"/>
                </a:lnTo>
                <a:lnTo>
                  <a:pt x="33" y="177"/>
                </a:lnTo>
                <a:lnTo>
                  <a:pt x="34" y="175"/>
                </a:lnTo>
                <a:lnTo>
                  <a:pt x="38" y="171"/>
                </a:lnTo>
                <a:lnTo>
                  <a:pt x="43" y="169"/>
                </a:lnTo>
                <a:lnTo>
                  <a:pt x="48" y="168"/>
                </a:lnTo>
                <a:lnTo>
                  <a:pt x="55" y="168"/>
                </a:lnTo>
                <a:lnTo>
                  <a:pt x="56" y="166"/>
                </a:lnTo>
                <a:lnTo>
                  <a:pt x="57" y="165"/>
                </a:lnTo>
                <a:lnTo>
                  <a:pt x="61" y="156"/>
                </a:lnTo>
                <a:lnTo>
                  <a:pt x="64" y="148"/>
                </a:lnTo>
                <a:lnTo>
                  <a:pt x="65" y="143"/>
                </a:lnTo>
                <a:lnTo>
                  <a:pt x="64" y="140"/>
                </a:lnTo>
                <a:lnTo>
                  <a:pt x="57" y="120"/>
                </a:lnTo>
                <a:lnTo>
                  <a:pt x="52" y="103"/>
                </a:lnTo>
                <a:lnTo>
                  <a:pt x="51" y="101"/>
                </a:lnTo>
                <a:lnTo>
                  <a:pt x="50" y="100"/>
                </a:lnTo>
                <a:close/>
                <a:moveTo>
                  <a:pt x="139" y="94"/>
                </a:moveTo>
                <a:lnTo>
                  <a:pt x="154" y="96"/>
                </a:lnTo>
                <a:lnTo>
                  <a:pt x="167" y="105"/>
                </a:lnTo>
                <a:lnTo>
                  <a:pt x="175" y="118"/>
                </a:lnTo>
                <a:lnTo>
                  <a:pt x="179" y="133"/>
                </a:lnTo>
                <a:lnTo>
                  <a:pt x="175" y="148"/>
                </a:lnTo>
                <a:lnTo>
                  <a:pt x="167" y="160"/>
                </a:lnTo>
                <a:lnTo>
                  <a:pt x="154" y="169"/>
                </a:lnTo>
                <a:lnTo>
                  <a:pt x="139" y="171"/>
                </a:lnTo>
                <a:lnTo>
                  <a:pt x="124" y="169"/>
                </a:lnTo>
                <a:lnTo>
                  <a:pt x="111" y="160"/>
                </a:lnTo>
                <a:lnTo>
                  <a:pt x="102" y="148"/>
                </a:lnTo>
                <a:lnTo>
                  <a:pt x="100" y="133"/>
                </a:lnTo>
                <a:lnTo>
                  <a:pt x="102" y="118"/>
                </a:lnTo>
                <a:lnTo>
                  <a:pt x="111" y="105"/>
                </a:lnTo>
                <a:lnTo>
                  <a:pt x="124" y="96"/>
                </a:lnTo>
                <a:lnTo>
                  <a:pt x="139" y="94"/>
                </a:lnTo>
                <a:close/>
                <a:moveTo>
                  <a:pt x="186" y="87"/>
                </a:moveTo>
                <a:lnTo>
                  <a:pt x="185" y="87"/>
                </a:lnTo>
                <a:lnTo>
                  <a:pt x="184" y="88"/>
                </a:lnTo>
                <a:lnTo>
                  <a:pt x="184" y="91"/>
                </a:lnTo>
                <a:lnTo>
                  <a:pt x="207" y="132"/>
                </a:lnTo>
                <a:lnTo>
                  <a:pt x="208" y="133"/>
                </a:lnTo>
                <a:lnTo>
                  <a:pt x="209" y="133"/>
                </a:lnTo>
                <a:lnTo>
                  <a:pt x="211" y="132"/>
                </a:lnTo>
                <a:lnTo>
                  <a:pt x="212" y="131"/>
                </a:lnTo>
                <a:lnTo>
                  <a:pt x="217" y="114"/>
                </a:lnTo>
                <a:lnTo>
                  <a:pt x="221" y="99"/>
                </a:lnTo>
                <a:lnTo>
                  <a:pt x="221" y="97"/>
                </a:lnTo>
                <a:lnTo>
                  <a:pt x="220" y="95"/>
                </a:lnTo>
                <a:lnTo>
                  <a:pt x="204" y="91"/>
                </a:lnTo>
                <a:lnTo>
                  <a:pt x="186" y="87"/>
                </a:lnTo>
                <a:close/>
                <a:moveTo>
                  <a:pt x="93" y="87"/>
                </a:moveTo>
                <a:lnTo>
                  <a:pt x="75" y="91"/>
                </a:lnTo>
                <a:lnTo>
                  <a:pt x="60" y="96"/>
                </a:lnTo>
                <a:lnTo>
                  <a:pt x="59" y="96"/>
                </a:lnTo>
                <a:lnTo>
                  <a:pt x="57" y="99"/>
                </a:lnTo>
                <a:lnTo>
                  <a:pt x="61" y="114"/>
                </a:lnTo>
                <a:lnTo>
                  <a:pt x="68" y="132"/>
                </a:lnTo>
                <a:lnTo>
                  <a:pt x="68" y="132"/>
                </a:lnTo>
                <a:lnTo>
                  <a:pt x="69" y="133"/>
                </a:lnTo>
                <a:lnTo>
                  <a:pt x="70" y="133"/>
                </a:lnTo>
                <a:lnTo>
                  <a:pt x="71" y="132"/>
                </a:lnTo>
                <a:lnTo>
                  <a:pt x="96" y="91"/>
                </a:lnTo>
                <a:lnTo>
                  <a:pt x="96" y="88"/>
                </a:lnTo>
                <a:lnTo>
                  <a:pt x="94" y="87"/>
                </a:lnTo>
                <a:lnTo>
                  <a:pt x="93" y="87"/>
                </a:lnTo>
                <a:close/>
                <a:moveTo>
                  <a:pt x="139" y="83"/>
                </a:moveTo>
                <a:lnTo>
                  <a:pt x="111" y="85"/>
                </a:lnTo>
                <a:lnTo>
                  <a:pt x="108" y="86"/>
                </a:lnTo>
                <a:lnTo>
                  <a:pt x="105" y="87"/>
                </a:lnTo>
                <a:lnTo>
                  <a:pt x="102" y="90"/>
                </a:lnTo>
                <a:lnTo>
                  <a:pt x="87" y="114"/>
                </a:lnTo>
                <a:lnTo>
                  <a:pt x="74" y="138"/>
                </a:lnTo>
                <a:lnTo>
                  <a:pt x="73" y="143"/>
                </a:lnTo>
                <a:lnTo>
                  <a:pt x="74" y="148"/>
                </a:lnTo>
                <a:lnTo>
                  <a:pt x="87" y="174"/>
                </a:lnTo>
                <a:lnTo>
                  <a:pt x="102" y="198"/>
                </a:lnTo>
                <a:lnTo>
                  <a:pt x="105" y="201"/>
                </a:lnTo>
                <a:lnTo>
                  <a:pt x="108" y="202"/>
                </a:lnTo>
                <a:lnTo>
                  <a:pt x="111" y="202"/>
                </a:lnTo>
                <a:lnTo>
                  <a:pt x="139" y="203"/>
                </a:lnTo>
                <a:lnTo>
                  <a:pt x="168" y="202"/>
                </a:lnTo>
                <a:lnTo>
                  <a:pt x="171" y="202"/>
                </a:lnTo>
                <a:lnTo>
                  <a:pt x="174" y="201"/>
                </a:lnTo>
                <a:lnTo>
                  <a:pt x="176" y="198"/>
                </a:lnTo>
                <a:lnTo>
                  <a:pt x="191" y="174"/>
                </a:lnTo>
                <a:lnTo>
                  <a:pt x="204" y="148"/>
                </a:lnTo>
                <a:lnTo>
                  <a:pt x="206" y="143"/>
                </a:lnTo>
                <a:lnTo>
                  <a:pt x="204" y="138"/>
                </a:lnTo>
                <a:lnTo>
                  <a:pt x="191" y="114"/>
                </a:lnTo>
                <a:lnTo>
                  <a:pt x="176" y="90"/>
                </a:lnTo>
                <a:lnTo>
                  <a:pt x="174" y="87"/>
                </a:lnTo>
                <a:lnTo>
                  <a:pt x="171" y="86"/>
                </a:lnTo>
                <a:lnTo>
                  <a:pt x="168" y="85"/>
                </a:lnTo>
                <a:lnTo>
                  <a:pt x="139" y="83"/>
                </a:lnTo>
                <a:close/>
                <a:moveTo>
                  <a:pt x="139" y="50"/>
                </a:moveTo>
                <a:lnTo>
                  <a:pt x="138" y="50"/>
                </a:lnTo>
                <a:lnTo>
                  <a:pt x="126" y="62"/>
                </a:lnTo>
                <a:lnTo>
                  <a:pt x="114" y="74"/>
                </a:lnTo>
                <a:lnTo>
                  <a:pt x="114" y="77"/>
                </a:lnTo>
                <a:lnTo>
                  <a:pt x="115" y="78"/>
                </a:lnTo>
                <a:lnTo>
                  <a:pt x="116" y="78"/>
                </a:lnTo>
                <a:lnTo>
                  <a:pt x="163" y="80"/>
                </a:lnTo>
                <a:lnTo>
                  <a:pt x="165" y="78"/>
                </a:lnTo>
                <a:lnTo>
                  <a:pt x="166" y="77"/>
                </a:lnTo>
                <a:lnTo>
                  <a:pt x="165" y="74"/>
                </a:lnTo>
                <a:lnTo>
                  <a:pt x="153" y="62"/>
                </a:lnTo>
                <a:lnTo>
                  <a:pt x="142" y="50"/>
                </a:lnTo>
                <a:lnTo>
                  <a:pt x="139" y="50"/>
                </a:lnTo>
                <a:close/>
                <a:moveTo>
                  <a:pt x="170" y="32"/>
                </a:moveTo>
                <a:lnTo>
                  <a:pt x="160" y="36"/>
                </a:lnTo>
                <a:lnTo>
                  <a:pt x="148" y="42"/>
                </a:lnTo>
                <a:lnTo>
                  <a:pt x="147" y="44"/>
                </a:lnTo>
                <a:lnTo>
                  <a:pt x="147" y="46"/>
                </a:lnTo>
                <a:lnTo>
                  <a:pt x="148" y="48"/>
                </a:lnTo>
                <a:lnTo>
                  <a:pt x="161" y="60"/>
                </a:lnTo>
                <a:lnTo>
                  <a:pt x="174" y="76"/>
                </a:lnTo>
                <a:lnTo>
                  <a:pt x="176" y="78"/>
                </a:lnTo>
                <a:lnTo>
                  <a:pt x="179" y="80"/>
                </a:lnTo>
                <a:lnTo>
                  <a:pt x="181" y="81"/>
                </a:lnTo>
                <a:lnTo>
                  <a:pt x="202" y="83"/>
                </a:lnTo>
                <a:lnTo>
                  <a:pt x="218" y="88"/>
                </a:lnTo>
                <a:lnTo>
                  <a:pt x="221" y="88"/>
                </a:lnTo>
                <a:lnTo>
                  <a:pt x="222" y="87"/>
                </a:lnTo>
                <a:lnTo>
                  <a:pt x="222" y="86"/>
                </a:lnTo>
                <a:lnTo>
                  <a:pt x="222" y="71"/>
                </a:lnTo>
                <a:lnTo>
                  <a:pt x="220" y="58"/>
                </a:lnTo>
                <a:lnTo>
                  <a:pt x="216" y="46"/>
                </a:lnTo>
                <a:lnTo>
                  <a:pt x="214" y="46"/>
                </a:lnTo>
                <a:lnTo>
                  <a:pt x="213" y="45"/>
                </a:lnTo>
                <a:lnTo>
                  <a:pt x="212" y="46"/>
                </a:lnTo>
                <a:lnTo>
                  <a:pt x="200" y="50"/>
                </a:lnTo>
                <a:lnTo>
                  <a:pt x="189" y="49"/>
                </a:lnTo>
                <a:lnTo>
                  <a:pt x="180" y="44"/>
                </a:lnTo>
                <a:lnTo>
                  <a:pt x="174" y="34"/>
                </a:lnTo>
                <a:lnTo>
                  <a:pt x="172" y="32"/>
                </a:lnTo>
                <a:lnTo>
                  <a:pt x="170" y="32"/>
                </a:lnTo>
                <a:close/>
                <a:moveTo>
                  <a:pt x="97" y="30"/>
                </a:moveTo>
                <a:lnTo>
                  <a:pt x="83" y="31"/>
                </a:lnTo>
                <a:lnTo>
                  <a:pt x="70" y="39"/>
                </a:lnTo>
                <a:lnTo>
                  <a:pt x="62" y="50"/>
                </a:lnTo>
                <a:lnTo>
                  <a:pt x="57" y="65"/>
                </a:lnTo>
                <a:lnTo>
                  <a:pt x="56" y="86"/>
                </a:lnTo>
                <a:lnTo>
                  <a:pt x="57" y="87"/>
                </a:lnTo>
                <a:lnTo>
                  <a:pt x="59" y="88"/>
                </a:lnTo>
                <a:lnTo>
                  <a:pt x="60" y="88"/>
                </a:lnTo>
                <a:lnTo>
                  <a:pt x="78" y="83"/>
                </a:lnTo>
                <a:lnTo>
                  <a:pt x="98" y="81"/>
                </a:lnTo>
                <a:lnTo>
                  <a:pt x="101" y="80"/>
                </a:lnTo>
                <a:lnTo>
                  <a:pt x="103" y="78"/>
                </a:lnTo>
                <a:lnTo>
                  <a:pt x="106" y="76"/>
                </a:lnTo>
                <a:lnTo>
                  <a:pt x="119" y="60"/>
                </a:lnTo>
                <a:lnTo>
                  <a:pt x="131" y="48"/>
                </a:lnTo>
                <a:lnTo>
                  <a:pt x="133" y="46"/>
                </a:lnTo>
                <a:lnTo>
                  <a:pt x="133" y="44"/>
                </a:lnTo>
                <a:lnTo>
                  <a:pt x="131" y="42"/>
                </a:lnTo>
                <a:lnTo>
                  <a:pt x="114" y="34"/>
                </a:lnTo>
                <a:lnTo>
                  <a:pt x="97" y="30"/>
                </a:lnTo>
                <a:close/>
                <a:moveTo>
                  <a:pt x="197" y="0"/>
                </a:moveTo>
                <a:lnTo>
                  <a:pt x="209" y="3"/>
                </a:lnTo>
                <a:lnTo>
                  <a:pt x="217" y="11"/>
                </a:lnTo>
                <a:lnTo>
                  <a:pt x="222" y="21"/>
                </a:lnTo>
                <a:lnTo>
                  <a:pt x="221" y="32"/>
                </a:lnTo>
                <a:lnTo>
                  <a:pt x="222" y="35"/>
                </a:lnTo>
                <a:lnTo>
                  <a:pt x="229" y="49"/>
                </a:lnTo>
                <a:lnTo>
                  <a:pt x="231" y="67"/>
                </a:lnTo>
                <a:lnTo>
                  <a:pt x="230" y="90"/>
                </a:lnTo>
                <a:lnTo>
                  <a:pt x="230" y="91"/>
                </a:lnTo>
                <a:lnTo>
                  <a:pt x="231" y="92"/>
                </a:lnTo>
                <a:lnTo>
                  <a:pt x="253" y="104"/>
                </a:lnTo>
                <a:lnTo>
                  <a:pt x="267" y="115"/>
                </a:lnTo>
                <a:lnTo>
                  <a:pt x="276" y="129"/>
                </a:lnTo>
                <a:lnTo>
                  <a:pt x="280" y="143"/>
                </a:lnTo>
                <a:lnTo>
                  <a:pt x="276" y="159"/>
                </a:lnTo>
                <a:lnTo>
                  <a:pt x="267" y="171"/>
                </a:lnTo>
                <a:lnTo>
                  <a:pt x="252" y="184"/>
                </a:lnTo>
                <a:lnTo>
                  <a:pt x="231" y="194"/>
                </a:lnTo>
                <a:lnTo>
                  <a:pt x="230" y="196"/>
                </a:lnTo>
                <a:lnTo>
                  <a:pt x="230" y="197"/>
                </a:lnTo>
                <a:lnTo>
                  <a:pt x="231" y="207"/>
                </a:lnTo>
                <a:lnTo>
                  <a:pt x="231" y="209"/>
                </a:lnTo>
                <a:lnTo>
                  <a:pt x="232" y="209"/>
                </a:lnTo>
                <a:lnTo>
                  <a:pt x="240" y="215"/>
                </a:lnTo>
                <a:lnTo>
                  <a:pt x="246" y="223"/>
                </a:lnTo>
                <a:lnTo>
                  <a:pt x="248" y="233"/>
                </a:lnTo>
                <a:lnTo>
                  <a:pt x="245" y="243"/>
                </a:lnTo>
                <a:lnTo>
                  <a:pt x="239" y="252"/>
                </a:lnTo>
                <a:lnTo>
                  <a:pt x="230" y="257"/>
                </a:lnTo>
                <a:lnTo>
                  <a:pt x="220" y="257"/>
                </a:lnTo>
                <a:lnTo>
                  <a:pt x="218" y="258"/>
                </a:lnTo>
                <a:lnTo>
                  <a:pt x="217" y="258"/>
                </a:lnTo>
                <a:lnTo>
                  <a:pt x="206" y="266"/>
                </a:lnTo>
                <a:lnTo>
                  <a:pt x="193" y="270"/>
                </a:lnTo>
                <a:lnTo>
                  <a:pt x="177" y="267"/>
                </a:lnTo>
                <a:lnTo>
                  <a:pt x="160" y="261"/>
                </a:lnTo>
                <a:lnTo>
                  <a:pt x="142" y="248"/>
                </a:lnTo>
                <a:lnTo>
                  <a:pt x="139" y="248"/>
                </a:lnTo>
                <a:lnTo>
                  <a:pt x="138" y="248"/>
                </a:lnTo>
                <a:lnTo>
                  <a:pt x="119" y="262"/>
                </a:lnTo>
                <a:lnTo>
                  <a:pt x="100" y="269"/>
                </a:lnTo>
                <a:lnTo>
                  <a:pt x="83" y="269"/>
                </a:lnTo>
                <a:lnTo>
                  <a:pt x="69" y="265"/>
                </a:lnTo>
                <a:lnTo>
                  <a:pt x="59" y="254"/>
                </a:lnTo>
                <a:lnTo>
                  <a:pt x="51" y="239"/>
                </a:lnTo>
                <a:lnTo>
                  <a:pt x="48" y="219"/>
                </a:lnTo>
                <a:lnTo>
                  <a:pt x="47" y="217"/>
                </a:lnTo>
                <a:lnTo>
                  <a:pt x="46" y="216"/>
                </a:lnTo>
                <a:lnTo>
                  <a:pt x="36" y="210"/>
                </a:lnTo>
                <a:lnTo>
                  <a:pt x="29" y="200"/>
                </a:lnTo>
                <a:lnTo>
                  <a:pt x="29" y="187"/>
                </a:lnTo>
                <a:lnTo>
                  <a:pt x="29" y="186"/>
                </a:lnTo>
                <a:lnTo>
                  <a:pt x="28" y="184"/>
                </a:lnTo>
                <a:lnTo>
                  <a:pt x="13" y="173"/>
                </a:lnTo>
                <a:lnTo>
                  <a:pt x="4" y="159"/>
                </a:lnTo>
                <a:lnTo>
                  <a:pt x="0" y="145"/>
                </a:lnTo>
                <a:lnTo>
                  <a:pt x="2" y="129"/>
                </a:lnTo>
                <a:lnTo>
                  <a:pt x="11" y="115"/>
                </a:lnTo>
                <a:lnTo>
                  <a:pt x="27" y="104"/>
                </a:lnTo>
                <a:lnTo>
                  <a:pt x="48" y="92"/>
                </a:lnTo>
                <a:lnTo>
                  <a:pt x="50" y="91"/>
                </a:lnTo>
                <a:lnTo>
                  <a:pt x="50" y="90"/>
                </a:lnTo>
                <a:lnTo>
                  <a:pt x="48" y="67"/>
                </a:lnTo>
                <a:lnTo>
                  <a:pt x="51" y="48"/>
                </a:lnTo>
                <a:lnTo>
                  <a:pt x="59" y="32"/>
                </a:lnTo>
                <a:lnTo>
                  <a:pt x="70" y="23"/>
                </a:lnTo>
                <a:lnTo>
                  <a:pt x="84" y="18"/>
                </a:lnTo>
                <a:lnTo>
                  <a:pt x="100" y="19"/>
                </a:lnTo>
                <a:lnTo>
                  <a:pt x="119" y="26"/>
                </a:lnTo>
                <a:lnTo>
                  <a:pt x="138" y="39"/>
                </a:lnTo>
                <a:lnTo>
                  <a:pt x="139" y="40"/>
                </a:lnTo>
                <a:lnTo>
                  <a:pt x="142" y="39"/>
                </a:lnTo>
                <a:lnTo>
                  <a:pt x="156" y="28"/>
                </a:lnTo>
                <a:lnTo>
                  <a:pt x="171" y="22"/>
                </a:lnTo>
                <a:lnTo>
                  <a:pt x="172" y="21"/>
                </a:lnTo>
                <a:lnTo>
                  <a:pt x="172" y="19"/>
                </a:lnTo>
                <a:lnTo>
                  <a:pt x="177" y="9"/>
                </a:lnTo>
                <a:lnTo>
                  <a:pt x="186" y="3"/>
                </a:lnTo>
                <a:lnTo>
                  <a:pt x="197"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6" name="Freeform 345"/>
          <p:cNvSpPr>
            <a:spLocks noEditPoints="1"/>
          </p:cNvSpPr>
          <p:nvPr userDrawn="1"/>
        </p:nvSpPr>
        <p:spPr bwMode="auto">
          <a:xfrm rot="19951744">
            <a:off x="485337" y="1535222"/>
            <a:ext cx="2166226" cy="3066048"/>
          </a:xfrm>
          <a:custGeom>
            <a:avLst/>
            <a:gdLst>
              <a:gd name="T0" fmla="*/ 190 w 195"/>
              <a:gd name="T1" fmla="*/ 163 h 276"/>
              <a:gd name="T2" fmla="*/ 195 w 195"/>
              <a:gd name="T3" fmla="*/ 174 h 276"/>
              <a:gd name="T4" fmla="*/ 192 w 195"/>
              <a:gd name="T5" fmla="*/ 180 h 276"/>
              <a:gd name="T6" fmla="*/ 105 w 195"/>
              <a:gd name="T7" fmla="*/ 212 h 276"/>
              <a:gd name="T8" fmla="*/ 98 w 195"/>
              <a:gd name="T9" fmla="*/ 202 h 276"/>
              <a:gd name="T10" fmla="*/ 101 w 195"/>
              <a:gd name="T11" fmla="*/ 195 h 276"/>
              <a:gd name="T12" fmla="*/ 187 w 195"/>
              <a:gd name="T13" fmla="*/ 160 h 276"/>
              <a:gd name="T14" fmla="*/ 20 w 195"/>
              <a:gd name="T15" fmla="*/ 147 h 276"/>
              <a:gd name="T16" fmla="*/ 15 w 195"/>
              <a:gd name="T17" fmla="*/ 157 h 276"/>
              <a:gd name="T18" fmla="*/ 20 w 195"/>
              <a:gd name="T19" fmla="*/ 168 h 276"/>
              <a:gd name="T20" fmla="*/ 32 w 195"/>
              <a:gd name="T21" fmla="*/ 169 h 276"/>
              <a:gd name="T22" fmla="*/ 40 w 195"/>
              <a:gd name="T23" fmla="*/ 161 h 276"/>
              <a:gd name="T24" fmla="*/ 37 w 195"/>
              <a:gd name="T25" fmla="*/ 150 h 276"/>
              <a:gd name="T26" fmla="*/ 27 w 195"/>
              <a:gd name="T27" fmla="*/ 145 h 276"/>
              <a:gd name="T28" fmla="*/ 102 w 195"/>
              <a:gd name="T29" fmla="*/ 2 h 276"/>
              <a:gd name="T30" fmla="*/ 105 w 195"/>
              <a:gd name="T31" fmla="*/ 12 h 276"/>
              <a:gd name="T32" fmla="*/ 100 w 195"/>
              <a:gd name="T33" fmla="*/ 14 h 276"/>
              <a:gd name="T34" fmla="*/ 151 w 195"/>
              <a:gd name="T35" fmla="*/ 146 h 276"/>
              <a:gd name="T36" fmla="*/ 148 w 195"/>
              <a:gd name="T37" fmla="*/ 149 h 276"/>
              <a:gd name="T38" fmla="*/ 147 w 195"/>
              <a:gd name="T39" fmla="*/ 151 h 276"/>
              <a:gd name="T40" fmla="*/ 148 w 195"/>
              <a:gd name="T41" fmla="*/ 160 h 276"/>
              <a:gd name="T42" fmla="*/ 144 w 195"/>
              <a:gd name="T43" fmla="*/ 166 h 276"/>
              <a:gd name="T44" fmla="*/ 129 w 195"/>
              <a:gd name="T45" fmla="*/ 169 h 276"/>
              <a:gd name="T46" fmla="*/ 124 w 195"/>
              <a:gd name="T47" fmla="*/ 161 h 276"/>
              <a:gd name="T48" fmla="*/ 120 w 195"/>
              <a:gd name="T49" fmla="*/ 160 h 276"/>
              <a:gd name="T50" fmla="*/ 118 w 195"/>
              <a:gd name="T51" fmla="*/ 160 h 276"/>
              <a:gd name="T52" fmla="*/ 91 w 195"/>
              <a:gd name="T53" fmla="*/ 97 h 276"/>
              <a:gd name="T54" fmla="*/ 84 w 195"/>
              <a:gd name="T55" fmla="*/ 97 h 276"/>
              <a:gd name="T56" fmla="*/ 52 w 195"/>
              <a:gd name="T57" fmla="*/ 136 h 276"/>
              <a:gd name="T58" fmla="*/ 55 w 195"/>
              <a:gd name="T59" fmla="*/ 151 h 276"/>
              <a:gd name="T60" fmla="*/ 52 w 195"/>
              <a:gd name="T61" fmla="*/ 170 h 276"/>
              <a:gd name="T62" fmla="*/ 46 w 195"/>
              <a:gd name="T63" fmla="*/ 180 h 276"/>
              <a:gd name="T64" fmla="*/ 59 w 195"/>
              <a:gd name="T65" fmla="*/ 216 h 276"/>
              <a:gd name="T66" fmla="*/ 87 w 195"/>
              <a:gd name="T67" fmla="*/ 243 h 276"/>
              <a:gd name="T68" fmla="*/ 185 w 195"/>
              <a:gd name="T69" fmla="*/ 244 h 276"/>
              <a:gd name="T70" fmla="*/ 193 w 195"/>
              <a:gd name="T71" fmla="*/ 256 h 276"/>
              <a:gd name="T72" fmla="*/ 189 w 195"/>
              <a:gd name="T73" fmla="*/ 274 h 276"/>
              <a:gd name="T74" fmla="*/ 22 w 195"/>
              <a:gd name="T75" fmla="*/ 276 h 276"/>
              <a:gd name="T76" fmla="*/ 12 w 195"/>
              <a:gd name="T77" fmla="*/ 270 h 276"/>
              <a:gd name="T78" fmla="*/ 12 w 195"/>
              <a:gd name="T79" fmla="*/ 251 h 276"/>
              <a:gd name="T80" fmla="*/ 22 w 195"/>
              <a:gd name="T81" fmla="*/ 244 h 276"/>
              <a:gd name="T82" fmla="*/ 29 w 195"/>
              <a:gd name="T83" fmla="*/ 241 h 276"/>
              <a:gd name="T84" fmla="*/ 17 w 195"/>
              <a:gd name="T85" fmla="*/ 210 h 276"/>
              <a:gd name="T86" fmla="*/ 8 w 195"/>
              <a:gd name="T87" fmla="*/ 177 h 276"/>
              <a:gd name="T88" fmla="*/ 0 w 195"/>
              <a:gd name="T89" fmla="*/ 157 h 276"/>
              <a:gd name="T90" fmla="*/ 15 w 195"/>
              <a:gd name="T91" fmla="*/ 131 h 276"/>
              <a:gd name="T92" fmla="*/ 38 w 195"/>
              <a:gd name="T93" fmla="*/ 91 h 276"/>
              <a:gd name="T94" fmla="*/ 75 w 195"/>
              <a:gd name="T95" fmla="*/ 62 h 276"/>
              <a:gd name="T96" fmla="*/ 65 w 195"/>
              <a:gd name="T97" fmla="*/ 31 h 276"/>
              <a:gd name="T98" fmla="*/ 61 w 195"/>
              <a:gd name="T99" fmla="*/ 30 h 276"/>
              <a:gd name="T100" fmla="*/ 56 w 195"/>
              <a:gd name="T101" fmla="*/ 31 h 276"/>
              <a:gd name="T102" fmla="*/ 52 w 195"/>
              <a:gd name="T103" fmla="*/ 20 h 276"/>
              <a:gd name="T104" fmla="*/ 59 w 195"/>
              <a:gd name="T105" fmla="*/ 16 h 276"/>
              <a:gd name="T106" fmla="*/ 101 w 195"/>
              <a:gd name="T10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276">
                <a:moveTo>
                  <a:pt x="187" y="160"/>
                </a:moveTo>
                <a:lnTo>
                  <a:pt x="189" y="161"/>
                </a:lnTo>
                <a:lnTo>
                  <a:pt x="190" y="163"/>
                </a:lnTo>
                <a:lnTo>
                  <a:pt x="193" y="165"/>
                </a:lnTo>
                <a:lnTo>
                  <a:pt x="195" y="172"/>
                </a:lnTo>
                <a:lnTo>
                  <a:pt x="195" y="174"/>
                </a:lnTo>
                <a:lnTo>
                  <a:pt x="195" y="177"/>
                </a:lnTo>
                <a:lnTo>
                  <a:pt x="193" y="178"/>
                </a:lnTo>
                <a:lnTo>
                  <a:pt x="192" y="180"/>
                </a:lnTo>
                <a:lnTo>
                  <a:pt x="110" y="212"/>
                </a:lnTo>
                <a:lnTo>
                  <a:pt x="107" y="212"/>
                </a:lnTo>
                <a:lnTo>
                  <a:pt x="105" y="212"/>
                </a:lnTo>
                <a:lnTo>
                  <a:pt x="103" y="211"/>
                </a:lnTo>
                <a:lnTo>
                  <a:pt x="101" y="209"/>
                </a:lnTo>
                <a:lnTo>
                  <a:pt x="98" y="202"/>
                </a:lnTo>
                <a:lnTo>
                  <a:pt x="98" y="200"/>
                </a:lnTo>
                <a:lnTo>
                  <a:pt x="98" y="197"/>
                </a:lnTo>
                <a:lnTo>
                  <a:pt x="101" y="195"/>
                </a:lnTo>
                <a:lnTo>
                  <a:pt x="102" y="193"/>
                </a:lnTo>
                <a:lnTo>
                  <a:pt x="184" y="161"/>
                </a:lnTo>
                <a:lnTo>
                  <a:pt x="187" y="160"/>
                </a:lnTo>
                <a:close/>
                <a:moveTo>
                  <a:pt x="27" y="145"/>
                </a:moveTo>
                <a:lnTo>
                  <a:pt x="23" y="145"/>
                </a:lnTo>
                <a:lnTo>
                  <a:pt x="20" y="147"/>
                </a:lnTo>
                <a:lnTo>
                  <a:pt x="17" y="150"/>
                </a:lnTo>
                <a:lnTo>
                  <a:pt x="15" y="154"/>
                </a:lnTo>
                <a:lnTo>
                  <a:pt x="15" y="157"/>
                </a:lnTo>
                <a:lnTo>
                  <a:pt x="15" y="161"/>
                </a:lnTo>
                <a:lnTo>
                  <a:pt x="17" y="165"/>
                </a:lnTo>
                <a:lnTo>
                  <a:pt x="20" y="168"/>
                </a:lnTo>
                <a:lnTo>
                  <a:pt x="23" y="169"/>
                </a:lnTo>
                <a:lnTo>
                  <a:pt x="27" y="170"/>
                </a:lnTo>
                <a:lnTo>
                  <a:pt x="32" y="169"/>
                </a:lnTo>
                <a:lnTo>
                  <a:pt x="35" y="168"/>
                </a:lnTo>
                <a:lnTo>
                  <a:pt x="37" y="165"/>
                </a:lnTo>
                <a:lnTo>
                  <a:pt x="40" y="161"/>
                </a:lnTo>
                <a:lnTo>
                  <a:pt x="40" y="157"/>
                </a:lnTo>
                <a:lnTo>
                  <a:pt x="40" y="154"/>
                </a:lnTo>
                <a:lnTo>
                  <a:pt x="37" y="150"/>
                </a:lnTo>
                <a:lnTo>
                  <a:pt x="35" y="147"/>
                </a:lnTo>
                <a:lnTo>
                  <a:pt x="32" y="145"/>
                </a:lnTo>
                <a:lnTo>
                  <a:pt x="27" y="145"/>
                </a:lnTo>
                <a:close/>
                <a:moveTo>
                  <a:pt x="101" y="0"/>
                </a:moveTo>
                <a:lnTo>
                  <a:pt x="102" y="0"/>
                </a:lnTo>
                <a:lnTo>
                  <a:pt x="102" y="2"/>
                </a:lnTo>
                <a:lnTo>
                  <a:pt x="106" y="9"/>
                </a:lnTo>
                <a:lnTo>
                  <a:pt x="106" y="11"/>
                </a:lnTo>
                <a:lnTo>
                  <a:pt x="105" y="12"/>
                </a:lnTo>
                <a:lnTo>
                  <a:pt x="103" y="13"/>
                </a:lnTo>
                <a:lnTo>
                  <a:pt x="101" y="14"/>
                </a:lnTo>
                <a:lnTo>
                  <a:pt x="100" y="14"/>
                </a:lnTo>
                <a:lnTo>
                  <a:pt x="100" y="16"/>
                </a:lnTo>
                <a:lnTo>
                  <a:pt x="100" y="18"/>
                </a:lnTo>
                <a:lnTo>
                  <a:pt x="151" y="146"/>
                </a:lnTo>
                <a:lnTo>
                  <a:pt x="151" y="147"/>
                </a:lnTo>
                <a:lnTo>
                  <a:pt x="149" y="149"/>
                </a:lnTo>
                <a:lnTo>
                  <a:pt x="148" y="149"/>
                </a:lnTo>
                <a:lnTo>
                  <a:pt x="148" y="150"/>
                </a:lnTo>
                <a:lnTo>
                  <a:pt x="147" y="150"/>
                </a:lnTo>
                <a:lnTo>
                  <a:pt x="147" y="151"/>
                </a:lnTo>
                <a:lnTo>
                  <a:pt x="147" y="152"/>
                </a:lnTo>
                <a:lnTo>
                  <a:pt x="148" y="157"/>
                </a:lnTo>
                <a:lnTo>
                  <a:pt x="148" y="160"/>
                </a:lnTo>
                <a:lnTo>
                  <a:pt x="148" y="163"/>
                </a:lnTo>
                <a:lnTo>
                  <a:pt x="147" y="164"/>
                </a:lnTo>
                <a:lnTo>
                  <a:pt x="144" y="166"/>
                </a:lnTo>
                <a:lnTo>
                  <a:pt x="134" y="169"/>
                </a:lnTo>
                <a:lnTo>
                  <a:pt x="132" y="170"/>
                </a:lnTo>
                <a:lnTo>
                  <a:pt x="129" y="169"/>
                </a:lnTo>
                <a:lnTo>
                  <a:pt x="128" y="168"/>
                </a:lnTo>
                <a:lnTo>
                  <a:pt x="125" y="165"/>
                </a:lnTo>
                <a:lnTo>
                  <a:pt x="124" y="161"/>
                </a:lnTo>
                <a:lnTo>
                  <a:pt x="124" y="161"/>
                </a:lnTo>
                <a:lnTo>
                  <a:pt x="123" y="160"/>
                </a:lnTo>
                <a:lnTo>
                  <a:pt x="120" y="160"/>
                </a:lnTo>
                <a:lnTo>
                  <a:pt x="120" y="160"/>
                </a:lnTo>
                <a:lnTo>
                  <a:pt x="119" y="161"/>
                </a:lnTo>
                <a:lnTo>
                  <a:pt x="118" y="160"/>
                </a:lnTo>
                <a:lnTo>
                  <a:pt x="116" y="159"/>
                </a:lnTo>
                <a:lnTo>
                  <a:pt x="93" y="100"/>
                </a:lnTo>
                <a:lnTo>
                  <a:pt x="91" y="97"/>
                </a:lnTo>
                <a:lnTo>
                  <a:pt x="89" y="96"/>
                </a:lnTo>
                <a:lnTo>
                  <a:pt x="87" y="96"/>
                </a:lnTo>
                <a:lnTo>
                  <a:pt x="84" y="97"/>
                </a:lnTo>
                <a:lnTo>
                  <a:pt x="70" y="108"/>
                </a:lnTo>
                <a:lnTo>
                  <a:pt x="60" y="120"/>
                </a:lnTo>
                <a:lnTo>
                  <a:pt x="52" y="136"/>
                </a:lnTo>
                <a:lnTo>
                  <a:pt x="51" y="140"/>
                </a:lnTo>
                <a:lnTo>
                  <a:pt x="52" y="145"/>
                </a:lnTo>
                <a:lnTo>
                  <a:pt x="55" y="151"/>
                </a:lnTo>
                <a:lnTo>
                  <a:pt x="55" y="157"/>
                </a:lnTo>
                <a:lnTo>
                  <a:pt x="55" y="164"/>
                </a:lnTo>
                <a:lnTo>
                  <a:pt x="52" y="170"/>
                </a:lnTo>
                <a:lnTo>
                  <a:pt x="49" y="175"/>
                </a:lnTo>
                <a:lnTo>
                  <a:pt x="47" y="178"/>
                </a:lnTo>
                <a:lnTo>
                  <a:pt x="46" y="180"/>
                </a:lnTo>
                <a:lnTo>
                  <a:pt x="46" y="184"/>
                </a:lnTo>
                <a:lnTo>
                  <a:pt x="51" y="201"/>
                </a:lnTo>
                <a:lnTo>
                  <a:pt x="59" y="216"/>
                </a:lnTo>
                <a:lnTo>
                  <a:pt x="69" y="230"/>
                </a:lnTo>
                <a:lnTo>
                  <a:pt x="83" y="242"/>
                </a:lnTo>
                <a:lnTo>
                  <a:pt x="87" y="243"/>
                </a:lnTo>
                <a:lnTo>
                  <a:pt x="89" y="244"/>
                </a:lnTo>
                <a:lnTo>
                  <a:pt x="181" y="244"/>
                </a:lnTo>
                <a:lnTo>
                  <a:pt x="185" y="244"/>
                </a:lnTo>
                <a:lnTo>
                  <a:pt x="189" y="247"/>
                </a:lnTo>
                <a:lnTo>
                  <a:pt x="192" y="251"/>
                </a:lnTo>
                <a:lnTo>
                  <a:pt x="193" y="256"/>
                </a:lnTo>
                <a:lnTo>
                  <a:pt x="193" y="265"/>
                </a:lnTo>
                <a:lnTo>
                  <a:pt x="192" y="270"/>
                </a:lnTo>
                <a:lnTo>
                  <a:pt x="189" y="274"/>
                </a:lnTo>
                <a:lnTo>
                  <a:pt x="185" y="276"/>
                </a:lnTo>
                <a:lnTo>
                  <a:pt x="181" y="276"/>
                </a:lnTo>
                <a:lnTo>
                  <a:pt x="22" y="276"/>
                </a:lnTo>
                <a:lnTo>
                  <a:pt x="18" y="276"/>
                </a:lnTo>
                <a:lnTo>
                  <a:pt x="14" y="274"/>
                </a:lnTo>
                <a:lnTo>
                  <a:pt x="12" y="270"/>
                </a:lnTo>
                <a:lnTo>
                  <a:pt x="10" y="265"/>
                </a:lnTo>
                <a:lnTo>
                  <a:pt x="10" y="256"/>
                </a:lnTo>
                <a:lnTo>
                  <a:pt x="12" y="251"/>
                </a:lnTo>
                <a:lnTo>
                  <a:pt x="14" y="247"/>
                </a:lnTo>
                <a:lnTo>
                  <a:pt x="18" y="244"/>
                </a:lnTo>
                <a:lnTo>
                  <a:pt x="22" y="244"/>
                </a:lnTo>
                <a:lnTo>
                  <a:pt x="24" y="244"/>
                </a:lnTo>
                <a:lnTo>
                  <a:pt x="27" y="243"/>
                </a:lnTo>
                <a:lnTo>
                  <a:pt x="29" y="241"/>
                </a:lnTo>
                <a:lnTo>
                  <a:pt x="29" y="238"/>
                </a:lnTo>
                <a:lnTo>
                  <a:pt x="28" y="235"/>
                </a:lnTo>
                <a:lnTo>
                  <a:pt x="17" y="210"/>
                </a:lnTo>
                <a:lnTo>
                  <a:pt x="10" y="183"/>
                </a:lnTo>
                <a:lnTo>
                  <a:pt x="9" y="179"/>
                </a:lnTo>
                <a:lnTo>
                  <a:pt x="8" y="177"/>
                </a:lnTo>
                <a:lnTo>
                  <a:pt x="4" y="170"/>
                </a:lnTo>
                <a:lnTo>
                  <a:pt x="0" y="164"/>
                </a:lnTo>
                <a:lnTo>
                  <a:pt x="0" y="157"/>
                </a:lnTo>
                <a:lnTo>
                  <a:pt x="3" y="143"/>
                </a:lnTo>
                <a:lnTo>
                  <a:pt x="13" y="133"/>
                </a:lnTo>
                <a:lnTo>
                  <a:pt x="15" y="131"/>
                </a:lnTo>
                <a:lnTo>
                  <a:pt x="17" y="128"/>
                </a:lnTo>
                <a:lnTo>
                  <a:pt x="27" y="109"/>
                </a:lnTo>
                <a:lnTo>
                  <a:pt x="38" y="91"/>
                </a:lnTo>
                <a:lnTo>
                  <a:pt x="54" y="76"/>
                </a:lnTo>
                <a:lnTo>
                  <a:pt x="73" y="63"/>
                </a:lnTo>
                <a:lnTo>
                  <a:pt x="75" y="62"/>
                </a:lnTo>
                <a:lnTo>
                  <a:pt x="75" y="59"/>
                </a:lnTo>
                <a:lnTo>
                  <a:pt x="75" y="57"/>
                </a:lnTo>
                <a:lnTo>
                  <a:pt x="65" y="31"/>
                </a:lnTo>
                <a:lnTo>
                  <a:pt x="65" y="30"/>
                </a:lnTo>
                <a:lnTo>
                  <a:pt x="64" y="30"/>
                </a:lnTo>
                <a:lnTo>
                  <a:pt x="61" y="30"/>
                </a:lnTo>
                <a:lnTo>
                  <a:pt x="59" y="31"/>
                </a:lnTo>
                <a:lnTo>
                  <a:pt x="58" y="31"/>
                </a:lnTo>
                <a:lnTo>
                  <a:pt x="56" y="31"/>
                </a:lnTo>
                <a:lnTo>
                  <a:pt x="55" y="30"/>
                </a:lnTo>
                <a:lnTo>
                  <a:pt x="52" y="22"/>
                </a:lnTo>
                <a:lnTo>
                  <a:pt x="52" y="20"/>
                </a:lnTo>
                <a:lnTo>
                  <a:pt x="52" y="18"/>
                </a:lnTo>
                <a:lnTo>
                  <a:pt x="54" y="18"/>
                </a:lnTo>
                <a:lnTo>
                  <a:pt x="59" y="16"/>
                </a:lnTo>
                <a:lnTo>
                  <a:pt x="93" y="2"/>
                </a:lnTo>
                <a:lnTo>
                  <a:pt x="98" y="0"/>
                </a:lnTo>
                <a:lnTo>
                  <a:pt x="101"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7" name="Freeform 387"/>
          <p:cNvSpPr>
            <a:spLocks noEditPoints="1"/>
          </p:cNvSpPr>
          <p:nvPr userDrawn="1"/>
        </p:nvSpPr>
        <p:spPr bwMode="auto">
          <a:xfrm rot="1888595">
            <a:off x="2442159" y="392103"/>
            <a:ext cx="1572202" cy="2081915"/>
          </a:xfrm>
          <a:custGeom>
            <a:avLst/>
            <a:gdLst>
              <a:gd name="T0" fmla="*/ 68 w 219"/>
              <a:gd name="T1" fmla="*/ 188 h 290"/>
              <a:gd name="T2" fmla="*/ 108 w 219"/>
              <a:gd name="T3" fmla="*/ 177 h 290"/>
              <a:gd name="T4" fmla="*/ 114 w 219"/>
              <a:gd name="T5" fmla="*/ 174 h 290"/>
              <a:gd name="T6" fmla="*/ 168 w 219"/>
              <a:gd name="T7" fmla="*/ 174 h 290"/>
              <a:gd name="T8" fmla="*/ 52 w 219"/>
              <a:gd name="T9" fmla="*/ 172 h 290"/>
              <a:gd name="T10" fmla="*/ 100 w 219"/>
              <a:gd name="T11" fmla="*/ 170 h 290"/>
              <a:gd name="T12" fmla="*/ 52 w 219"/>
              <a:gd name="T13" fmla="*/ 117 h 290"/>
              <a:gd name="T14" fmla="*/ 44 w 219"/>
              <a:gd name="T15" fmla="*/ 168 h 290"/>
              <a:gd name="T16" fmla="*/ 53 w 219"/>
              <a:gd name="T17" fmla="*/ 118 h 290"/>
              <a:gd name="T18" fmla="*/ 89 w 219"/>
              <a:gd name="T19" fmla="*/ 138 h 290"/>
              <a:gd name="T20" fmla="*/ 137 w 219"/>
              <a:gd name="T21" fmla="*/ 145 h 290"/>
              <a:gd name="T22" fmla="*/ 150 w 219"/>
              <a:gd name="T23" fmla="*/ 141 h 290"/>
              <a:gd name="T24" fmla="*/ 175 w 219"/>
              <a:gd name="T25" fmla="*/ 169 h 290"/>
              <a:gd name="T26" fmla="*/ 172 w 219"/>
              <a:gd name="T27" fmla="*/ 114 h 290"/>
              <a:gd name="T28" fmla="*/ 31 w 219"/>
              <a:gd name="T29" fmla="*/ 152 h 290"/>
              <a:gd name="T30" fmla="*/ 43 w 219"/>
              <a:gd name="T31" fmla="*/ 112 h 290"/>
              <a:gd name="T32" fmla="*/ 115 w 219"/>
              <a:gd name="T33" fmla="*/ 109 h 290"/>
              <a:gd name="T34" fmla="*/ 164 w 219"/>
              <a:gd name="T35" fmla="*/ 112 h 290"/>
              <a:gd name="T36" fmla="*/ 73 w 219"/>
              <a:gd name="T37" fmla="*/ 83 h 290"/>
              <a:gd name="T38" fmla="*/ 83 w 219"/>
              <a:gd name="T39" fmla="*/ 131 h 290"/>
              <a:gd name="T40" fmla="*/ 77 w 219"/>
              <a:gd name="T41" fmla="*/ 82 h 290"/>
              <a:gd name="T42" fmla="*/ 175 w 219"/>
              <a:gd name="T43" fmla="*/ 108 h 290"/>
              <a:gd name="T44" fmla="*/ 196 w 219"/>
              <a:gd name="T45" fmla="*/ 90 h 290"/>
              <a:gd name="T46" fmla="*/ 82 w 219"/>
              <a:gd name="T47" fmla="*/ 77 h 290"/>
              <a:gd name="T48" fmla="*/ 129 w 219"/>
              <a:gd name="T49" fmla="*/ 85 h 290"/>
              <a:gd name="T50" fmla="*/ 174 w 219"/>
              <a:gd name="T51" fmla="*/ 51 h 290"/>
              <a:gd name="T52" fmla="*/ 156 w 219"/>
              <a:gd name="T53" fmla="*/ 96 h 290"/>
              <a:gd name="T54" fmla="*/ 178 w 219"/>
              <a:gd name="T55" fmla="*/ 77 h 290"/>
              <a:gd name="T56" fmla="*/ 43 w 219"/>
              <a:gd name="T57" fmla="*/ 51 h 290"/>
              <a:gd name="T58" fmla="*/ 49 w 219"/>
              <a:gd name="T59" fmla="*/ 104 h 290"/>
              <a:gd name="T60" fmla="*/ 184 w 219"/>
              <a:gd name="T61" fmla="*/ 41 h 290"/>
              <a:gd name="T62" fmla="*/ 202 w 219"/>
              <a:gd name="T63" fmla="*/ 89 h 290"/>
              <a:gd name="T64" fmla="*/ 112 w 219"/>
              <a:gd name="T65" fmla="*/ 205 h 290"/>
              <a:gd name="T66" fmla="*/ 41 w 219"/>
              <a:gd name="T67" fmla="*/ 183 h 290"/>
              <a:gd name="T68" fmla="*/ 137 w 219"/>
              <a:gd name="T69" fmla="*/ 209 h 290"/>
              <a:gd name="T70" fmla="*/ 201 w 219"/>
              <a:gd name="T71" fmla="*/ 64 h 290"/>
              <a:gd name="T72" fmla="*/ 118 w 219"/>
              <a:gd name="T73" fmla="*/ 49 h 290"/>
              <a:gd name="T74" fmla="*/ 138 w 219"/>
              <a:gd name="T75" fmla="*/ 76 h 290"/>
              <a:gd name="T76" fmla="*/ 92 w 219"/>
              <a:gd name="T77" fmla="*/ 23 h 290"/>
              <a:gd name="T78" fmla="*/ 75 w 219"/>
              <a:gd name="T79" fmla="*/ 71 h 290"/>
              <a:gd name="T80" fmla="*/ 95 w 219"/>
              <a:gd name="T81" fmla="*/ 23 h 290"/>
              <a:gd name="T82" fmla="*/ 110 w 219"/>
              <a:gd name="T83" fmla="*/ 43 h 290"/>
              <a:gd name="T84" fmla="*/ 151 w 219"/>
              <a:gd name="T85" fmla="*/ 32 h 290"/>
              <a:gd name="T86" fmla="*/ 219 w 219"/>
              <a:gd name="T87" fmla="*/ 12 h 290"/>
              <a:gd name="T88" fmla="*/ 195 w 219"/>
              <a:gd name="T89" fmla="*/ 30 h 290"/>
              <a:gd name="T90" fmla="*/ 219 w 219"/>
              <a:gd name="T91" fmla="*/ 101 h 290"/>
              <a:gd name="T92" fmla="*/ 118 w 219"/>
              <a:gd name="T93" fmla="*/ 219 h 290"/>
              <a:gd name="T94" fmla="*/ 126 w 219"/>
              <a:gd name="T95" fmla="*/ 243 h 290"/>
              <a:gd name="T96" fmla="*/ 118 w 219"/>
              <a:gd name="T97" fmla="*/ 266 h 290"/>
              <a:gd name="T98" fmla="*/ 183 w 219"/>
              <a:gd name="T99" fmla="*/ 290 h 290"/>
              <a:gd name="T100" fmla="*/ 77 w 219"/>
              <a:gd name="T101" fmla="*/ 269 h 290"/>
              <a:gd name="T102" fmla="*/ 95 w 219"/>
              <a:gd name="T103" fmla="*/ 251 h 290"/>
              <a:gd name="T104" fmla="*/ 103 w 219"/>
              <a:gd name="T105" fmla="*/ 220 h 290"/>
              <a:gd name="T106" fmla="*/ 30 w 219"/>
              <a:gd name="T107" fmla="*/ 193 h 290"/>
              <a:gd name="T108" fmla="*/ 20 w 219"/>
              <a:gd name="T109" fmla="*/ 219 h 290"/>
              <a:gd name="T110" fmla="*/ 13 w 219"/>
              <a:gd name="T111" fmla="*/ 188 h 290"/>
              <a:gd name="T112" fmla="*/ 37 w 219"/>
              <a:gd name="T113" fmla="*/ 173 h 290"/>
              <a:gd name="T114" fmla="*/ 62 w 219"/>
              <a:gd name="T115" fmla="*/ 27 h 290"/>
              <a:gd name="T116" fmla="*/ 177 w 219"/>
              <a:gd name="T117" fmla="*/ 39 h 290"/>
              <a:gd name="T118" fmla="*/ 192 w 219"/>
              <a:gd name="T119"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90">
                <a:moveTo>
                  <a:pt x="106" y="175"/>
                </a:moveTo>
                <a:lnTo>
                  <a:pt x="104" y="175"/>
                </a:lnTo>
                <a:lnTo>
                  <a:pt x="87" y="183"/>
                </a:lnTo>
                <a:lnTo>
                  <a:pt x="68" y="187"/>
                </a:lnTo>
                <a:lnTo>
                  <a:pt x="68" y="187"/>
                </a:lnTo>
                <a:lnTo>
                  <a:pt x="67" y="188"/>
                </a:lnTo>
                <a:lnTo>
                  <a:pt x="68" y="188"/>
                </a:lnTo>
                <a:lnTo>
                  <a:pt x="90" y="196"/>
                </a:lnTo>
                <a:lnTo>
                  <a:pt x="113" y="198"/>
                </a:lnTo>
                <a:lnTo>
                  <a:pt x="114" y="198"/>
                </a:lnTo>
                <a:lnTo>
                  <a:pt x="115" y="196"/>
                </a:lnTo>
                <a:lnTo>
                  <a:pt x="115" y="195"/>
                </a:lnTo>
                <a:lnTo>
                  <a:pt x="113" y="186"/>
                </a:lnTo>
                <a:lnTo>
                  <a:pt x="108" y="177"/>
                </a:lnTo>
                <a:lnTo>
                  <a:pt x="108" y="177"/>
                </a:lnTo>
                <a:lnTo>
                  <a:pt x="106" y="175"/>
                </a:lnTo>
                <a:close/>
                <a:moveTo>
                  <a:pt x="142" y="150"/>
                </a:moveTo>
                <a:lnTo>
                  <a:pt x="141" y="150"/>
                </a:lnTo>
                <a:lnTo>
                  <a:pt x="115" y="170"/>
                </a:lnTo>
                <a:lnTo>
                  <a:pt x="114" y="172"/>
                </a:lnTo>
                <a:lnTo>
                  <a:pt x="114" y="174"/>
                </a:lnTo>
                <a:lnTo>
                  <a:pt x="123" y="195"/>
                </a:lnTo>
                <a:lnTo>
                  <a:pt x="124" y="197"/>
                </a:lnTo>
                <a:lnTo>
                  <a:pt x="126" y="197"/>
                </a:lnTo>
                <a:lnTo>
                  <a:pt x="147" y="189"/>
                </a:lnTo>
                <a:lnTo>
                  <a:pt x="168" y="177"/>
                </a:lnTo>
                <a:lnTo>
                  <a:pt x="168" y="175"/>
                </a:lnTo>
                <a:lnTo>
                  <a:pt x="168" y="174"/>
                </a:lnTo>
                <a:lnTo>
                  <a:pt x="168" y="173"/>
                </a:lnTo>
                <a:lnTo>
                  <a:pt x="145" y="150"/>
                </a:lnTo>
                <a:lnTo>
                  <a:pt x="143" y="150"/>
                </a:lnTo>
                <a:lnTo>
                  <a:pt x="142" y="150"/>
                </a:lnTo>
                <a:close/>
                <a:moveTo>
                  <a:pt x="81" y="143"/>
                </a:moveTo>
                <a:lnTo>
                  <a:pt x="80" y="143"/>
                </a:lnTo>
                <a:lnTo>
                  <a:pt x="52" y="172"/>
                </a:lnTo>
                <a:lnTo>
                  <a:pt x="52" y="174"/>
                </a:lnTo>
                <a:lnTo>
                  <a:pt x="52" y="175"/>
                </a:lnTo>
                <a:lnTo>
                  <a:pt x="53" y="177"/>
                </a:lnTo>
                <a:lnTo>
                  <a:pt x="64" y="179"/>
                </a:lnTo>
                <a:lnTo>
                  <a:pt x="77" y="179"/>
                </a:lnTo>
                <a:lnTo>
                  <a:pt x="90" y="175"/>
                </a:lnTo>
                <a:lnTo>
                  <a:pt x="100" y="170"/>
                </a:lnTo>
                <a:lnTo>
                  <a:pt x="101" y="169"/>
                </a:lnTo>
                <a:lnTo>
                  <a:pt x="103" y="168"/>
                </a:lnTo>
                <a:lnTo>
                  <a:pt x="101" y="166"/>
                </a:lnTo>
                <a:lnTo>
                  <a:pt x="85" y="143"/>
                </a:lnTo>
                <a:lnTo>
                  <a:pt x="83" y="143"/>
                </a:lnTo>
                <a:lnTo>
                  <a:pt x="81" y="143"/>
                </a:lnTo>
                <a:close/>
                <a:moveTo>
                  <a:pt x="52" y="117"/>
                </a:moveTo>
                <a:lnTo>
                  <a:pt x="50" y="118"/>
                </a:lnTo>
                <a:lnTo>
                  <a:pt x="49" y="119"/>
                </a:lnTo>
                <a:lnTo>
                  <a:pt x="44" y="129"/>
                </a:lnTo>
                <a:lnTo>
                  <a:pt x="40" y="142"/>
                </a:lnTo>
                <a:lnTo>
                  <a:pt x="40" y="155"/>
                </a:lnTo>
                <a:lnTo>
                  <a:pt x="43" y="166"/>
                </a:lnTo>
                <a:lnTo>
                  <a:pt x="44" y="168"/>
                </a:lnTo>
                <a:lnTo>
                  <a:pt x="45" y="168"/>
                </a:lnTo>
                <a:lnTo>
                  <a:pt x="48" y="168"/>
                </a:lnTo>
                <a:lnTo>
                  <a:pt x="76" y="140"/>
                </a:lnTo>
                <a:lnTo>
                  <a:pt x="76" y="138"/>
                </a:lnTo>
                <a:lnTo>
                  <a:pt x="76" y="136"/>
                </a:lnTo>
                <a:lnTo>
                  <a:pt x="76" y="135"/>
                </a:lnTo>
                <a:lnTo>
                  <a:pt x="53" y="118"/>
                </a:lnTo>
                <a:lnTo>
                  <a:pt x="52" y="117"/>
                </a:lnTo>
                <a:close/>
                <a:moveTo>
                  <a:pt x="110" y="115"/>
                </a:moveTo>
                <a:lnTo>
                  <a:pt x="109" y="115"/>
                </a:lnTo>
                <a:lnTo>
                  <a:pt x="108" y="117"/>
                </a:lnTo>
                <a:lnTo>
                  <a:pt x="89" y="135"/>
                </a:lnTo>
                <a:lnTo>
                  <a:pt x="89" y="136"/>
                </a:lnTo>
                <a:lnTo>
                  <a:pt x="89" y="138"/>
                </a:lnTo>
                <a:lnTo>
                  <a:pt x="89" y="140"/>
                </a:lnTo>
                <a:lnTo>
                  <a:pt x="108" y="164"/>
                </a:lnTo>
                <a:lnTo>
                  <a:pt x="109" y="164"/>
                </a:lnTo>
                <a:lnTo>
                  <a:pt x="110" y="165"/>
                </a:lnTo>
                <a:lnTo>
                  <a:pt x="112" y="164"/>
                </a:lnTo>
                <a:lnTo>
                  <a:pt x="136" y="146"/>
                </a:lnTo>
                <a:lnTo>
                  <a:pt x="137" y="145"/>
                </a:lnTo>
                <a:lnTo>
                  <a:pt x="137" y="142"/>
                </a:lnTo>
                <a:lnTo>
                  <a:pt x="136" y="141"/>
                </a:lnTo>
                <a:lnTo>
                  <a:pt x="112" y="117"/>
                </a:lnTo>
                <a:lnTo>
                  <a:pt x="110" y="115"/>
                </a:lnTo>
                <a:close/>
                <a:moveTo>
                  <a:pt x="172" y="114"/>
                </a:moveTo>
                <a:lnTo>
                  <a:pt x="169" y="115"/>
                </a:lnTo>
                <a:lnTo>
                  <a:pt x="150" y="141"/>
                </a:lnTo>
                <a:lnTo>
                  <a:pt x="149" y="142"/>
                </a:lnTo>
                <a:lnTo>
                  <a:pt x="149" y="145"/>
                </a:lnTo>
                <a:lnTo>
                  <a:pt x="150" y="146"/>
                </a:lnTo>
                <a:lnTo>
                  <a:pt x="172" y="168"/>
                </a:lnTo>
                <a:lnTo>
                  <a:pt x="173" y="169"/>
                </a:lnTo>
                <a:lnTo>
                  <a:pt x="174" y="169"/>
                </a:lnTo>
                <a:lnTo>
                  <a:pt x="175" y="169"/>
                </a:lnTo>
                <a:lnTo>
                  <a:pt x="177" y="168"/>
                </a:lnTo>
                <a:lnTo>
                  <a:pt x="189" y="149"/>
                </a:lnTo>
                <a:lnTo>
                  <a:pt x="196" y="127"/>
                </a:lnTo>
                <a:lnTo>
                  <a:pt x="196" y="124"/>
                </a:lnTo>
                <a:lnTo>
                  <a:pt x="195" y="123"/>
                </a:lnTo>
                <a:lnTo>
                  <a:pt x="173" y="114"/>
                </a:lnTo>
                <a:lnTo>
                  <a:pt x="172" y="114"/>
                </a:lnTo>
                <a:close/>
                <a:moveTo>
                  <a:pt x="25" y="104"/>
                </a:moveTo>
                <a:lnTo>
                  <a:pt x="23" y="104"/>
                </a:lnTo>
                <a:lnTo>
                  <a:pt x="21" y="105"/>
                </a:lnTo>
                <a:lnTo>
                  <a:pt x="21" y="106"/>
                </a:lnTo>
                <a:lnTo>
                  <a:pt x="23" y="129"/>
                </a:lnTo>
                <a:lnTo>
                  <a:pt x="31" y="151"/>
                </a:lnTo>
                <a:lnTo>
                  <a:pt x="31" y="152"/>
                </a:lnTo>
                <a:lnTo>
                  <a:pt x="32" y="151"/>
                </a:lnTo>
                <a:lnTo>
                  <a:pt x="32" y="151"/>
                </a:lnTo>
                <a:lnTo>
                  <a:pt x="36" y="132"/>
                </a:lnTo>
                <a:lnTo>
                  <a:pt x="44" y="115"/>
                </a:lnTo>
                <a:lnTo>
                  <a:pt x="44" y="113"/>
                </a:lnTo>
                <a:lnTo>
                  <a:pt x="43" y="112"/>
                </a:lnTo>
                <a:lnTo>
                  <a:pt x="43" y="112"/>
                </a:lnTo>
                <a:lnTo>
                  <a:pt x="34" y="106"/>
                </a:lnTo>
                <a:lnTo>
                  <a:pt x="25" y="104"/>
                </a:lnTo>
                <a:close/>
                <a:moveTo>
                  <a:pt x="137" y="89"/>
                </a:moveTo>
                <a:lnTo>
                  <a:pt x="136" y="89"/>
                </a:lnTo>
                <a:lnTo>
                  <a:pt x="135" y="90"/>
                </a:lnTo>
                <a:lnTo>
                  <a:pt x="117" y="108"/>
                </a:lnTo>
                <a:lnTo>
                  <a:pt x="115" y="109"/>
                </a:lnTo>
                <a:lnTo>
                  <a:pt x="115" y="110"/>
                </a:lnTo>
                <a:lnTo>
                  <a:pt x="117" y="112"/>
                </a:lnTo>
                <a:lnTo>
                  <a:pt x="141" y="137"/>
                </a:lnTo>
                <a:lnTo>
                  <a:pt x="142" y="137"/>
                </a:lnTo>
                <a:lnTo>
                  <a:pt x="145" y="137"/>
                </a:lnTo>
                <a:lnTo>
                  <a:pt x="164" y="113"/>
                </a:lnTo>
                <a:lnTo>
                  <a:pt x="164" y="112"/>
                </a:lnTo>
                <a:lnTo>
                  <a:pt x="164" y="109"/>
                </a:lnTo>
                <a:lnTo>
                  <a:pt x="163" y="109"/>
                </a:lnTo>
                <a:lnTo>
                  <a:pt x="138" y="90"/>
                </a:lnTo>
                <a:lnTo>
                  <a:pt x="137" y="89"/>
                </a:lnTo>
                <a:close/>
                <a:moveTo>
                  <a:pt x="77" y="82"/>
                </a:moveTo>
                <a:lnTo>
                  <a:pt x="75" y="82"/>
                </a:lnTo>
                <a:lnTo>
                  <a:pt x="73" y="83"/>
                </a:lnTo>
                <a:lnTo>
                  <a:pt x="55" y="108"/>
                </a:lnTo>
                <a:lnTo>
                  <a:pt x="54" y="109"/>
                </a:lnTo>
                <a:lnTo>
                  <a:pt x="55" y="110"/>
                </a:lnTo>
                <a:lnTo>
                  <a:pt x="55" y="112"/>
                </a:lnTo>
                <a:lnTo>
                  <a:pt x="80" y="131"/>
                </a:lnTo>
                <a:lnTo>
                  <a:pt x="81" y="131"/>
                </a:lnTo>
                <a:lnTo>
                  <a:pt x="83" y="131"/>
                </a:lnTo>
                <a:lnTo>
                  <a:pt x="85" y="131"/>
                </a:lnTo>
                <a:lnTo>
                  <a:pt x="103" y="112"/>
                </a:lnTo>
                <a:lnTo>
                  <a:pt x="104" y="110"/>
                </a:lnTo>
                <a:lnTo>
                  <a:pt x="104" y="109"/>
                </a:lnTo>
                <a:lnTo>
                  <a:pt x="103" y="108"/>
                </a:lnTo>
                <a:lnTo>
                  <a:pt x="78" y="83"/>
                </a:lnTo>
                <a:lnTo>
                  <a:pt x="77" y="82"/>
                </a:lnTo>
                <a:close/>
                <a:moveTo>
                  <a:pt x="187" y="68"/>
                </a:moveTo>
                <a:lnTo>
                  <a:pt x="186" y="68"/>
                </a:lnTo>
                <a:lnTo>
                  <a:pt x="186" y="69"/>
                </a:lnTo>
                <a:lnTo>
                  <a:pt x="183" y="87"/>
                </a:lnTo>
                <a:lnTo>
                  <a:pt x="175" y="105"/>
                </a:lnTo>
                <a:lnTo>
                  <a:pt x="175" y="106"/>
                </a:lnTo>
                <a:lnTo>
                  <a:pt x="175" y="108"/>
                </a:lnTo>
                <a:lnTo>
                  <a:pt x="177" y="109"/>
                </a:lnTo>
                <a:lnTo>
                  <a:pt x="186" y="113"/>
                </a:lnTo>
                <a:lnTo>
                  <a:pt x="195" y="117"/>
                </a:lnTo>
                <a:lnTo>
                  <a:pt x="196" y="117"/>
                </a:lnTo>
                <a:lnTo>
                  <a:pt x="197" y="115"/>
                </a:lnTo>
                <a:lnTo>
                  <a:pt x="197" y="114"/>
                </a:lnTo>
                <a:lnTo>
                  <a:pt x="196" y="90"/>
                </a:lnTo>
                <a:lnTo>
                  <a:pt x="187" y="68"/>
                </a:lnTo>
                <a:lnTo>
                  <a:pt x="187" y="68"/>
                </a:lnTo>
                <a:close/>
                <a:moveTo>
                  <a:pt x="108" y="55"/>
                </a:moveTo>
                <a:lnTo>
                  <a:pt x="106" y="55"/>
                </a:lnTo>
                <a:lnTo>
                  <a:pt x="82" y="74"/>
                </a:lnTo>
                <a:lnTo>
                  <a:pt x="82" y="76"/>
                </a:lnTo>
                <a:lnTo>
                  <a:pt x="82" y="77"/>
                </a:lnTo>
                <a:lnTo>
                  <a:pt x="82" y="77"/>
                </a:lnTo>
                <a:lnTo>
                  <a:pt x="82" y="78"/>
                </a:lnTo>
                <a:lnTo>
                  <a:pt x="108" y="103"/>
                </a:lnTo>
                <a:lnTo>
                  <a:pt x="109" y="104"/>
                </a:lnTo>
                <a:lnTo>
                  <a:pt x="110" y="104"/>
                </a:lnTo>
                <a:lnTo>
                  <a:pt x="112" y="103"/>
                </a:lnTo>
                <a:lnTo>
                  <a:pt x="129" y="85"/>
                </a:lnTo>
                <a:lnTo>
                  <a:pt x="131" y="83"/>
                </a:lnTo>
                <a:lnTo>
                  <a:pt x="131" y="82"/>
                </a:lnTo>
                <a:lnTo>
                  <a:pt x="129" y="81"/>
                </a:lnTo>
                <a:lnTo>
                  <a:pt x="110" y="57"/>
                </a:lnTo>
                <a:lnTo>
                  <a:pt x="109" y="55"/>
                </a:lnTo>
                <a:lnTo>
                  <a:pt x="108" y="55"/>
                </a:lnTo>
                <a:close/>
                <a:moveTo>
                  <a:pt x="174" y="51"/>
                </a:moveTo>
                <a:lnTo>
                  <a:pt x="173" y="51"/>
                </a:lnTo>
                <a:lnTo>
                  <a:pt x="172" y="53"/>
                </a:lnTo>
                <a:lnTo>
                  <a:pt x="143" y="81"/>
                </a:lnTo>
                <a:lnTo>
                  <a:pt x="142" y="83"/>
                </a:lnTo>
                <a:lnTo>
                  <a:pt x="145" y="86"/>
                </a:lnTo>
                <a:lnTo>
                  <a:pt x="150" y="91"/>
                </a:lnTo>
                <a:lnTo>
                  <a:pt x="156" y="96"/>
                </a:lnTo>
                <a:lnTo>
                  <a:pt x="161" y="100"/>
                </a:lnTo>
                <a:lnTo>
                  <a:pt x="165" y="103"/>
                </a:lnTo>
                <a:lnTo>
                  <a:pt x="166" y="103"/>
                </a:lnTo>
                <a:lnTo>
                  <a:pt x="169" y="103"/>
                </a:lnTo>
                <a:lnTo>
                  <a:pt x="170" y="101"/>
                </a:lnTo>
                <a:lnTo>
                  <a:pt x="174" y="90"/>
                </a:lnTo>
                <a:lnTo>
                  <a:pt x="178" y="77"/>
                </a:lnTo>
                <a:lnTo>
                  <a:pt x="179" y="64"/>
                </a:lnTo>
                <a:lnTo>
                  <a:pt x="177" y="53"/>
                </a:lnTo>
                <a:lnTo>
                  <a:pt x="175" y="53"/>
                </a:lnTo>
                <a:lnTo>
                  <a:pt x="174" y="51"/>
                </a:lnTo>
                <a:close/>
                <a:moveTo>
                  <a:pt x="45" y="51"/>
                </a:moveTo>
                <a:lnTo>
                  <a:pt x="44" y="51"/>
                </a:lnTo>
                <a:lnTo>
                  <a:pt x="43" y="51"/>
                </a:lnTo>
                <a:lnTo>
                  <a:pt x="30" y="72"/>
                </a:lnTo>
                <a:lnTo>
                  <a:pt x="22" y="94"/>
                </a:lnTo>
                <a:lnTo>
                  <a:pt x="22" y="95"/>
                </a:lnTo>
                <a:lnTo>
                  <a:pt x="25" y="96"/>
                </a:lnTo>
                <a:lnTo>
                  <a:pt x="45" y="105"/>
                </a:lnTo>
                <a:lnTo>
                  <a:pt x="48" y="105"/>
                </a:lnTo>
                <a:lnTo>
                  <a:pt x="49" y="104"/>
                </a:lnTo>
                <a:lnTo>
                  <a:pt x="69" y="78"/>
                </a:lnTo>
                <a:lnTo>
                  <a:pt x="69" y="77"/>
                </a:lnTo>
                <a:lnTo>
                  <a:pt x="69" y="76"/>
                </a:lnTo>
                <a:lnTo>
                  <a:pt x="69" y="74"/>
                </a:lnTo>
                <a:lnTo>
                  <a:pt x="46" y="51"/>
                </a:lnTo>
                <a:lnTo>
                  <a:pt x="45" y="51"/>
                </a:lnTo>
                <a:close/>
                <a:moveTo>
                  <a:pt x="184" y="41"/>
                </a:moveTo>
                <a:lnTo>
                  <a:pt x="183" y="41"/>
                </a:lnTo>
                <a:lnTo>
                  <a:pt x="182" y="43"/>
                </a:lnTo>
                <a:lnTo>
                  <a:pt x="181" y="43"/>
                </a:lnTo>
                <a:lnTo>
                  <a:pt x="181" y="45"/>
                </a:lnTo>
                <a:lnTo>
                  <a:pt x="181" y="48"/>
                </a:lnTo>
                <a:lnTo>
                  <a:pt x="195" y="67"/>
                </a:lnTo>
                <a:lnTo>
                  <a:pt x="202" y="89"/>
                </a:lnTo>
                <a:lnTo>
                  <a:pt x="205" y="112"/>
                </a:lnTo>
                <a:lnTo>
                  <a:pt x="201" y="135"/>
                </a:lnTo>
                <a:lnTo>
                  <a:pt x="192" y="158"/>
                </a:lnTo>
                <a:lnTo>
                  <a:pt x="177" y="177"/>
                </a:lnTo>
                <a:lnTo>
                  <a:pt x="158" y="192"/>
                </a:lnTo>
                <a:lnTo>
                  <a:pt x="136" y="201"/>
                </a:lnTo>
                <a:lnTo>
                  <a:pt x="112" y="205"/>
                </a:lnTo>
                <a:lnTo>
                  <a:pt x="89" y="203"/>
                </a:lnTo>
                <a:lnTo>
                  <a:pt x="67" y="195"/>
                </a:lnTo>
                <a:lnTo>
                  <a:pt x="46" y="182"/>
                </a:lnTo>
                <a:lnTo>
                  <a:pt x="44" y="181"/>
                </a:lnTo>
                <a:lnTo>
                  <a:pt x="43" y="182"/>
                </a:lnTo>
                <a:lnTo>
                  <a:pt x="41" y="183"/>
                </a:lnTo>
                <a:lnTo>
                  <a:pt x="41" y="183"/>
                </a:lnTo>
                <a:lnTo>
                  <a:pt x="40" y="184"/>
                </a:lnTo>
                <a:lnTo>
                  <a:pt x="41" y="186"/>
                </a:lnTo>
                <a:lnTo>
                  <a:pt x="41" y="187"/>
                </a:lnTo>
                <a:lnTo>
                  <a:pt x="63" y="201"/>
                </a:lnTo>
                <a:lnTo>
                  <a:pt x="87" y="210"/>
                </a:lnTo>
                <a:lnTo>
                  <a:pt x="113" y="212"/>
                </a:lnTo>
                <a:lnTo>
                  <a:pt x="137" y="209"/>
                </a:lnTo>
                <a:lnTo>
                  <a:pt x="160" y="198"/>
                </a:lnTo>
                <a:lnTo>
                  <a:pt x="182" y="182"/>
                </a:lnTo>
                <a:lnTo>
                  <a:pt x="198" y="161"/>
                </a:lnTo>
                <a:lnTo>
                  <a:pt x="207" y="138"/>
                </a:lnTo>
                <a:lnTo>
                  <a:pt x="211" y="113"/>
                </a:lnTo>
                <a:lnTo>
                  <a:pt x="209" y="89"/>
                </a:lnTo>
                <a:lnTo>
                  <a:pt x="201" y="64"/>
                </a:lnTo>
                <a:lnTo>
                  <a:pt x="186" y="43"/>
                </a:lnTo>
                <a:lnTo>
                  <a:pt x="186" y="41"/>
                </a:lnTo>
                <a:lnTo>
                  <a:pt x="184" y="41"/>
                </a:lnTo>
                <a:close/>
                <a:moveTo>
                  <a:pt x="155" y="40"/>
                </a:moveTo>
                <a:lnTo>
                  <a:pt x="142" y="41"/>
                </a:lnTo>
                <a:lnTo>
                  <a:pt x="129" y="45"/>
                </a:lnTo>
                <a:lnTo>
                  <a:pt x="118" y="49"/>
                </a:lnTo>
                <a:lnTo>
                  <a:pt x="117" y="50"/>
                </a:lnTo>
                <a:lnTo>
                  <a:pt x="117" y="53"/>
                </a:lnTo>
                <a:lnTo>
                  <a:pt x="117" y="54"/>
                </a:lnTo>
                <a:lnTo>
                  <a:pt x="135" y="76"/>
                </a:lnTo>
                <a:lnTo>
                  <a:pt x="136" y="77"/>
                </a:lnTo>
                <a:lnTo>
                  <a:pt x="137" y="77"/>
                </a:lnTo>
                <a:lnTo>
                  <a:pt x="138" y="76"/>
                </a:lnTo>
                <a:lnTo>
                  <a:pt x="166" y="48"/>
                </a:lnTo>
                <a:lnTo>
                  <a:pt x="168" y="46"/>
                </a:lnTo>
                <a:lnTo>
                  <a:pt x="168" y="45"/>
                </a:lnTo>
                <a:lnTo>
                  <a:pt x="166" y="44"/>
                </a:lnTo>
                <a:lnTo>
                  <a:pt x="166" y="43"/>
                </a:lnTo>
                <a:lnTo>
                  <a:pt x="155" y="40"/>
                </a:lnTo>
                <a:close/>
                <a:moveTo>
                  <a:pt x="92" y="23"/>
                </a:moveTo>
                <a:lnTo>
                  <a:pt x="71" y="30"/>
                </a:lnTo>
                <a:lnTo>
                  <a:pt x="52" y="43"/>
                </a:lnTo>
                <a:lnTo>
                  <a:pt x="50" y="44"/>
                </a:lnTo>
                <a:lnTo>
                  <a:pt x="50" y="46"/>
                </a:lnTo>
                <a:lnTo>
                  <a:pt x="52" y="48"/>
                </a:lnTo>
                <a:lnTo>
                  <a:pt x="73" y="69"/>
                </a:lnTo>
                <a:lnTo>
                  <a:pt x="75" y="71"/>
                </a:lnTo>
                <a:lnTo>
                  <a:pt x="77" y="71"/>
                </a:lnTo>
                <a:lnTo>
                  <a:pt x="78" y="69"/>
                </a:lnTo>
                <a:lnTo>
                  <a:pt x="104" y="50"/>
                </a:lnTo>
                <a:lnTo>
                  <a:pt x="105" y="48"/>
                </a:lnTo>
                <a:lnTo>
                  <a:pt x="105" y="46"/>
                </a:lnTo>
                <a:lnTo>
                  <a:pt x="96" y="25"/>
                </a:lnTo>
                <a:lnTo>
                  <a:pt x="95" y="23"/>
                </a:lnTo>
                <a:lnTo>
                  <a:pt x="92" y="23"/>
                </a:lnTo>
                <a:close/>
                <a:moveTo>
                  <a:pt x="105" y="22"/>
                </a:moveTo>
                <a:lnTo>
                  <a:pt x="104" y="22"/>
                </a:lnTo>
                <a:lnTo>
                  <a:pt x="103" y="23"/>
                </a:lnTo>
                <a:lnTo>
                  <a:pt x="103" y="25"/>
                </a:lnTo>
                <a:lnTo>
                  <a:pt x="106" y="34"/>
                </a:lnTo>
                <a:lnTo>
                  <a:pt x="110" y="43"/>
                </a:lnTo>
                <a:lnTo>
                  <a:pt x="112" y="44"/>
                </a:lnTo>
                <a:lnTo>
                  <a:pt x="113" y="44"/>
                </a:lnTo>
                <a:lnTo>
                  <a:pt x="114" y="44"/>
                </a:lnTo>
                <a:lnTo>
                  <a:pt x="132" y="36"/>
                </a:lnTo>
                <a:lnTo>
                  <a:pt x="150" y="34"/>
                </a:lnTo>
                <a:lnTo>
                  <a:pt x="151" y="34"/>
                </a:lnTo>
                <a:lnTo>
                  <a:pt x="151" y="32"/>
                </a:lnTo>
                <a:lnTo>
                  <a:pt x="151" y="32"/>
                </a:lnTo>
                <a:lnTo>
                  <a:pt x="129" y="23"/>
                </a:lnTo>
                <a:lnTo>
                  <a:pt x="105" y="22"/>
                </a:lnTo>
                <a:close/>
                <a:moveTo>
                  <a:pt x="198" y="0"/>
                </a:moveTo>
                <a:lnTo>
                  <a:pt x="207" y="0"/>
                </a:lnTo>
                <a:lnTo>
                  <a:pt x="214" y="6"/>
                </a:lnTo>
                <a:lnTo>
                  <a:pt x="219" y="12"/>
                </a:lnTo>
                <a:lnTo>
                  <a:pt x="219" y="21"/>
                </a:lnTo>
                <a:lnTo>
                  <a:pt x="214" y="27"/>
                </a:lnTo>
                <a:lnTo>
                  <a:pt x="210" y="31"/>
                </a:lnTo>
                <a:lnTo>
                  <a:pt x="206" y="32"/>
                </a:lnTo>
                <a:lnTo>
                  <a:pt x="201" y="32"/>
                </a:lnTo>
                <a:lnTo>
                  <a:pt x="196" y="31"/>
                </a:lnTo>
                <a:lnTo>
                  <a:pt x="195" y="30"/>
                </a:lnTo>
                <a:lnTo>
                  <a:pt x="193" y="31"/>
                </a:lnTo>
                <a:lnTo>
                  <a:pt x="191" y="34"/>
                </a:lnTo>
                <a:lnTo>
                  <a:pt x="189" y="35"/>
                </a:lnTo>
                <a:lnTo>
                  <a:pt x="191" y="37"/>
                </a:lnTo>
                <a:lnTo>
                  <a:pt x="205" y="57"/>
                </a:lnTo>
                <a:lnTo>
                  <a:pt x="214" y="78"/>
                </a:lnTo>
                <a:lnTo>
                  <a:pt x="219" y="101"/>
                </a:lnTo>
                <a:lnTo>
                  <a:pt x="218" y="124"/>
                </a:lnTo>
                <a:lnTo>
                  <a:pt x="212" y="147"/>
                </a:lnTo>
                <a:lnTo>
                  <a:pt x="202" y="168"/>
                </a:lnTo>
                <a:lnTo>
                  <a:pt x="187" y="187"/>
                </a:lnTo>
                <a:lnTo>
                  <a:pt x="165" y="203"/>
                </a:lnTo>
                <a:lnTo>
                  <a:pt x="142" y="214"/>
                </a:lnTo>
                <a:lnTo>
                  <a:pt x="118" y="219"/>
                </a:lnTo>
                <a:lnTo>
                  <a:pt x="115" y="220"/>
                </a:lnTo>
                <a:lnTo>
                  <a:pt x="115" y="221"/>
                </a:lnTo>
                <a:lnTo>
                  <a:pt x="115" y="225"/>
                </a:lnTo>
                <a:lnTo>
                  <a:pt x="115" y="228"/>
                </a:lnTo>
                <a:lnTo>
                  <a:pt x="117" y="228"/>
                </a:lnTo>
                <a:lnTo>
                  <a:pt x="123" y="234"/>
                </a:lnTo>
                <a:lnTo>
                  <a:pt x="126" y="243"/>
                </a:lnTo>
                <a:lnTo>
                  <a:pt x="123" y="251"/>
                </a:lnTo>
                <a:lnTo>
                  <a:pt x="117" y="257"/>
                </a:lnTo>
                <a:lnTo>
                  <a:pt x="115" y="257"/>
                </a:lnTo>
                <a:lnTo>
                  <a:pt x="115" y="260"/>
                </a:lnTo>
                <a:lnTo>
                  <a:pt x="115" y="264"/>
                </a:lnTo>
                <a:lnTo>
                  <a:pt x="115" y="265"/>
                </a:lnTo>
                <a:lnTo>
                  <a:pt x="118" y="266"/>
                </a:lnTo>
                <a:lnTo>
                  <a:pt x="141" y="269"/>
                </a:lnTo>
                <a:lnTo>
                  <a:pt x="164" y="275"/>
                </a:lnTo>
                <a:lnTo>
                  <a:pt x="184" y="285"/>
                </a:lnTo>
                <a:lnTo>
                  <a:pt x="186" y="287"/>
                </a:lnTo>
                <a:lnTo>
                  <a:pt x="186" y="288"/>
                </a:lnTo>
                <a:lnTo>
                  <a:pt x="184" y="290"/>
                </a:lnTo>
                <a:lnTo>
                  <a:pt x="183" y="290"/>
                </a:lnTo>
                <a:lnTo>
                  <a:pt x="35" y="290"/>
                </a:lnTo>
                <a:lnTo>
                  <a:pt x="34" y="290"/>
                </a:lnTo>
                <a:lnTo>
                  <a:pt x="32" y="288"/>
                </a:lnTo>
                <a:lnTo>
                  <a:pt x="32" y="287"/>
                </a:lnTo>
                <a:lnTo>
                  <a:pt x="34" y="285"/>
                </a:lnTo>
                <a:lnTo>
                  <a:pt x="55" y="275"/>
                </a:lnTo>
                <a:lnTo>
                  <a:pt x="77" y="269"/>
                </a:lnTo>
                <a:lnTo>
                  <a:pt x="100" y="266"/>
                </a:lnTo>
                <a:lnTo>
                  <a:pt x="103" y="265"/>
                </a:lnTo>
                <a:lnTo>
                  <a:pt x="104" y="264"/>
                </a:lnTo>
                <a:lnTo>
                  <a:pt x="104" y="260"/>
                </a:lnTo>
                <a:lnTo>
                  <a:pt x="103" y="257"/>
                </a:lnTo>
                <a:lnTo>
                  <a:pt x="101" y="257"/>
                </a:lnTo>
                <a:lnTo>
                  <a:pt x="95" y="251"/>
                </a:lnTo>
                <a:lnTo>
                  <a:pt x="94" y="243"/>
                </a:lnTo>
                <a:lnTo>
                  <a:pt x="95" y="234"/>
                </a:lnTo>
                <a:lnTo>
                  <a:pt x="101" y="228"/>
                </a:lnTo>
                <a:lnTo>
                  <a:pt x="103" y="228"/>
                </a:lnTo>
                <a:lnTo>
                  <a:pt x="104" y="225"/>
                </a:lnTo>
                <a:lnTo>
                  <a:pt x="104" y="221"/>
                </a:lnTo>
                <a:lnTo>
                  <a:pt x="103" y="220"/>
                </a:lnTo>
                <a:lnTo>
                  <a:pt x="101" y="219"/>
                </a:lnTo>
                <a:lnTo>
                  <a:pt x="78" y="215"/>
                </a:lnTo>
                <a:lnTo>
                  <a:pt x="57" y="206"/>
                </a:lnTo>
                <a:lnTo>
                  <a:pt x="36" y="192"/>
                </a:lnTo>
                <a:lnTo>
                  <a:pt x="35" y="191"/>
                </a:lnTo>
                <a:lnTo>
                  <a:pt x="32" y="192"/>
                </a:lnTo>
                <a:lnTo>
                  <a:pt x="30" y="193"/>
                </a:lnTo>
                <a:lnTo>
                  <a:pt x="30" y="196"/>
                </a:lnTo>
                <a:lnTo>
                  <a:pt x="30" y="197"/>
                </a:lnTo>
                <a:lnTo>
                  <a:pt x="31" y="202"/>
                </a:lnTo>
                <a:lnTo>
                  <a:pt x="31" y="206"/>
                </a:lnTo>
                <a:lnTo>
                  <a:pt x="30" y="211"/>
                </a:lnTo>
                <a:lnTo>
                  <a:pt x="27" y="215"/>
                </a:lnTo>
                <a:lnTo>
                  <a:pt x="20" y="219"/>
                </a:lnTo>
                <a:lnTo>
                  <a:pt x="12" y="219"/>
                </a:lnTo>
                <a:lnTo>
                  <a:pt x="4" y="215"/>
                </a:lnTo>
                <a:lnTo>
                  <a:pt x="0" y="207"/>
                </a:lnTo>
                <a:lnTo>
                  <a:pt x="0" y="200"/>
                </a:lnTo>
                <a:lnTo>
                  <a:pt x="4" y="192"/>
                </a:lnTo>
                <a:lnTo>
                  <a:pt x="8" y="189"/>
                </a:lnTo>
                <a:lnTo>
                  <a:pt x="13" y="188"/>
                </a:lnTo>
                <a:lnTo>
                  <a:pt x="17" y="188"/>
                </a:lnTo>
                <a:lnTo>
                  <a:pt x="22" y="189"/>
                </a:lnTo>
                <a:lnTo>
                  <a:pt x="23" y="189"/>
                </a:lnTo>
                <a:lnTo>
                  <a:pt x="26" y="189"/>
                </a:lnTo>
                <a:lnTo>
                  <a:pt x="37" y="177"/>
                </a:lnTo>
                <a:lnTo>
                  <a:pt x="39" y="175"/>
                </a:lnTo>
                <a:lnTo>
                  <a:pt x="37" y="173"/>
                </a:lnTo>
                <a:lnTo>
                  <a:pt x="25" y="152"/>
                </a:lnTo>
                <a:lnTo>
                  <a:pt x="16" y="131"/>
                </a:lnTo>
                <a:lnTo>
                  <a:pt x="14" y="108"/>
                </a:lnTo>
                <a:lnTo>
                  <a:pt x="18" y="83"/>
                </a:lnTo>
                <a:lnTo>
                  <a:pt x="27" y="62"/>
                </a:lnTo>
                <a:lnTo>
                  <a:pt x="43" y="43"/>
                </a:lnTo>
                <a:lnTo>
                  <a:pt x="62" y="27"/>
                </a:lnTo>
                <a:lnTo>
                  <a:pt x="85" y="18"/>
                </a:lnTo>
                <a:lnTo>
                  <a:pt x="108" y="14"/>
                </a:lnTo>
                <a:lnTo>
                  <a:pt x="131" y="17"/>
                </a:lnTo>
                <a:lnTo>
                  <a:pt x="152" y="25"/>
                </a:lnTo>
                <a:lnTo>
                  <a:pt x="172" y="39"/>
                </a:lnTo>
                <a:lnTo>
                  <a:pt x="174" y="39"/>
                </a:lnTo>
                <a:lnTo>
                  <a:pt x="177" y="39"/>
                </a:lnTo>
                <a:lnTo>
                  <a:pt x="188" y="26"/>
                </a:lnTo>
                <a:lnTo>
                  <a:pt x="189" y="25"/>
                </a:lnTo>
                <a:lnTo>
                  <a:pt x="188" y="23"/>
                </a:lnTo>
                <a:lnTo>
                  <a:pt x="187" y="18"/>
                </a:lnTo>
                <a:lnTo>
                  <a:pt x="187" y="13"/>
                </a:lnTo>
                <a:lnTo>
                  <a:pt x="188" y="9"/>
                </a:lnTo>
                <a:lnTo>
                  <a:pt x="192" y="6"/>
                </a:lnTo>
                <a:lnTo>
                  <a:pt x="198"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8" name="Freeform 77"/>
          <p:cNvSpPr>
            <a:spLocks noEditPoints="1"/>
          </p:cNvSpPr>
          <p:nvPr userDrawn="1"/>
        </p:nvSpPr>
        <p:spPr bwMode="auto">
          <a:xfrm rot="20644514">
            <a:off x="1047441" y="681857"/>
            <a:ext cx="1042017" cy="802702"/>
          </a:xfrm>
          <a:custGeom>
            <a:avLst/>
            <a:gdLst/>
            <a:ahLst/>
            <a:cxnLst>
              <a:cxn ang="0">
                <a:pos x="402" y="8"/>
              </a:cxn>
              <a:cxn ang="0">
                <a:pos x="402" y="6"/>
              </a:cxn>
              <a:cxn ang="0">
                <a:pos x="398" y="2"/>
              </a:cxn>
              <a:cxn ang="0">
                <a:pos x="242" y="0"/>
              </a:cxn>
              <a:cxn ang="0">
                <a:pos x="232" y="2"/>
              </a:cxn>
              <a:cxn ang="0">
                <a:pos x="216" y="10"/>
              </a:cxn>
              <a:cxn ang="0">
                <a:pos x="210" y="18"/>
              </a:cxn>
              <a:cxn ang="0">
                <a:pos x="210" y="18"/>
              </a:cxn>
              <a:cxn ang="0">
                <a:pos x="196" y="6"/>
              </a:cxn>
              <a:cxn ang="0">
                <a:pos x="178" y="0"/>
              </a:cxn>
              <a:cxn ang="0">
                <a:pos x="26" y="0"/>
              </a:cxn>
              <a:cxn ang="0">
                <a:pos x="20" y="4"/>
              </a:cxn>
              <a:cxn ang="0">
                <a:pos x="16" y="8"/>
              </a:cxn>
              <a:cxn ang="0">
                <a:pos x="0" y="34"/>
              </a:cxn>
              <a:cxn ang="0">
                <a:pos x="174" y="306"/>
              </a:cxn>
              <a:cxn ang="0">
                <a:pos x="182" y="314"/>
              </a:cxn>
              <a:cxn ang="0">
                <a:pos x="200" y="322"/>
              </a:cxn>
              <a:cxn ang="0">
                <a:pos x="210" y="322"/>
              </a:cxn>
              <a:cxn ang="0">
                <a:pos x="230" y="318"/>
              </a:cxn>
              <a:cxn ang="0">
                <a:pos x="246" y="306"/>
              </a:cxn>
              <a:cxn ang="0">
                <a:pos x="418" y="34"/>
              </a:cxn>
              <a:cxn ang="0">
                <a:pos x="34" y="18"/>
              </a:cxn>
              <a:cxn ang="0">
                <a:pos x="178" y="18"/>
              </a:cxn>
              <a:cxn ang="0">
                <a:pos x="194" y="24"/>
              </a:cxn>
              <a:cxn ang="0">
                <a:pos x="202" y="42"/>
              </a:cxn>
              <a:cxn ang="0">
                <a:pos x="202" y="194"/>
              </a:cxn>
              <a:cxn ang="0">
                <a:pos x="204" y="200"/>
              </a:cxn>
              <a:cxn ang="0">
                <a:pos x="210" y="202"/>
              </a:cxn>
              <a:cxn ang="0">
                <a:pos x="212" y="202"/>
              </a:cxn>
              <a:cxn ang="0">
                <a:pos x="218" y="198"/>
              </a:cxn>
              <a:cxn ang="0">
                <a:pos x="218" y="42"/>
              </a:cxn>
              <a:cxn ang="0">
                <a:pos x="220" y="32"/>
              </a:cxn>
              <a:cxn ang="0">
                <a:pos x="232" y="18"/>
              </a:cxn>
              <a:cxn ang="0">
                <a:pos x="386" y="18"/>
              </a:cxn>
              <a:cxn ang="0">
                <a:pos x="242" y="274"/>
              </a:cxn>
              <a:cxn ang="0">
                <a:pos x="232" y="276"/>
              </a:cxn>
              <a:cxn ang="0">
                <a:pos x="216" y="284"/>
              </a:cxn>
              <a:cxn ang="0">
                <a:pos x="210" y="290"/>
              </a:cxn>
              <a:cxn ang="0">
                <a:pos x="210" y="290"/>
              </a:cxn>
              <a:cxn ang="0">
                <a:pos x="196" y="278"/>
              </a:cxn>
              <a:cxn ang="0">
                <a:pos x="178" y="274"/>
              </a:cxn>
              <a:cxn ang="0">
                <a:pos x="34" y="18"/>
              </a:cxn>
            </a:cxnLst>
            <a:rect l="0" t="0" r="r" b="b"/>
            <a:pathLst>
              <a:path w="418" h="322">
                <a:moveTo>
                  <a:pt x="402" y="34"/>
                </a:moveTo>
                <a:lnTo>
                  <a:pt x="402" y="8"/>
                </a:lnTo>
                <a:lnTo>
                  <a:pt x="402" y="8"/>
                </a:lnTo>
                <a:lnTo>
                  <a:pt x="402" y="6"/>
                </a:lnTo>
                <a:lnTo>
                  <a:pt x="400" y="4"/>
                </a:lnTo>
                <a:lnTo>
                  <a:pt x="398" y="2"/>
                </a:lnTo>
                <a:lnTo>
                  <a:pt x="394" y="0"/>
                </a:lnTo>
                <a:lnTo>
                  <a:pt x="242" y="0"/>
                </a:lnTo>
                <a:lnTo>
                  <a:pt x="242" y="0"/>
                </a:lnTo>
                <a:lnTo>
                  <a:pt x="232" y="2"/>
                </a:lnTo>
                <a:lnTo>
                  <a:pt x="224" y="6"/>
                </a:lnTo>
                <a:lnTo>
                  <a:pt x="216" y="10"/>
                </a:lnTo>
                <a:lnTo>
                  <a:pt x="210" y="18"/>
                </a:lnTo>
                <a:lnTo>
                  <a:pt x="210" y="18"/>
                </a:lnTo>
                <a:lnTo>
                  <a:pt x="210" y="18"/>
                </a:lnTo>
                <a:lnTo>
                  <a:pt x="210" y="18"/>
                </a:lnTo>
                <a:lnTo>
                  <a:pt x="204" y="10"/>
                </a:lnTo>
                <a:lnTo>
                  <a:pt x="196" y="6"/>
                </a:lnTo>
                <a:lnTo>
                  <a:pt x="188" y="2"/>
                </a:lnTo>
                <a:lnTo>
                  <a:pt x="178" y="0"/>
                </a:lnTo>
                <a:lnTo>
                  <a:pt x="26" y="0"/>
                </a:lnTo>
                <a:lnTo>
                  <a:pt x="26" y="0"/>
                </a:lnTo>
                <a:lnTo>
                  <a:pt x="22" y="2"/>
                </a:lnTo>
                <a:lnTo>
                  <a:pt x="20" y="4"/>
                </a:lnTo>
                <a:lnTo>
                  <a:pt x="18" y="6"/>
                </a:lnTo>
                <a:lnTo>
                  <a:pt x="16" y="8"/>
                </a:lnTo>
                <a:lnTo>
                  <a:pt x="16" y="34"/>
                </a:lnTo>
                <a:lnTo>
                  <a:pt x="0" y="34"/>
                </a:lnTo>
                <a:lnTo>
                  <a:pt x="0" y="306"/>
                </a:lnTo>
                <a:lnTo>
                  <a:pt x="174" y="306"/>
                </a:lnTo>
                <a:lnTo>
                  <a:pt x="174" y="306"/>
                </a:lnTo>
                <a:lnTo>
                  <a:pt x="182" y="314"/>
                </a:lnTo>
                <a:lnTo>
                  <a:pt x="190" y="318"/>
                </a:lnTo>
                <a:lnTo>
                  <a:pt x="200" y="322"/>
                </a:lnTo>
                <a:lnTo>
                  <a:pt x="210" y="322"/>
                </a:lnTo>
                <a:lnTo>
                  <a:pt x="210" y="322"/>
                </a:lnTo>
                <a:lnTo>
                  <a:pt x="220" y="322"/>
                </a:lnTo>
                <a:lnTo>
                  <a:pt x="230" y="318"/>
                </a:lnTo>
                <a:lnTo>
                  <a:pt x="238" y="314"/>
                </a:lnTo>
                <a:lnTo>
                  <a:pt x="246" y="306"/>
                </a:lnTo>
                <a:lnTo>
                  <a:pt x="418" y="306"/>
                </a:lnTo>
                <a:lnTo>
                  <a:pt x="418" y="34"/>
                </a:lnTo>
                <a:lnTo>
                  <a:pt x="402" y="34"/>
                </a:lnTo>
                <a:close/>
                <a:moveTo>
                  <a:pt x="34" y="18"/>
                </a:moveTo>
                <a:lnTo>
                  <a:pt x="178" y="18"/>
                </a:lnTo>
                <a:lnTo>
                  <a:pt x="178" y="18"/>
                </a:lnTo>
                <a:lnTo>
                  <a:pt x="188" y="18"/>
                </a:lnTo>
                <a:lnTo>
                  <a:pt x="194" y="24"/>
                </a:lnTo>
                <a:lnTo>
                  <a:pt x="200" y="32"/>
                </a:lnTo>
                <a:lnTo>
                  <a:pt x="202" y="42"/>
                </a:lnTo>
                <a:lnTo>
                  <a:pt x="202" y="194"/>
                </a:lnTo>
                <a:lnTo>
                  <a:pt x="202" y="194"/>
                </a:lnTo>
                <a:lnTo>
                  <a:pt x="202" y="198"/>
                </a:lnTo>
                <a:lnTo>
                  <a:pt x="204" y="200"/>
                </a:lnTo>
                <a:lnTo>
                  <a:pt x="206" y="202"/>
                </a:lnTo>
                <a:lnTo>
                  <a:pt x="210" y="202"/>
                </a:lnTo>
                <a:lnTo>
                  <a:pt x="210" y="202"/>
                </a:lnTo>
                <a:lnTo>
                  <a:pt x="212" y="202"/>
                </a:lnTo>
                <a:lnTo>
                  <a:pt x="216" y="200"/>
                </a:lnTo>
                <a:lnTo>
                  <a:pt x="218" y="198"/>
                </a:lnTo>
                <a:lnTo>
                  <a:pt x="218" y="194"/>
                </a:lnTo>
                <a:lnTo>
                  <a:pt x="218" y="42"/>
                </a:lnTo>
                <a:lnTo>
                  <a:pt x="218" y="42"/>
                </a:lnTo>
                <a:lnTo>
                  <a:pt x="220" y="32"/>
                </a:lnTo>
                <a:lnTo>
                  <a:pt x="224" y="24"/>
                </a:lnTo>
                <a:lnTo>
                  <a:pt x="232" y="18"/>
                </a:lnTo>
                <a:lnTo>
                  <a:pt x="242" y="18"/>
                </a:lnTo>
                <a:lnTo>
                  <a:pt x="386" y="18"/>
                </a:lnTo>
                <a:lnTo>
                  <a:pt x="386" y="274"/>
                </a:lnTo>
                <a:lnTo>
                  <a:pt x="242" y="274"/>
                </a:lnTo>
                <a:lnTo>
                  <a:pt x="242" y="274"/>
                </a:lnTo>
                <a:lnTo>
                  <a:pt x="232" y="276"/>
                </a:lnTo>
                <a:lnTo>
                  <a:pt x="224" y="278"/>
                </a:lnTo>
                <a:lnTo>
                  <a:pt x="216" y="284"/>
                </a:lnTo>
                <a:lnTo>
                  <a:pt x="210" y="290"/>
                </a:lnTo>
                <a:lnTo>
                  <a:pt x="210" y="290"/>
                </a:lnTo>
                <a:lnTo>
                  <a:pt x="210" y="290"/>
                </a:lnTo>
                <a:lnTo>
                  <a:pt x="210" y="290"/>
                </a:lnTo>
                <a:lnTo>
                  <a:pt x="204" y="284"/>
                </a:lnTo>
                <a:lnTo>
                  <a:pt x="196" y="278"/>
                </a:lnTo>
                <a:lnTo>
                  <a:pt x="188" y="276"/>
                </a:lnTo>
                <a:lnTo>
                  <a:pt x="178" y="274"/>
                </a:lnTo>
                <a:lnTo>
                  <a:pt x="34" y="274"/>
                </a:lnTo>
                <a:lnTo>
                  <a:pt x="34" y="18"/>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pPr lvl="0"/>
            <a:endParaRPr lang="zh-CN" altLang="en-US">
              <a:latin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Freeform 77"/>
          <p:cNvSpPr>
            <a:spLocks noEditPoints="1"/>
          </p:cNvSpPr>
          <p:nvPr userDrawn="1"/>
        </p:nvSpPr>
        <p:spPr bwMode="auto">
          <a:xfrm rot="20644514">
            <a:off x="1047441" y="681857"/>
            <a:ext cx="1042017" cy="802702"/>
          </a:xfrm>
          <a:custGeom>
            <a:avLst/>
            <a:gdLst/>
            <a:ahLst/>
            <a:cxnLst>
              <a:cxn ang="0">
                <a:pos x="402" y="8"/>
              </a:cxn>
              <a:cxn ang="0">
                <a:pos x="402" y="6"/>
              </a:cxn>
              <a:cxn ang="0">
                <a:pos x="398" y="2"/>
              </a:cxn>
              <a:cxn ang="0">
                <a:pos x="242" y="0"/>
              </a:cxn>
              <a:cxn ang="0">
                <a:pos x="232" y="2"/>
              </a:cxn>
              <a:cxn ang="0">
                <a:pos x="216" y="10"/>
              </a:cxn>
              <a:cxn ang="0">
                <a:pos x="210" y="18"/>
              </a:cxn>
              <a:cxn ang="0">
                <a:pos x="210" y="18"/>
              </a:cxn>
              <a:cxn ang="0">
                <a:pos x="196" y="6"/>
              </a:cxn>
              <a:cxn ang="0">
                <a:pos x="178" y="0"/>
              </a:cxn>
              <a:cxn ang="0">
                <a:pos x="26" y="0"/>
              </a:cxn>
              <a:cxn ang="0">
                <a:pos x="20" y="4"/>
              </a:cxn>
              <a:cxn ang="0">
                <a:pos x="16" y="8"/>
              </a:cxn>
              <a:cxn ang="0">
                <a:pos x="0" y="34"/>
              </a:cxn>
              <a:cxn ang="0">
                <a:pos x="174" y="306"/>
              </a:cxn>
              <a:cxn ang="0">
                <a:pos x="182" y="314"/>
              </a:cxn>
              <a:cxn ang="0">
                <a:pos x="200" y="322"/>
              </a:cxn>
              <a:cxn ang="0">
                <a:pos x="210" y="322"/>
              </a:cxn>
              <a:cxn ang="0">
                <a:pos x="230" y="318"/>
              </a:cxn>
              <a:cxn ang="0">
                <a:pos x="246" y="306"/>
              </a:cxn>
              <a:cxn ang="0">
                <a:pos x="418" y="34"/>
              </a:cxn>
              <a:cxn ang="0">
                <a:pos x="34" y="18"/>
              </a:cxn>
              <a:cxn ang="0">
                <a:pos x="178" y="18"/>
              </a:cxn>
              <a:cxn ang="0">
                <a:pos x="194" y="24"/>
              </a:cxn>
              <a:cxn ang="0">
                <a:pos x="202" y="42"/>
              </a:cxn>
              <a:cxn ang="0">
                <a:pos x="202" y="194"/>
              </a:cxn>
              <a:cxn ang="0">
                <a:pos x="204" y="200"/>
              </a:cxn>
              <a:cxn ang="0">
                <a:pos x="210" y="202"/>
              </a:cxn>
              <a:cxn ang="0">
                <a:pos x="212" y="202"/>
              </a:cxn>
              <a:cxn ang="0">
                <a:pos x="218" y="198"/>
              </a:cxn>
              <a:cxn ang="0">
                <a:pos x="218" y="42"/>
              </a:cxn>
              <a:cxn ang="0">
                <a:pos x="220" y="32"/>
              </a:cxn>
              <a:cxn ang="0">
                <a:pos x="232" y="18"/>
              </a:cxn>
              <a:cxn ang="0">
                <a:pos x="386" y="18"/>
              </a:cxn>
              <a:cxn ang="0">
                <a:pos x="242" y="274"/>
              </a:cxn>
              <a:cxn ang="0">
                <a:pos x="232" y="276"/>
              </a:cxn>
              <a:cxn ang="0">
                <a:pos x="216" y="284"/>
              </a:cxn>
              <a:cxn ang="0">
                <a:pos x="210" y="290"/>
              </a:cxn>
              <a:cxn ang="0">
                <a:pos x="210" y="290"/>
              </a:cxn>
              <a:cxn ang="0">
                <a:pos x="196" y="278"/>
              </a:cxn>
              <a:cxn ang="0">
                <a:pos x="178" y="274"/>
              </a:cxn>
              <a:cxn ang="0">
                <a:pos x="34" y="18"/>
              </a:cxn>
            </a:cxnLst>
            <a:rect l="0" t="0" r="r" b="b"/>
            <a:pathLst>
              <a:path w="418" h="322">
                <a:moveTo>
                  <a:pt x="402" y="34"/>
                </a:moveTo>
                <a:lnTo>
                  <a:pt x="402" y="8"/>
                </a:lnTo>
                <a:lnTo>
                  <a:pt x="402" y="8"/>
                </a:lnTo>
                <a:lnTo>
                  <a:pt x="402" y="6"/>
                </a:lnTo>
                <a:lnTo>
                  <a:pt x="400" y="4"/>
                </a:lnTo>
                <a:lnTo>
                  <a:pt x="398" y="2"/>
                </a:lnTo>
                <a:lnTo>
                  <a:pt x="394" y="0"/>
                </a:lnTo>
                <a:lnTo>
                  <a:pt x="242" y="0"/>
                </a:lnTo>
                <a:lnTo>
                  <a:pt x="242" y="0"/>
                </a:lnTo>
                <a:lnTo>
                  <a:pt x="232" y="2"/>
                </a:lnTo>
                <a:lnTo>
                  <a:pt x="224" y="6"/>
                </a:lnTo>
                <a:lnTo>
                  <a:pt x="216" y="10"/>
                </a:lnTo>
                <a:lnTo>
                  <a:pt x="210" y="18"/>
                </a:lnTo>
                <a:lnTo>
                  <a:pt x="210" y="18"/>
                </a:lnTo>
                <a:lnTo>
                  <a:pt x="210" y="18"/>
                </a:lnTo>
                <a:lnTo>
                  <a:pt x="210" y="18"/>
                </a:lnTo>
                <a:lnTo>
                  <a:pt x="204" y="10"/>
                </a:lnTo>
                <a:lnTo>
                  <a:pt x="196" y="6"/>
                </a:lnTo>
                <a:lnTo>
                  <a:pt x="188" y="2"/>
                </a:lnTo>
                <a:lnTo>
                  <a:pt x="178" y="0"/>
                </a:lnTo>
                <a:lnTo>
                  <a:pt x="26" y="0"/>
                </a:lnTo>
                <a:lnTo>
                  <a:pt x="26" y="0"/>
                </a:lnTo>
                <a:lnTo>
                  <a:pt x="22" y="2"/>
                </a:lnTo>
                <a:lnTo>
                  <a:pt x="20" y="4"/>
                </a:lnTo>
                <a:lnTo>
                  <a:pt x="18" y="6"/>
                </a:lnTo>
                <a:lnTo>
                  <a:pt x="16" y="8"/>
                </a:lnTo>
                <a:lnTo>
                  <a:pt x="16" y="34"/>
                </a:lnTo>
                <a:lnTo>
                  <a:pt x="0" y="34"/>
                </a:lnTo>
                <a:lnTo>
                  <a:pt x="0" y="306"/>
                </a:lnTo>
                <a:lnTo>
                  <a:pt x="174" y="306"/>
                </a:lnTo>
                <a:lnTo>
                  <a:pt x="174" y="306"/>
                </a:lnTo>
                <a:lnTo>
                  <a:pt x="182" y="314"/>
                </a:lnTo>
                <a:lnTo>
                  <a:pt x="190" y="318"/>
                </a:lnTo>
                <a:lnTo>
                  <a:pt x="200" y="322"/>
                </a:lnTo>
                <a:lnTo>
                  <a:pt x="210" y="322"/>
                </a:lnTo>
                <a:lnTo>
                  <a:pt x="210" y="322"/>
                </a:lnTo>
                <a:lnTo>
                  <a:pt x="220" y="322"/>
                </a:lnTo>
                <a:lnTo>
                  <a:pt x="230" y="318"/>
                </a:lnTo>
                <a:lnTo>
                  <a:pt x="238" y="314"/>
                </a:lnTo>
                <a:lnTo>
                  <a:pt x="246" y="306"/>
                </a:lnTo>
                <a:lnTo>
                  <a:pt x="418" y="306"/>
                </a:lnTo>
                <a:lnTo>
                  <a:pt x="418" y="34"/>
                </a:lnTo>
                <a:lnTo>
                  <a:pt x="402" y="34"/>
                </a:lnTo>
                <a:close/>
                <a:moveTo>
                  <a:pt x="34" y="18"/>
                </a:moveTo>
                <a:lnTo>
                  <a:pt x="178" y="18"/>
                </a:lnTo>
                <a:lnTo>
                  <a:pt x="178" y="18"/>
                </a:lnTo>
                <a:lnTo>
                  <a:pt x="188" y="18"/>
                </a:lnTo>
                <a:lnTo>
                  <a:pt x="194" y="24"/>
                </a:lnTo>
                <a:lnTo>
                  <a:pt x="200" y="32"/>
                </a:lnTo>
                <a:lnTo>
                  <a:pt x="202" y="42"/>
                </a:lnTo>
                <a:lnTo>
                  <a:pt x="202" y="194"/>
                </a:lnTo>
                <a:lnTo>
                  <a:pt x="202" y="194"/>
                </a:lnTo>
                <a:lnTo>
                  <a:pt x="202" y="198"/>
                </a:lnTo>
                <a:lnTo>
                  <a:pt x="204" y="200"/>
                </a:lnTo>
                <a:lnTo>
                  <a:pt x="206" y="202"/>
                </a:lnTo>
                <a:lnTo>
                  <a:pt x="210" y="202"/>
                </a:lnTo>
                <a:lnTo>
                  <a:pt x="210" y="202"/>
                </a:lnTo>
                <a:lnTo>
                  <a:pt x="212" y="202"/>
                </a:lnTo>
                <a:lnTo>
                  <a:pt x="216" y="200"/>
                </a:lnTo>
                <a:lnTo>
                  <a:pt x="218" y="198"/>
                </a:lnTo>
                <a:lnTo>
                  <a:pt x="218" y="194"/>
                </a:lnTo>
                <a:lnTo>
                  <a:pt x="218" y="42"/>
                </a:lnTo>
                <a:lnTo>
                  <a:pt x="218" y="42"/>
                </a:lnTo>
                <a:lnTo>
                  <a:pt x="220" y="32"/>
                </a:lnTo>
                <a:lnTo>
                  <a:pt x="224" y="24"/>
                </a:lnTo>
                <a:lnTo>
                  <a:pt x="232" y="18"/>
                </a:lnTo>
                <a:lnTo>
                  <a:pt x="242" y="18"/>
                </a:lnTo>
                <a:lnTo>
                  <a:pt x="386" y="18"/>
                </a:lnTo>
                <a:lnTo>
                  <a:pt x="386" y="274"/>
                </a:lnTo>
                <a:lnTo>
                  <a:pt x="242" y="274"/>
                </a:lnTo>
                <a:lnTo>
                  <a:pt x="242" y="274"/>
                </a:lnTo>
                <a:lnTo>
                  <a:pt x="232" y="276"/>
                </a:lnTo>
                <a:lnTo>
                  <a:pt x="224" y="278"/>
                </a:lnTo>
                <a:lnTo>
                  <a:pt x="216" y="284"/>
                </a:lnTo>
                <a:lnTo>
                  <a:pt x="210" y="290"/>
                </a:lnTo>
                <a:lnTo>
                  <a:pt x="210" y="290"/>
                </a:lnTo>
                <a:lnTo>
                  <a:pt x="210" y="290"/>
                </a:lnTo>
                <a:lnTo>
                  <a:pt x="210" y="290"/>
                </a:lnTo>
                <a:lnTo>
                  <a:pt x="204" y="284"/>
                </a:lnTo>
                <a:lnTo>
                  <a:pt x="196" y="278"/>
                </a:lnTo>
                <a:lnTo>
                  <a:pt x="188" y="276"/>
                </a:lnTo>
                <a:lnTo>
                  <a:pt x="178" y="274"/>
                </a:lnTo>
                <a:lnTo>
                  <a:pt x="34" y="274"/>
                </a:lnTo>
                <a:lnTo>
                  <a:pt x="34" y="1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pPr lvl="0"/>
            <a:endParaRPr lang="zh-CN" altLang="en-US">
              <a:latin typeface="微软雅黑" panose="020B0503020204020204" charset="-122"/>
            </a:endParaRPr>
          </a:p>
        </p:txBody>
      </p:sp>
      <p:sp>
        <p:nvSpPr>
          <p:cNvPr id="18" name="Freeform 363"/>
          <p:cNvSpPr>
            <a:spLocks noEditPoints="1"/>
          </p:cNvSpPr>
          <p:nvPr userDrawn="1"/>
        </p:nvSpPr>
        <p:spPr bwMode="auto">
          <a:xfrm rot="1658487">
            <a:off x="6583748" y="312642"/>
            <a:ext cx="773335" cy="770514"/>
          </a:xfrm>
          <a:custGeom>
            <a:avLst/>
            <a:gdLst>
              <a:gd name="T0" fmla="*/ 145 w 274"/>
              <a:gd name="T1" fmla="*/ 262 h 273"/>
              <a:gd name="T2" fmla="*/ 189 w 274"/>
              <a:gd name="T3" fmla="*/ 204 h 273"/>
              <a:gd name="T4" fmla="*/ 263 w 274"/>
              <a:gd name="T5" fmla="*/ 204 h 273"/>
              <a:gd name="T6" fmla="*/ 216 w 274"/>
              <a:gd name="T7" fmla="*/ 217 h 273"/>
              <a:gd name="T8" fmla="*/ 104 w 274"/>
              <a:gd name="T9" fmla="*/ 199 h 273"/>
              <a:gd name="T10" fmla="*/ 55 w 274"/>
              <a:gd name="T11" fmla="*/ 186 h 273"/>
              <a:gd name="T12" fmla="*/ 14 w 274"/>
              <a:gd name="T13" fmla="*/ 168 h 273"/>
              <a:gd name="T14" fmla="*/ 44 w 274"/>
              <a:gd name="T15" fmla="*/ 207 h 273"/>
              <a:gd name="T16" fmla="*/ 45 w 274"/>
              <a:gd name="T17" fmla="*/ 217 h 273"/>
              <a:gd name="T18" fmla="*/ 95 w 274"/>
              <a:gd name="T19" fmla="*/ 254 h 273"/>
              <a:gd name="T20" fmla="*/ 86 w 274"/>
              <a:gd name="T21" fmla="*/ 232 h 273"/>
              <a:gd name="T22" fmla="*/ 114 w 274"/>
              <a:gd name="T23" fmla="*/ 255 h 273"/>
              <a:gd name="T24" fmla="*/ 131 w 274"/>
              <a:gd name="T25" fmla="*/ 196 h 273"/>
              <a:gd name="T26" fmla="*/ 110 w 274"/>
              <a:gd name="T27" fmla="*/ 189 h 273"/>
              <a:gd name="T28" fmla="*/ 132 w 274"/>
              <a:gd name="T29" fmla="*/ 145 h 273"/>
              <a:gd name="T30" fmla="*/ 74 w 274"/>
              <a:gd name="T31" fmla="*/ 145 h 273"/>
              <a:gd name="T32" fmla="*/ 67 w 274"/>
              <a:gd name="T33" fmla="*/ 166 h 273"/>
              <a:gd name="T34" fmla="*/ 205 w 274"/>
              <a:gd name="T35" fmla="*/ 111 h 273"/>
              <a:gd name="T36" fmla="*/ 192 w 274"/>
              <a:gd name="T37" fmla="*/ 159 h 273"/>
              <a:gd name="T38" fmla="*/ 150 w 274"/>
              <a:gd name="T39" fmla="*/ 59 h 273"/>
              <a:gd name="T40" fmla="*/ 114 w 274"/>
              <a:gd name="T41" fmla="*/ 94 h 273"/>
              <a:gd name="T42" fmla="*/ 57 w 274"/>
              <a:gd name="T43" fmla="*/ 42 h 273"/>
              <a:gd name="T44" fmla="*/ 9 w 274"/>
              <a:gd name="T45" fmla="*/ 55 h 273"/>
              <a:gd name="T46" fmla="*/ 178 w 274"/>
              <a:gd name="T47" fmla="*/ 23 h 273"/>
              <a:gd name="T48" fmla="*/ 230 w 274"/>
              <a:gd name="T49" fmla="*/ 57 h 273"/>
              <a:gd name="T50" fmla="*/ 137 w 274"/>
              <a:gd name="T51" fmla="*/ 0 h 273"/>
              <a:gd name="T52" fmla="*/ 271 w 274"/>
              <a:gd name="T53" fmla="*/ 108 h 273"/>
              <a:gd name="T54" fmla="*/ 257 w 274"/>
              <a:gd name="T55" fmla="*/ 189 h 273"/>
              <a:gd name="T56" fmla="*/ 260 w 274"/>
              <a:gd name="T57" fmla="*/ 142 h 273"/>
              <a:gd name="T58" fmla="*/ 238 w 274"/>
              <a:gd name="T59" fmla="*/ 133 h 273"/>
              <a:gd name="T60" fmla="*/ 261 w 274"/>
              <a:gd name="T61" fmla="*/ 105 h 273"/>
              <a:gd name="T62" fmla="*/ 206 w 274"/>
              <a:gd name="T63" fmla="*/ 76 h 273"/>
              <a:gd name="T64" fmla="*/ 206 w 274"/>
              <a:gd name="T65" fmla="*/ 103 h 273"/>
              <a:gd name="T66" fmla="*/ 193 w 274"/>
              <a:gd name="T67" fmla="*/ 82 h 273"/>
              <a:gd name="T68" fmla="*/ 169 w 274"/>
              <a:gd name="T69" fmla="*/ 79 h 273"/>
              <a:gd name="T70" fmla="*/ 189 w 274"/>
              <a:gd name="T71" fmla="*/ 66 h 273"/>
              <a:gd name="T72" fmla="*/ 142 w 274"/>
              <a:gd name="T73" fmla="*/ 13 h 273"/>
              <a:gd name="T74" fmla="*/ 136 w 274"/>
              <a:gd name="T75" fmla="*/ 50 h 273"/>
              <a:gd name="T76" fmla="*/ 127 w 274"/>
              <a:gd name="T77" fmla="*/ 11 h 273"/>
              <a:gd name="T78" fmla="*/ 86 w 274"/>
              <a:gd name="T79" fmla="*/ 71 h 273"/>
              <a:gd name="T80" fmla="*/ 104 w 274"/>
              <a:gd name="T81" fmla="*/ 83 h 273"/>
              <a:gd name="T82" fmla="*/ 76 w 274"/>
              <a:gd name="T83" fmla="*/ 105 h 273"/>
              <a:gd name="T84" fmla="*/ 132 w 274"/>
              <a:gd name="T85" fmla="*/ 130 h 273"/>
              <a:gd name="T86" fmla="*/ 140 w 274"/>
              <a:gd name="T87" fmla="*/ 113 h 273"/>
              <a:gd name="T88" fmla="*/ 146 w 274"/>
              <a:gd name="T89" fmla="*/ 131 h 273"/>
              <a:gd name="T90" fmla="*/ 171 w 274"/>
              <a:gd name="T91" fmla="*/ 140 h 273"/>
              <a:gd name="T92" fmla="*/ 142 w 274"/>
              <a:gd name="T93" fmla="*/ 182 h 273"/>
              <a:gd name="T94" fmla="*/ 193 w 274"/>
              <a:gd name="T95" fmla="*/ 191 h 273"/>
              <a:gd name="T96" fmla="*/ 206 w 274"/>
              <a:gd name="T97" fmla="*/ 170 h 273"/>
              <a:gd name="T98" fmla="*/ 206 w 274"/>
              <a:gd name="T99" fmla="*/ 196 h 273"/>
              <a:gd name="T100" fmla="*/ 209 w 274"/>
              <a:gd name="T101" fmla="*/ 207 h 273"/>
              <a:gd name="T102" fmla="*/ 179 w 274"/>
              <a:gd name="T103" fmla="*/ 249 h 273"/>
              <a:gd name="T104" fmla="*/ 212 w 274"/>
              <a:gd name="T105" fmla="*/ 239 h 273"/>
              <a:gd name="T106" fmla="*/ 219 w 274"/>
              <a:gd name="T107" fmla="*/ 246 h 273"/>
              <a:gd name="T108" fmla="*/ 31 w 274"/>
              <a:gd name="T109" fmla="*/ 222 h 273"/>
              <a:gd name="T110" fmla="*/ 14 w 274"/>
              <a:gd name="T111" fmla="*/ 82 h 273"/>
              <a:gd name="T112" fmla="*/ 11 w 274"/>
              <a:gd name="T113" fmla="*/ 130 h 273"/>
              <a:gd name="T114" fmla="*/ 67 w 274"/>
              <a:gd name="T115" fmla="*/ 103 h 273"/>
              <a:gd name="T116" fmla="*/ 63 w 274"/>
              <a:gd name="T117" fmla="*/ 74 h 273"/>
              <a:gd name="T118" fmla="*/ 72 w 274"/>
              <a:gd name="T119" fmla="*/ 67 h 273"/>
              <a:gd name="T120" fmla="*/ 95 w 274"/>
              <a:gd name="T121" fmla="*/ 19 h 273"/>
              <a:gd name="T122" fmla="*/ 58 w 274"/>
              <a:gd name="T123" fmla="*/ 33 h 273"/>
              <a:gd name="T124" fmla="*/ 109 w 27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146" y="196"/>
                </a:moveTo>
                <a:lnTo>
                  <a:pt x="143" y="196"/>
                </a:lnTo>
                <a:lnTo>
                  <a:pt x="142" y="198"/>
                </a:lnTo>
                <a:lnTo>
                  <a:pt x="142" y="200"/>
                </a:lnTo>
                <a:lnTo>
                  <a:pt x="142" y="258"/>
                </a:lnTo>
                <a:lnTo>
                  <a:pt x="142" y="260"/>
                </a:lnTo>
                <a:lnTo>
                  <a:pt x="145" y="262"/>
                </a:lnTo>
                <a:lnTo>
                  <a:pt x="147" y="262"/>
                </a:lnTo>
                <a:lnTo>
                  <a:pt x="159" y="255"/>
                </a:lnTo>
                <a:lnTo>
                  <a:pt x="169" y="245"/>
                </a:lnTo>
                <a:lnTo>
                  <a:pt x="178" y="234"/>
                </a:lnTo>
                <a:lnTo>
                  <a:pt x="184" y="219"/>
                </a:lnTo>
                <a:lnTo>
                  <a:pt x="189" y="207"/>
                </a:lnTo>
                <a:lnTo>
                  <a:pt x="189" y="204"/>
                </a:lnTo>
                <a:lnTo>
                  <a:pt x="189" y="203"/>
                </a:lnTo>
                <a:lnTo>
                  <a:pt x="187" y="202"/>
                </a:lnTo>
                <a:lnTo>
                  <a:pt x="168" y="198"/>
                </a:lnTo>
                <a:lnTo>
                  <a:pt x="146" y="196"/>
                </a:lnTo>
                <a:close/>
                <a:moveTo>
                  <a:pt x="242" y="191"/>
                </a:moveTo>
                <a:lnTo>
                  <a:pt x="254" y="195"/>
                </a:lnTo>
                <a:lnTo>
                  <a:pt x="263" y="204"/>
                </a:lnTo>
                <a:lnTo>
                  <a:pt x="267" y="217"/>
                </a:lnTo>
                <a:lnTo>
                  <a:pt x="263" y="230"/>
                </a:lnTo>
                <a:lnTo>
                  <a:pt x="254" y="239"/>
                </a:lnTo>
                <a:lnTo>
                  <a:pt x="242" y="242"/>
                </a:lnTo>
                <a:lnTo>
                  <a:pt x="229" y="239"/>
                </a:lnTo>
                <a:lnTo>
                  <a:pt x="219" y="230"/>
                </a:lnTo>
                <a:lnTo>
                  <a:pt x="216" y="217"/>
                </a:lnTo>
                <a:lnTo>
                  <a:pt x="219" y="204"/>
                </a:lnTo>
                <a:lnTo>
                  <a:pt x="229" y="195"/>
                </a:lnTo>
                <a:lnTo>
                  <a:pt x="242" y="191"/>
                </a:lnTo>
                <a:close/>
                <a:moveTo>
                  <a:pt x="78" y="173"/>
                </a:moveTo>
                <a:lnTo>
                  <a:pt x="91" y="177"/>
                </a:lnTo>
                <a:lnTo>
                  <a:pt x="100" y="186"/>
                </a:lnTo>
                <a:lnTo>
                  <a:pt x="104" y="199"/>
                </a:lnTo>
                <a:lnTo>
                  <a:pt x="100" y="212"/>
                </a:lnTo>
                <a:lnTo>
                  <a:pt x="91" y="222"/>
                </a:lnTo>
                <a:lnTo>
                  <a:pt x="78" y="225"/>
                </a:lnTo>
                <a:lnTo>
                  <a:pt x="65" y="222"/>
                </a:lnTo>
                <a:lnTo>
                  <a:pt x="55" y="212"/>
                </a:lnTo>
                <a:lnTo>
                  <a:pt x="53" y="199"/>
                </a:lnTo>
                <a:lnTo>
                  <a:pt x="55" y="186"/>
                </a:lnTo>
                <a:lnTo>
                  <a:pt x="65" y="177"/>
                </a:lnTo>
                <a:lnTo>
                  <a:pt x="78" y="173"/>
                </a:lnTo>
                <a:close/>
                <a:moveTo>
                  <a:pt x="14" y="142"/>
                </a:moveTo>
                <a:lnTo>
                  <a:pt x="12" y="142"/>
                </a:lnTo>
                <a:lnTo>
                  <a:pt x="11" y="144"/>
                </a:lnTo>
                <a:lnTo>
                  <a:pt x="11" y="145"/>
                </a:lnTo>
                <a:lnTo>
                  <a:pt x="14" y="168"/>
                </a:lnTo>
                <a:lnTo>
                  <a:pt x="22" y="189"/>
                </a:lnTo>
                <a:lnTo>
                  <a:pt x="32" y="208"/>
                </a:lnTo>
                <a:lnTo>
                  <a:pt x="34" y="209"/>
                </a:lnTo>
                <a:lnTo>
                  <a:pt x="36" y="211"/>
                </a:lnTo>
                <a:lnTo>
                  <a:pt x="37" y="209"/>
                </a:lnTo>
                <a:lnTo>
                  <a:pt x="42" y="207"/>
                </a:lnTo>
                <a:lnTo>
                  <a:pt x="44" y="207"/>
                </a:lnTo>
                <a:lnTo>
                  <a:pt x="45" y="207"/>
                </a:lnTo>
                <a:lnTo>
                  <a:pt x="46" y="208"/>
                </a:lnTo>
                <a:lnTo>
                  <a:pt x="48" y="211"/>
                </a:lnTo>
                <a:lnTo>
                  <a:pt x="48" y="212"/>
                </a:lnTo>
                <a:lnTo>
                  <a:pt x="48" y="214"/>
                </a:lnTo>
                <a:lnTo>
                  <a:pt x="46" y="216"/>
                </a:lnTo>
                <a:lnTo>
                  <a:pt x="45" y="217"/>
                </a:lnTo>
                <a:lnTo>
                  <a:pt x="42" y="218"/>
                </a:lnTo>
                <a:lnTo>
                  <a:pt x="42" y="221"/>
                </a:lnTo>
                <a:lnTo>
                  <a:pt x="44" y="222"/>
                </a:lnTo>
                <a:lnTo>
                  <a:pt x="65" y="241"/>
                </a:lnTo>
                <a:lnTo>
                  <a:pt x="91" y="255"/>
                </a:lnTo>
                <a:lnTo>
                  <a:pt x="94" y="255"/>
                </a:lnTo>
                <a:lnTo>
                  <a:pt x="95" y="254"/>
                </a:lnTo>
                <a:lnTo>
                  <a:pt x="96" y="253"/>
                </a:lnTo>
                <a:lnTo>
                  <a:pt x="96" y="251"/>
                </a:lnTo>
                <a:lnTo>
                  <a:pt x="95" y="249"/>
                </a:lnTo>
                <a:lnTo>
                  <a:pt x="91" y="242"/>
                </a:lnTo>
                <a:lnTo>
                  <a:pt x="86" y="235"/>
                </a:lnTo>
                <a:lnTo>
                  <a:pt x="86" y="234"/>
                </a:lnTo>
                <a:lnTo>
                  <a:pt x="86" y="232"/>
                </a:lnTo>
                <a:lnTo>
                  <a:pt x="87" y="231"/>
                </a:lnTo>
                <a:lnTo>
                  <a:pt x="90" y="230"/>
                </a:lnTo>
                <a:lnTo>
                  <a:pt x="91" y="228"/>
                </a:lnTo>
                <a:lnTo>
                  <a:pt x="94" y="230"/>
                </a:lnTo>
                <a:lnTo>
                  <a:pt x="95" y="231"/>
                </a:lnTo>
                <a:lnTo>
                  <a:pt x="104" y="244"/>
                </a:lnTo>
                <a:lnTo>
                  <a:pt x="114" y="255"/>
                </a:lnTo>
                <a:lnTo>
                  <a:pt x="127" y="262"/>
                </a:lnTo>
                <a:lnTo>
                  <a:pt x="129" y="262"/>
                </a:lnTo>
                <a:lnTo>
                  <a:pt x="132" y="260"/>
                </a:lnTo>
                <a:lnTo>
                  <a:pt x="132" y="258"/>
                </a:lnTo>
                <a:lnTo>
                  <a:pt x="132" y="200"/>
                </a:lnTo>
                <a:lnTo>
                  <a:pt x="132" y="198"/>
                </a:lnTo>
                <a:lnTo>
                  <a:pt x="131" y="196"/>
                </a:lnTo>
                <a:lnTo>
                  <a:pt x="128" y="196"/>
                </a:lnTo>
                <a:lnTo>
                  <a:pt x="114" y="198"/>
                </a:lnTo>
                <a:lnTo>
                  <a:pt x="111" y="196"/>
                </a:lnTo>
                <a:lnTo>
                  <a:pt x="110" y="195"/>
                </a:lnTo>
                <a:lnTo>
                  <a:pt x="109" y="194"/>
                </a:lnTo>
                <a:lnTo>
                  <a:pt x="109" y="191"/>
                </a:lnTo>
                <a:lnTo>
                  <a:pt x="110" y="189"/>
                </a:lnTo>
                <a:lnTo>
                  <a:pt x="111" y="189"/>
                </a:lnTo>
                <a:lnTo>
                  <a:pt x="113" y="188"/>
                </a:lnTo>
                <a:lnTo>
                  <a:pt x="128" y="186"/>
                </a:lnTo>
                <a:lnTo>
                  <a:pt x="131" y="186"/>
                </a:lnTo>
                <a:lnTo>
                  <a:pt x="132" y="185"/>
                </a:lnTo>
                <a:lnTo>
                  <a:pt x="132" y="182"/>
                </a:lnTo>
                <a:lnTo>
                  <a:pt x="132" y="145"/>
                </a:lnTo>
                <a:lnTo>
                  <a:pt x="132" y="143"/>
                </a:lnTo>
                <a:lnTo>
                  <a:pt x="131" y="142"/>
                </a:lnTo>
                <a:lnTo>
                  <a:pt x="128" y="142"/>
                </a:lnTo>
                <a:lnTo>
                  <a:pt x="78" y="142"/>
                </a:lnTo>
                <a:lnTo>
                  <a:pt x="76" y="142"/>
                </a:lnTo>
                <a:lnTo>
                  <a:pt x="74" y="143"/>
                </a:lnTo>
                <a:lnTo>
                  <a:pt x="74" y="145"/>
                </a:lnTo>
                <a:lnTo>
                  <a:pt x="76" y="163"/>
                </a:lnTo>
                <a:lnTo>
                  <a:pt x="74" y="166"/>
                </a:lnTo>
                <a:lnTo>
                  <a:pt x="73" y="167"/>
                </a:lnTo>
                <a:lnTo>
                  <a:pt x="72" y="168"/>
                </a:lnTo>
                <a:lnTo>
                  <a:pt x="69" y="168"/>
                </a:lnTo>
                <a:lnTo>
                  <a:pt x="68" y="167"/>
                </a:lnTo>
                <a:lnTo>
                  <a:pt x="67" y="166"/>
                </a:lnTo>
                <a:lnTo>
                  <a:pt x="65" y="165"/>
                </a:lnTo>
                <a:lnTo>
                  <a:pt x="64" y="145"/>
                </a:lnTo>
                <a:lnTo>
                  <a:pt x="64" y="143"/>
                </a:lnTo>
                <a:lnTo>
                  <a:pt x="63" y="142"/>
                </a:lnTo>
                <a:lnTo>
                  <a:pt x="60" y="142"/>
                </a:lnTo>
                <a:lnTo>
                  <a:pt x="14" y="142"/>
                </a:lnTo>
                <a:close/>
                <a:moveTo>
                  <a:pt x="205" y="111"/>
                </a:moveTo>
                <a:lnTo>
                  <a:pt x="217" y="115"/>
                </a:lnTo>
                <a:lnTo>
                  <a:pt x="226" y="124"/>
                </a:lnTo>
                <a:lnTo>
                  <a:pt x="230" y="136"/>
                </a:lnTo>
                <a:lnTo>
                  <a:pt x="226" y="149"/>
                </a:lnTo>
                <a:lnTo>
                  <a:pt x="217" y="159"/>
                </a:lnTo>
                <a:lnTo>
                  <a:pt x="205" y="162"/>
                </a:lnTo>
                <a:lnTo>
                  <a:pt x="192" y="159"/>
                </a:lnTo>
                <a:lnTo>
                  <a:pt x="183" y="149"/>
                </a:lnTo>
                <a:lnTo>
                  <a:pt x="179" y="136"/>
                </a:lnTo>
                <a:lnTo>
                  <a:pt x="183" y="124"/>
                </a:lnTo>
                <a:lnTo>
                  <a:pt x="192" y="115"/>
                </a:lnTo>
                <a:lnTo>
                  <a:pt x="205" y="111"/>
                </a:lnTo>
                <a:close/>
                <a:moveTo>
                  <a:pt x="137" y="56"/>
                </a:moveTo>
                <a:lnTo>
                  <a:pt x="150" y="59"/>
                </a:lnTo>
                <a:lnTo>
                  <a:pt x="159" y="69"/>
                </a:lnTo>
                <a:lnTo>
                  <a:pt x="163" y="82"/>
                </a:lnTo>
                <a:lnTo>
                  <a:pt x="159" y="94"/>
                </a:lnTo>
                <a:lnTo>
                  <a:pt x="150" y="103"/>
                </a:lnTo>
                <a:lnTo>
                  <a:pt x="137" y="107"/>
                </a:lnTo>
                <a:lnTo>
                  <a:pt x="124" y="103"/>
                </a:lnTo>
                <a:lnTo>
                  <a:pt x="114" y="94"/>
                </a:lnTo>
                <a:lnTo>
                  <a:pt x="111" y="82"/>
                </a:lnTo>
                <a:lnTo>
                  <a:pt x="114" y="69"/>
                </a:lnTo>
                <a:lnTo>
                  <a:pt x="124" y="59"/>
                </a:lnTo>
                <a:lnTo>
                  <a:pt x="137" y="56"/>
                </a:lnTo>
                <a:close/>
                <a:moveTo>
                  <a:pt x="35" y="29"/>
                </a:moveTo>
                <a:lnTo>
                  <a:pt x="48" y="33"/>
                </a:lnTo>
                <a:lnTo>
                  <a:pt x="57" y="42"/>
                </a:lnTo>
                <a:lnTo>
                  <a:pt x="60" y="55"/>
                </a:lnTo>
                <a:lnTo>
                  <a:pt x="57" y="67"/>
                </a:lnTo>
                <a:lnTo>
                  <a:pt x="48" y="76"/>
                </a:lnTo>
                <a:lnTo>
                  <a:pt x="35" y="80"/>
                </a:lnTo>
                <a:lnTo>
                  <a:pt x="22" y="76"/>
                </a:lnTo>
                <a:lnTo>
                  <a:pt x="13" y="67"/>
                </a:lnTo>
                <a:lnTo>
                  <a:pt x="9" y="55"/>
                </a:lnTo>
                <a:lnTo>
                  <a:pt x="13" y="42"/>
                </a:lnTo>
                <a:lnTo>
                  <a:pt x="22" y="33"/>
                </a:lnTo>
                <a:lnTo>
                  <a:pt x="35" y="29"/>
                </a:lnTo>
                <a:close/>
                <a:moveTo>
                  <a:pt x="182" y="18"/>
                </a:moveTo>
                <a:lnTo>
                  <a:pt x="179" y="19"/>
                </a:lnTo>
                <a:lnTo>
                  <a:pt x="178" y="20"/>
                </a:lnTo>
                <a:lnTo>
                  <a:pt x="178" y="23"/>
                </a:lnTo>
                <a:lnTo>
                  <a:pt x="179" y="24"/>
                </a:lnTo>
                <a:lnTo>
                  <a:pt x="191" y="43"/>
                </a:lnTo>
                <a:lnTo>
                  <a:pt x="200" y="65"/>
                </a:lnTo>
                <a:lnTo>
                  <a:pt x="201" y="66"/>
                </a:lnTo>
                <a:lnTo>
                  <a:pt x="202" y="67"/>
                </a:lnTo>
                <a:lnTo>
                  <a:pt x="205" y="67"/>
                </a:lnTo>
                <a:lnTo>
                  <a:pt x="230" y="57"/>
                </a:lnTo>
                <a:lnTo>
                  <a:pt x="232" y="55"/>
                </a:lnTo>
                <a:lnTo>
                  <a:pt x="232" y="53"/>
                </a:lnTo>
                <a:lnTo>
                  <a:pt x="230" y="51"/>
                </a:lnTo>
                <a:lnTo>
                  <a:pt x="209" y="32"/>
                </a:lnTo>
                <a:lnTo>
                  <a:pt x="183" y="18"/>
                </a:lnTo>
                <a:lnTo>
                  <a:pt x="182" y="18"/>
                </a:lnTo>
                <a:close/>
                <a:moveTo>
                  <a:pt x="137" y="0"/>
                </a:moveTo>
                <a:lnTo>
                  <a:pt x="164" y="2"/>
                </a:lnTo>
                <a:lnTo>
                  <a:pt x="189" y="10"/>
                </a:lnTo>
                <a:lnTo>
                  <a:pt x="212" y="23"/>
                </a:lnTo>
                <a:lnTo>
                  <a:pt x="233" y="39"/>
                </a:lnTo>
                <a:lnTo>
                  <a:pt x="249" y="59"/>
                </a:lnTo>
                <a:lnTo>
                  <a:pt x="262" y="83"/>
                </a:lnTo>
                <a:lnTo>
                  <a:pt x="271" y="108"/>
                </a:lnTo>
                <a:lnTo>
                  <a:pt x="274" y="136"/>
                </a:lnTo>
                <a:lnTo>
                  <a:pt x="271" y="163"/>
                </a:lnTo>
                <a:lnTo>
                  <a:pt x="263" y="188"/>
                </a:lnTo>
                <a:lnTo>
                  <a:pt x="263" y="189"/>
                </a:lnTo>
                <a:lnTo>
                  <a:pt x="262" y="190"/>
                </a:lnTo>
                <a:lnTo>
                  <a:pt x="260" y="190"/>
                </a:lnTo>
                <a:lnTo>
                  <a:pt x="257" y="189"/>
                </a:lnTo>
                <a:lnTo>
                  <a:pt x="254" y="186"/>
                </a:lnTo>
                <a:lnTo>
                  <a:pt x="254" y="184"/>
                </a:lnTo>
                <a:lnTo>
                  <a:pt x="261" y="166"/>
                </a:lnTo>
                <a:lnTo>
                  <a:pt x="263" y="145"/>
                </a:lnTo>
                <a:lnTo>
                  <a:pt x="263" y="144"/>
                </a:lnTo>
                <a:lnTo>
                  <a:pt x="262" y="142"/>
                </a:lnTo>
                <a:lnTo>
                  <a:pt x="260" y="142"/>
                </a:lnTo>
                <a:lnTo>
                  <a:pt x="240" y="142"/>
                </a:lnTo>
                <a:lnTo>
                  <a:pt x="239" y="142"/>
                </a:lnTo>
                <a:lnTo>
                  <a:pt x="238" y="140"/>
                </a:lnTo>
                <a:lnTo>
                  <a:pt x="237" y="139"/>
                </a:lnTo>
                <a:lnTo>
                  <a:pt x="237" y="136"/>
                </a:lnTo>
                <a:lnTo>
                  <a:pt x="237" y="135"/>
                </a:lnTo>
                <a:lnTo>
                  <a:pt x="238" y="133"/>
                </a:lnTo>
                <a:lnTo>
                  <a:pt x="239" y="133"/>
                </a:lnTo>
                <a:lnTo>
                  <a:pt x="240" y="131"/>
                </a:lnTo>
                <a:lnTo>
                  <a:pt x="260" y="131"/>
                </a:lnTo>
                <a:lnTo>
                  <a:pt x="262" y="131"/>
                </a:lnTo>
                <a:lnTo>
                  <a:pt x="263" y="130"/>
                </a:lnTo>
                <a:lnTo>
                  <a:pt x="263" y="127"/>
                </a:lnTo>
                <a:lnTo>
                  <a:pt x="261" y="105"/>
                </a:lnTo>
                <a:lnTo>
                  <a:pt x="253" y="84"/>
                </a:lnTo>
                <a:lnTo>
                  <a:pt x="242" y="65"/>
                </a:lnTo>
                <a:lnTo>
                  <a:pt x="240" y="64"/>
                </a:lnTo>
                <a:lnTo>
                  <a:pt x="239" y="64"/>
                </a:lnTo>
                <a:lnTo>
                  <a:pt x="237" y="64"/>
                </a:lnTo>
                <a:lnTo>
                  <a:pt x="223" y="71"/>
                </a:lnTo>
                <a:lnTo>
                  <a:pt x="206" y="76"/>
                </a:lnTo>
                <a:lnTo>
                  <a:pt x="205" y="78"/>
                </a:lnTo>
                <a:lnTo>
                  <a:pt x="203" y="79"/>
                </a:lnTo>
                <a:lnTo>
                  <a:pt x="203" y="82"/>
                </a:lnTo>
                <a:lnTo>
                  <a:pt x="206" y="90"/>
                </a:lnTo>
                <a:lnTo>
                  <a:pt x="207" y="101"/>
                </a:lnTo>
                <a:lnTo>
                  <a:pt x="207" y="102"/>
                </a:lnTo>
                <a:lnTo>
                  <a:pt x="206" y="103"/>
                </a:lnTo>
                <a:lnTo>
                  <a:pt x="205" y="105"/>
                </a:lnTo>
                <a:lnTo>
                  <a:pt x="203" y="105"/>
                </a:lnTo>
                <a:lnTo>
                  <a:pt x="201" y="105"/>
                </a:lnTo>
                <a:lnTo>
                  <a:pt x="198" y="103"/>
                </a:lnTo>
                <a:lnTo>
                  <a:pt x="198" y="102"/>
                </a:lnTo>
                <a:lnTo>
                  <a:pt x="194" y="84"/>
                </a:lnTo>
                <a:lnTo>
                  <a:pt x="193" y="82"/>
                </a:lnTo>
                <a:lnTo>
                  <a:pt x="192" y="82"/>
                </a:lnTo>
                <a:lnTo>
                  <a:pt x="191" y="82"/>
                </a:lnTo>
                <a:lnTo>
                  <a:pt x="173" y="84"/>
                </a:lnTo>
                <a:lnTo>
                  <a:pt x="171" y="84"/>
                </a:lnTo>
                <a:lnTo>
                  <a:pt x="170" y="83"/>
                </a:lnTo>
                <a:lnTo>
                  <a:pt x="169" y="82"/>
                </a:lnTo>
                <a:lnTo>
                  <a:pt x="169" y="79"/>
                </a:lnTo>
                <a:lnTo>
                  <a:pt x="169" y="78"/>
                </a:lnTo>
                <a:lnTo>
                  <a:pt x="170" y="75"/>
                </a:lnTo>
                <a:lnTo>
                  <a:pt x="171" y="74"/>
                </a:lnTo>
                <a:lnTo>
                  <a:pt x="187" y="71"/>
                </a:lnTo>
                <a:lnTo>
                  <a:pt x="189" y="71"/>
                </a:lnTo>
                <a:lnTo>
                  <a:pt x="189" y="69"/>
                </a:lnTo>
                <a:lnTo>
                  <a:pt x="189" y="66"/>
                </a:lnTo>
                <a:lnTo>
                  <a:pt x="184" y="53"/>
                </a:lnTo>
                <a:lnTo>
                  <a:pt x="178" y="41"/>
                </a:lnTo>
                <a:lnTo>
                  <a:pt x="169" y="28"/>
                </a:lnTo>
                <a:lnTo>
                  <a:pt x="159" y="18"/>
                </a:lnTo>
                <a:lnTo>
                  <a:pt x="147" y="11"/>
                </a:lnTo>
                <a:lnTo>
                  <a:pt x="145" y="11"/>
                </a:lnTo>
                <a:lnTo>
                  <a:pt x="142" y="13"/>
                </a:lnTo>
                <a:lnTo>
                  <a:pt x="142" y="15"/>
                </a:lnTo>
                <a:lnTo>
                  <a:pt x="142" y="46"/>
                </a:lnTo>
                <a:lnTo>
                  <a:pt x="142" y="47"/>
                </a:lnTo>
                <a:lnTo>
                  <a:pt x="141" y="48"/>
                </a:lnTo>
                <a:lnTo>
                  <a:pt x="140" y="50"/>
                </a:lnTo>
                <a:lnTo>
                  <a:pt x="137" y="50"/>
                </a:lnTo>
                <a:lnTo>
                  <a:pt x="136" y="50"/>
                </a:lnTo>
                <a:lnTo>
                  <a:pt x="133" y="48"/>
                </a:lnTo>
                <a:lnTo>
                  <a:pt x="133" y="47"/>
                </a:lnTo>
                <a:lnTo>
                  <a:pt x="132" y="46"/>
                </a:lnTo>
                <a:lnTo>
                  <a:pt x="132" y="15"/>
                </a:lnTo>
                <a:lnTo>
                  <a:pt x="132" y="13"/>
                </a:lnTo>
                <a:lnTo>
                  <a:pt x="129" y="11"/>
                </a:lnTo>
                <a:lnTo>
                  <a:pt x="127" y="11"/>
                </a:lnTo>
                <a:lnTo>
                  <a:pt x="115" y="18"/>
                </a:lnTo>
                <a:lnTo>
                  <a:pt x="105" y="28"/>
                </a:lnTo>
                <a:lnTo>
                  <a:pt x="96" y="41"/>
                </a:lnTo>
                <a:lnTo>
                  <a:pt x="90" y="53"/>
                </a:lnTo>
                <a:lnTo>
                  <a:pt x="85" y="66"/>
                </a:lnTo>
                <a:lnTo>
                  <a:pt x="85" y="69"/>
                </a:lnTo>
                <a:lnTo>
                  <a:pt x="86" y="71"/>
                </a:lnTo>
                <a:lnTo>
                  <a:pt x="87" y="71"/>
                </a:lnTo>
                <a:lnTo>
                  <a:pt x="101" y="74"/>
                </a:lnTo>
                <a:lnTo>
                  <a:pt x="104" y="75"/>
                </a:lnTo>
                <a:lnTo>
                  <a:pt x="104" y="78"/>
                </a:lnTo>
                <a:lnTo>
                  <a:pt x="105" y="79"/>
                </a:lnTo>
                <a:lnTo>
                  <a:pt x="104" y="82"/>
                </a:lnTo>
                <a:lnTo>
                  <a:pt x="104" y="83"/>
                </a:lnTo>
                <a:lnTo>
                  <a:pt x="101" y="84"/>
                </a:lnTo>
                <a:lnTo>
                  <a:pt x="100" y="84"/>
                </a:lnTo>
                <a:lnTo>
                  <a:pt x="85" y="82"/>
                </a:lnTo>
                <a:lnTo>
                  <a:pt x="82" y="82"/>
                </a:lnTo>
                <a:lnTo>
                  <a:pt x="81" y="82"/>
                </a:lnTo>
                <a:lnTo>
                  <a:pt x="80" y="84"/>
                </a:lnTo>
                <a:lnTo>
                  <a:pt x="76" y="105"/>
                </a:lnTo>
                <a:lnTo>
                  <a:pt x="74" y="127"/>
                </a:lnTo>
                <a:lnTo>
                  <a:pt x="74" y="130"/>
                </a:lnTo>
                <a:lnTo>
                  <a:pt x="76" y="131"/>
                </a:lnTo>
                <a:lnTo>
                  <a:pt x="78" y="131"/>
                </a:lnTo>
                <a:lnTo>
                  <a:pt x="128" y="131"/>
                </a:lnTo>
                <a:lnTo>
                  <a:pt x="131" y="131"/>
                </a:lnTo>
                <a:lnTo>
                  <a:pt x="132" y="130"/>
                </a:lnTo>
                <a:lnTo>
                  <a:pt x="132" y="127"/>
                </a:lnTo>
                <a:lnTo>
                  <a:pt x="132" y="117"/>
                </a:lnTo>
                <a:lnTo>
                  <a:pt x="133" y="116"/>
                </a:lnTo>
                <a:lnTo>
                  <a:pt x="133" y="115"/>
                </a:lnTo>
                <a:lnTo>
                  <a:pt x="136" y="113"/>
                </a:lnTo>
                <a:lnTo>
                  <a:pt x="137" y="113"/>
                </a:lnTo>
                <a:lnTo>
                  <a:pt x="140" y="113"/>
                </a:lnTo>
                <a:lnTo>
                  <a:pt x="141" y="115"/>
                </a:lnTo>
                <a:lnTo>
                  <a:pt x="142" y="116"/>
                </a:lnTo>
                <a:lnTo>
                  <a:pt x="142" y="117"/>
                </a:lnTo>
                <a:lnTo>
                  <a:pt x="142" y="127"/>
                </a:lnTo>
                <a:lnTo>
                  <a:pt x="142" y="130"/>
                </a:lnTo>
                <a:lnTo>
                  <a:pt x="143" y="131"/>
                </a:lnTo>
                <a:lnTo>
                  <a:pt x="146" y="131"/>
                </a:lnTo>
                <a:lnTo>
                  <a:pt x="169" y="131"/>
                </a:lnTo>
                <a:lnTo>
                  <a:pt x="170" y="133"/>
                </a:lnTo>
                <a:lnTo>
                  <a:pt x="171" y="133"/>
                </a:lnTo>
                <a:lnTo>
                  <a:pt x="173" y="135"/>
                </a:lnTo>
                <a:lnTo>
                  <a:pt x="173" y="136"/>
                </a:lnTo>
                <a:lnTo>
                  <a:pt x="173" y="139"/>
                </a:lnTo>
                <a:lnTo>
                  <a:pt x="171" y="140"/>
                </a:lnTo>
                <a:lnTo>
                  <a:pt x="170" y="142"/>
                </a:lnTo>
                <a:lnTo>
                  <a:pt x="169" y="142"/>
                </a:lnTo>
                <a:lnTo>
                  <a:pt x="146" y="142"/>
                </a:lnTo>
                <a:lnTo>
                  <a:pt x="143" y="142"/>
                </a:lnTo>
                <a:lnTo>
                  <a:pt x="142" y="143"/>
                </a:lnTo>
                <a:lnTo>
                  <a:pt x="142" y="145"/>
                </a:lnTo>
                <a:lnTo>
                  <a:pt x="142" y="182"/>
                </a:lnTo>
                <a:lnTo>
                  <a:pt x="142" y="185"/>
                </a:lnTo>
                <a:lnTo>
                  <a:pt x="143" y="186"/>
                </a:lnTo>
                <a:lnTo>
                  <a:pt x="146" y="186"/>
                </a:lnTo>
                <a:lnTo>
                  <a:pt x="169" y="189"/>
                </a:lnTo>
                <a:lnTo>
                  <a:pt x="191" y="193"/>
                </a:lnTo>
                <a:lnTo>
                  <a:pt x="192" y="193"/>
                </a:lnTo>
                <a:lnTo>
                  <a:pt x="193" y="191"/>
                </a:lnTo>
                <a:lnTo>
                  <a:pt x="194" y="189"/>
                </a:lnTo>
                <a:lnTo>
                  <a:pt x="198" y="172"/>
                </a:lnTo>
                <a:lnTo>
                  <a:pt x="198" y="170"/>
                </a:lnTo>
                <a:lnTo>
                  <a:pt x="201" y="170"/>
                </a:lnTo>
                <a:lnTo>
                  <a:pt x="202" y="168"/>
                </a:lnTo>
                <a:lnTo>
                  <a:pt x="205" y="170"/>
                </a:lnTo>
                <a:lnTo>
                  <a:pt x="206" y="170"/>
                </a:lnTo>
                <a:lnTo>
                  <a:pt x="207" y="172"/>
                </a:lnTo>
                <a:lnTo>
                  <a:pt x="207" y="173"/>
                </a:lnTo>
                <a:lnTo>
                  <a:pt x="206" y="182"/>
                </a:lnTo>
                <a:lnTo>
                  <a:pt x="203" y="191"/>
                </a:lnTo>
                <a:lnTo>
                  <a:pt x="203" y="194"/>
                </a:lnTo>
                <a:lnTo>
                  <a:pt x="205" y="195"/>
                </a:lnTo>
                <a:lnTo>
                  <a:pt x="206" y="196"/>
                </a:lnTo>
                <a:lnTo>
                  <a:pt x="209" y="198"/>
                </a:lnTo>
                <a:lnTo>
                  <a:pt x="211" y="198"/>
                </a:lnTo>
                <a:lnTo>
                  <a:pt x="212" y="200"/>
                </a:lnTo>
                <a:lnTo>
                  <a:pt x="212" y="202"/>
                </a:lnTo>
                <a:lnTo>
                  <a:pt x="212" y="204"/>
                </a:lnTo>
                <a:lnTo>
                  <a:pt x="211" y="205"/>
                </a:lnTo>
                <a:lnTo>
                  <a:pt x="209" y="207"/>
                </a:lnTo>
                <a:lnTo>
                  <a:pt x="207" y="207"/>
                </a:lnTo>
                <a:lnTo>
                  <a:pt x="205" y="205"/>
                </a:lnTo>
                <a:lnTo>
                  <a:pt x="202" y="205"/>
                </a:lnTo>
                <a:lnTo>
                  <a:pt x="201" y="207"/>
                </a:lnTo>
                <a:lnTo>
                  <a:pt x="200" y="208"/>
                </a:lnTo>
                <a:lnTo>
                  <a:pt x="191" y="230"/>
                </a:lnTo>
                <a:lnTo>
                  <a:pt x="179" y="249"/>
                </a:lnTo>
                <a:lnTo>
                  <a:pt x="178" y="251"/>
                </a:lnTo>
                <a:lnTo>
                  <a:pt x="178" y="253"/>
                </a:lnTo>
                <a:lnTo>
                  <a:pt x="179" y="254"/>
                </a:lnTo>
                <a:lnTo>
                  <a:pt x="182" y="255"/>
                </a:lnTo>
                <a:lnTo>
                  <a:pt x="183" y="255"/>
                </a:lnTo>
                <a:lnTo>
                  <a:pt x="198" y="248"/>
                </a:lnTo>
                <a:lnTo>
                  <a:pt x="212" y="239"/>
                </a:lnTo>
                <a:lnTo>
                  <a:pt x="215" y="237"/>
                </a:lnTo>
                <a:lnTo>
                  <a:pt x="217" y="239"/>
                </a:lnTo>
                <a:lnTo>
                  <a:pt x="219" y="240"/>
                </a:lnTo>
                <a:lnTo>
                  <a:pt x="220" y="241"/>
                </a:lnTo>
                <a:lnTo>
                  <a:pt x="220" y="244"/>
                </a:lnTo>
                <a:lnTo>
                  <a:pt x="220" y="245"/>
                </a:lnTo>
                <a:lnTo>
                  <a:pt x="219" y="246"/>
                </a:lnTo>
                <a:lnTo>
                  <a:pt x="194" y="260"/>
                </a:lnTo>
                <a:lnTo>
                  <a:pt x="166" y="271"/>
                </a:lnTo>
                <a:lnTo>
                  <a:pt x="137" y="273"/>
                </a:lnTo>
                <a:lnTo>
                  <a:pt x="106" y="269"/>
                </a:lnTo>
                <a:lnTo>
                  <a:pt x="77" y="259"/>
                </a:lnTo>
                <a:lnTo>
                  <a:pt x="51" y="244"/>
                </a:lnTo>
                <a:lnTo>
                  <a:pt x="31" y="222"/>
                </a:lnTo>
                <a:lnTo>
                  <a:pt x="14" y="196"/>
                </a:lnTo>
                <a:lnTo>
                  <a:pt x="4" y="168"/>
                </a:lnTo>
                <a:lnTo>
                  <a:pt x="0" y="136"/>
                </a:lnTo>
                <a:lnTo>
                  <a:pt x="3" y="108"/>
                </a:lnTo>
                <a:lnTo>
                  <a:pt x="12" y="83"/>
                </a:lnTo>
                <a:lnTo>
                  <a:pt x="12" y="82"/>
                </a:lnTo>
                <a:lnTo>
                  <a:pt x="14" y="82"/>
                </a:lnTo>
                <a:lnTo>
                  <a:pt x="16" y="82"/>
                </a:lnTo>
                <a:lnTo>
                  <a:pt x="18" y="83"/>
                </a:lnTo>
                <a:lnTo>
                  <a:pt x="21" y="84"/>
                </a:lnTo>
                <a:lnTo>
                  <a:pt x="19" y="88"/>
                </a:lnTo>
                <a:lnTo>
                  <a:pt x="13" y="107"/>
                </a:lnTo>
                <a:lnTo>
                  <a:pt x="11" y="127"/>
                </a:lnTo>
                <a:lnTo>
                  <a:pt x="11" y="130"/>
                </a:lnTo>
                <a:lnTo>
                  <a:pt x="12" y="131"/>
                </a:lnTo>
                <a:lnTo>
                  <a:pt x="14" y="131"/>
                </a:lnTo>
                <a:lnTo>
                  <a:pt x="60" y="131"/>
                </a:lnTo>
                <a:lnTo>
                  <a:pt x="63" y="131"/>
                </a:lnTo>
                <a:lnTo>
                  <a:pt x="64" y="130"/>
                </a:lnTo>
                <a:lnTo>
                  <a:pt x="64" y="127"/>
                </a:lnTo>
                <a:lnTo>
                  <a:pt x="67" y="103"/>
                </a:lnTo>
                <a:lnTo>
                  <a:pt x="71" y="82"/>
                </a:lnTo>
                <a:lnTo>
                  <a:pt x="71" y="79"/>
                </a:lnTo>
                <a:lnTo>
                  <a:pt x="69" y="78"/>
                </a:lnTo>
                <a:lnTo>
                  <a:pt x="68" y="76"/>
                </a:lnTo>
                <a:lnTo>
                  <a:pt x="65" y="76"/>
                </a:lnTo>
                <a:lnTo>
                  <a:pt x="64" y="75"/>
                </a:lnTo>
                <a:lnTo>
                  <a:pt x="63" y="74"/>
                </a:lnTo>
                <a:lnTo>
                  <a:pt x="63" y="71"/>
                </a:lnTo>
                <a:lnTo>
                  <a:pt x="63" y="70"/>
                </a:lnTo>
                <a:lnTo>
                  <a:pt x="64" y="67"/>
                </a:lnTo>
                <a:lnTo>
                  <a:pt x="67" y="66"/>
                </a:lnTo>
                <a:lnTo>
                  <a:pt x="68" y="66"/>
                </a:lnTo>
                <a:lnTo>
                  <a:pt x="71" y="67"/>
                </a:lnTo>
                <a:lnTo>
                  <a:pt x="72" y="67"/>
                </a:lnTo>
                <a:lnTo>
                  <a:pt x="74" y="66"/>
                </a:lnTo>
                <a:lnTo>
                  <a:pt x="76" y="65"/>
                </a:lnTo>
                <a:lnTo>
                  <a:pt x="83" y="43"/>
                </a:lnTo>
                <a:lnTo>
                  <a:pt x="95" y="24"/>
                </a:lnTo>
                <a:lnTo>
                  <a:pt x="96" y="23"/>
                </a:lnTo>
                <a:lnTo>
                  <a:pt x="96" y="20"/>
                </a:lnTo>
                <a:lnTo>
                  <a:pt x="95" y="19"/>
                </a:lnTo>
                <a:lnTo>
                  <a:pt x="94" y="18"/>
                </a:lnTo>
                <a:lnTo>
                  <a:pt x="91" y="18"/>
                </a:lnTo>
                <a:lnTo>
                  <a:pt x="77" y="25"/>
                </a:lnTo>
                <a:lnTo>
                  <a:pt x="63" y="33"/>
                </a:lnTo>
                <a:lnTo>
                  <a:pt x="62" y="34"/>
                </a:lnTo>
                <a:lnTo>
                  <a:pt x="60" y="34"/>
                </a:lnTo>
                <a:lnTo>
                  <a:pt x="58" y="33"/>
                </a:lnTo>
                <a:lnTo>
                  <a:pt x="58" y="32"/>
                </a:lnTo>
                <a:lnTo>
                  <a:pt x="57" y="30"/>
                </a:lnTo>
                <a:lnTo>
                  <a:pt x="57" y="28"/>
                </a:lnTo>
                <a:lnTo>
                  <a:pt x="57" y="27"/>
                </a:lnTo>
                <a:lnTo>
                  <a:pt x="58" y="25"/>
                </a:lnTo>
                <a:lnTo>
                  <a:pt x="82" y="11"/>
                </a:lnTo>
                <a:lnTo>
                  <a:pt x="109" y="4"/>
                </a:lnTo>
                <a:lnTo>
                  <a:pt x="137"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19" name="Freeform 463"/>
          <p:cNvSpPr>
            <a:spLocks noEditPoints="1"/>
          </p:cNvSpPr>
          <p:nvPr userDrawn="1"/>
        </p:nvSpPr>
        <p:spPr bwMode="auto">
          <a:xfrm rot="19468345">
            <a:off x="4877976" y="513678"/>
            <a:ext cx="1364153" cy="774137"/>
          </a:xfrm>
          <a:custGeom>
            <a:avLst/>
            <a:gdLst>
              <a:gd name="T0" fmla="*/ 250 w 326"/>
              <a:gd name="T1" fmla="*/ 94 h 185"/>
              <a:gd name="T2" fmla="*/ 253 w 326"/>
              <a:gd name="T3" fmla="*/ 98 h 185"/>
              <a:gd name="T4" fmla="*/ 249 w 326"/>
              <a:gd name="T5" fmla="*/ 148 h 185"/>
              <a:gd name="T6" fmla="*/ 225 w 326"/>
              <a:gd name="T7" fmla="*/ 163 h 185"/>
              <a:gd name="T8" fmla="*/ 185 w 326"/>
              <a:gd name="T9" fmla="*/ 171 h 185"/>
              <a:gd name="T10" fmla="*/ 142 w 326"/>
              <a:gd name="T11" fmla="*/ 171 h 185"/>
              <a:gd name="T12" fmla="*/ 102 w 326"/>
              <a:gd name="T13" fmla="*/ 163 h 185"/>
              <a:gd name="T14" fmla="*/ 78 w 326"/>
              <a:gd name="T15" fmla="*/ 148 h 185"/>
              <a:gd name="T16" fmla="*/ 74 w 326"/>
              <a:gd name="T17" fmla="*/ 99 h 185"/>
              <a:gd name="T18" fmla="*/ 76 w 326"/>
              <a:gd name="T19" fmla="*/ 94 h 185"/>
              <a:gd name="T20" fmla="*/ 82 w 326"/>
              <a:gd name="T21" fmla="*/ 94 h 185"/>
              <a:gd name="T22" fmla="*/ 163 w 326"/>
              <a:gd name="T23" fmla="*/ 126 h 185"/>
              <a:gd name="T24" fmla="*/ 245 w 326"/>
              <a:gd name="T25" fmla="*/ 93 h 185"/>
              <a:gd name="T26" fmla="*/ 163 w 326"/>
              <a:gd name="T27" fmla="*/ 0 h 185"/>
              <a:gd name="T28" fmla="*/ 322 w 326"/>
              <a:gd name="T29" fmla="*/ 46 h 185"/>
              <a:gd name="T30" fmla="*/ 326 w 326"/>
              <a:gd name="T31" fmla="*/ 50 h 185"/>
              <a:gd name="T32" fmla="*/ 324 w 326"/>
              <a:gd name="T33" fmla="*/ 53 h 185"/>
              <a:gd name="T34" fmla="*/ 168 w 326"/>
              <a:gd name="T35" fmla="*/ 120 h 185"/>
              <a:gd name="T36" fmla="*/ 157 w 326"/>
              <a:gd name="T37" fmla="*/ 120 h 185"/>
              <a:gd name="T38" fmla="*/ 42 w 326"/>
              <a:gd name="T39" fmla="*/ 72 h 185"/>
              <a:gd name="T40" fmla="*/ 39 w 326"/>
              <a:gd name="T41" fmla="*/ 75 h 185"/>
              <a:gd name="T42" fmla="*/ 39 w 326"/>
              <a:gd name="T43" fmla="*/ 110 h 185"/>
              <a:gd name="T44" fmla="*/ 42 w 326"/>
              <a:gd name="T45" fmla="*/ 110 h 185"/>
              <a:gd name="T46" fmla="*/ 45 w 326"/>
              <a:gd name="T47" fmla="*/ 110 h 185"/>
              <a:gd name="T48" fmla="*/ 46 w 326"/>
              <a:gd name="T49" fmla="*/ 112 h 185"/>
              <a:gd name="T50" fmla="*/ 46 w 326"/>
              <a:gd name="T51" fmla="*/ 116 h 185"/>
              <a:gd name="T52" fmla="*/ 45 w 326"/>
              <a:gd name="T53" fmla="*/ 122 h 185"/>
              <a:gd name="T54" fmla="*/ 46 w 326"/>
              <a:gd name="T55" fmla="*/ 124 h 185"/>
              <a:gd name="T56" fmla="*/ 46 w 326"/>
              <a:gd name="T57" fmla="*/ 126 h 185"/>
              <a:gd name="T58" fmla="*/ 45 w 326"/>
              <a:gd name="T59" fmla="*/ 127 h 185"/>
              <a:gd name="T60" fmla="*/ 52 w 326"/>
              <a:gd name="T61" fmla="*/ 149 h 185"/>
              <a:gd name="T62" fmla="*/ 50 w 326"/>
              <a:gd name="T63" fmla="*/ 171 h 185"/>
              <a:gd name="T64" fmla="*/ 42 w 326"/>
              <a:gd name="T65" fmla="*/ 181 h 185"/>
              <a:gd name="T66" fmla="*/ 42 w 326"/>
              <a:gd name="T67" fmla="*/ 175 h 185"/>
              <a:gd name="T68" fmla="*/ 42 w 326"/>
              <a:gd name="T69" fmla="*/ 171 h 185"/>
              <a:gd name="T70" fmla="*/ 41 w 326"/>
              <a:gd name="T71" fmla="*/ 172 h 185"/>
              <a:gd name="T72" fmla="*/ 39 w 326"/>
              <a:gd name="T73" fmla="*/ 179 h 185"/>
              <a:gd name="T74" fmla="*/ 36 w 326"/>
              <a:gd name="T75" fmla="*/ 185 h 185"/>
              <a:gd name="T76" fmla="*/ 34 w 326"/>
              <a:gd name="T77" fmla="*/ 185 h 185"/>
              <a:gd name="T78" fmla="*/ 33 w 326"/>
              <a:gd name="T79" fmla="*/ 170 h 185"/>
              <a:gd name="T80" fmla="*/ 32 w 326"/>
              <a:gd name="T81" fmla="*/ 167 h 185"/>
              <a:gd name="T82" fmla="*/ 32 w 326"/>
              <a:gd name="T83" fmla="*/ 171 h 185"/>
              <a:gd name="T84" fmla="*/ 30 w 326"/>
              <a:gd name="T85" fmla="*/ 179 h 185"/>
              <a:gd name="T86" fmla="*/ 30 w 326"/>
              <a:gd name="T87" fmla="*/ 179 h 185"/>
              <a:gd name="T88" fmla="*/ 29 w 326"/>
              <a:gd name="T89" fmla="*/ 172 h 185"/>
              <a:gd name="T90" fmla="*/ 28 w 326"/>
              <a:gd name="T91" fmla="*/ 172 h 185"/>
              <a:gd name="T92" fmla="*/ 28 w 326"/>
              <a:gd name="T93" fmla="*/ 180 h 185"/>
              <a:gd name="T94" fmla="*/ 28 w 326"/>
              <a:gd name="T95" fmla="*/ 181 h 185"/>
              <a:gd name="T96" fmla="*/ 16 w 326"/>
              <a:gd name="T97" fmla="*/ 157 h 185"/>
              <a:gd name="T98" fmla="*/ 25 w 326"/>
              <a:gd name="T99" fmla="*/ 127 h 185"/>
              <a:gd name="T100" fmla="*/ 24 w 326"/>
              <a:gd name="T101" fmla="*/ 126 h 185"/>
              <a:gd name="T102" fmla="*/ 24 w 326"/>
              <a:gd name="T103" fmla="*/ 122 h 185"/>
              <a:gd name="T104" fmla="*/ 27 w 326"/>
              <a:gd name="T105" fmla="*/ 121 h 185"/>
              <a:gd name="T106" fmla="*/ 25 w 326"/>
              <a:gd name="T107" fmla="*/ 116 h 185"/>
              <a:gd name="T108" fmla="*/ 25 w 326"/>
              <a:gd name="T109" fmla="*/ 112 h 185"/>
              <a:gd name="T110" fmla="*/ 28 w 326"/>
              <a:gd name="T111" fmla="*/ 108 h 185"/>
              <a:gd name="T112" fmla="*/ 30 w 326"/>
              <a:gd name="T113" fmla="*/ 110 h 185"/>
              <a:gd name="T114" fmla="*/ 33 w 326"/>
              <a:gd name="T115" fmla="*/ 108 h 185"/>
              <a:gd name="T116" fmla="*/ 32 w 326"/>
              <a:gd name="T117" fmla="*/ 67 h 185"/>
              <a:gd name="T118" fmla="*/ 2 w 326"/>
              <a:gd name="T119" fmla="*/ 55 h 185"/>
              <a:gd name="T120" fmla="*/ 0 w 326"/>
              <a:gd name="T121" fmla="*/ 52 h 185"/>
              <a:gd name="T122" fmla="*/ 1 w 326"/>
              <a:gd name="T123" fmla="*/ 47 h 185"/>
              <a:gd name="T124" fmla="*/ 159 w 326"/>
              <a:gd name="T1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185">
                <a:moveTo>
                  <a:pt x="248" y="93"/>
                </a:moveTo>
                <a:lnTo>
                  <a:pt x="250" y="94"/>
                </a:lnTo>
                <a:lnTo>
                  <a:pt x="251" y="95"/>
                </a:lnTo>
                <a:lnTo>
                  <a:pt x="253" y="98"/>
                </a:lnTo>
                <a:lnTo>
                  <a:pt x="253" y="138"/>
                </a:lnTo>
                <a:lnTo>
                  <a:pt x="249" y="148"/>
                </a:lnTo>
                <a:lnTo>
                  <a:pt x="239" y="157"/>
                </a:lnTo>
                <a:lnTo>
                  <a:pt x="225" y="163"/>
                </a:lnTo>
                <a:lnTo>
                  <a:pt x="207" y="168"/>
                </a:lnTo>
                <a:lnTo>
                  <a:pt x="185" y="171"/>
                </a:lnTo>
                <a:lnTo>
                  <a:pt x="163" y="172"/>
                </a:lnTo>
                <a:lnTo>
                  <a:pt x="142" y="171"/>
                </a:lnTo>
                <a:lnTo>
                  <a:pt x="120" y="168"/>
                </a:lnTo>
                <a:lnTo>
                  <a:pt x="102" y="163"/>
                </a:lnTo>
                <a:lnTo>
                  <a:pt x="87" y="157"/>
                </a:lnTo>
                <a:lnTo>
                  <a:pt x="78" y="148"/>
                </a:lnTo>
                <a:lnTo>
                  <a:pt x="74" y="138"/>
                </a:lnTo>
                <a:lnTo>
                  <a:pt x="74" y="99"/>
                </a:lnTo>
                <a:lnTo>
                  <a:pt x="75" y="97"/>
                </a:lnTo>
                <a:lnTo>
                  <a:pt x="76" y="94"/>
                </a:lnTo>
                <a:lnTo>
                  <a:pt x="79" y="93"/>
                </a:lnTo>
                <a:lnTo>
                  <a:pt x="82" y="94"/>
                </a:lnTo>
                <a:lnTo>
                  <a:pt x="158" y="125"/>
                </a:lnTo>
                <a:lnTo>
                  <a:pt x="163" y="126"/>
                </a:lnTo>
                <a:lnTo>
                  <a:pt x="168" y="125"/>
                </a:lnTo>
                <a:lnTo>
                  <a:pt x="245" y="93"/>
                </a:lnTo>
                <a:lnTo>
                  <a:pt x="248" y="93"/>
                </a:lnTo>
                <a:close/>
                <a:moveTo>
                  <a:pt x="163" y="0"/>
                </a:moveTo>
                <a:lnTo>
                  <a:pt x="167" y="0"/>
                </a:lnTo>
                <a:lnTo>
                  <a:pt x="322" y="46"/>
                </a:lnTo>
                <a:lnTo>
                  <a:pt x="324" y="47"/>
                </a:lnTo>
                <a:lnTo>
                  <a:pt x="326" y="50"/>
                </a:lnTo>
                <a:lnTo>
                  <a:pt x="326" y="52"/>
                </a:lnTo>
                <a:lnTo>
                  <a:pt x="324" y="53"/>
                </a:lnTo>
                <a:lnTo>
                  <a:pt x="323" y="55"/>
                </a:lnTo>
                <a:lnTo>
                  <a:pt x="168" y="120"/>
                </a:lnTo>
                <a:lnTo>
                  <a:pt x="163" y="121"/>
                </a:lnTo>
                <a:lnTo>
                  <a:pt x="157" y="120"/>
                </a:lnTo>
                <a:lnTo>
                  <a:pt x="43" y="72"/>
                </a:lnTo>
                <a:lnTo>
                  <a:pt x="42" y="72"/>
                </a:lnTo>
                <a:lnTo>
                  <a:pt x="39" y="74"/>
                </a:lnTo>
                <a:lnTo>
                  <a:pt x="39" y="75"/>
                </a:lnTo>
                <a:lnTo>
                  <a:pt x="39" y="110"/>
                </a:lnTo>
                <a:lnTo>
                  <a:pt x="39" y="110"/>
                </a:lnTo>
                <a:lnTo>
                  <a:pt x="41" y="111"/>
                </a:lnTo>
                <a:lnTo>
                  <a:pt x="42" y="110"/>
                </a:lnTo>
                <a:lnTo>
                  <a:pt x="43" y="110"/>
                </a:lnTo>
                <a:lnTo>
                  <a:pt x="45" y="110"/>
                </a:lnTo>
                <a:lnTo>
                  <a:pt x="45" y="111"/>
                </a:lnTo>
                <a:lnTo>
                  <a:pt x="46" y="112"/>
                </a:lnTo>
                <a:lnTo>
                  <a:pt x="46" y="115"/>
                </a:lnTo>
                <a:lnTo>
                  <a:pt x="46" y="116"/>
                </a:lnTo>
                <a:lnTo>
                  <a:pt x="46" y="120"/>
                </a:lnTo>
                <a:lnTo>
                  <a:pt x="45" y="122"/>
                </a:lnTo>
                <a:lnTo>
                  <a:pt x="45" y="124"/>
                </a:lnTo>
                <a:lnTo>
                  <a:pt x="46" y="124"/>
                </a:lnTo>
                <a:lnTo>
                  <a:pt x="47" y="125"/>
                </a:lnTo>
                <a:lnTo>
                  <a:pt x="46" y="126"/>
                </a:lnTo>
                <a:lnTo>
                  <a:pt x="45" y="127"/>
                </a:lnTo>
                <a:lnTo>
                  <a:pt x="45" y="127"/>
                </a:lnTo>
                <a:lnTo>
                  <a:pt x="50" y="138"/>
                </a:lnTo>
                <a:lnTo>
                  <a:pt x="52" y="149"/>
                </a:lnTo>
                <a:lnTo>
                  <a:pt x="52" y="161"/>
                </a:lnTo>
                <a:lnTo>
                  <a:pt x="50" y="171"/>
                </a:lnTo>
                <a:lnTo>
                  <a:pt x="42" y="180"/>
                </a:lnTo>
                <a:lnTo>
                  <a:pt x="42" y="181"/>
                </a:lnTo>
                <a:lnTo>
                  <a:pt x="42" y="180"/>
                </a:lnTo>
                <a:lnTo>
                  <a:pt x="42" y="175"/>
                </a:lnTo>
                <a:lnTo>
                  <a:pt x="42" y="172"/>
                </a:lnTo>
                <a:lnTo>
                  <a:pt x="42" y="171"/>
                </a:lnTo>
                <a:lnTo>
                  <a:pt x="42" y="171"/>
                </a:lnTo>
                <a:lnTo>
                  <a:pt x="41" y="172"/>
                </a:lnTo>
                <a:lnTo>
                  <a:pt x="41" y="175"/>
                </a:lnTo>
                <a:lnTo>
                  <a:pt x="39" y="179"/>
                </a:lnTo>
                <a:lnTo>
                  <a:pt x="37" y="182"/>
                </a:lnTo>
                <a:lnTo>
                  <a:pt x="36" y="185"/>
                </a:lnTo>
                <a:lnTo>
                  <a:pt x="34" y="185"/>
                </a:lnTo>
                <a:lnTo>
                  <a:pt x="34" y="185"/>
                </a:lnTo>
                <a:lnTo>
                  <a:pt x="33" y="173"/>
                </a:lnTo>
                <a:lnTo>
                  <a:pt x="33" y="170"/>
                </a:lnTo>
                <a:lnTo>
                  <a:pt x="33" y="168"/>
                </a:lnTo>
                <a:lnTo>
                  <a:pt x="32" y="167"/>
                </a:lnTo>
                <a:lnTo>
                  <a:pt x="32" y="168"/>
                </a:lnTo>
                <a:lnTo>
                  <a:pt x="32" y="171"/>
                </a:lnTo>
                <a:lnTo>
                  <a:pt x="32" y="179"/>
                </a:lnTo>
                <a:lnTo>
                  <a:pt x="30" y="179"/>
                </a:lnTo>
                <a:lnTo>
                  <a:pt x="30" y="180"/>
                </a:lnTo>
                <a:lnTo>
                  <a:pt x="30" y="179"/>
                </a:lnTo>
                <a:lnTo>
                  <a:pt x="29" y="175"/>
                </a:lnTo>
                <a:lnTo>
                  <a:pt x="29" y="172"/>
                </a:lnTo>
                <a:lnTo>
                  <a:pt x="28" y="172"/>
                </a:lnTo>
                <a:lnTo>
                  <a:pt x="28" y="172"/>
                </a:lnTo>
                <a:lnTo>
                  <a:pt x="28" y="175"/>
                </a:lnTo>
                <a:lnTo>
                  <a:pt x="28" y="180"/>
                </a:lnTo>
                <a:lnTo>
                  <a:pt x="28" y="181"/>
                </a:lnTo>
                <a:lnTo>
                  <a:pt x="28" y="181"/>
                </a:lnTo>
                <a:lnTo>
                  <a:pt x="19" y="170"/>
                </a:lnTo>
                <a:lnTo>
                  <a:pt x="16" y="157"/>
                </a:lnTo>
                <a:lnTo>
                  <a:pt x="19" y="141"/>
                </a:lnTo>
                <a:lnTo>
                  <a:pt x="25" y="127"/>
                </a:lnTo>
                <a:lnTo>
                  <a:pt x="25" y="126"/>
                </a:lnTo>
                <a:lnTo>
                  <a:pt x="24" y="126"/>
                </a:lnTo>
                <a:lnTo>
                  <a:pt x="24" y="124"/>
                </a:lnTo>
                <a:lnTo>
                  <a:pt x="24" y="122"/>
                </a:lnTo>
                <a:lnTo>
                  <a:pt x="25" y="122"/>
                </a:lnTo>
                <a:lnTo>
                  <a:pt x="27" y="121"/>
                </a:lnTo>
                <a:lnTo>
                  <a:pt x="25" y="118"/>
                </a:lnTo>
                <a:lnTo>
                  <a:pt x="25" y="116"/>
                </a:lnTo>
                <a:lnTo>
                  <a:pt x="25" y="113"/>
                </a:lnTo>
                <a:lnTo>
                  <a:pt x="25" y="112"/>
                </a:lnTo>
                <a:lnTo>
                  <a:pt x="27" y="110"/>
                </a:lnTo>
                <a:lnTo>
                  <a:pt x="28" y="108"/>
                </a:lnTo>
                <a:lnTo>
                  <a:pt x="30" y="108"/>
                </a:lnTo>
                <a:lnTo>
                  <a:pt x="30" y="110"/>
                </a:lnTo>
                <a:lnTo>
                  <a:pt x="32" y="108"/>
                </a:lnTo>
                <a:lnTo>
                  <a:pt x="33" y="108"/>
                </a:lnTo>
                <a:lnTo>
                  <a:pt x="33" y="70"/>
                </a:lnTo>
                <a:lnTo>
                  <a:pt x="32" y="67"/>
                </a:lnTo>
                <a:lnTo>
                  <a:pt x="30" y="66"/>
                </a:lnTo>
                <a:lnTo>
                  <a:pt x="2" y="55"/>
                </a:lnTo>
                <a:lnTo>
                  <a:pt x="1" y="53"/>
                </a:lnTo>
                <a:lnTo>
                  <a:pt x="0" y="52"/>
                </a:lnTo>
                <a:lnTo>
                  <a:pt x="0" y="50"/>
                </a:lnTo>
                <a:lnTo>
                  <a:pt x="1" y="47"/>
                </a:lnTo>
                <a:lnTo>
                  <a:pt x="4" y="46"/>
                </a:lnTo>
                <a:lnTo>
                  <a:pt x="159" y="0"/>
                </a:lnTo>
                <a:lnTo>
                  <a:pt x="163"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0" name="Freeform 381"/>
          <p:cNvSpPr>
            <a:spLocks noEditPoints="1"/>
          </p:cNvSpPr>
          <p:nvPr userDrawn="1"/>
        </p:nvSpPr>
        <p:spPr bwMode="auto">
          <a:xfrm rot="14941924">
            <a:off x="8362898" y="3498968"/>
            <a:ext cx="4181014" cy="4031692"/>
          </a:xfrm>
          <a:custGeom>
            <a:avLst/>
            <a:gdLst>
              <a:gd name="T0" fmla="*/ 138 w 280"/>
              <a:gd name="T1" fmla="*/ 237 h 270"/>
              <a:gd name="T2" fmla="*/ 165 w 280"/>
              <a:gd name="T3" fmla="*/ 210 h 270"/>
              <a:gd name="T4" fmla="*/ 73 w 280"/>
              <a:gd name="T5" fmla="*/ 210 h 270"/>
              <a:gd name="T6" fmla="*/ 61 w 280"/>
              <a:gd name="T7" fmla="*/ 237 h 270"/>
              <a:gd name="T8" fmla="*/ 133 w 280"/>
              <a:gd name="T9" fmla="*/ 243 h 270"/>
              <a:gd name="T10" fmla="*/ 101 w 280"/>
              <a:gd name="T11" fmla="*/ 207 h 270"/>
              <a:gd name="T12" fmla="*/ 181 w 280"/>
              <a:gd name="T13" fmla="*/ 207 h 270"/>
              <a:gd name="T14" fmla="*/ 147 w 280"/>
              <a:gd name="T15" fmla="*/ 242 h 270"/>
              <a:gd name="T16" fmla="*/ 202 w 280"/>
              <a:gd name="T17" fmla="*/ 253 h 270"/>
              <a:gd name="T18" fmla="*/ 202 w 280"/>
              <a:gd name="T19" fmla="*/ 219 h 270"/>
              <a:gd name="T20" fmla="*/ 222 w 280"/>
              <a:gd name="T21" fmla="*/ 200 h 270"/>
              <a:gd name="T22" fmla="*/ 64 w 280"/>
              <a:gd name="T23" fmla="*/ 166 h 270"/>
              <a:gd name="T24" fmla="*/ 79 w 280"/>
              <a:gd name="T25" fmla="*/ 197 h 270"/>
              <a:gd name="T26" fmla="*/ 71 w 280"/>
              <a:gd name="T27" fmla="*/ 156 h 270"/>
              <a:gd name="T28" fmla="*/ 184 w 280"/>
              <a:gd name="T29" fmla="*/ 196 h 270"/>
              <a:gd name="T30" fmla="*/ 221 w 280"/>
              <a:gd name="T31" fmla="*/ 191 h 270"/>
              <a:gd name="T32" fmla="*/ 230 w 280"/>
              <a:gd name="T33" fmla="*/ 100 h 270"/>
              <a:gd name="T34" fmla="*/ 214 w 280"/>
              <a:gd name="T35" fmla="*/ 148 h 270"/>
              <a:gd name="T36" fmla="*/ 248 w 280"/>
              <a:gd name="T37" fmla="*/ 177 h 270"/>
              <a:gd name="T38" fmla="*/ 231 w 280"/>
              <a:gd name="T39" fmla="*/ 101 h 270"/>
              <a:gd name="T40" fmla="*/ 14 w 280"/>
              <a:gd name="T41" fmla="*/ 137 h 270"/>
              <a:gd name="T42" fmla="*/ 38 w 280"/>
              <a:gd name="T43" fmla="*/ 171 h 270"/>
              <a:gd name="T44" fmla="*/ 61 w 280"/>
              <a:gd name="T45" fmla="*/ 156 h 270"/>
              <a:gd name="T46" fmla="*/ 51 w 280"/>
              <a:gd name="T47" fmla="*/ 101 h 270"/>
              <a:gd name="T48" fmla="*/ 179 w 280"/>
              <a:gd name="T49" fmla="*/ 133 h 270"/>
              <a:gd name="T50" fmla="*/ 111 w 280"/>
              <a:gd name="T51" fmla="*/ 160 h 270"/>
              <a:gd name="T52" fmla="*/ 139 w 280"/>
              <a:gd name="T53" fmla="*/ 94 h 270"/>
              <a:gd name="T54" fmla="*/ 208 w 280"/>
              <a:gd name="T55" fmla="*/ 133 h 270"/>
              <a:gd name="T56" fmla="*/ 221 w 280"/>
              <a:gd name="T57" fmla="*/ 97 h 270"/>
              <a:gd name="T58" fmla="*/ 60 w 280"/>
              <a:gd name="T59" fmla="*/ 96 h 270"/>
              <a:gd name="T60" fmla="*/ 69 w 280"/>
              <a:gd name="T61" fmla="*/ 133 h 270"/>
              <a:gd name="T62" fmla="*/ 93 w 280"/>
              <a:gd name="T63" fmla="*/ 87 h 270"/>
              <a:gd name="T64" fmla="*/ 87 w 280"/>
              <a:gd name="T65" fmla="*/ 114 h 270"/>
              <a:gd name="T66" fmla="*/ 105 w 280"/>
              <a:gd name="T67" fmla="*/ 201 h 270"/>
              <a:gd name="T68" fmla="*/ 174 w 280"/>
              <a:gd name="T69" fmla="*/ 201 h 270"/>
              <a:gd name="T70" fmla="*/ 191 w 280"/>
              <a:gd name="T71" fmla="*/ 114 h 270"/>
              <a:gd name="T72" fmla="*/ 139 w 280"/>
              <a:gd name="T73" fmla="*/ 50 h 270"/>
              <a:gd name="T74" fmla="*/ 116 w 280"/>
              <a:gd name="T75" fmla="*/ 78 h 270"/>
              <a:gd name="T76" fmla="*/ 142 w 280"/>
              <a:gd name="T77" fmla="*/ 50 h 270"/>
              <a:gd name="T78" fmla="*/ 147 w 280"/>
              <a:gd name="T79" fmla="*/ 46 h 270"/>
              <a:gd name="T80" fmla="*/ 181 w 280"/>
              <a:gd name="T81" fmla="*/ 81 h 270"/>
              <a:gd name="T82" fmla="*/ 222 w 280"/>
              <a:gd name="T83" fmla="*/ 71 h 270"/>
              <a:gd name="T84" fmla="*/ 200 w 280"/>
              <a:gd name="T85" fmla="*/ 50 h 270"/>
              <a:gd name="T86" fmla="*/ 97 w 280"/>
              <a:gd name="T87" fmla="*/ 30 h 270"/>
              <a:gd name="T88" fmla="*/ 57 w 280"/>
              <a:gd name="T89" fmla="*/ 87 h 270"/>
              <a:gd name="T90" fmla="*/ 103 w 280"/>
              <a:gd name="T91" fmla="*/ 78 h 270"/>
              <a:gd name="T92" fmla="*/ 131 w 280"/>
              <a:gd name="T93" fmla="*/ 42 h 270"/>
              <a:gd name="T94" fmla="*/ 222 w 280"/>
              <a:gd name="T95" fmla="*/ 21 h 270"/>
              <a:gd name="T96" fmla="*/ 230 w 280"/>
              <a:gd name="T97" fmla="*/ 91 h 270"/>
              <a:gd name="T98" fmla="*/ 276 w 280"/>
              <a:gd name="T99" fmla="*/ 159 h 270"/>
              <a:gd name="T100" fmla="*/ 231 w 280"/>
              <a:gd name="T101" fmla="*/ 207 h 270"/>
              <a:gd name="T102" fmla="*/ 245 w 280"/>
              <a:gd name="T103" fmla="*/ 243 h 270"/>
              <a:gd name="T104" fmla="*/ 206 w 280"/>
              <a:gd name="T105" fmla="*/ 266 h 270"/>
              <a:gd name="T106" fmla="*/ 138 w 280"/>
              <a:gd name="T107" fmla="*/ 248 h 270"/>
              <a:gd name="T108" fmla="*/ 51 w 280"/>
              <a:gd name="T109" fmla="*/ 239 h 270"/>
              <a:gd name="T110" fmla="*/ 29 w 280"/>
              <a:gd name="T111" fmla="*/ 187 h 270"/>
              <a:gd name="T112" fmla="*/ 2 w 280"/>
              <a:gd name="T113" fmla="*/ 129 h 270"/>
              <a:gd name="T114" fmla="*/ 48 w 280"/>
              <a:gd name="T115" fmla="*/ 67 h 270"/>
              <a:gd name="T116" fmla="*/ 119 w 280"/>
              <a:gd name="T117" fmla="*/ 26 h 270"/>
              <a:gd name="T118" fmla="*/ 172 w 280"/>
              <a:gd name="T119" fmla="*/ 2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70">
                <a:moveTo>
                  <a:pt x="116" y="209"/>
                </a:moveTo>
                <a:lnTo>
                  <a:pt x="115" y="209"/>
                </a:lnTo>
                <a:lnTo>
                  <a:pt x="114" y="211"/>
                </a:lnTo>
                <a:lnTo>
                  <a:pt x="114" y="212"/>
                </a:lnTo>
                <a:lnTo>
                  <a:pt x="126" y="226"/>
                </a:lnTo>
                <a:lnTo>
                  <a:pt x="138" y="237"/>
                </a:lnTo>
                <a:lnTo>
                  <a:pt x="139" y="238"/>
                </a:lnTo>
                <a:lnTo>
                  <a:pt x="142" y="237"/>
                </a:lnTo>
                <a:lnTo>
                  <a:pt x="153" y="226"/>
                </a:lnTo>
                <a:lnTo>
                  <a:pt x="165" y="212"/>
                </a:lnTo>
                <a:lnTo>
                  <a:pt x="166" y="211"/>
                </a:lnTo>
                <a:lnTo>
                  <a:pt x="165" y="210"/>
                </a:lnTo>
                <a:lnTo>
                  <a:pt x="163" y="209"/>
                </a:lnTo>
                <a:lnTo>
                  <a:pt x="116" y="209"/>
                </a:lnTo>
                <a:close/>
                <a:moveTo>
                  <a:pt x="79" y="203"/>
                </a:moveTo>
                <a:lnTo>
                  <a:pt x="77" y="203"/>
                </a:lnTo>
                <a:lnTo>
                  <a:pt x="75" y="205"/>
                </a:lnTo>
                <a:lnTo>
                  <a:pt x="73" y="210"/>
                </a:lnTo>
                <a:lnTo>
                  <a:pt x="69" y="212"/>
                </a:lnTo>
                <a:lnTo>
                  <a:pt x="64" y="215"/>
                </a:lnTo>
                <a:lnTo>
                  <a:pt x="59" y="217"/>
                </a:lnTo>
                <a:lnTo>
                  <a:pt x="57" y="219"/>
                </a:lnTo>
                <a:lnTo>
                  <a:pt x="57" y="220"/>
                </a:lnTo>
                <a:lnTo>
                  <a:pt x="61" y="237"/>
                </a:lnTo>
                <a:lnTo>
                  <a:pt x="70" y="248"/>
                </a:lnTo>
                <a:lnTo>
                  <a:pt x="82" y="256"/>
                </a:lnTo>
                <a:lnTo>
                  <a:pt x="97" y="258"/>
                </a:lnTo>
                <a:lnTo>
                  <a:pt x="114" y="254"/>
                </a:lnTo>
                <a:lnTo>
                  <a:pt x="131" y="244"/>
                </a:lnTo>
                <a:lnTo>
                  <a:pt x="133" y="243"/>
                </a:lnTo>
                <a:lnTo>
                  <a:pt x="133" y="242"/>
                </a:lnTo>
                <a:lnTo>
                  <a:pt x="131" y="240"/>
                </a:lnTo>
                <a:lnTo>
                  <a:pt x="119" y="228"/>
                </a:lnTo>
                <a:lnTo>
                  <a:pt x="106" y="211"/>
                </a:lnTo>
                <a:lnTo>
                  <a:pt x="103" y="209"/>
                </a:lnTo>
                <a:lnTo>
                  <a:pt x="101" y="207"/>
                </a:lnTo>
                <a:lnTo>
                  <a:pt x="98" y="207"/>
                </a:lnTo>
                <a:lnTo>
                  <a:pt x="88" y="206"/>
                </a:lnTo>
                <a:lnTo>
                  <a:pt x="79" y="203"/>
                </a:lnTo>
                <a:close/>
                <a:moveTo>
                  <a:pt x="220" y="198"/>
                </a:moveTo>
                <a:lnTo>
                  <a:pt x="202" y="203"/>
                </a:lnTo>
                <a:lnTo>
                  <a:pt x="181" y="207"/>
                </a:lnTo>
                <a:lnTo>
                  <a:pt x="179" y="207"/>
                </a:lnTo>
                <a:lnTo>
                  <a:pt x="176" y="209"/>
                </a:lnTo>
                <a:lnTo>
                  <a:pt x="174" y="211"/>
                </a:lnTo>
                <a:lnTo>
                  <a:pt x="161" y="228"/>
                </a:lnTo>
                <a:lnTo>
                  <a:pt x="148" y="240"/>
                </a:lnTo>
                <a:lnTo>
                  <a:pt x="147" y="242"/>
                </a:lnTo>
                <a:lnTo>
                  <a:pt x="147" y="243"/>
                </a:lnTo>
                <a:lnTo>
                  <a:pt x="148" y="244"/>
                </a:lnTo>
                <a:lnTo>
                  <a:pt x="163" y="253"/>
                </a:lnTo>
                <a:lnTo>
                  <a:pt x="177" y="257"/>
                </a:lnTo>
                <a:lnTo>
                  <a:pt x="191" y="257"/>
                </a:lnTo>
                <a:lnTo>
                  <a:pt x="202" y="253"/>
                </a:lnTo>
                <a:lnTo>
                  <a:pt x="203" y="252"/>
                </a:lnTo>
                <a:lnTo>
                  <a:pt x="204" y="251"/>
                </a:lnTo>
                <a:lnTo>
                  <a:pt x="203" y="249"/>
                </a:lnTo>
                <a:lnTo>
                  <a:pt x="198" y="239"/>
                </a:lnTo>
                <a:lnTo>
                  <a:pt x="198" y="228"/>
                </a:lnTo>
                <a:lnTo>
                  <a:pt x="202" y="219"/>
                </a:lnTo>
                <a:lnTo>
                  <a:pt x="209" y="211"/>
                </a:lnTo>
                <a:lnTo>
                  <a:pt x="221" y="207"/>
                </a:lnTo>
                <a:lnTo>
                  <a:pt x="222" y="206"/>
                </a:lnTo>
                <a:lnTo>
                  <a:pt x="223" y="205"/>
                </a:lnTo>
                <a:lnTo>
                  <a:pt x="222" y="201"/>
                </a:lnTo>
                <a:lnTo>
                  <a:pt x="222" y="200"/>
                </a:lnTo>
                <a:lnTo>
                  <a:pt x="221" y="198"/>
                </a:lnTo>
                <a:lnTo>
                  <a:pt x="220" y="198"/>
                </a:lnTo>
                <a:close/>
                <a:moveTo>
                  <a:pt x="69" y="155"/>
                </a:moveTo>
                <a:lnTo>
                  <a:pt x="68" y="155"/>
                </a:lnTo>
                <a:lnTo>
                  <a:pt x="68" y="156"/>
                </a:lnTo>
                <a:lnTo>
                  <a:pt x="64" y="166"/>
                </a:lnTo>
                <a:lnTo>
                  <a:pt x="64" y="168"/>
                </a:lnTo>
                <a:lnTo>
                  <a:pt x="65" y="170"/>
                </a:lnTo>
                <a:lnTo>
                  <a:pt x="73" y="177"/>
                </a:lnTo>
                <a:lnTo>
                  <a:pt x="78" y="186"/>
                </a:lnTo>
                <a:lnTo>
                  <a:pt x="79" y="196"/>
                </a:lnTo>
                <a:lnTo>
                  <a:pt x="79" y="197"/>
                </a:lnTo>
                <a:lnTo>
                  <a:pt x="80" y="198"/>
                </a:lnTo>
                <a:lnTo>
                  <a:pt x="93" y="201"/>
                </a:lnTo>
                <a:lnTo>
                  <a:pt x="94" y="200"/>
                </a:lnTo>
                <a:lnTo>
                  <a:pt x="96" y="198"/>
                </a:lnTo>
                <a:lnTo>
                  <a:pt x="96" y="196"/>
                </a:lnTo>
                <a:lnTo>
                  <a:pt x="71" y="156"/>
                </a:lnTo>
                <a:lnTo>
                  <a:pt x="70" y="155"/>
                </a:lnTo>
                <a:lnTo>
                  <a:pt x="69" y="155"/>
                </a:lnTo>
                <a:close/>
                <a:moveTo>
                  <a:pt x="209" y="155"/>
                </a:moveTo>
                <a:lnTo>
                  <a:pt x="208" y="155"/>
                </a:lnTo>
                <a:lnTo>
                  <a:pt x="207" y="156"/>
                </a:lnTo>
                <a:lnTo>
                  <a:pt x="184" y="196"/>
                </a:lnTo>
                <a:lnTo>
                  <a:pt x="184" y="198"/>
                </a:lnTo>
                <a:lnTo>
                  <a:pt x="185" y="200"/>
                </a:lnTo>
                <a:lnTo>
                  <a:pt x="186" y="201"/>
                </a:lnTo>
                <a:lnTo>
                  <a:pt x="204" y="197"/>
                </a:lnTo>
                <a:lnTo>
                  <a:pt x="220" y="192"/>
                </a:lnTo>
                <a:lnTo>
                  <a:pt x="221" y="191"/>
                </a:lnTo>
                <a:lnTo>
                  <a:pt x="221" y="189"/>
                </a:lnTo>
                <a:lnTo>
                  <a:pt x="218" y="173"/>
                </a:lnTo>
                <a:lnTo>
                  <a:pt x="212" y="156"/>
                </a:lnTo>
                <a:lnTo>
                  <a:pt x="211" y="155"/>
                </a:lnTo>
                <a:lnTo>
                  <a:pt x="209" y="155"/>
                </a:lnTo>
                <a:close/>
                <a:moveTo>
                  <a:pt x="230" y="100"/>
                </a:moveTo>
                <a:lnTo>
                  <a:pt x="229" y="101"/>
                </a:lnTo>
                <a:lnTo>
                  <a:pt x="227" y="103"/>
                </a:lnTo>
                <a:lnTo>
                  <a:pt x="222" y="120"/>
                </a:lnTo>
                <a:lnTo>
                  <a:pt x="214" y="140"/>
                </a:lnTo>
                <a:lnTo>
                  <a:pt x="214" y="143"/>
                </a:lnTo>
                <a:lnTo>
                  <a:pt x="214" y="148"/>
                </a:lnTo>
                <a:lnTo>
                  <a:pt x="222" y="168"/>
                </a:lnTo>
                <a:lnTo>
                  <a:pt x="227" y="186"/>
                </a:lnTo>
                <a:lnTo>
                  <a:pt x="229" y="187"/>
                </a:lnTo>
                <a:lnTo>
                  <a:pt x="230" y="187"/>
                </a:lnTo>
                <a:lnTo>
                  <a:pt x="231" y="187"/>
                </a:lnTo>
                <a:lnTo>
                  <a:pt x="248" y="177"/>
                </a:lnTo>
                <a:lnTo>
                  <a:pt x="259" y="164"/>
                </a:lnTo>
                <a:lnTo>
                  <a:pt x="266" y="151"/>
                </a:lnTo>
                <a:lnTo>
                  <a:pt x="266" y="137"/>
                </a:lnTo>
                <a:lnTo>
                  <a:pt x="259" y="124"/>
                </a:lnTo>
                <a:lnTo>
                  <a:pt x="249" y="111"/>
                </a:lnTo>
                <a:lnTo>
                  <a:pt x="231" y="101"/>
                </a:lnTo>
                <a:lnTo>
                  <a:pt x="230" y="100"/>
                </a:lnTo>
                <a:close/>
                <a:moveTo>
                  <a:pt x="50" y="100"/>
                </a:moveTo>
                <a:lnTo>
                  <a:pt x="48" y="100"/>
                </a:lnTo>
                <a:lnTo>
                  <a:pt x="31" y="111"/>
                </a:lnTo>
                <a:lnTo>
                  <a:pt x="19" y="124"/>
                </a:lnTo>
                <a:lnTo>
                  <a:pt x="14" y="137"/>
                </a:lnTo>
                <a:lnTo>
                  <a:pt x="14" y="151"/>
                </a:lnTo>
                <a:lnTo>
                  <a:pt x="19" y="164"/>
                </a:lnTo>
                <a:lnTo>
                  <a:pt x="31" y="177"/>
                </a:lnTo>
                <a:lnTo>
                  <a:pt x="33" y="177"/>
                </a:lnTo>
                <a:lnTo>
                  <a:pt x="34" y="175"/>
                </a:lnTo>
                <a:lnTo>
                  <a:pt x="38" y="171"/>
                </a:lnTo>
                <a:lnTo>
                  <a:pt x="43" y="169"/>
                </a:lnTo>
                <a:lnTo>
                  <a:pt x="48" y="168"/>
                </a:lnTo>
                <a:lnTo>
                  <a:pt x="55" y="168"/>
                </a:lnTo>
                <a:lnTo>
                  <a:pt x="56" y="166"/>
                </a:lnTo>
                <a:lnTo>
                  <a:pt x="57" y="165"/>
                </a:lnTo>
                <a:lnTo>
                  <a:pt x="61" y="156"/>
                </a:lnTo>
                <a:lnTo>
                  <a:pt x="64" y="148"/>
                </a:lnTo>
                <a:lnTo>
                  <a:pt x="65" y="143"/>
                </a:lnTo>
                <a:lnTo>
                  <a:pt x="64" y="140"/>
                </a:lnTo>
                <a:lnTo>
                  <a:pt x="57" y="120"/>
                </a:lnTo>
                <a:lnTo>
                  <a:pt x="52" y="103"/>
                </a:lnTo>
                <a:lnTo>
                  <a:pt x="51" y="101"/>
                </a:lnTo>
                <a:lnTo>
                  <a:pt x="50" y="100"/>
                </a:lnTo>
                <a:close/>
                <a:moveTo>
                  <a:pt x="139" y="94"/>
                </a:moveTo>
                <a:lnTo>
                  <a:pt x="154" y="96"/>
                </a:lnTo>
                <a:lnTo>
                  <a:pt x="167" y="105"/>
                </a:lnTo>
                <a:lnTo>
                  <a:pt x="175" y="118"/>
                </a:lnTo>
                <a:lnTo>
                  <a:pt x="179" y="133"/>
                </a:lnTo>
                <a:lnTo>
                  <a:pt x="175" y="148"/>
                </a:lnTo>
                <a:lnTo>
                  <a:pt x="167" y="160"/>
                </a:lnTo>
                <a:lnTo>
                  <a:pt x="154" y="169"/>
                </a:lnTo>
                <a:lnTo>
                  <a:pt x="139" y="171"/>
                </a:lnTo>
                <a:lnTo>
                  <a:pt x="124" y="169"/>
                </a:lnTo>
                <a:lnTo>
                  <a:pt x="111" y="160"/>
                </a:lnTo>
                <a:lnTo>
                  <a:pt x="102" y="148"/>
                </a:lnTo>
                <a:lnTo>
                  <a:pt x="100" y="133"/>
                </a:lnTo>
                <a:lnTo>
                  <a:pt x="102" y="118"/>
                </a:lnTo>
                <a:lnTo>
                  <a:pt x="111" y="105"/>
                </a:lnTo>
                <a:lnTo>
                  <a:pt x="124" y="96"/>
                </a:lnTo>
                <a:lnTo>
                  <a:pt x="139" y="94"/>
                </a:lnTo>
                <a:close/>
                <a:moveTo>
                  <a:pt x="186" y="87"/>
                </a:moveTo>
                <a:lnTo>
                  <a:pt x="185" y="87"/>
                </a:lnTo>
                <a:lnTo>
                  <a:pt x="184" y="88"/>
                </a:lnTo>
                <a:lnTo>
                  <a:pt x="184" y="91"/>
                </a:lnTo>
                <a:lnTo>
                  <a:pt x="207" y="132"/>
                </a:lnTo>
                <a:lnTo>
                  <a:pt x="208" y="133"/>
                </a:lnTo>
                <a:lnTo>
                  <a:pt x="209" y="133"/>
                </a:lnTo>
                <a:lnTo>
                  <a:pt x="211" y="132"/>
                </a:lnTo>
                <a:lnTo>
                  <a:pt x="212" y="131"/>
                </a:lnTo>
                <a:lnTo>
                  <a:pt x="217" y="114"/>
                </a:lnTo>
                <a:lnTo>
                  <a:pt x="221" y="99"/>
                </a:lnTo>
                <a:lnTo>
                  <a:pt x="221" y="97"/>
                </a:lnTo>
                <a:lnTo>
                  <a:pt x="220" y="95"/>
                </a:lnTo>
                <a:lnTo>
                  <a:pt x="204" y="91"/>
                </a:lnTo>
                <a:lnTo>
                  <a:pt x="186" y="87"/>
                </a:lnTo>
                <a:close/>
                <a:moveTo>
                  <a:pt x="93" y="87"/>
                </a:moveTo>
                <a:lnTo>
                  <a:pt x="75" y="91"/>
                </a:lnTo>
                <a:lnTo>
                  <a:pt x="60" y="96"/>
                </a:lnTo>
                <a:lnTo>
                  <a:pt x="59" y="96"/>
                </a:lnTo>
                <a:lnTo>
                  <a:pt x="57" y="99"/>
                </a:lnTo>
                <a:lnTo>
                  <a:pt x="61" y="114"/>
                </a:lnTo>
                <a:lnTo>
                  <a:pt x="68" y="132"/>
                </a:lnTo>
                <a:lnTo>
                  <a:pt x="68" y="132"/>
                </a:lnTo>
                <a:lnTo>
                  <a:pt x="69" y="133"/>
                </a:lnTo>
                <a:lnTo>
                  <a:pt x="70" y="133"/>
                </a:lnTo>
                <a:lnTo>
                  <a:pt x="71" y="132"/>
                </a:lnTo>
                <a:lnTo>
                  <a:pt x="96" y="91"/>
                </a:lnTo>
                <a:lnTo>
                  <a:pt x="96" y="88"/>
                </a:lnTo>
                <a:lnTo>
                  <a:pt x="94" y="87"/>
                </a:lnTo>
                <a:lnTo>
                  <a:pt x="93" y="87"/>
                </a:lnTo>
                <a:close/>
                <a:moveTo>
                  <a:pt x="139" y="83"/>
                </a:moveTo>
                <a:lnTo>
                  <a:pt x="111" y="85"/>
                </a:lnTo>
                <a:lnTo>
                  <a:pt x="108" y="86"/>
                </a:lnTo>
                <a:lnTo>
                  <a:pt x="105" y="87"/>
                </a:lnTo>
                <a:lnTo>
                  <a:pt x="102" y="90"/>
                </a:lnTo>
                <a:lnTo>
                  <a:pt x="87" y="114"/>
                </a:lnTo>
                <a:lnTo>
                  <a:pt x="74" y="138"/>
                </a:lnTo>
                <a:lnTo>
                  <a:pt x="73" y="143"/>
                </a:lnTo>
                <a:lnTo>
                  <a:pt x="74" y="148"/>
                </a:lnTo>
                <a:lnTo>
                  <a:pt x="87" y="174"/>
                </a:lnTo>
                <a:lnTo>
                  <a:pt x="102" y="198"/>
                </a:lnTo>
                <a:lnTo>
                  <a:pt x="105" y="201"/>
                </a:lnTo>
                <a:lnTo>
                  <a:pt x="108" y="202"/>
                </a:lnTo>
                <a:lnTo>
                  <a:pt x="111" y="202"/>
                </a:lnTo>
                <a:lnTo>
                  <a:pt x="139" y="203"/>
                </a:lnTo>
                <a:lnTo>
                  <a:pt x="168" y="202"/>
                </a:lnTo>
                <a:lnTo>
                  <a:pt x="171" y="202"/>
                </a:lnTo>
                <a:lnTo>
                  <a:pt x="174" y="201"/>
                </a:lnTo>
                <a:lnTo>
                  <a:pt x="176" y="198"/>
                </a:lnTo>
                <a:lnTo>
                  <a:pt x="191" y="174"/>
                </a:lnTo>
                <a:lnTo>
                  <a:pt x="204" y="148"/>
                </a:lnTo>
                <a:lnTo>
                  <a:pt x="206" y="143"/>
                </a:lnTo>
                <a:lnTo>
                  <a:pt x="204" y="138"/>
                </a:lnTo>
                <a:lnTo>
                  <a:pt x="191" y="114"/>
                </a:lnTo>
                <a:lnTo>
                  <a:pt x="176" y="90"/>
                </a:lnTo>
                <a:lnTo>
                  <a:pt x="174" y="87"/>
                </a:lnTo>
                <a:lnTo>
                  <a:pt x="171" y="86"/>
                </a:lnTo>
                <a:lnTo>
                  <a:pt x="168" y="85"/>
                </a:lnTo>
                <a:lnTo>
                  <a:pt x="139" y="83"/>
                </a:lnTo>
                <a:close/>
                <a:moveTo>
                  <a:pt x="139" y="50"/>
                </a:moveTo>
                <a:lnTo>
                  <a:pt x="138" y="50"/>
                </a:lnTo>
                <a:lnTo>
                  <a:pt x="126" y="62"/>
                </a:lnTo>
                <a:lnTo>
                  <a:pt x="114" y="74"/>
                </a:lnTo>
                <a:lnTo>
                  <a:pt x="114" y="77"/>
                </a:lnTo>
                <a:lnTo>
                  <a:pt x="115" y="78"/>
                </a:lnTo>
                <a:lnTo>
                  <a:pt x="116" y="78"/>
                </a:lnTo>
                <a:lnTo>
                  <a:pt x="163" y="80"/>
                </a:lnTo>
                <a:lnTo>
                  <a:pt x="165" y="78"/>
                </a:lnTo>
                <a:lnTo>
                  <a:pt x="166" y="77"/>
                </a:lnTo>
                <a:lnTo>
                  <a:pt x="165" y="74"/>
                </a:lnTo>
                <a:lnTo>
                  <a:pt x="153" y="62"/>
                </a:lnTo>
                <a:lnTo>
                  <a:pt x="142" y="50"/>
                </a:lnTo>
                <a:lnTo>
                  <a:pt x="139" y="50"/>
                </a:lnTo>
                <a:close/>
                <a:moveTo>
                  <a:pt x="170" y="32"/>
                </a:moveTo>
                <a:lnTo>
                  <a:pt x="160" y="36"/>
                </a:lnTo>
                <a:lnTo>
                  <a:pt x="148" y="42"/>
                </a:lnTo>
                <a:lnTo>
                  <a:pt x="147" y="44"/>
                </a:lnTo>
                <a:lnTo>
                  <a:pt x="147" y="46"/>
                </a:lnTo>
                <a:lnTo>
                  <a:pt x="148" y="48"/>
                </a:lnTo>
                <a:lnTo>
                  <a:pt x="161" y="60"/>
                </a:lnTo>
                <a:lnTo>
                  <a:pt x="174" y="76"/>
                </a:lnTo>
                <a:lnTo>
                  <a:pt x="176" y="78"/>
                </a:lnTo>
                <a:lnTo>
                  <a:pt x="179" y="80"/>
                </a:lnTo>
                <a:lnTo>
                  <a:pt x="181" y="81"/>
                </a:lnTo>
                <a:lnTo>
                  <a:pt x="202" y="83"/>
                </a:lnTo>
                <a:lnTo>
                  <a:pt x="218" y="88"/>
                </a:lnTo>
                <a:lnTo>
                  <a:pt x="221" y="88"/>
                </a:lnTo>
                <a:lnTo>
                  <a:pt x="222" y="87"/>
                </a:lnTo>
                <a:lnTo>
                  <a:pt x="222" y="86"/>
                </a:lnTo>
                <a:lnTo>
                  <a:pt x="222" y="71"/>
                </a:lnTo>
                <a:lnTo>
                  <a:pt x="220" y="58"/>
                </a:lnTo>
                <a:lnTo>
                  <a:pt x="216" y="46"/>
                </a:lnTo>
                <a:lnTo>
                  <a:pt x="214" y="46"/>
                </a:lnTo>
                <a:lnTo>
                  <a:pt x="213" y="45"/>
                </a:lnTo>
                <a:lnTo>
                  <a:pt x="212" y="46"/>
                </a:lnTo>
                <a:lnTo>
                  <a:pt x="200" y="50"/>
                </a:lnTo>
                <a:lnTo>
                  <a:pt x="189" y="49"/>
                </a:lnTo>
                <a:lnTo>
                  <a:pt x="180" y="44"/>
                </a:lnTo>
                <a:lnTo>
                  <a:pt x="174" y="34"/>
                </a:lnTo>
                <a:lnTo>
                  <a:pt x="172" y="32"/>
                </a:lnTo>
                <a:lnTo>
                  <a:pt x="170" y="32"/>
                </a:lnTo>
                <a:close/>
                <a:moveTo>
                  <a:pt x="97" y="30"/>
                </a:moveTo>
                <a:lnTo>
                  <a:pt x="83" y="31"/>
                </a:lnTo>
                <a:lnTo>
                  <a:pt x="70" y="39"/>
                </a:lnTo>
                <a:lnTo>
                  <a:pt x="62" y="50"/>
                </a:lnTo>
                <a:lnTo>
                  <a:pt x="57" y="65"/>
                </a:lnTo>
                <a:lnTo>
                  <a:pt x="56" y="86"/>
                </a:lnTo>
                <a:lnTo>
                  <a:pt x="57" y="87"/>
                </a:lnTo>
                <a:lnTo>
                  <a:pt x="59" y="88"/>
                </a:lnTo>
                <a:lnTo>
                  <a:pt x="60" y="88"/>
                </a:lnTo>
                <a:lnTo>
                  <a:pt x="78" y="83"/>
                </a:lnTo>
                <a:lnTo>
                  <a:pt x="98" y="81"/>
                </a:lnTo>
                <a:lnTo>
                  <a:pt x="101" y="80"/>
                </a:lnTo>
                <a:lnTo>
                  <a:pt x="103" y="78"/>
                </a:lnTo>
                <a:lnTo>
                  <a:pt x="106" y="76"/>
                </a:lnTo>
                <a:lnTo>
                  <a:pt x="119" y="60"/>
                </a:lnTo>
                <a:lnTo>
                  <a:pt x="131" y="48"/>
                </a:lnTo>
                <a:lnTo>
                  <a:pt x="133" y="46"/>
                </a:lnTo>
                <a:lnTo>
                  <a:pt x="133" y="44"/>
                </a:lnTo>
                <a:lnTo>
                  <a:pt x="131" y="42"/>
                </a:lnTo>
                <a:lnTo>
                  <a:pt x="114" y="34"/>
                </a:lnTo>
                <a:lnTo>
                  <a:pt x="97" y="30"/>
                </a:lnTo>
                <a:close/>
                <a:moveTo>
                  <a:pt x="197" y="0"/>
                </a:moveTo>
                <a:lnTo>
                  <a:pt x="209" y="3"/>
                </a:lnTo>
                <a:lnTo>
                  <a:pt x="217" y="11"/>
                </a:lnTo>
                <a:lnTo>
                  <a:pt x="222" y="21"/>
                </a:lnTo>
                <a:lnTo>
                  <a:pt x="221" y="32"/>
                </a:lnTo>
                <a:lnTo>
                  <a:pt x="222" y="35"/>
                </a:lnTo>
                <a:lnTo>
                  <a:pt x="229" y="49"/>
                </a:lnTo>
                <a:lnTo>
                  <a:pt x="231" y="67"/>
                </a:lnTo>
                <a:lnTo>
                  <a:pt x="230" y="90"/>
                </a:lnTo>
                <a:lnTo>
                  <a:pt x="230" y="91"/>
                </a:lnTo>
                <a:lnTo>
                  <a:pt x="231" y="92"/>
                </a:lnTo>
                <a:lnTo>
                  <a:pt x="253" y="104"/>
                </a:lnTo>
                <a:lnTo>
                  <a:pt x="267" y="115"/>
                </a:lnTo>
                <a:lnTo>
                  <a:pt x="276" y="129"/>
                </a:lnTo>
                <a:lnTo>
                  <a:pt x="280" y="143"/>
                </a:lnTo>
                <a:lnTo>
                  <a:pt x="276" y="159"/>
                </a:lnTo>
                <a:lnTo>
                  <a:pt x="267" y="171"/>
                </a:lnTo>
                <a:lnTo>
                  <a:pt x="252" y="184"/>
                </a:lnTo>
                <a:lnTo>
                  <a:pt x="231" y="194"/>
                </a:lnTo>
                <a:lnTo>
                  <a:pt x="230" y="196"/>
                </a:lnTo>
                <a:lnTo>
                  <a:pt x="230" y="197"/>
                </a:lnTo>
                <a:lnTo>
                  <a:pt x="231" y="207"/>
                </a:lnTo>
                <a:lnTo>
                  <a:pt x="231" y="209"/>
                </a:lnTo>
                <a:lnTo>
                  <a:pt x="232" y="209"/>
                </a:lnTo>
                <a:lnTo>
                  <a:pt x="240" y="215"/>
                </a:lnTo>
                <a:lnTo>
                  <a:pt x="246" y="223"/>
                </a:lnTo>
                <a:lnTo>
                  <a:pt x="248" y="233"/>
                </a:lnTo>
                <a:lnTo>
                  <a:pt x="245" y="243"/>
                </a:lnTo>
                <a:lnTo>
                  <a:pt x="239" y="252"/>
                </a:lnTo>
                <a:lnTo>
                  <a:pt x="230" y="257"/>
                </a:lnTo>
                <a:lnTo>
                  <a:pt x="220" y="257"/>
                </a:lnTo>
                <a:lnTo>
                  <a:pt x="218" y="258"/>
                </a:lnTo>
                <a:lnTo>
                  <a:pt x="217" y="258"/>
                </a:lnTo>
                <a:lnTo>
                  <a:pt x="206" y="266"/>
                </a:lnTo>
                <a:lnTo>
                  <a:pt x="193" y="270"/>
                </a:lnTo>
                <a:lnTo>
                  <a:pt x="177" y="267"/>
                </a:lnTo>
                <a:lnTo>
                  <a:pt x="160" y="261"/>
                </a:lnTo>
                <a:lnTo>
                  <a:pt x="142" y="248"/>
                </a:lnTo>
                <a:lnTo>
                  <a:pt x="139" y="248"/>
                </a:lnTo>
                <a:lnTo>
                  <a:pt x="138" y="248"/>
                </a:lnTo>
                <a:lnTo>
                  <a:pt x="119" y="262"/>
                </a:lnTo>
                <a:lnTo>
                  <a:pt x="100" y="269"/>
                </a:lnTo>
                <a:lnTo>
                  <a:pt x="83" y="269"/>
                </a:lnTo>
                <a:lnTo>
                  <a:pt x="69" y="265"/>
                </a:lnTo>
                <a:lnTo>
                  <a:pt x="59" y="254"/>
                </a:lnTo>
                <a:lnTo>
                  <a:pt x="51" y="239"/>
                </a:lnTo>
                <a:lnTo>
                  <a:pt x="48" y="219"/>
                </a:lnTo>
                <a:lnTo>
                  <a:pt x="47" y="217"/>
                </a:lnTo>
                <a:lnTo>
                  <a:pt x="46" y="216"/>
                </a:lnTo>
                <a:lnTo>
                  <a:pt x="36" y="210"/>
                </a:lnTo>
                <a:lnTo>
                  <a:pt x="29" y="200"/>
                </a:lnTo>
                <a:lnTo>
                  <a:pt x="29" y="187"/>
                </a:lnTo>
                <a:lnTo>
                  <a:pt x="29" y="186"/>
                </a:lnTo>
                <a:lnTo>
                  <a:pt x="28" y="184"/>
                </a:lnTo>
                <a:lnTo>
                  <a:pt x="13" y="173"/>
                </a:lnTo>
                <a:lnTo>
                  <a:pt x="4" y="159"/>
                </a:lnTo>
                <a:lnTo>
                  <a:pt x="0" y="145"/>
                </a:lnTo>
                <a:lnTo>
                  <a:pt x="2" y="129"/>
                </a:lnTo>
                <a:lnTo>
                  <a:pt x="11" y="115"/>
                </a:lnTo>
                <a:lnTo>
                  <a:pt x="27" y="104"/>
                </a:lnTo>
                <a:lnTo>
                  <a:pt x="48" y="92"/>
                </a:lnTo>
                <a:lnTo>
                  <a:pt x="50" y="91"/>
                </a:lnTo>
                <a:lnTo>
                  <a:pt x="50" y="90"/>
                </a:lnTo>
                <a:lnTo>
                  <a:pt x="48" y="67"/>
                </a:lnTo>
                <a:lnTo>
                  <a:pt x="51" y="48"/>
                </a:lnTo>
                <a:lnTo>
                  <a:pt x="59" y="32"/>
                </a:lnTo>
                <a:lnTo>
                  <a:pt x="70" y="23"/>
                </a:lnTo>
                <a:lnTo>
                  <a:pt x="84" y="18"/>
                </a:lnTo>
                <a:lnTo>
                  <a:pt x="100" y="19"/>
                </a:lnTo>
                <a:lnTo>
                  <a:pt x="119" y="26"/>
                </a:lnTo>
                <a:lnTo>
                  <a:pt x="138" y="39"/>
                </a:lnTo>
                <a:lnTo>
                  <a:pt x="139" y="40"/>
                </a:lnTo>
                <a:lnTo>
                  <a:pt x="142" y="39"/>
                </a:lnTo>
                <a:lnTo>
                  <a:pt x="156" y="28"/>
                </a:lnTo>
                <a:lnTo>
                  <a:pt x="171" y="22"/>
                </a:lnTo>
                <a:lnTo>
                  <a:pt x="172" y="21"/>
                </a:lnTo>
                <a:lnTo>
                  <a:pt x="172" y="19"/>
                </a:lnTo>
                <a:lnTo>
                  <a:pt x="177" y="9"/>
                </a:lnTo>
                <a:lnTo>
                  <a:pt x="186" y="3"/>
                </a:lnTo>
                <a:lnTo>
                  <a:pt x="197"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1" name="Freeform 345"/>
          <p:cNvSpPr>
            <a:spLocks noEditPoints="1"/>
          </p:cNvSpPr>
          <p:nvPr userDrawn="1"/>
        </p:nvSpPr>
        <p:spPr bwMode="auto">
          <a:xfrm rot="19951744">
            <a:off x="485337" y="1535222"/>
            <a:ext cx="2166226" cy="3066048"/>
          </a:xfrm>
          <a:custGeom>
            <a:avLst/>
            <a:gdLst>
              <a:gd name="T0" fmla="*/ 190 w 195"/>
              <a:gd name="T1" fmla="*/ 163 h 276"/>
              <a:gd name="T2" fmla="*/ 195 w 195"/>
              <a:gd name="T3" fmla="*/ 174 h 276"/>
              <a:gd name="T4" fmla="*/ 192 w 195"/>
              <a:gd name="T5" fmla="*/ 180 h 276"/>
              <a:gd name="T6" fmla="*/ 105 w 195"/>
              <a:gd name="T7" fmla="*/ 212 h 276"/>
              <a:gd name="T8" fmla="*/ 98 w 195"/>
              <a:gd name="T9" fmla="*/ 202 h 276"/>
              <a:gd name="T10" fmla="*/ 101 w 195"/>
              <a:gd name="T11" fmla="*/ 195 h 276"/>
              <a:gd name="T12" fmla="*/ 187 w 195"/>
              <a:gd name="T13" fmla="*/ 160 h 276"/>
              <a:gd name="T14" fmla="*/ 20 w 195"/>
              <a:gd name="T15" fmla="*/ 147 h 276"/>
              <a:gd name="T16" fmla="*/ 15 w 195"/>
              <a:gd name="T17" fmla="*/ 157 h 276"/>
              <a:gd name="T18" fmla="*/ 20 w 195"/>
              <a:gd name="T19" fmla="*/ 168 h 276"/>
              <a:gd name="T20" fmla="*/ 32 w 195"/>
              <a:gd name="T21" fmla="*/ 169 h 276"/>
              <a:gd name="T22" fmla="*/ 40 w 195"/>
              <a:gd name="T23" fmla="*/ 161 h 276"/>
              <a:gd name="T24" fmla="*/ 37 w 195"/>
              <a:gd name="T25" fmla="*/ 150 h 276"/>
              <a:gd name="T26" fmla="*/ 27 w 195"/>
              <a:gd name="T27" fmla="*/ 145 h 276"/>
              <a:gd name="T28" fmla="*/ 102 w 195"/>
              <a:gd name="T29" fmla="*/ 2 h 276"/>
              <a:gd name="T30" fmla="*/ 105 w 195"/>
              <a:gd name="T31" fmla="*/ 12 h 276"/>
              <a:gd name="T32" fmla="*/ 100 w 195"/>
              <a:gd name="T33" fmla="*/ 14 h 276"/>
              <a:gd name="T34" fmla="*/ 151 w 195"/>
              <a:gd name="T35" fmla="*/ 146 h 276"/>
              <a:gd name="T36" fmla="*/ 148 w 195"/>
              <a:gd name="T37" fmla="*/ 149 h 276"/>
              <a:gd name="T38" fmla="*/ 147 w 195"/>
              <a:gd name="T39" fmla="*/ 151 h 276"/>
              <a:gd name="T40" fmla="*/ 148 w 195"/>
              <a:gd name="T41" fmla="*/ 160 h 276"/>
              <a:gd name="T42" fmla="*/ 144 w 195"/>
              <a:gd name="T43" fmla="*/ 166 h 276"/>
              <a:gd name="T44" fmla="*/ 129 w 195"/>
              <a:gd name="T45" fmla="*/ 169 h 276"/>
              <a:gd name="T46" fmla="*/ 124 w 195"/>
              <a:gd name="T47" fmla="*/ 161 h 276"/>
              <a:gd name="T48" fmla="*/ 120 w 195"/>
              <a:gd name="T49" fmla="*/ 160 h 276"/>
              <a:gd name="T50" fmla="*/ 118 w 195"/>
              <a:gd name="T51" fmla="*/ 160 h 276"/>
              <a:gd name="T52" fmla="*/ 91 w 195"/>
              <a:gd name="T53" fmla="*/ 97 h 276"/>
              <a:gd name="T54" fmla="*/ 84 w 195"/>
              <a:gd name="T55" fmla="*/ 97 h 276"/>
              <a:gd name="T56" fmla="*/ 52 w 195"/>
              <a:gd name="T57" fmla="*/ 136 h 276"/>
              <a:gd name="T58" fmla="*/ 55 w 195"/>
              <a:gd name="T59" fmla="*/ 151 h 276"/>
              <a:gd name="T60" fmla="*/ 52 w 195"/>
              <a:gd name="T61" fmla="*/ 170 h 276"/>
              <a:gd name="T62" fmla="*/ 46 w 195"/>
              <a:gd name="T63" fmla="*/ 180 h 276"/>
              <a:gd name="T64" fmla="*/ 59 w 195"/>
              <a:gd name="T65" fmla="*/ 216 h 276"/>
              <a:gd name="T66" fmla="*/ 87 w 195"/>
              <a:gd name="T67" fmla="*/ 243 h 276"/>
              <a:gd name="T68" fmla="*/ 185 w 195"/>
              <a:gd name="T69" fmla="*/ 244 h 276"/>
              <a:gd name="T70" fmla="*/ 193 w 195"/>
              <a:gd name="T71" fmla="*/ 256 h 276"/>
              <a:gd name="T72" fmla="*/ 189 w 195"/>
              <a:gd name="T73" fmla="*/ 274 h 276"/>
              <a:gd name="T74" fmla="*/ 22 w 195"/>
              <a:gd name="T75" fmla="*/ 276 h 276"/>
              <a:gd name="T76" fmla="*/ 12 w 195"/>
              <a:gd name="T77" fmla="*/ 270 h 276"/>
              <a:gd name="T78" fmla="*/ 12 w 195"/>
              <a:gd name="T79" fmla="*/ 251 h 276"/>
              <a:gd name="T80" fmla="*/ 22 w 195"/>
              <a:gd name="T81" fmla="*/ 244 h 276"/>
              <a:gd name="T82" fmla="*/ 29 w 195"/>
              <a:gd name="T83" fmla="*/ 241 h 276"/>
              <a:gd name="T84" fmla="*/ 17 w 195"/>
              <a:gd name="T85" fmla="*/ 210 h 276"/>
              <a:gd name="T86" fmla="*/ 8 w 195"/>
              <a:gd name="T87" fmla="*/ 177 h 276"/>
              <a:gd name="T88" fmla="*/ 0 w 195"/>
              <a:gd name="T89" fmla="*/ 157 h 276"/>
              <a:gd name="T90" fmla="*/ 15 w 195"/>
              <a:gd name="T91" fmla="*/ 131 h 276"/>
              <a:gd name="T92" fmla="*/ 38 w 195"/>
              <a:gd name="T93" fmla="*/ 91 h 276"/>
              <a:gd name="T94" fmla="*/ 75 w 195"/>
              <a:gd name="T95" fmla="*/ 62 h 276"/>
              <a:gd name="T96" fmla="*/ 65 w 195"/>
              <a:gd name="T97" fmla="*/ 31 h 276"/>
              <a:gd name="T98" fmla="*/ 61 w 195"/>
              <a:gd name="T99" fmla="*/ 30 h 276"/>
              <a:gd name="T100" fmla="*/ 56 w 195"/>
              <a:gd name="T101" fmla="*/ 31 h 276"/>
              <a:gd name="T102" fmla="*/ 52 w 195"/>
              <a:gd name="T103" fmla="*/ 20 h 276"/>
              <a:gd name="T104" fmla="*/ 59 w 195"/>
              <a:gd name="T105" fmla="*/ 16 h 276"/>
              <a:gd name="T106" fmla="*/ 101 w 195"/>
              <a:gd name="T10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276">
                <a:moveTo>
                  <a:pt x="187" y="160"/>
                </a:moveTo>
                <a:lnTo>
                  <a:pt x="189" y="161"/>
                </a:lnTo>
                <a:lnTo>
                  <a:pt x="190" y="163"/>
                </a:lnTo>
                <a:lnTo>
                  <a:pt x="193" y="165"/>
                </a:lnTo>
                <a:lnTo>
                  <a:pt x="195" y="172"/>
                </a:lnTo>
                <a:lnTo>
                  <a:pt x="195" y="174"/>
                </a:lnTo>
                <a:lnTo>
                  <a:pt x="195" y="177"/>
                </a:lnTo>
                <a:lnTo>
                  <a:pt x="193" y="178"/>
                </a:lnTo>
                <a:lnTo>
                  <a:pt x="192" y="180"/>
                </a:lnTo>
                <a:lnTo>
                  <a:pt x="110" y="212"/>
                </a:lnTo>
                <a:lnTo>
                  <a:pt x="107" y="212"/>
                </a:lnTo>
                <a:lnTo>
                  <a:pt x="105" y="212"/>
                </a:lnTo>
                <a:lnTo>
                  <a:pt x="103" y="211"/>
                </a:lnTo>
                <a:lnTo>
                  <a:pt x="101" y="209"/>
                </a:lnTo>
                <a:lnTo>
                  <a:pt x="98" y="202"/>
                </a:lnTo>
                <a:lnTo>
                  <a:pt x="98" y="200"/>
                </a:lnTo>
                <a:lnTo>
                  <a:pt x="98" y="197"/>
                </a:lnTo>
                <a:lnTo>
                  <a:pt x="101" y="195"/>
                </a:lnTo>
                <a:lnTo>
                  <a:pt x="102" y="193"/>
                </a:lnTo>
                <a:lnTo>
                  <a:pt x="184" y="161"/>
                </a:lnTo>
                <a:lnTo>
                  <a:pt x="187" y="160"/>
                </a:lnTo>
                <a:close/>
                <a:moveTo>
                  <a:pt x="27" y="145"/>
                </a:moveTo>
                <a:lnTo>
                  <a:pt x="23" y="145"/>
                </a:lnTo>
                <a:lnTo>
                  <a:pt x="20" y="147"/>
                </a:lnTo>
                <a:lnTo>
                  <a:pt x="17" y="150"/>
                </a:lnTo>
                <a:lnTo>
                  <a:pt x="15" y="154"/>
                </a:lnTo>
                <a:lnTo>
                  <a:pt x="15" y="157"/>
                </a:lnTo>
                <a:lnTo>
                  <a:pt x="15" y="161"/>
                </a:lnTo>
                <a:lnTo>
                  <a:pt x="17" y="165"/>
                </a:lnTo>
                <a:lnTo>
                  <a:pt x="20" y="168"/>
                </a:lnTo>
                <a:lnTo>
                  <a:pt x="23" y="169"/>
                </a:lnTo>
                <a:lnTo>
                  <a:pt x="27" y="170"/>
                </a:lnTo>
                <a:lnTo>
                  <a:pt x="32" y="169"/>
                </a:lnTo>
                <a:lnTo>
                  <a:pt x="35" y="168"/>
                </a:lnTo>
                <a:lnTo>
                  <a:pt x="37" y="165"/>
                </a:lnTo>
                <a:lnTo>
                  <a:pt x="40" y="161"/>
                </a:lnTo>
                <a:lnTo>
                  <a:pt x="40" y="157"/>
                </a:lnTo>
                <a:lnTo>
                  <a:pt x="40" y="154"/>
                </a:lnTo>
                <a:lnTo>
                  <a:pt x="37" y="150"/>
                </a:lnTo>
                <a:lnTo>
                  <a:pt x="35" y="147"/>
                </a:lnTo>
                <a:lnTo>
                  <a:pt x="32" y="145"/>
                </a:lnTo>
                <a:lnTo>
                  <a:pt x="27" y="145"/>
                </a:lnTo>
                <a:close/>
                <a:moveTo>
                  <a:pt x="101" y="0"/>
                </a:moveTo>
                <a:lnTo>
                  <a:pt x="102" y="0"/>
                </a:lnTo>
                <a:lnTo>
                  <a:pt x="102" y="2"/>
                </a:lnTo>
                <a:lnTo>
                  <a:pt x="106" y="9"/>
                </a:lnTo>
                <a:lnTo>
                  <a:pt x="106" y="11"/>
                </a:lnTo>
                <a:lnTo>
                  <a:pt x="105" y="12"/>
                </a:lnTo>
                <a:lnTo>
                  <a:pt x="103" y="13"/>
                </a:lnTo>
                <a:lnTo>
                  <a:pt x="101" y="14"/>
                </a:lnTo>
                <a:lnTo>
                  <a:pt x="100" y="14"/>
                </a:lnTo>
                <a:lnTo>
                  <a:pt x="100" y="16"/>
                </a:lnTo>
                <a:lnTo>
                  <a:pt x="100" y="18"/>
                </a:lnTo>
                <a:lnTo>
                  <a:pt x="151" y="146"/>
                </a:lnTo>
                <a:lnTo>
                  <a:pt x="151" y="147"/>
                </a:lnTo>
                <a:lnTo>
                  <a:pt x="149" y="149"/>
                </a:lnTo>
                <a:lnTo>
                  <a:pt x="148" y="149"/>
                </a:lnTo>
                <a:lnTo>
                  <a:pt x="148" y="150"/>
                </a:lnTo>
                <a:lnTo>
                  <a:pt x="147" y="150"/>
                </a:lnTo>
                <a:lnTo>
                  <a:pt x="147" y="151"/>
                </a:lnTo>
                <a:lnTo>
                  <a:pt x="147" y="152"/>
                </a:lnTo>
                <a:lnTo>
                  <a:pt x="148" y="157"/>
                </a:lnTo>
                <a:lnTo>
                  <a:pt x="148" y="160"/>
                </a:lnTo>
                <a:lnTo>
                  <a:pt x="148" y="163"/>
                </a:lnTo>
                <a:lnTo>
                  <a:pt x="147" y="164"/>
                </a:lnTo>
                <a:lnTo>
                  <a:pt x="144" y="166"/>
                </a:lnTo>
                <a:lnTo>
                  <a:pt x="134" y="169"/>
                </a:lnTo>
                <a:lnTo>
                  <a:pt x="132" y="170"/>
                </a:lnTo>
                <a:lnTo>
                  <a:pt x="129" y="169"/>
                </a:lnTo>
                <a:lnTo>
                  <a:pt x="128" y="168"/>
                </a:lnTo>
                <a:lnTo>
                  <a:pt x="125" y="165"/>
                </a:lnTo>
                <a:lnTo>
                  <a:pt x="124" y="161"/>
                </a:lnTo>
                <a:lnTo>
                  <a:pt x="124" y="161"/>
                </a:lnTo>
                <a:lnTo>
                  <a:pt x="123" y="160"/>
                </a:lnTo>
                <a:lnTo>
                  <a:pt x="120" y="160"/>
                </a:lnTo>
                <a:lnTo>
                  <a:pt x="120" y="160"/>
                </a:lnTo>
                <a:lnTo>
                  <a:pt x="119" y="161"/>
                </a:lnTo>
                <a:lnTo>
                  <a:pt x="118" y="160"/>
                </a:lnTo>
                <a:lnTo>
                  <a:pt x="116" y="159"/>
                </a:lnTo>
                <a:lnTo>
                  <a:pt x="93" y="100"/>
                </a:lnTo>
                <a:lnTo>
                  <a:pt x="91" y="97"/>
                </a:lnTo>
                <a:lnTo>
                  <a:pt x="89" y="96"/>
                </a:lnTo>
                <a:lnTo>
                  <a:pt x="87" y="96"/>
                </a:lnTo>
                <a:lnTo>
                  <a:pt x="84" y="97"/>
                </a:lnTo>
                <a:lnTo>
                  <a:pt x="70" y="108"/>
                </a:lnTo>
                <a:lnTo>
                  <a:pt x="60" y="120"/>
                </a:lnTo>
                <a:lnTo>
                  <a:pt x="52" y="136"/>
                </a:lnTo>
                <a:lnTo>
                  <a:pt x="51" y="140"/>
                </a:lnTo>
                <a:lnTo>
                  <a:pt x="52" y="145"/>
                </a:lnTo>
                <a:lnTo>
                  <a:pt x="55" y="151"/>
                </a:lnTo>
                <a:lnTo>
                  <a:pt x="55" y="157"/>
                </a:lnTo>
                <a:lnTo>
                  <a:pt x="55" y="164"/>
                </a:lnTo>
                <a:lnTo>
                  <a:pt x="52" y="170"/>
                </a:lnTo>
                <a:lnTo>
                  <a:pt x="49" y="175"/>
                </a:lnTo>
                <a:lnTo>
                  <a:pt x="47" y="178"/>
                </a:lnTo>
                <a:lnTo>
                  <a:pt x="46" y="180"/>
                </a:lnTo>
                <a:lnTo>
                  <a:pt x="46" y="184"/>
                </a:lnTo>
                <a:lnTo>
                  <a:pt x="51" y="201"/>
                </a:lnTo>
                <a:lnTo>
                  <a:pt x="59" y="216"/>
                </a:lnTo>
                <a:lnTo>
                  <a:pt x="69" y="230"/>
                </a:lnTo>
                <a:lnTo>
                  <a:pt x="83" y="242"/>
                </a:lnTo>
                <a:lnTo>
                  <a:pt x="87" y="243"/>
                </a:lnTo>
                <a:lnTo>
                  <a:pt x="89" y="244"/>
                </a:lnTo>
                <a:lnTo>
                  <a:pt x="181" y="244"/>
                </a:lnTo>
                <a:lnTo>
                  <a:pt x="185" y="244"/>
                </a:lnTo>
                <a:lnTo>
                  <a:pt x="189" y="247"/>
                </a:lnTo>
                <a:lnTo>
                  <a:pt x="192" y="251"/>
                </a:lnTo>
                <a:lnTo>
                  <a:pt x="193" y="256"/>
                </a:lnTo>
                <a:lnTo>
                  <a:pt x="193" y="265"/>
                </a:lnTo>
                <a:lnTo>
                  <a:pt x="192" y="270"/>
                </a:lnTo>
                <a:lnTo>
                  <a:pt x="189" y="274"/>
                </a:lnTo>
                <a:lnTo>
                  <a:pt x="185" y="276"/>
                </a:lnTo>
                <a:lnTo>
                  <a:pt x="181" y="276"/>
                </a:lnTo>
                <a:lnTo>
                  <a:pt x="22" y="276"/>
                </a:lnTo>
                <a:lnTo>
                  <a:pt x="18" y="276"/>
                </a:lnTo>
                <a:lnTo>
                  <a:pt x="14" y="274"/>
                </a:lnTo>
                <a:lnTo>
                  <a:pt x="12" y="270"/>
                </a:lnTo>
                <a:lnTo>
                  <a:pt x="10" y="265"/>
                </a:lnTo>
                <a:lnTo>
                  <a:pt x="10" y="256"/>
                </a:lnTo>
                <a:lnTo>
                  <a:pt x="12" y="251"/>
                </a:lnTo>
                <a:lnTo>
                  <a:pt x="14" y="247"/>
                </a:lnTo>
                <a:lnTo>
                  <a:pt x="18" y="244"/>
                </a:lnTo>
                <a:lnTo>
                  <a:pt x="22" y="244"/>
                </a:lnTo>
                <a:lnTo>
                  <a:pt x="24" y="244"/>
                </a:lnTo>
                <a:lnTo>
                  <a:pt x="27" y="243"/>
                </a:lnTo>
                <a:lnTo>
                  <a:pt x="29" y="241"/>
                </a:lnTo>
                <a:lnTo>
                  <a:pt x="29" y="238"/>
                </a:lnTo>
                <a:lnTo>
                  <a:pt x="28" y="235"/>
                </a:lnTo>
                <a:lnTo>
                  <a:pt x="17" y="210"/>
                </a:lnTo>
                <a:lnTo>
                  <a:pt x="10" y="183"/>
                </a:lnTo>
                <a:lnTo>
                  <a:pt x="9" y="179"/>
                </a:lnTo>
                <a:lnTo>
                  <a:pt x="8" y="177"/>
                </a:lnTo>
                <a:lnTo>
                  <a:pt x="4" y="170"/>
                </a:lnTo>
                <a:lnTo>
                  <a:pt x="0" y="164"/>
                </a:lnTo>
                <a:lnTo>
                  <a:pt x="0" y="157"/>
                </a:lnTo>
                <a:lnTo>
                  <a:pt x="3" y="143"/>
                </a:lnTo>
                <a:lnTo>
                  <a:pt x="13" y="133"/>
                </a:lnTo>
                <a:lnTo>
                  <a:pt x="15" y="131"/>
                </a:lnTo>
                <a:lnTo>
                  <a:pt x="17" y="128"/>
                </a:lnTo>
                <a:lnTo>
                  <a:pt x="27" y="109"/>
                </a:lnTo>
                <a:lnTo>
                  <a:pt x="38" y="91"/>
                </a:lnTo>
                <a:lnTo>
                  <a:pt x="54" y="76"/>
                </a:lnTo>
                <a:lnTo>
                  <a:pt x="73" y="63"/>
                </a:lnTo>
                <a:lnTo>
                  <a:pt x="75" y="62"/>
                </a:lnTo>
                <a:lnTo>
                  <a:pt x="75" y="59"/>
                </a:lnTo>
                <a:lnTo>
                  <a:pt x="75" y="57"/>
                </a:lnTo>
                <a:lnTo>
                  <a:pt x="65" y="31"/>
                </a:lnTo>
                <a:lnTo>
                  <a:pt x="65" y="30"/>
                </a:lnTo>
                <a:lnTo>
                  <a:pt x="64" y="30"/>
                </a:lnTo>
                <a:lnTo>
                  <a:pt x="61" y="30"/>
                </a:lnTo>
                <a:lnTo>
                  <a:pt x="59" y="31"/>
                </a:lnTo>
                <a:lnTo>
                  <a:pt x="58" y="31"/>
                </a:lnTo>
                <a:lnTo>
                  <a:pt x="56" y="31"/>
                </a:lnTo>
                <a:lnTo>
                  <a:pt x="55" y="30"/>
                </a:lnTo>
                <a:lnTo>
                  <a:pt x="52" y="22"/>
                </a:lnTo>
                <a:lnTo>
                  <a:pt x="52" y="20"/>
                </a:lnTo>
                <a:lnTo>
                  <a:pt x="52" y="18"/>
                </a:lnTo>
                <a:lnTo>
                  <a:pt x="54" y="18"/>
                </a:lnTo>
                <a:lnTo>
                  <a:pt x="59" y="16"/>
                </a:lnTo>
                <a:lnTo>
                  <a:pt x="93" y="2"/>
                </a:lnTo>
                <a:lnTo>
                  <a:pt x="98" y="0"/>
                </a:lnTo>
                <a:lnTo>
                  <a:pt x="101"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2" name="Freeform 387"/>
          <p:cNvSpPr>
            <a:spLocks noEditPoints="1"/>
          </p:cNvSpPr>
          <p:nvPr userDrawn="1"/>
        </p:nvSpPr>
        <p:spPr bwMode="auto">
          <a:xfrm rot="1888595">
            <a:off x="2442159" y="392103"/>
            <a:ext cx="1572202" cy="2081915"/>
          </a:xfrm>
          <a:custGeom>
            <a:avLst/>
            <a:gdLst>
              <a:gd name="T0" fmla="*/ 68 w 219"/>
              <a:gd name="T1" fmla="*/ 188 h 290"/>
              <a:gd name="T2" fmla="*/ 108 w 219"/>
              <a:gd name="T3" fmla="*/ 177 h 290"/>
              <a:gd name="T4" fmla="*/ 114 w 219"/>
              <a:gd name="T5" fmla="*/ 174 h 290"/>
              <a:gd name="T6" fmla="*/ 168 w 219"/>
              <a:gd name="T7" fmla="*/ 174 h 290"/>
              <a:gd name="T8" fmla="*/ 52 w 219"/>
              <a:gd name="T9" fmla="*/ 172 h 290"/>
              <a:gd name="T10" fmla="*/ 100 w 219"/>
              <a:gd name="T11" fmla="*/ 170 h 290"/>
              <a:gd name="T12" fmla="*/ 52 w 219"/>
              <a:gd name="T13" fmla="*/ 117 h 290"/>
              <a:gd name="T14" fmla="*/ 44 w 219"/>
              <a:gd name="T15" fmla="*/ 168 h 290"/>
              <a:gd name="T16" fmla="*/ 53 w 219"/>
              <a:gd name="T17" fmla="*/ 118 h 290"/>
              <a:gd name="T18" fmla="*/ 89 w 219"/>
              <a:gd name="T19" fmla="*/ 138 h 290"/>
              <a:gd name="T20" fmla="*/ 137 w 219"/>
              <a:gd name="T21" fmla="*/ 145 h 290"/>
              <a:gd name="T22" fmla="*/ 150 w 219"/>
              <a:gd name="T23" fmla="*/ 141 h 290"/>
              <a:gd name="T24" fmla="*/ 175 w 219"/>
              <a:gd name="T25" fmla="*/ 169 h 290"/>
              <a:gd name="T26" fmla="*/ 172 w 219"/>
              <a:gd name="T27" fmla="*/ 114 h 290"/>
              <a:gd name="T28" fmla="*/ 31 w 219"/>
              <a:gd name="T29" fmla="*/ 152 h 290"/>
              <a:gd name="T30" fmla="*/ 43 w 219"/>
              <a:gd name="T31" fmla="*/ 112 h 290"/>
              <a:gd name="T32" fmla="*/ 115 w 219"/>
              <a:gd name="T33" fmla="*/ 109 h 290"/>
              <a:gd name="T34" fmla="*/ 164 w 219"/>
              <a:gd name="T35" fmla="*/ 112 h 290"/>
              <a:gd name="T36" fmla="*/ 73 w 219"/>
              <a:gd name="T37" fmla="*/ 83 h 290"/>
              <a:gd name="T38" fmla="*/ 83 w 219"/>
              <a:gd name="T39" fmla="*/ 131 h 290"/>
              <a:gd name="T40" fmla="*/ 77 w 219"/>
              <a:gd name="T41" fmla="*/ 82 h 290"/>
              <a:gd name="T42" fmla="*/ 175 w 219"/>
              <a:gd name="T43" fmla="*/ 108 h 290"/>
              <a:gd name="T44" fmla="*/ 196 w 219"/>
              <a:gd name="T45" fmla="*/ 90 h 290"/>
              <a:gd name="T46" fmla="*/ 82 w 219"/>
              <a:gd name="T47" fmla="*/ 77 h 290"/>
              <a:gd name="T48" fmla="*/ 129 w 219"/>
              <a:gd name="T49" fmla="*/ 85 h 290"/>
              <a:gd name="T50" fmla="*/ 174 w 219"/>
              <a:gd name="T51" fmla="*/ 51 h 290"/>
              <a:gd name="T52" fmla="*/ 156 w 219"/>
              <a:gd name="T53" fmla="*/ 96 h 290"/>
              <a:gd name="T54" fmla="*/ 178 w 219"/>
              <a:gd name="T55" fmla="*/ 77 h 290"/>
              <a:gd name="T56" fmla="*/ 43 w 219"/>
              <a:gd name="T57" fmla="*/ 51 h 290"/>
              <a:gd name="T58" fmla="*/ 49 w 219"/>
              <a:gd name="T59" fmla="*/ 104 h 290"/>
              <a:gd name="T60" fmla="*/ 184 w 219"/>
              <a:gd name="T61" fmla="*/ 41 h 290"/>
              <a:gd name="T62" fmla="*/ 202 w 219"/>
              <a:gd name="T63" fmla="*/ 89 h 290"/>
              <a:gd name="T64" fmla="*/ 112 w 219"/>
              <a:gd name="T65" fmla="*/ 205 h 290"/>
              <a:gd name="T66" fmla="*/ 41 w 219"/>
              <a:gd name="T67" fmla="*/ 183 h 290"/>
              <a:gd name="T68" fmla="*/ 137 w 219"/>
              <a:gd name="T69" fmla="*/ 209 h 290"/>
              <a:gd name="T70" fmla="*/ 201 w 219"/>
              <a:gd name="T71" fmla="*/ 64 h 290"/>
              <a:gd name="T72" fmla="*/ 118 w 219"/>
              <a:gd name="T73" fmla="*/ 49 h 290"/>
              <a:gd name="T74" fmla="*/ 138 w 219"/>
              <a:gd name="T75" fmla="*/ 76 h 290"/>
              <a:gd name="T76" fmla="*/ 92 w 219"/>
              <a:gd name="T77" fmla="*/ 23 h 290"/>
              <a:gd name="T78" fmla="*/ 75 w 219"/>
              <a:gd name="T79" fmla="*/ 71 h 290"/>
              <a:gd name="T80" fmla="*/ 95 w 219"/>
              <a:gd name="T81" fmla="*/ 23 h 290"/>
              <a:gd name="T82" fmla="*/ 110 w 219"/>
              <a:gd name="T83" fmla="*/ 43 h 290"/>
              <a:gd name="T84" fmla="*/ 151 w 219"/>
              <a:gd name="T85" fmla="*/ 32 h 290"/>
              <a:gd name="T86" fmla="*/ 219 w 219"/>
              <a:gd name="T87" fmla="*/ 12 h 290"/>
              <a:gd name="T88" fmla="*/ 195 w 219"/>
              <a:gd name="T89" fmla="*/ 30 h 290"/>
              <a:gd name="T90" fmla="*/ 219 w 219"/>
              <a:gd name="T91" fmla="*/ 101 h 290"/>
              <a:gd name="T92" fmla="*/ 118 w 219"/>
              <a:gd name="T93" fmla="*/ 219 h 290"/>
              <a:gd name="T94" fmla="*/ 126 w 219"/>
              <a:gd name="T95" fmla="*/ 243 h 290"/>
              <a:gd name="T96" fmla="*/ 118 w 219"/>
              <a:gd name="T97" fmla="*/ 266 h 290"/>
              <a:gd name="T98" fmla="*/ 183 w 219"/>
              <a:gd name="T99" fmla="*/ 290 h 290"/>
              <a:gd name="T100" fmla="*/ 77 w 219"/>
              <a:gd name="T101" fmla="*/ 269 h 290"/>
              <a:gd name="T102" fmla="*/ 95 w 219"/>
              <a:gd name="T103" fmla="*/ 251 h 290"/>
              <a:gd name="T104" fmla="*/ 103 w 219"/>
              <a:gd name="T105" fmla="*/ 220 h 290"/>
              <a:gd name="T106" fmla="*/ 30 w 219"/>
              <a:gd name="T107" fmla="*/ 193 h 290"/>
              <a:gd name="T108" fmla="*/ 20 w 219"/>
              <a:gd name="T109" fmla="*/ 219 h 290"/>
              <a:gd name="T110" fmla="*/ 13 w 219"/>
              <a:gd name="T111" fmla="*/ 188 h 290"/>
              <a:gd name="T112" fmla="*/ 37 w 219"/>
              <a:gd name="T113" fmla="*/ 173 h 290"/>
              <a:gd name="T114" fmla="*/ 62 w 219"/>
              <a:gd name="T115" fmla="*/ 27 h 290"/>
              <a:gd name="T116" fmla="*/ 177 w 219"/>
              <a:gd name="T117" fmla="*/ 39 h 290"/>
              <a:gd name="T118" fmla="*/ 192 w 219"/>
              <a:gd name="T119"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90">
                <a:moveTo>
                  <a:pt x="106" y="175"/>
                </a:moveTo>
                <a:lnTo>
                  <a:pt x="104" y="175"/>
                </a:lnTo>
                <a:lnTo>
                  <a:pt x="87" y="183"/>
                </a:lnTo>
                <a:lnTo>
                  <a:pt x="68" y="187"/>
                </a:lnTo>
                <a:lnTo>
                  <a:pt x="68" y="187"/>
                </a:lnTo>
                <a:lnTo>
                  <a:pt x="67" y="188"/>
                </a:lnTo>
                <a:lnTo>
                  <a:pt x="68" y="188"/>
                </a:lnTo>
                <a:lnTo>
                  <a:pt x="90" y="196"/>
                </a:lnTo>
                <a:lnTo>
                  <a:pt x="113" y="198"/>
                </a:lnTo>
                <a:lnTo>
                  <a:pt x="114" y="198"/>
                </a:lnTo>
                <a:lnTo>
                  <a:pt x="115" y="196"/>
                </a:lnTo>
                <a:lnTo>
                  <a:pt x="115" y="195"/>
                </a:lnTo>
                <a:lnTo>
                  <a:pt x="113" y="186"/>
                </a:lnTo>
                <a:lnTo>
                  <a:pt x="108" y="177"/>
                </a:lnTo>
                <a:lnTo>
                  <a:pt x="108" y="177"/>
                </a:lnTo>
                <a:lnTo>
                  <a:pt x="106" y="175"/>
                </a:lnTo>
                <a:close/>
                <a:moveTo>
                  <a:pt x="142" y="150"/>
                </a:moveTo>
                <a:lnTo>
                  <a:pt x="141" y="150"/>
                </a:lnTo>
                <a:lnTo>
                  <a:pt x="115" y="170"/>
                </a:lnTo>
                <a:lnTo>
                  <a:pt x="114" y="172"/>
                </a:lnTo>
                <a:lnTo>
                  <a:pt x="114" y="174"/>
                </a:lnTo>
                <a:lnTo>
                  <a:pt x="123" y="195"/>
                </a:lnTo>
                <a:lnTo>
                  <a:pt x="124" y="197"/>
                </a:lnTo>
                <a:lnTo>
                  <a:pt x="126" y="197"/>
                </a:lnTo>
                <a:lnTo>
                  <a:pt x="147" y="189"/>
                </a:lnTo>
                <a:lnTo>
                  <a:pt x="168" y="177"/>
                </a:lnTo>
                <a:lnTo>
                  <a:pt x="168" y="175"/>
                </a:lnTo>
                <a:lnTo>
                  <a:pt x="168" y="174"/>
                </a:lnTo>
                <a:lnTo>
                  <a:pt x="168" y="173"/>
                </a:lnTo>
                <a:lnTo>
                  <a:pt x="145" y="150"/>
                </a:lnTo>
                <a:lnTo>
                  <a:pt x="143" y="150"/>
                </a:lnTo>
                <a:lnTo>
                  <a:pt x="142" y="150"/>
                </a:lnTo>
                <a:close/>
                <a:moveTo>
                  <a:pt x="81" y="143"/>
                </a:moveTo>
                <a:lnTo>
                  <a:pt x="80" y="143"/>
                </a:lnTo>
                <a:lnTo>
                  <a:pt x="52" y="172"/>
                </a:lnTo>
                <a:lnTo>
                  <a:pt x="52" y="174"/>
                </a:lnTo>
                <a:lnTo>
                  <a:pt x="52" y="175"/>
                </a:lnTo>
                <a:lnTo>
                  <a:pt x="53" y="177"/>
                </a:lnTo>
                <a:lnTo>
                  <a:pt x="64" y="179"/>
                </a:lnTo>
                <a:lnTo>
                  <a:pt x="77" y="179"/>
                </a:lnTo>
                <a:lnTo>
                  <a:pt x="90" y="175"/>
                </a:lnTo>
                <a:lnTo>
                  <a:pt x="100" y="170"/>
                </a:lnTo>
                <a:lnTo>
                  <a:pt x="101" y="169"/>
                </a:lnTo>
                <a:lnTo>
                  <a:pt x="103" y="168"/>
                </a:lnTo>
                <a:lnTo>
                  <a:pt x="101" y="166"/>
                </a:lnTo>
                <a:lnTo>
                  <a:pt x="85" y="143"/>
                </a:lnTo>
                <a:lnTo>
                  <a:pt x="83" y="143"/>
                </a:lnTo>
                <a:lnTo>
                  <a:pt x="81" y="143"/>
                </a:lnTo>
                <a:close/>
                <a:moveTo>
                  <a:pt x="52" y="117"/>
                </a:moveTo>
                <a:lnTo>
                  <a:pt x="50" y="118"/>
                </a:lnTo>
                <a:lnTo>
                  <a:pt x="49" y="119"/>
                </a:lnTo>
                <a:lnTo>
                  <a:pt x="44" y="129"/>
                </a:lnTo>
                <a:lnTo>
                  <a:pt x="40" y="142"/>
                </a:lnTo>
                <a:lnTo>
                  <a:pt x="40" y="155"/>
                </a:lnTo>
                <a:lnTo>
                  <a:pt x="43" y="166"/>
                </a:lnTo>
                <a:lnTo>
                  <a:pt x="44" y="168"/>
                </a:lnTo>
                <a:lnTo>
                  <a:pt x="45" y="168"/>
                </a:lnTo>
                <a:lnTo>
                  <a:pt x="48" y="168"/>
                </a:lnTo>
                <a:lnTo>
                  <a:pt x="76" y="140"/>
                </a:lnTo>
                <a:lnTo>
                  <a:pt x="76" y="138"/>
                </a:lnTo>
                <a:lnTo>
                  <a:pt x="76" y="136"/>
                </a:lnTo>
                <a:lnTo>
                  <a:pt x="76" y="135"/>
                </a:lnTo>
                <a:lnTo>
                  <a:pt x="53" y="118"/>
                </a:lnTo>
                <a:lnTo>
                  <a:pt x="52" y="117"/>
                </a:lnTo>
                <a:close/>
                <a:moveTo>
                  <a:pt x="110" y="115"/>
                </a:moveTo>
                <a:lnTo>
                  <a:pt x="109" y="115"/>
                </a:lnTo>
                <a:lnTo>
                  <a:pt x="108" y="117"/>
                </a:lnTo>
                <a:lnTo>
                  <a:pt x="89" y="135"/>
                </a:lnTo>
                <a:lnTo>
                  <a:pt x="89" y="136"/>
                </a:lnTo>
                <a:lnTo>
                  <a:pt x="89" y="138"/>
                </a:lnTo>
                <a:lnTo>
                  <a:pt x="89" y="140"/>
                </a:lnTo>
                <a:lnTo>
                  <a:pt x="108" y="164"/>
                </a:lnTo>
                <a:lnTo>
                  <a:pt x="109" y="164"/>
                </a:lnTo>
                <a:lnTo>
                  <a:pt x="110" y="165"/>
                </a:lnTo>
                <a:lnTo>
                  <a:pt x="112" y="164"/>
                </a:lnTo>
                <a:lnTo>
                  <a:pt x="136" y="146"/>
                </a:lnTo>
                <a:lnTo>
                  <a:pt x="137" y="145"/>
                </a:lnTo>
                <a:lnTo>
                  <a:pt x="137" y="142"/>
                </a:lnTo>
                <a:lnTo>
                  <a:pt x="136" y="141"/>
                </a:lnTo>
                <a:lnTo>
                  <a:pt x="112" y="117"/>
                </a:lnTo>
                <a:lnTo>
                  <a:pt x="110" y="115"/>
                </a:lnTo>
                <a:close/>
                <a:moveTo>
                  <a:pt x="172" y="114"/>
                </a:moveTo>
                <a:lnTo>
                  <a:pt x="169" y="115"/>
                </a:lnTo>
                <a:lnTo>
                  <a:pt x="150" y="141"/>
                </a:lnTo>
                <a:lnTo>
                  <a:pt x="149" y="142"/>
                </a:lnTo>
                <a:lnTo>
                  <a:pt x="149" y="145"/>
                </a:lnTo>
                <a:lnTo>
                  <a:pt x="150" y="146"/>
                </a:lnTo>
                <a:lnTo>
                  <a:pt x="172" y="168"/>
                </a:lnTo>
                <a:lnTo>
                  <a:pt x="173" y="169"/>
                </a:lnTo>
                <a:lnTo>
                  <a:pt x="174" y="169"/>
                </a:lnTo>
                <a:lnTo>
                  <a:pt x="175" y="169"/>
                </a:lnTo>
                <a:lnTo>
                  <a:pt x="177" y="168"/>
                </a:lnTo>
                <a:lnTo>
                  <a:pt x="189" y="149"/>
                </a:lnTo>
                <a:lnTo>
                  <a:pt x="196" y="127"/>
                </a:lnTo>
                <a:lnTo>
                  <a:pt x="196" y="124"/>
                </a:lnTo>
                <a:lnTo>
                  <a:pt x="195" y="123"/>
                </a:lnTo>
                <a:lnTo>
                  <a:pt x="173" y="114"/>
                </a:lnTo>
                <a:lnTo>
                  <a:pt x="172" y="114"/>
                </a:lnTo>
                <a:close/>
                <a:moveTo>
                  <a:pt x="25" y="104"/>
                </a:moveTo>
                <a:lnTo>
                  <a:pt x="23" y="104"/>
                </a:lnTo>
                <a:lnTo>
                  <a:pt x="21" y="105"/>
                </a:lnTo>
                <a:lnTo>
                  <a:pt x="21" y="106"/>
                </a:lnTo>
                <a:lnTo>
                  <a:pt x="23" y="129"/>
                </a:lnTo>
                <a:lnTo>
                  <a:pt x="31" y="151"/>
                </a:lnTo>
                <a:lnTo>
                  <a:pt x="31" y="152"/>
                </a:lnTo>
                <a:lnTo>
                  <a:pt x="32" y="151"/>
                </a:lnTo>
                <a:lnTo>
                  <a:pt x="32" y="151"/>
                </a:lnTo>
                <a:lnTo>
                  <a:pt x="36" y="132"/>
                </a:lnTo>
                <a:lnTo>
                  <a:pt x="44" y="115"/>
                </a:lnTo>
                <a:lnTo>
                  <a:pt x="44" y="113"/>
                </a:lnTo>
                <a:lnTo>
                  <a:pt x="43" y="112"/>
                </a:lnTo>
                <a:lnTo>
                  <a:pt x="43" y="112"/>
                </a:lnTo>
                <a:lnTo>
                  <a:pt x="34" y="106"/>
                </a:lnTo>
                <a:lnTo>
                  <a:pt x="25" y="104"/>
                </a:lnTo>
                <a:close/>
                <a:moveTo>
                  <a:pt x="137" y="89"/>
                </a:moveTo>
                <a:lnTo>
                  <a:pt x="136" y="89"/>
                </a:lnTo>
                <a:lnTo>
                  <a:pt x="135" y="90"/>
                </a:lnTo>
                <a:lnTo>
                  <a:pt x="117" y="108"/>
                </a:lnTo>
                <a:lnTo>
                  <a:pt x="115" y="109"/>
                </a:lnTo>
                <a:lnTo>
                  <a:pt x="115" y="110"/>
                </a:lnTo>
                <a:lnTo>
                  <a:pt x="117" y="112"/>
                </a:lnTo>
                <a:lnTo>
                  <a:pt x="141" y="137"/>
                </a:lnTo>
                <a:lnTo>
                  <a:pt x="142" y="137"/>
                </a:lnTo>
                <a:lnTo>
                  <a:pt x="145" y="137"/>
                </a:lnTo>
                <a:lnTo>
                  <a:pt x="164" y="113"/>
                </a:lnTo>
                <a:lnTo>
                  <a:pt x="164" y="112"/>
                </a:lnTo>
                <a:lnTo>
                  <a:pt x="164" y="109"/>
                </a:lnTo>
                <a:lnTo>
                  <a:pt x="163" y="109"/>
                </a:lnTo>
                <a:lnTo>
                  <a:pt x="138" y="90"/>
                </a:lnTo>
                <a:lnTo>
                  <a:pt x="137" y="89"/>
                </a:lnTo>
                <a:close/>
                <a:moveTo>
                  <a:pt x="77" y="82"/>
                </a:moveTo>
                <a:lnTo>
                  <a:pt x="75" y="82"/>
                </a:lnTo>
                <a:lnTo>
                  <a:pt x="73" y="83"/>
                </a:lnTo>
                <a:lnTo>
                  <a:pt x="55" y="108"/>
                </a:lnTo>
                <a:lnTo>
                  <a:pt x="54" y="109"/>
                </a:lnTo>
                <a:lnTo>
                  <a:pt x="55" y="110"/>
                </a:lnTo>
                <a:lnTo>
                  <a:pt x="55" y="112"/>
                </a:lnTo>
                <a:lnTo>
                  <a:pt x="80" y="131"/>
                </a:lnTo>
                <a:lnTo>
                  <a:pt x="81" y="131"/>
                </a:lnTo>
                <a:lnTo>
                  <a:pt x="83" y="131"/>
                </a:lnTo>
                <a:lnTo>
                  <a:pt x="85" y="131"/>
                </a:lnTo>
                <a:lnTo>
                  <a:pt x="103" y="112"/>
                </a:lnTo>
                <a:lnTo>
                  <a:pt x="104" y="110"/>
                </a:lnTo>
                <a:lnTo>
                  <a:pt x="104" y="109"/>
                </a:lnTo>
                <a:lnTo>
                  <a:pt x="103" y="108"/>
                </a:lnTo>
                <a:lnTo>
                  <a:pt x="78" y="83"/>
                </a:lnTo>
                <a:lnTo>
                  <a:pt x="77" y="82"/>
                </a:lnTo>
                <a:close/>
                <a:moveTo>
                  <a:pt x="187" y="68"/>
                </a:moveTo>
                <a:lnTo>
                  <a:pt x="186" y="68"/>
                </a:lnTo>
                <a:lnTo>
                  <a:pt x="186" y="69"/>
                </a:lnTo>
                <a:lnTo>
                  <a:pt x="183" y="87"/>
                </a:lnTo>
                <a:lnTo>
                  <a:pt x="175" y="105"/>
                </a:lnTo>
                <a:lnTo>
                  <a:pt x="175" y="106"/>
                </a:lnTo>
                <a:lnTo>
                  <a:pt x="175" y="108"/>
                </a:lnTo>
                <a:lnTo>
                  <a:pt x="177" y="109"/>
                </a:lnTo>
                <a:lnTo>
                  <a:pt x="186" y="113"/>
                </a:lnTo>
                <a:lnTo>
                  <a:pt x="195" y="117"/>
                </a:lnTo>
                <a:lnTo>
                  <a:pt x="196" y="117"/>
                </a:lnTo>
                <a:lnTo>
                  <a:pt x="197" y="115"/>
                </a:lnTo>
                <a:lnTo>
                  <a:pt x="197" y="114"/>
                </a:lnTo>
                <a:lnTo>
                  <a:pt x="196" y="90"/>
                </a:lnTo>
                <a:lnTo>
                  <a:pt x="187" y="68"/>
                </a:lnTo>
                <a:lnTo>
                  <a:pt x="187" y="68"/>
                </a:lnTo>
                <a:close/>
                <a:moveTo>
                  <a:pt x="108" y="55"/>
                </a:moveTo>
                <a:lnTo>
                  <a:pt x="106" y="55"/>
                </a:lnTo>
                <a:lnTo>
                  <a:pt x="82" y="74"/>
                </a:lnTo>
                <a:lnTo>
                  <a:pt x="82" y="76"/>
                </a:lnTo>
                <a:lnTo>
                  <a:pt x="82" y="77"/>
                </a:lnTo>
                <a:lnTo>
                  <a:pt x="82" y="77"/>
                </a:lnTo>
                <a:lnTo>
                  <a:pt x="82" y="78"/>
                </a:lnTo>
                <a:lnTo>
                  <a:pt x="108" y="103"/>
                </a:lnTo>
                <a:lnTo>
                  <a:pt x="109" y="104"/>
                </a:lnTo>
                <a:lnTo>
                  <a:pt x="110" y="104"/>
                </a:lnTo>
                <a:lnTo>
                  <a:pt x="112" y="103"/>
                </a:lnTo>
                <a:lnTo>
                  <a:pt x="129" y="85"/>
                </a:lnTo>
                <a:lnTo>
                  <a:pt x="131" y="83"/>
                </a:lnTo>
                <a:lnTo>
                  <a:pt x="131" y="82"/>
                </a:lnTo>
                <a:lnTo>
                  <a:pt x="129" y="81"/>
                </a:lnTo>
                <a:lnTo>
                  <a:pt x="110" y="57"/>
                </a:lnTo>
                <a:lnTo>
                  <a:pt x="109" y="55"/>
                </a:lnTo>
                <a:lnTo>
                  <a:pt x="108" y="55"/>
                </a:lnTo>
                <a:close/>
                <a:moveTo>
                  <a:pt x="174" y="51"/>
                </a:moveTo>
                <a:lnTo>
                  <a:pt x="173" y="51"/>
                </a:lnTo>
                <a:lnTo>
                  <a:pt x="172" y="53"/>
                </a:lnTo>
                <a:lnTo>
                  <a:pt x="143" y="81"/>
                </a:lnTo>
                <a:lnTo>
                  <a:pt x="142" y="83"/>
                </a:lnTo>
                <a:lnTo>
                  <a:pt x="145" y="86"/>
                </a:lnTo>
                <a:lnTo>
                  <a:pt x="150" y="91"/>
                </a:lnTo>
                <a:lnTo>
                  <a:pt x="156" y="96"/>
                </a:lnTo>
                <a:lnTo>
                  <a:pt x="161" y="100"/>
                </a:lnTo>
                <a:lnTo>
                  <a:pt x="165" y="103"/>
                </a:lnTo>
                <a:lnTo>
                  <a:pt x="166" y="103"/>
                </a:lnTo>
                <a:lnTo>
                  <a:pt x="169" y="103"/>
                </a:lnTo>
                <a:lnTo>
                  <a:pt x="170" y="101"/>
                </a:lnTo>
                <a:lnTo>
                  <a:pt x="174" y="90"/>
                </a:lnTo>
                <a:lnTo>
                  <a:pt x="178" y="77"/>
                </a:lnTo>
                <a:lnTo>
                  <a:pt x="179" y="64"/>
                </a:lnTo>
                <a:lnTo>
                  <a:pt x="177" y="53"/>
                </a:lnTo>
                <a:lnTo>
                  <a:pt x="175" y="53"/>
                </a:lnTo>
                <a:lnTo>
                  <a:pt x="174" y="51"/>
                </a:lnTo>
                <a:close/>
                <a:moveTo>
                  <a:pt x="45" y="51"/>
                </a:moveTo>
                <a:lnTo>
                  <a:pt x="44" y="51"/>
                </a:lnTo>
                <a:lnTo>
                  <a:pt x="43" y="51"/>
                </a:lnTo>
                <a:lnTo>
                  <a:pt x="30" y="72"/>
                </a:lnTo>
                <a:lnTo>
                  <a:pt x="22" y="94"/>
                </a:lnTo>
                <a:lnTo>
                  <a:pt x="22" y="95"/>
                </a:lnTo>
                <a:lnTo>
                  <a:pt x="25" y="96"/>
                </a:lnTo>
                <a:lnTo>
                  <a:pt x="45" y="105"/>
                </a:lnTo>
                <a:lnTo>
                  <a:pt x="48" y="105"/>
                </a:lnTo>
                <a:lnTo>
                  <a:pt x="49" y="104"/>
                </a:lnTo>
                <a:lnTo>
                  <a:pt x="69" y="78"/>
                </a:lnTo>
                <a:lnTo>
                  <a:pt x="69" y="77"/>
                </a:lnTo>
                <a:lnTo>
                  <a:pt x="69" y="76"/>
                </a:lnTo>
                <a:lnTo>
                  <a:pt x="69" y="74"/>
                </a:lnTo>
                <a:lnTo>
                  <a:pt x="46" y="51"/>
                </a:lnTo>
                <a:lnTo>
                  <a:pt x="45" y="51"/>
                </a:lnTo>
                <a:close/>
                <a:moveTo>
                  <a:pt x="184" y="41"/>
                </a:moveTo>
                <a:lnTo>
                  <a:pt x="183" y="41"/>
                </a:lnTo>
                <a:lnTo>
                  <a:pt x="182" y="43"/>
                </a:lnTo>
                <a:lnTo>
                  <a:pt x="181" y="43"/>
                </a:lnTo>
                <a:lnTo>
                  <a:pt x="181" y="45"/>
                </a:lnTo>
                <a:lnTo>
                  <a:pt x="181" y="48"/>
                </a:lnTo>
                <a:lnTo>
                  <a:pt x="195" y="67"/>
                </a:lnTo>
                <a:lnTo>
                  <a:pt x="202" y="89"/>
                </a:lnTo>
                <a:lnTo>
                  <a:pt x="205" y="112"/>
                </a:lnTo>
                <a:lnTo>
                  <a:pt x="201" y="135"/>
                </a:lnTo>
                <a:lnTo>
                  <a:pt x="192" y="158"/>
                </a:lnTo>
                <a:lnTo>
                  <a:pt x="177" y="177"/>
                </a:lnTo>
                <a:lnTo>
                  <a:pt x="158" y="192"/>
                </a:lnTo>
                <a:lnTo>
                  <a:pt x="136" y="201"/>
                </a:lnTo>
                <a:lnTo>
                  <a:pt x="112" y="205"/>
                </a:lnTo>
                <a:lnTo>
                  <a:pt x="89" y="203"/>
                </a:lnTo>
                <a:lnTo>
                  <a:pt x="67" y="195"/>
                </a:lnTo>
                <a:lnTo>
                  <a:pt x="46" y="182"/>
                </a:lnTo>
                <a:lnTo>
                  <a:pt x="44" y="181"/>
                </a:lnTo>
                <a:lnTo>
                  <a:pt x="43" y="182"/>
                </a:lnTo>
                <a:lnTo>
                  <a:pt x="41" y="183"/>
                </a:lnTo>
                <a:lnTo>
                  <a:pt x="41" y="183"/>
                </a:lnTo>
                <a:lnTo>
                  <a:pt x="40" y="184"/>
                </a:lnTo>
                <a:lnTo>
                  <a:pt x="41" y="186"/>
                </a:lnTo>
                <a:lnTo>
                  <a:pt x="41" y="187"/>
                </a:lnTo>
                <a:lnTo>
                  <a:pt x="63" y="201"/>
                </a:lnTo>
                <a:lnTo>
                  <a:pt x="87" y="210"/>
                </a:lnTo>
                <a:lnTo>
                  <a:pt x="113" y="212"/>
                </a:lnTo>
                <a:lnTo>
                  <a:pt x="137" y="209"/>
                </a:lnTo>
                <a:lnTo>
                  <a:pt x="160" y="198"/>
                </a:lnTo>
                <a:lnTo>
                  <a:pt x="182" y="182"/>
                </a:lnTo>
                <a:lnTo>
                  <a:pt x="198" y="161"/>
                </a:lnTo>
                <a:lnTo>
                  <a:pt x="207" y="138"/>
                </a:lnTo>
                <a:lnTo>
                  <a:pt x="211" y="113"/>
                </a:lnTo>
                <a:lnTo>
                  <a:pt x="209" y="89"/>
                </a:lnTo>
                <a:lnTo>
                  <a:pt x="201" y="64"/>
                </a:lnTo>
                <a:lnTo>
                  <a:pt x="186" y="43"/>
                </a:lnTo>
                <a:lnTo>
                  <a:pt x="186" y="41"/>
                </a:lnTo>
                <a:lnTo>
                  <a:pt x="184" y="41"/>
                </a:lnTo>
                <a:close/>
                <a:moveTo>
                  <a:pt x="155" y="40"/>
                </a:moveTo>
                <a:lnTo>
                  <a:pt x="142" y="41"/>
                </a:lnTo>
                <a:lnTo>
                  <a:pt x="129" y="45"/>
                </a:lnTo>
                <a:lnTo>
                  <a:pt x="118" y="49"/>
                </a:lnTo>
                <a:lnTo>
                  <a:pt x="117" y="50"/>
                </a:lnTo>
                <a:lnTo>
                  <a:pt x="117" y="53"/>
                </a:lnTo>
                <a:lnTo>
                  <a:pt x="117" y="54"/>
                </a:lnTo>
                <a:lnTo>
                  <a:pt x="135" y="76"/>
                </a:lnTo>
                <a:lnTo>
                  <a:pt x="136" y="77"/>
                </a:lnTo>
                <a:lnTo>
                  <a:pt x="137" y="77"/>
                </a:lnTo>
                <a:lnTo>
                  <a:pt x="138" y="76"/>
                </a:lnTo>
                <a:lnTo>
                  <a:pt x="166" y="48"/>
                </a:lnTo>
                <a:lnTo>
                  <a:pt x="168" y="46"/>
                </a:lnTo>
                <a:lnTo>
                  <a:pt x="168" y="45"/>
                </a:lnTo>
                <a:lnTo>
                  <a:pt x="166" y="44"/>
                </a:lnTo>
                <a:lnTo>
                  <a:pt x="166" y="43"/>
                </a:lnTo>
                <a:lnTo>
                  <a:pt x="155" y="40"/>
                </a:lnTo>
                <a:close/>
                <a:moveTo>
                  <a:pt x="92" y="23"/>
                </a:moveTo>
                <a:lnTo>
                  <a:pt x="71" y="30"/>
                </a:lnTo>
                <a:lnTo>
                  <a:pt x="52" y="43"/>
                </a:lnTo>
                <a:lnTo>
                  <a:pt x="50" y="44"/>
                </a:lnTo>
                <a:lnTo>
                  <a:pt x="50" y="46"/>
                </a:lnTo>
                <a:lnTo>
                  <a:pt x="52" y="48"/>
                </a:lnTo>
                <a:lnTo>
                  <a:pt x="73" y="69"/>
                </a:lnTo>
                <a:lnTo>
                  <a:pt x="75" y="71"/>
                </a:lnTo>
                <a:lnTo>
                  <a:pt x="77" y="71"/>
                </a:lnTo>
                <a:lnTo>
                  <a:pt x="78" y="69"/>
                </a:lnTo>
                <a:lnTo>
                  <a:pt x="104" y="50"/>
                </a:lnTo>
                <a:lnTo>
                  <a:pt x="105" y="48"/>
                </a:lnTo>
                <a:lnTo>
                  <a:pt x="105" y="46"/>
                </a:lnTo>
                <a:lnTo>
                  <a:pt x="96" y="25"/>
                </a:lnTo>
                <a:lnTo>
                  <a:pt x="95" y="23"/>
                </a:lnTo>
                <a:lnTo>
                  <a:pt x="92" y="23"/>
                </a:lnTo>
                <a:close/>
                <a:moveTo>
                  <a:pt x="105" y="22"/>
                </a:moveTo>
                <a:lnTo>
                  <a:pt x="104" y="22"/>
                </a:lnTo>
                <a:lnTo>
                  <a:pt x="103" y="23"/>
                </a:lnTo>
                <a:lnTo>
                  <a:pt x="103" y="25"/>
                </a:lnTo>
                <a:lnTo>
                  <a:pt x="106" y="34"/>
                </a:lnTo>
                <a:lnTo>
                  <a:pt x="110" y="43"/>
                </a:lnTo>
                <a:lnTo>
                  <a:pt x="112" y="44"/>
                </a:lnTo>
                <a:lnTo>
                  <a:pt x="113" y="44"/>
                </a:lnTo>
                <a:lnTo>
                  <a:pt x="114" y="44"/>
                </a:lnTo>
                <a:lnTo>
                  <a:pt x="132" y="36"/>
                </a:lnTo>
                <a:lnTo>
                  <a:pt x="150" y="34"/>
                </a:lnTo>
                <a:lnTo>
                  <a:pt x="151" y="34"/>
                </a:lnTo>
                <a:lnTo>
                  <a:pt x="151" y="32"/>
                </a:lnTo>
                <a:lnTo>
                  <a:pt x="151" y="32"/>
                </a:lnTo>
                <a:lnTo>
                  <a:pt x="129" y="23"/>
                </a:lnTo>
                <a:lnTo>
                  <a:pt x="105" y="22"/>
                </a:lnTo>
                <a:close/>
                <a:moveTo>
                  <a:pt x="198" y="0"/>
                </a:moveTo>
                <a:lnTo>
                  <a:pt x="207" y="0"/>
                </a:lnTo>
                <a:lnTo>
                  <a:pt x="214" y="6"/>
                </a:lnTo>
                <a:lnTo>
                  <a:pt x="219" y="12"/>
                </a:lnTo>
                <a:lnTo>
                  <a:pt x="219" y="21"/>
                </a:lnTo>
                <a:lnTo>
                  <a:pt x="214" y="27"/>
                </a:lnTo>
                <a:lnTo>
                  <a:pt x="210" y="31"/>
                </a:lnTo>
                <a:lnTo>
                  <a:pt x="206" y="32"/>
                </a:lnTo>
                <a:lnTo>
                  <a:pt x="201" y="32"/>
                </a:lnTo>
                <a:lnTo>
                  <a:pt x="196" y="31"/>
                </a:lnTo>
                <a:lnTo>
                  <a:pt x="195" y="30"/>
                </a:lnTo>
                <a:lnTo>
                  <a:pt x="193" y="31"/>
                </a:lnTo>
                <a:lnTo>
                  <a:pt x="191" y="34"/>
                </a:lnTo>
                <a:lnTo>
                  <a:pt x="189" y="35"/>
                </a:lnTo>
                <a:lnTo>
                  <a:pt x="191" y="37"/>
                </a:lnTo>
                <a:lnTo>
                  <a:pt x="205" y="57"/>
                </a:lnTo>
                <a:lnTo>
                  <a:pt x="214" y="78"/>
                </a:lnTo>
                <a:lnTo>
                  <a:pt x="219" y="101"/>
                </a:lnTo>
                <a:lnTo>
                  <a:pt x="218" y="124"/>
                </a:lnTo>
                <a:lnTo>
                  <a:pt x="212" y="147"/>
                </a:lnTo>
                <a:lnTo>
                  <a:pt x="202" y="168"/>
                </a:lnTo>
                <a:lnTo>
                  <a:pt x="187" y="187"/>
                </a:lnTo>
                <a:lnTo>
                  <a:pt x="165" y="203"/>
                </a:lnTo>
                <a:lnTo>
                  <a:pt x="142" y="214"/>
                </a:lnTo>
                <a:lnTo>
                  <a:pt x="118" y="219"/>
                </a:lnTo>
                <a:lnTo>
                  <a:pt x="115" y="220"/>
                </a:lnTo>
                <a:lnTo>
                  <a:pt x="115" y="221"/>
                </a:lnTo>
                <a:lnTo>
                  <a:pt x="115" y="225"/>
                </a:lnTo>
                <a:lnTo>
                  <a:pt x="115" y="228"/>
                </a:lnTo>
                <a:lnTo>
                  <a:pt x="117" y="228"/>
                </a:lnTo>
                <a:lnTo>
                  <a:pt x="123" y="234"/>
                </a:lnTo>
                <a:lnTo>
                  <a:pt x="126" y="243"/>
                </a:lnTo>
                <a:lnTo>
                  <a:pt x="123" y="251"/>
                </a:lnTo>
                <a:lnTo>
                  <a:pt x="117" y="257"/>
                </a:lnTo>
                <a:lnTo>
                  <a:pt x="115" y="257"/>
                </a:lnTo>
                <a:lnTo>
                  <a:pt x="115" y="260"/>
                </a:lnTo>
                <a:lnTo>
                  <a:pt x="115" y="264"/>
                </a:lnTo>
                <a:lnTo>
                  <a:pt x="115" y="265"/>
                </a:lnTo>
                <a:lnTo>
                  <a:pt x="118" y="266"/>
                </a:lnTo>
                <a:lnTo>
                  <a:pt x="141" y="269"/>
                </a:lnTo>
                <a:lnTo>
                  <a:pt x="164" y="275"/>
                </a:lnTo>
                <a:lnTo>
                  <a:pt x="184" y="285"/>
                </a:lnTo>
                <a:lnTo>
                  <a:pt x="186" y="287"/>
                </a:lnTo>
                <a:lnTo>
                  <a:pt x="186" y="288"/>
                </a:lnTo>
                <a:lnTo>
                  <a:pt x="184" y="290"/>
                </a:lnTo>
                <a:lnTo>
                  <a:pt x="183" y="290"/>
                </a:lnTo>
                <a:lnTo>
                  <a:pt x="35" y="290"/>
                </a:lnTo>
                <a:lnTo>
                  <a:pt x="34" y="290"/>
                </a:lnTo>
                <a:lnTo>
                  <a:pt x="32" y="288"/>
                </a:lnTo>
                <a:lnTo>
                  <a:pt x="32" y="287"/>
                </a:lnTo>
                <a:lnTo>
                  <a:pt x="34" y="285"/>
                </a:lnTo>
                <a:lnTo>
                  <a:pt x="55" y="275"/>
                </a:lnTo>
                <a:lnTo>
                  <a:pt x="77" y="269"/>
                </a:lnTo>
                <a:lnTo>
                  <a:pt x="100" y="266"/>
                </a:lnTo>
                <a:lnTo>
                  <a:pt x="103" y="265"/>
                </a:lnTo>
                <a:lnTo>
                  <a:pt x="104" y="264"/>
                </a:lnTo>
                <a:lnTo>
                  <a:pt x="104" y="260"/>
                </a:lnTo>
                <a:lnTo>
                  <a:pt x="103" y="257"/>
                </a:lnTo>
                <a:lnTo>
                  <a:pt x="101" y="257"/>
                </a:lnTo>
                <a:lnTo>
                  <a:pt x="95" y="251"/>
                </a:lnTo>
                <a:lnTo>
                  <a:pt x="94" y="243"/>
                </a:lnTo>
                <a:lnTo>
                  <a:pt x="95" y="234"/>
                </a:lnTo>
                <a:lnTo>
                  <a:pt x="101" y="228"/>
                </a:lnTo>
                <a:lnTo>
                  <a:pt x="103" y="228"/>
                </a:lnTo>
                <a:lnTo>
                  <a:pt x="104" y="225"/>
                </a:lnTo>
                <a:lnTo>
                  <a:pt x="104" y="221"/>
                </a:lnTo>
                <a:lnTo>
                  <a:pt x="103" y="220"/>
                </a:lnTo>
                <a:lnTo>
                  <a:pt x="101" y="219"/>
                </a:lnTo>
                <a:lnTo>
                  <a:pt x="78" y="215"/>
                </a:lnTo>
                <a:lnTo>
                  <a:pt x="57" y="206"/>
                </a:lnTo>
                <a:lnTo>
                  <a:pt x="36" y="192"/>
                </a:lnTo>
                <a:lnTo>
                  <a:pt x="35" y="191"/>
                </a:lnTo>
                <a:lnTo>
                  <a:pt x="32" y="192"/>
                </a:lnTo>
                <a:lnTo>
                  <a:pt x="30" y="193"/>
                </a:lnTo>
                <a:lnTo>
                  <a:pt x="30" y="196"/>
                </a:lnTo>
                <a:lnTo>
                  <a:pt x="30" y="197"/>
                </a:lnTo>
                <a:lnTo>
                  <a:pt x="31" y="202"/>
                </a:lnTo>
                <a:lnTo>
                  <a:pt x="31" y="206"/>
                </a:lnTo>
                <a:lnTo>
                  <a:pt x="30" y="211"/>
                </a:lnTo>
                <a:lnTo>
                  <a:pt x="27" y="215"/>
                </a:lnTo>
                <a:lnTo>
                  <a:pt x="20" y="219"/>
                </a:lnTo>
                <a:lnTo>
                  <a:pt x="12" y="219"/>
                </a:lnTo>
                <a:lnTo>
                  <a:pt x="4" y="215"/>
                </a:lnTo>
                <a:lnTo>
                  <a:pt x="0" y="207"/>
                </a:lnTo>
                <a:lnTo>
                  <a:pt x="0" y="200"/>
                </a:lnTo>
                <a:lnTo>
                  <a:pt x="4" y="192"/>
                </a:lnTo>
                <a:lnTo>
                  <a:pt x="8" y="189"/>
                </a:lnTo>
                <a:lnTo>
                  <a:pt x="13" y="188"/>
                </a:lnTo>
                <a:lnTo>
                  <a:pt x="17" y="188"/>
                </a:lnTo>
                <a:lnTo>
                  <a:pt x="22" y="189"/>
                </a:lnTo>
                <a:lnTo>
                  <a:pt x="23" y="189"/>
                </a:lnTo>
                <a:lnTo>
                  <a:pt x="26" y="189"/>
                </a:lnTo>
                <a:lnTo>
                  <a:pt x="37" y="177"/>
                </a:lnTo>
                <a:lnTo>
                  <a:pt x="39" y="175"/>
                </a:lnTo>
                <a:lnTo>
                  <a:pt x="37" y="173"/>
                </a:lnTo>
                <a:lnTo>
                  <a:pt x="25" y="152"/>
                </a:lnTo>
                <a:lnTo>
                  <a:pt x="16" y="131"/>
                </a:lnTo>
                <a:lnTo>
                  <a:pt x="14" y="108"/>
                </a:lnTo>
                <a:lnTo>
                  <a:pt x="18" y="83"/>
                </a:lnTo>
                <a:lnTo>
                  <a:pt x="27" y="62"/>
                </a:lnTo>
                <a:lnTo>
                  <a:pt x="43" y="43"/>
                </a:lnTo>
                <a:lnTo>
                  <a:pt x="62" y="27"/>
                </a:lnTo>
                <a:lnTo>
                  <a:pt x="85" y="18"/>
                </a:lnTo>
                <a:lnTo>
                  <a:pt x="108" y="14"/>
                </a:lnTo>
                <a:lnTo>
                  <a:pt x="131" y="17"/>
                </a:lnTo>
                <a:lnTo>
                  <a:pt x="152" y="25"/>
                </a:lnTo>
                <a:lnTo>
                  <a:pt x="172" y="39"/>
                </a:lnTo>
                <a:lnTo>
                  <a:pt x="174" y="39"/>
                </a:lnTo>
                <a:lnTo>
                  <a:pt x="177" y="39"/>
                </a:lnTo>
                <a:lnTo>
                  <a:pt x="188" y="26"/>
                </a:lnTo>
                <a:lnTo>
                  <a:pt x="189" y="25"/>
                </a:lnTo>
                <a:lnTo>
                  <a:pt x="188" y="23"/>
                </a:lnTo>
                <a:lnTo>
                  <a:pt x="187" y="18"/>
                </a:lnTo>
                <a:lnTo>
                  <a:pt x="187" y="13"/>
                </a:lnTo>
                <a:lnTo>
                  <a:pt x="188" y="9"/>
                </a:lnTo>
                <a:lnTo>
                  <a:pt x="192" y="6"/>
                </a:lnTo>
                <a:lnTo>
                  <a:pt x="198"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7" name="文本占位符 7"/>
          <p:cNvSpPr>
            <a:spLocks noGrp="1"/>
          </p:cNvSpPr>
          <p:nvPr>
            <p:ph type="body" sz="quarter" idx="10" hasCustomPrompt="1"/>
          </p:nvPr>
        </p:nvSpPr>
        <p:spPr>
          <a:xfrm>
            <a:off x="769918" y="260400"/>
            <a:ext cx="3321436" cy="529569"/>
          </a:xfrm>
          <a:prstGeom prst="rect">
            <a:avLst/>
          </a:prstGeom>
          <a:ln w="12700" cmpd="sng">
            <a:solidFill>
              <a:schemeClr val="bg1"/>
            </a:solidFill>
          </a:ln>
        </p:spPr>
        <p:txBody>
          <a:bodyPr vert="horz" anchor="ctr"/>
          <a:lstStyle>
            <a:lvl1pPr marL="0" indent="0" algn="l">
              <a:buNone/>
              <a:defRPr sz="2400" b="1">
                <a:solidFill>
                  <a:schemeClr val="bg1"/>
                </a:solidFill>
                <a:latin typeface="微软雅黑" panose="020B0503020204020204" charset="-122"/>
              </a:defRPr>
            </a:lvl1pPr>
          </a:lstStyle>
          <a:p>
            <a:pPr lvl="0"/>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r>
              <a:rPr kumimoji="1" lang="zh-CN" altLang="en-US" dirty="0"/>
              <a:t> </a:t>
            </a:r>
            <a:r>
              <a:rPr kumimoji="1" lang="en-US" altLang="zh-CN" dirty="0"/>
              <a:t>HERE</a:t>
            </a:r>
            <a:endParaRPr kumimoji="1" lang="zh-CN" altLang="en-US" dirty="0"/>
          </a:p>
        </p:txBody>
      </p:sp>
      <p:grpSp>
        <p:nvGrpSpPr>
          <p:cNvPr id="8" name="组 7"/>
          <p:cNvGrpSpPr/>
          <p:nvPr userDrawn="1"/>
        </p:nvGrpSpPr>
        <p:grpSpPr>
          <a:xfrm rot="20632315">
            <a:off x="254584" y="176677"/>
            <a:ext cx="599401" cy="1054299"/>
            <a:chOff x="3087349" y="2393332"/>
            <a:chExt cx="759141" cy="1335268"/>
          </a:xfrm>
        </p:grpSpPr>
        <p:sp>
          <p:nvSpPr>
            <p:cNvPr id="9" name="椭圆 8"/>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0" name="椭圆 9"/>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1" name="椭圆 10"/>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2" name="椭圆 11"/>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grpSp>
        <p:nvGrpSpPr>
          <p:cNvPr id="13" name="组 12"/>
          <p:cNvGrpSpPr/>
          <p:nvPr userDrawn="1"/>
        </p:nvGrpSpPr>
        <p:grpSpPr>
          <a:xfrm rot="13604478">
            <a:off x="3791653" y="312764"/>
            <a:ext cx="599401" cy="1054299"/>
            <a:chOff x="3087349" y="2393332"/>
            <a:chExt cx="759141" cy="1335268"/>
          </a:xfrm>
        </p:grpSpPr>
        <p:sp>
          <p:nvSpPr>
            <p:cNvPr id="14" name="椭圆 13"/>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5" name="椭圆 14"/>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6" name="椭圆 15"/>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7" name="椭圆 16"/>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nvPr>
        </p:nvSpPr>
        <p:spPr>
          <a:xfrm>
            <a:off x="769918" y="260400"/>
            <a:ext cx="3321436" cy="529569"/>
          </a:xfrm>
          <a:prstGeom prst="rect">
            <a:avLst/>
          </a:prstGeom>
          <a:ln w="12700" cmpd="sng">
            <a:solidFill>
              <a:schemeClr val="bg1"/>
            </a:solidFill>
          </a:ln>
        </p:spPr>
        <p:txBody>
          <a:bodyPr vert="horz" anchor="ctr"/>
          <a:lstStyle>
            <a:lvl1pPr marL="0" indent="0" algn="l">
              <a:buNone/>
              <a:defRPr sz="2400" b="1">
                <a:solidFill>
                  <a:schemeClr val="bg1"/>
                </a:solidFill>
                <a:latin typeface="微软雅黑" panose="020B0503020204020204" charset="-122"/>
              </a:defRPr>
            </a:lvl1pPr>
          </a:lstStyle>
          <a:p>
            <a:pPr lvl="0"/>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r>
              <a:rPr kumimoji="1" lang="zh-CN" altLang="en-US" dirty="0"/>
              <a:t> </a:t>
            </a:r>
            <a:r>
              <a:rPr kumimoji="1" lang="en-US" altLang="zh-CN" dirty="0"/>
              <a:t>HERE</a:t>
            </a:r>
            <a:endParaRPr kumimoji="1" lang="zh-CN" altLang="en-US" dirty="0"/>
          </a:p>
        </p:txBody>
      </p:sp>
      <p:grpSp>
        <p:nvGrpSpPr>
          <p:cNvPr id="8" name="组 7"/>
          <p:cNvGrpSpPr/>
          <p:nvPr userDrawn="1"/>
        </p:nvGrpSpPr>
        <p:grpSpPr>
          <a:xfrm rot="20632315">
            <a:off x="254584" y="176677"/>
            <a:ext cx="599401" cy="1054299"/>
            <a:chOff x="3087349" y="2393332"/>
            <a:chExt cx="759141" cy="1335268"/>
          </a:xfrm>
        </p:grpSpPr>
        <p:sp>
          <p:nvSpPr>
            <p:cNvPr id="9" name="椭圆 8"/>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0" name="椭圆 9"/>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1" name="椭圆 10"/>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2" name="椭圆 11"/>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grpSp>
        <p:nvGrpSpPr>
          <p:cNvPr id="13" name="组 12"/>
          <p:cNvGrpSpPr/>
          <p:nvPr userDrawn="1"/>
        </p:nvGrpSpPr>
        <p:grpSpPr>
          <a:xfrm rot="13604478">
            <a:off x="3791653" y="312764"/>
            <a:ext cx="599401" cy="1054299"/>
            <a:chOff x="3087349" y="2393332"/>
            <a:chExt cx="759141" cy="1335268"/>
          </a:xfrm>
        </p:grpSpPr>
        <p:sp>
          <p:nvSpPr>
            <p:cNvPr id="14" name="椭圆 13"/>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5" name="椭圆 14"/>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6" name="椭圆 15"/>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7" name="椭圆 16"/>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atin typeface="微软雅黑" panose="020B0503020204020204" charset="-122"/>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latin typeface="微软雅黑" panose="020B0503020204020204" charset="-122"/>
              </a:defRPr>
            </a:lvl1pPr>
          </a:lstStyle>
          <a:p>
            <a:pPr lvl="0"/>
            <a:r>
              <a:rPr kumimoji="1" lang="en-US" altLang="zh-CN" dirty="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vl1pPr>
          </a:lstStyle>
          <a:p>
            <a:r>
              <a:rPr kumimoji="1" lang="en-US" altLang="zh-CN" sz="1600" b="1" dirty="0"/>
              <a:t>LOGO&amp;PIC</a:t>
            </a:r>
            <a:r>
              <a:rPr kumimoji="1" lang="zh-CN" altLang="en-US" sz="1600" b="1" dirty="0"/>
              <a:t> </a:t>
            </a:r>
            <a:r>
              <a:rPr kumimoji="1" lang="en-US" altLang="zh-CN" sz="1600" b="1" dirty="0"/>
              <a:t>HERE</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矩形 1"/>
          <p:cNvSpPr/>
          <p:nvPr userDrawn="1"/>
        </p:nvSpPr>
        <p:spPr>
          <a:xfrm>
            <a:off x="440604" y="759873"/>
            <a:ext cx="1617751" cy="379656"/>
          </a:xfrm>
          <a:prstGeom prst="rect">
            <a:avLst/>
          </a:prstGeom>
        </p:spPr>
        <p:txBody>
          <a:bodyPr wrap="none">
            <a:spAutoFit/>
          </a:bodyPr>
          <a:lstStyle/>
          <a:p>
            <a:r>
              <a:rPr lang="zh-CN" altLang="en-US" sz="1865" dirty="0">
                <a:solidFill>
                  <a:srgbClr val="000000"/>
                </a:solidFill>
                <a:latin typeface="Segoe UI Light" panose="020B0502040204020203"/>
                <a:ea typeface="微软雅黑" panose="020B0503020204020204" charset="-122"/>
                <a:cs typeface="Segoe UI Light" panose="020B0502040204020203"/>
              </a:rPr>
              <a:t>背景图片素材</a:t>
            </a:r>
            <a:endParaRPr lang="zh-CN" altLang="en-US" sz="1865" dirty="0">
              <a:solidFill>
                <a:srgbClr val="000000"/>
              </a:solidFill>
              <a:latin typeface="Segoe UI Light" panose="020B0502040204020203"/>
              <a:ea typeface="微软雅黑" panose="020B0503020204020204" charset="-122"/>
              <a:cs typeface="Segoe UI Light" panose="020B0502040204020203"/>
            </a:endParaRPr>
          </a:p>
        </p:txBody>
      </p:sp>
      <p:sp>
        <p:nvSpPr>
          <p:cNvPr id="3" name="矩形 2"/>
          <p:cNvSpPr/>
          <p:nvPr userDrawn="1"/>
        </p:nvSpPr>
        <p:spPr>
          <a:xfrm>
            <a:off x="440603" y="182445"/>
            <a:ext cx="816249" cy="256545"/>
          </a:xfrm>
          <a:prstGeom prst="rect">
            <a:avLst/>
          </a:prstGeom>
        </p:spPr>
        <p:txBody>
          <a:bodyPr wrap="none">
            <a:spAutoFit/>
          </a:bodyPr>
          <a:lstStyle/>
          <a:p>
            <a:r>
              <a:rPr kumimoji="1" lang="en-US" altLang="zh-CN" sz="1065">
                <a:solidFill>
                  <a:srgbClr val="000000"/>
                </a:solidFill>
                <a:latin typeface="Segoe UI Light" panose="020B0502040204020203"/>
                <a:cs typeface="Segoe UI Light" panose="020B0502040204020203"/>
              </a:rPr>
              <a:t>OfficePLUS</a:t>
            </a:r>
            <a:endParaRPr lang="zh-CN" altLang="en-US" sz="1065" dirty="0">
              <a:solidFill>
                <a:srgbClr val="000000"/>
              </a:solidFill>
              <a:latin typeface="Segoe UI Light" panose="020B0502040204020203"/>
              <a:cs typeface="Segoe UI Light" panose="020B0502040204020203"/>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E73A1C"/>
        </a:solidFill>
        <a:effectLst/>
      </p:bgPr>
    </p:bg>
    <p:spTree>
      <p:nvGrpSpPr>
        <p:cNvPr id="1" name=""/>
        <p:cNvGrpSpPr/>
        <p:nvPr/>
      </p:nvGrpSpPr>
      <p:grpSpPr>
        <a:xfrm>
          <a:off x="0" y="0"/>
          <a:ext cx="0" cy="0"/>
          <a:chOff x="0" y="0"/>
          <a:chExt cx="0" cy="0"/>
        </a:xfrm>
      </p:grpSpPr>
      <p:sp>
        <p:nvSpPr>
          <p:cNvPr id="7" name="矩形 6"/>
          <p:cNvSpPr/>
          <p:nvPr userDrawn="1"/>
        </p:nvSpPr>
        <p:spPr>
          <a:xfrm>
            <a:off x="440603" y="759873"/>
            <a:ext cx="662361" cy="379656"/>
          </a:xfrm>
          <a:prstGeom prst="rect">
            <a:avLst/>
          </a:prstGeom>
        </p:spPr>
        <p:txBody>
          <a:bodyPr wrap="none">
            <a:spAutoFit/>
          </a:bodyPr>
          <a:lstStyle/>
          <a:p>
            <a:pPr defTabSz="608965"/>
            <a:r>
              <a:rPr lang="zh-CN" altLang="en-US" sz="1865" dirty="0">
                <a:solidFill>
                  <a:srgbClr val="FFFFFF"/>
                </a:solidFill>
                <a:latin typeface="Segoe UI Light" panose="020B0502040204020203"/>
                <a:ea typeface="微软雅黑" panose="020B0503020204020204" charset="-122"/>
                <a:cs typeface="Segoe UI Light" panose="020B0502040204020203"/>
              </a:rPr>
              <a:t>标注</a:t>
            </a:r>
            <a:endParaRPr lang="zh-CN" altLang="en-US" sz="1865" dirty="0">
              <a:solidFill>
                <a:srgbClr val="FFFFFF"/>
              </a:solidFill>
              <a:latin typeface="Segoe UI Light" panose="020B0502040204020203"/>
              <a:ea typeface="微软雅黑" panose="020B0503020204020204" charset="-122"/>
              <a:cs typeface="Segoe UI Light" panose="020B0502040204020203"/>
            </a:endParaRPr>
          </a:p>
        </p:txBody>
      </p:sp>
      <p:sp>
        <p:nvSpPr>
          <p:cNvPr id="8" name="矩形 7"/>
          <p:cNvSpPr/>
          <p:nvPr userDrawn="1"/>
        </p:nvSpPr>
        <p:spPr>
          <a:xfrm>
            <a:off x="2857674" y="841948"/>
            <a:ext cx="1402001" cy="3292440"/>
          </a:xfrm>
          <a:prstGeom prst="rect">
            <a:avLst/>
          </a:prstGeom>
        </p:spPr>
        <p:txBody>
          <a:bodyPr wrap="square">
            <a:spAutoFit/>
          </a:bodyPr>
          <a:lstStyle/>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字体使用 </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行距</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背景图片出处</a:t>
            </a: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声明</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p:txBody>
      </p:sp>
      <p:sp>
        <p:nvSpPr>
          <p:cNvPr id="9" name="矩形 8"/>
          <p:cNvSpPr/>
          <p:nvPr userDrawn="1"/>
        </p:nvSpPr>
        <p:spPr>
          <a:xfrm>
            <a:off x="4395052" y="841948"/>
            <a:ext cx="3727457" cy="3825791"/>
          </a:xfrm>
          <a:prstGeom prst="rect">
            <a:avLst/>
          </a:prstGeom>
        </p:spPr>
        <p:txBody>
          <a:bodyPr wrap="square">
            <a:spAutoFit/>
          </a:bodyPr>
          <a:lstStyle/>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英文 </a:t>
            </a:r>
            <a:r>
              <a:rPr lang="en-US" altLang="zh-CN" sz="1335">
                <a:solidFill>
                  <a:srgbClr val="FFFFFF"/>
                </a:solidFill>
                <a:latin typeface="Segoe UI Light" panose="020B0502040204020203"/>
                <a:ea typeface="微软雅黑" panose="020B0503020204020204" charset="-122"/>
                <a:cs typeface="Segoe UI Light" panose="020B0502040204020203"/>
              </a:rPr>
              <a:t>Century Gothic</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中文 微软雅黑</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正文 </a:t>
            </a:r>
            <a:r>
              <a:rPr lang="en-US" altLang="zh-CN" sz="1335" dirty="0">
                <a:solidFill>
                  <a:srgbClr val="FFFFFF"/>
                </a:solidFill>
                <a:latin typeface="Segoe UI Light" panose="020B0502040204020203"/>
                <a:ea typeface="微软雅黑" panose="020B0503020204020204" charset="-122"/>
                <a:cs typeface="Segoe UI Light" panose="020B0502040204020203"/>
              </a:rPr>
              <a:t>1.3</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en-US" altLang="zh-CN" sz="1335" dirty="0" err="1">
                <a:solidFill>
                  <a:srgbClr val="FFFFFF"/>
                </a:solidFill>
                <a:latin typeface="Segoe UI Light" panose="020B0502040204020203"/>
                <a:ea typeface="微软雅黑" panose="020B0503020204020204" charset="-122"/>
                <a:cs typeface="Segoe UI Light" panose="020B0502040204020203"/>
              </a:rPr>
              <a:t>cn.bing.com</a:t>
            </a: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prstClr val="white"/>
                </a:solidFill>
                <a:latin typeface="微软雅黑" panose="020B0503020204020204" charset="-122"/>
                <a:ea typeface="微软雅黑" panose="020B0503020204020204" charset="-122"/>
              </a:rPr>
              <a:t>互联网是一个开放共享的平台</a:t>
            </a:r>
            <a:endParaRPr lang="zh-CN" altLang="en-US" sz="1335" dirty="0">
              <a:solidFill>
                <a:prstClr val="white"/>
              </a:solidFill>
              <a:latin typeface="微软雅黑" panose="020B0503020204020204" charset="-122"/>
              <a:ea typeface="微软雅黑" panose="020B0503020204020204" charset="-122"/>
            </a:endParaRPr>
          </a:p>
          <a:p>
            <a:pPr defTabSz="608965">
              <a:lnSpc>
                <a:spcPct val="130000"/>
              </a:lnSpc>
            </a:pPr>
            <a:r>
              <a:rPr kumimoji="1" lang="en-US" altLang="zh-CN" sz="1335" dirty="0">
                <a:solidFill>
                  <a:prstClr val="white"/>
                </a:solidFill>
                <a:latin typeface="Segoe UI Light" panose="020B0502040204020203"/>
                <a:ea typeface="微软雅黑" panose="020B0503020204020204" charset="-122"/>
                <a:cs typeface="Segoe UI Light" panose="020B0502040204020203"/>
              </a:rPr>
              <a:t>OfficePLUS</a:t>
            </a:r>
            <a:r>
              <a:rPr lang="zh-CN" altLang="en-US" sz="1335" dirty="0">
                <a:solidFill>
                  <a:prstClr val="white"/>
                </a:solidFill>
                <a:latin typeface="微软雅黑" panose="020B0503020204020204" charset="-122"/>
                <a:ea typeface="微软雅黑" panose="020B0503020204020204" charset="-122"/>
              </a:rPr>
              <a:t> 部分设计灵感与元素来源于网络</a:t>
            </a:r>
            <a:endParaRPr lang="zh-CN" altLang="en-US" sz="1335" dirty="0">
              <a:solidFill>
                <a:prstClr val="white"/>
              </a:solidFill>
              <a:latin typeface="微软雅黑" panose="020B0503020204020204" charset="-122"/>
              <a:ea typeface="微软雅黑" panose="020B0503020204020204" charset="-122"/>
            </a:endParaRPr>
          </a:p>
          <a:p>
            <a:pPr defTabSz="608965">
              <a:lnSpc>
                <a:spcPct val="130000"/>
              </a:lnSpc>
            </a:pPr>
            <a:r>
              <a:rPr lang="zh-CN" altLang="en-US" sz="1335" dirty="0">
                <a:solidFill>
                  <a:prstClr val="white"/>
                </a:solidFill>
                <a:latin typeface="微软雅黑" panose="020B0503020204020204" charset="-122"/>
                <a:ea typeface="微软雅黑" panose="020B0503020204020204" charset="-122"/>
              </a:rPr>
              <a:t>如有建议请联系 </a:t>
            </a:r>
            <a:r>
              <a:rPr lang="zh-CN" altLang="en-US" sz="1335" dirty="0">
                <a:solidFill>
                  <a:prstClr val="white"/>
                </a:solidFill>
                <a:latin typeface="Segoe UI Light" panose="020B0502040204020203" charset="0"/>
                <a:ea typeface="Segoe UI Light" panose="020B0502040204020203" charset="0"/>
                <a:cs typeface="Segoe UI Light" panose="020B0502040204020203" charset="0"/>
              </a:rPr>
              <a:t>officeplus@microsoft.com</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p:txBody>
      </p:sp>
      <p:sp>
        <p:nvSpPr>
          <p:cNvPr id="10" name="矩形 9"/>
          <p:cNvSpPr/>
          <p:nvPr userDrawn="1"/>
        </p:nvSpPr>
        <p:spPr>
          <a:xfrm>
            <a:off x="440603" y="182445"/>
            <a:ext cx="816249" cy="256545"/>
          </a:xfrm>
          <a:prstGeom prst="rect">
            <a:avLst/>
          </a:prstGeom>
        </p:spPr>
        <p:txBody>
          <a:bodyPr wrap="none">
            <a:spAutoFit/>
          </a:bodyPr>
          <a:lstStyle/>
          <a:p>
            <a:pPr defTabSz="608965"/>
            <a:r>
              <a:rPr kumimoji="1" lang="en-US" altLang="zh-CN" sz="1065" dirty="0">
                <a:solidFill>
                  <a:prstClr val="white"/>
                </a:solidFill>
                <a:latin typeface="Segoe UI Light" panose="020B0502040204020203"/>
                <a:ea typeface="微软雅黑" panose="020B0503020204020204" charset="-122"/>
                <a:cs typeface="Segoe UI Light" panose="020B0502040204020203"/>
              </a:rPr>
              <a:t>OfficePLUS</a:t>
            </a:r>
            <a:endParaRPr lang="zh-CN" altLang="en-US" sz="1065" dirty="0">
              <a:solidFill>
                <a:prstClr val="white"/>
              </a:solidFill>
              <a:latin typeface="Segoe UI Light" panose="020B0502040204020203"/>
              <a:ea typeface="微软雅黑" panose="020B0503020204020204" charset="-122"/>
              <a:cs typeface="Segoe UI Light" panose="020B0502040204020203"/>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algn="ctr" defTabSz="608965"/>
            <a:r>
              <a:rPr kumimoji="1" lang="zh-CN" altLang="en-US" sz="1335" dirty="0">
                <a:solidFill>
                  <a:srgbClr val="000000"/>
                </a:solidFill>
                <a:latin typeface="微软雅黑" panose="020B0503020204020204" charset="-122"/>
                <a:ea typeface="微软雅黑" panose="020B0503020204020204" charset="-122"/>
              </a:rPr>
              <a:t>点击</a:t>
            </a:r>
            <a:r>
              <a:rPr kumimoji="1" lang="en-US" altLang="zh-CN" sz="1335" dirty="0">
                <a:solidFill>
                  <a:srgbClr val="000000"/>
                </a:solidFill>
                <a:latin typeface="Segoe UI Light" panose="020B0502040204020203" charset="0"/>
                <a:ea typeface="Segoe UI Light" panose="020B0502040204020203" charset="0"/>
                <a:cs typeface="Segoe UI Light" panose="020B0502040204020203" charset="0"/>
              </a:rPr>
              <a:t>Logo</a:t>
            </a:r>
            <a:r>
              <a:rPr kumimoji="1" lang="zh-CN" altLang="en-US" sz="1335" dirty="0">
                <a:solidFill>
                  <a:srgbClr val="000000"/>
                </a:solidFill>
                <a:latin typeface="微软雅黑" panose="020B0503020204020204" charset="-122"/>
                <a:ea typeface="微软雅黑" panose="020B0503020204020204" charset="-122"/>
              </a:rPr>
              <a:t>获取更多优质模板（放映模式）</a:t>
            </a:r>
            <a:endParaRPr kumimoji="1" lang="zh-CN" altLang="en-US" sz="1335" dirty="0">
              <a:solidFill>
                <a:srgbClr val="000000"/>
              </a:solidFill>
              <a:latin typeface="微软雅黑" panose="020B0503020204020204" charset="-122"/>
              <a:ea typeface="微软雅黑" panose="020B0503020204020204" charset="-122"/>
            </a:endParaRP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1.pn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1"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24508F-0916-4CE5-8963-B37822501176}" type="datetimeFigureOut">
              <a:rPr lang="zh-CN" altLang="en-US" smtClean="0"/>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762EE-67A3-4FB2-891A-24E535BF8DD1}"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7.jpeg"/><Relationship Id="rId3"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media/media1.mp3"/></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内容占位符 2"/>
          <p:cNvSpPr txBox="1"/>
          <p:nvPr/>
        </p:nvSpPr>
        <p:spPr>
          <a:xfrm>
            <a:off x="642620" y="1104900"/>
            <a:ext cx="11737975" cy="1067435"/>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defRPr/>
            </a:pPr>
            <a:endPar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0" name="图片 99"/>
          <p:cNvPicPr/>
          <p:nvPr/>
        </p:nvPicPr>
        <p:blipFill>
          <a:blip r:embed="rId1">
            <a:clrChange>
              <a:clrFrom>
                <a:srgbClr val="FFFFFF">
                  <a:alpha val="100000"/>
                </a:srgbClr>
              </a:clrFrom>
              <a:clrTo>
                <a:srgbClr val="FFFFFF">
                  <a:alpha val="100000"/>
                  <a:alpha val="0"/>
                </a:srgbClr>
              </a:clrTo>
            </a:clrChange>
          </a:blip>
          <a:stretch>
            <a:fillRect/>
          </a:stretch>
        </p:blipFill>
        <p:spPr>
          <a:xfrm>
            <a:off x="9076690" y="4584700"/>
            <a:ext cx="3115310" cy="2273300"/>
          </a:xfrm>
          <a:prstGeom prst="rect">
            <a:avLst/>
          </a:prstGeom>
          <a:noFill/>
          <a:ln w="9525">
            <a:noFill/>
          </a:ln>
        </p:spPr>
      </p:pic>
      <p:sp>
        <p:nvSpPr>
          <p:cNvPr id="7170" name="文本框 1"/>
          <p:cNvSpPr txBox="1">
            <a:spLocks noChangeArrowheads="1"/>
          </p:cNvSpPr>
          <p:nvPr/>
        </p:nvSpPr>
        <p:spPr bwMode="auto">
          <a:xfrm>
            <a:off x="420370" y="1104900"/>
            <a:ext cx="11681460" cy="29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1. How do you think this story will end?  </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2. What would happen next in the party? Was it successful?</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3. What would happen to Claire? Was she eventually satisfied?</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4. What would happen to Tony? Did he pass the test in the experiment?</a:t>
            </a:r>
            <a:endParaRPr lang="en-US" altLang="zh-CN" sz="3200" dirty="0">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20370" y="5085080"/>
            <a:ext cx="9139555" cy="1272540"/>
          </a:xfrm>
          <a:prstGeom prst="rect">
            <a:avLst/>
          </a:prstGeom>
          <a:noFill/>
        </p:spPr>
        <p:txBody>
          <a:bodyPr wrap="square" rtlCol="0" anchor="t">
            <a:spAutoFit/>
          </a:bodyPr>
          <a:lstStyle/>
          <a:p>
            <a:pPr algn="l">
              <a:lnSpc>
                <a:spcPct val="120000"/>
              </a:lnSpc>
            </a:pPr>
            <a:r>
              <a:rPr lang="en-US" altLang="zh-CN" sz="32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an (happy/ surprising/ sad)ending. </a:t>
            </a:r>
            <a:endParaRPr lang="en-US" altLang="zh-CN" sz="32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855" y="602166"/>
            <a:ext cx="2708476" cy="880255"/>
          </a:xfrm>
          <a:prstGeom prst="rect">
            <a:avLst/>
          </a:prstGeom>
        </p:spPr>
      </p:pic>
      <p:sp>
        <p:nvSpPr>
          <p:cNvPr id="17" name="文本框 16"/>
          <p:cNvSpPr txBox="1"/>
          <p:nvPr/>
        </p:nvSpPr>
        <p:spPr>
          <a:xfrm>
            <a:off x="488950" y="1316355"/>
            <a:ext cx="11424285" cy="5217839"/>
          </a:xfrm>
          <a:prstGeom prst="rect">
            <a:avLst/>
          </a:prstGeom>
          <a:noFill/>
        </p:spPr>
        <p:txBody>
          <a:bodyPr wrap="square" rtlCol="0" anchor="t">
            <a:spAutoFit/>
          </a:bodyPr>
          <a:lstStyle/>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The door bell rang just as Claire’s husband entered from the garage door. Larry had come home early.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Tony declared that he loved Claire. Larry, hearing this, raced to take her from Tony’s arms.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“What are you doing, Tony?” yelled Larry.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am doing as I am programmed!” answered Tony.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Just then the ladies who had rang the door bell appeared.</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“You didn’t answer the doors, so we just decided to come in,” Gladys said. “See! I told you! That’s the man she was talking sweetly to!”</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“Good heavens!” shouted all the ladies.</a:t>
            </a: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855" y="602166"/>
            <a:ext cx="2708476" cy="880255"/>
          </a:xfrm>
          <a:prstGeom prst="rect">
            <a:avLst/>
          </a:prstGeom>
        </p:spPr>
      </p:pic>
      <p:sp>
        <p:nvSpPr>
          <p:cNvPr id="17" name="文本框 16"/>
          <p:cNvSpPr txBox="1"/>
          <p:nvPr/>
        </p:nvSpPr>
        <p:spPr>
          <a:xfrm>
            <a:off x="488950" y="1316355"/>
            <a:ext cx="11424285" cy="4742815"/>
          </a:xfrm>
          <a:prstGeom prst="rect">
            <a:avLst/>
          </a:prstGeom>
          <a:noFill/>
        </p:spPr>
        <p:txBody>
          <a:bodyPr wrap="square" rtlCol="0" anchor="t">
            <a:spAutoFit/>
          </a:bodyPr>
          <a:lstStyle/>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“He isn’t a human!” answered Larry. “He’s a robot I designed to take care of Claire. I just never imagined…”</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“What a handsome robot with decorating skills!” exclaimed one of the ladies.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need him!” demanded Gladys.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want one too,” shouted all the others.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From that day on, the orders for more Tony’s went on and on. Claire remained stylish, kept a beautiful home, and her husband.</a:t>
            </a:r>
            <a:endParaRPr lang="en-US" altLang="zh-CN" sz="2800" b="1" dirty="0">
              <a:latin typeface="Times New Roman" panose="02020603050405020304" pitchFamily="18" charset="0"/>
              <a:cs typeface="Times New Roman" panose="02020603050405020304" pitchFamily="18" charset="0"/>
            </a:endParaRPr>
          </a:p>
          <a:p>
            <a:pPr>
              <a:lnSpc>
                <a:spcPct val="120000"/>
              </a:lnSpc>
            </a:pP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文本框 16"/>
          <p:cNvSpPr txBox="1"/>
          <p:nvPr/>
        </p:nvSpPr>
        <p:spPr>
          <a:xfrm>
            <a:off x="676275" y="984885"/>
            <a:ext cx="10840085" cy="1272540"/>
          </a:xfrm>
          <a:prstGeom prst="rect">
            <a:avLst/>
          </a:prstGeom>
          <a:noFill/>
        </p:spPr>
        <p:txBody>
          <a:bodyPr wrap="square" rtlCol="0" anchor="t">
            <a:spAutoFit/>
          </a:bodyPr>
          <a:lstStyle/>
          <a:p>
            <a:pPr indent="0" fontAlgn="auto">
              <a:lnSpc>
                <a:spcPct val="120000"/>
              </a:lnSpc>
            </a:pPr>
            <a:r>
              <a:rPr lang="en-US" altLang="zh-CN" sz="3200" b="1" dirty="0">
                <a:latin typeface="Times New Roman" panose="02020603050405020304" pitchFamily="18" charset="0"/>
                <a:cs typeface="Times New Roman" panose="02020603050405020304" pitchFamily="18" charset="0"/>
              </a:rPr>
              <a:t>Listen to the rest of the story. </a:t>
            </a:r>
            <a:endParaRPr lang="en-US" altLang="zh-CN" sz="3200" b="1" dirty="0">
              <a:latin typeface="Times New Roman" panose="02020603050405020304" pitchFamily="18" charset="0"/>
              <a:cs typeface="Times New Roman" panose="02020603050405020304" pitchFamily="18" charset="0"/>
            </a:endParaRPr>
          </a:p>
          <a:p>
            <a:pPr indent="0" fontAlgn="auto">
              <a:lnSpc>
                <a:spcPct val="120000"/>
              </a:lnSpc>
            </a:pPr>
            <a:r>
              <a:rPr lang="en-US" altLang="zh-CN" sz="3200" b="1" dirty="0">
                <a:latin typeface="Times New Roman" panose="02020603050405020304" pitchFamily="18" charset="0"/>
                <a:cs typeface="Times New Roman" panose="02020603050405020304" pitchFamily="18" charset="0"/>
              </a:rPr>
              <a:t>How different is it from your ending?</a:t>
            </a:r>
            <a:endParaRPr lang="en-US" altLang="zh-CN" sz="3200" b="1" dirty="0">
              <a:latin typeface="Times New Roman" panose="02020603050405020304" pitchFamily="18" charset="0"/>
              <a:cs typeface="Times New Roman" panose="02020603050405020304" pitchFamily="18" charset="0"/>
            </a:endParaRPr>
          </a:p>
        </p:txBody>
      </p:sp>
      <p:pic>
        <p:nvPicPr>
          <p:cNvPr id="3" name="Reading and Thinking-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extLst>
              <a:ext uri="{28A0092B-C50C-407E-A947-70E740481C1C}">
                <a14:useLocalDpi xmlns:a14="http://schemas.microsoft.com/office/drawing/2010/main" val="0"/>
              </a:ext>
            </a:extLst>
          </a:blip>
          <a:stretch>
            <a:fillRect/>
          </a:stretch>
        </p:blipFill>
        <p:spPr>
          <a:xfrm>
            <a:off x="9851762" y="1319563"/>
            <a:ext cx="609600" cy="603250"/>
          </a:xfrm>
          <a:prstGeom prst="rect">
            <a:avLst/>
          </a:prstGeom>
        </p:spPr>
      </p:pic>
      <p:sp>
        <p:nvSpPr>
          <p:cNvPr id="19" name="文本框 18"/>
          <p:cNvSpPr txBox="1"/>
          <p:nvPr/>
        </p:nvSpPr>
        <p:spPr>
          <a:xfrm>
            <a:off x="570230" y="2420620"/>
            <a:ext cx="10840085" cy="681990"/>
          </a:xfrm>
          <a:prstGeom prst="rect">
            <a:avLst/>
          </a:prstGeom>
          <a:noFill/>
        </p:spPr>
        <p:txBody>
          <a:bodyPr wrap="square" rtlCol="0" anchor="t">
            <a:spAutoFit/>
          </a:bodyPr>
          <a:lstStyle/>
          <a:p>
            <a:pPr indent="0" fontAlgn="auto">
              <a:lnSpc>
                <a:spcPct val="120000"/>
              </a:lnSpc>
            </a:pPr>
            <a:r>
              <a:rPr lang="en-US" altLang="zh-CN" sz="3200" b="1" dirty="0">
                <a:latin typeface="Times New Roman" panose="02020603050405020304" pitchFamily="18" charset="0"/>
                <a:cs typeface="Times New Roman" panose="02020603050405020304" pitchFamily="18" charset="0"/>
              </a:rPr>
              <a:t> Do you like the ending? Why and why not?</a:t>
            </a:r>
            <a:endParaRPr lang="en-US" altLang="zh-CN" sz="3200" b="1" dirty="0">
              <a:latin typeface="Times New Roman" panose="02020603050405020304" pitchFamily="18" charset="0"/>
              <a:cs typeface="Times New Roman" panose="02020603050405020304" pitchFamily="18" charset="0"/>
            </a:endParaRPr>
          </a:p>
        </p:txBody>
      </p:sp>
      <p:sp>
        <p:nvSpPr>
          <p:cNvPr id="101" name="文本框 100"/>
          <p:cNvSpPr txBox="1"/>
          <p:nvPr/>
        </p:nvSpPr>
        <p:spPr>
          <a:xfrm>
            <a:off x="672465" y="3351530"/>
            <a:ext cx="10292080" cy="107632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ea typeface="宋体" panose="02010600030101010101" pitchFamily="2" charset="-122"/>
              </a:rPr>
              <a:t>What is your ending? Which one do you think is better? Why?</a:t>
            </a:r>
            <a:endParaRPr lang="en-US" altLang="en-US" sz="3200" b="1">
              <a:solidFill>
                <a:srgbClr val="000000"/>
              </a:solidFill>
              <a:latin typeface="Times New Roman" panose="02020603050405020304" pitchFamily="18" charset="0"/>
              <a:ea typeface="宋体" panose="02010600030101010101" pitchFamily="2" charset="-122"/>
            </a:endParaRPr>
          </a:p>
        </p:txBody>
      </p:sp>
      <p:pic>
        <p:nvPicPr>
          <p:cNvPr id="100" name="图片 99"/>
          <p:cNvPicPr/>
          <p:nvPr/>
        </p:nvPicPr>
        <p:blipFill>
          <a:blip r:embed="rId4">
            <a:clrChange>
              <a:clrFrom>
                <a:srgbClr val="FFFFFF">
                  <a:alpha val="100000"/>
                </a:srgbClr>
              </a:clrFrom>
              <a:clrTo>
                <a:srgbClr val="FFFFFF">
                  <a:alpha val="100000"/>
                  <a:alpha val="0"/>
                </a:srgbClr>
              </a:clrTo>
            </a:clrChange>
          </a:blip>
          <a:stretch>
            <a:fillRect/>
          </a:stretch>
        </p:blipFill>
        <p:spPr>
          <a:xfrm>
            <a:off x="9076690" y="4584700"/>
            <a:ext cx="3115310" cy="22733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rcRect l="2774" t="7099" r="3635" b="5391"/>
          <a:stretch>
            <a:fillRect/>
          </a:stretch>
        </p:blipFill>
        <p:spPr>
          <a:xfrm>
            <a:off x="854710" y="1066165"/>
            <a:ext cx="9852025" cy="5893435"/>
          </a:xfrm>
          <a:prstGeom prst="rect">
            <a:avLst/>
          </a:prstGeom>
        </p:spPr>
      </p:pic>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01" name="文本框 100"/>
          <p:cNvSpPr txBox="1"/>
          <p:nvPr/>
        </p:nvSpPr>
        <p:spPr>
          <a:xfrm>
            <a:off x="995045" y="601980"/>
            <a:ext cx="10292080" cy="58356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ea typeface="宋体" panose="02010600030101010101" pitchFamily="2" charset="-122"/>
              </a:rPr>
              <a:t>Read the rest of the story, and then complete the chart.</a:t>
            </a:r>
            <a:endParaRPr lang="en-US" altLang="en-US" sz="3200" b="1">
              <a:solidFill>
                <a:srgbClr val="000000"/>
              </a:solidFill>
              <a:latin typeface="Times New Roman" panose="02020603050405020304" pitchFamily="18" charset="0"/>
              <a:ea typeface="宋体" panose="02010600030101010101" pitchFamily="2" charset="-122"/>
            </a:endParaRPr>
          </a:p>
        </p:txBody>
      </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Group 2"/>
          <p:cNvGraphicFramePr>
            <a:graphicFrameLocks noGrp="1"/>
          </p:cNvGraphicFramePr>
          <p:nvPr>
            <p:ph idx="4294967295"/>
            <p:custDataLst>
              <p:tags r:id="rId1"/>
            </p:custDataLst>
          </p:nvPr>
        </p:nvGraphicFramePr>
        <p:xfrm>
          <a:off x="584580" y="1546811"/>
          <a:ext cx="11163868" cy="4458520"/>
        </p:xfrm>
        <a:graphic>
          <a:graphicData uri="http://schemas.openxmlformats.org/drawingml/2006/table">
            <a:tbl>
              <a:tblPr/>
              <a:tblGrid>
                <a:gridCol w="7165074"/>
                <a:gridCol w="3998794"/>
              </a:tblGrid>
              <a:tr h="57912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Occasion</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Claire…</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41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938">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93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 </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4707">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58" name="Text Box 22"/>
          <p:cNvSpPr txBox="1">
            <a:spLocks noChangeArrowheads="1"/>
          </p:cNvSpPr>
          <p:nvPr/>
        </p:nvSpPr>
        <p:spPr bwMode="auto">
          <a:xfrm>
            <a:off x="1326108" y="2226978"/>
            <a:ext cx="629616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latin typeface="Times New Roman" panose="02020603050405020304" pitchFamily="18" charset="0"/>
                <a:ea typeface="+mn-ea"/>
                <a:cs typeface="Times New Roman" panose="02020603050405020304" pitchFamily="18" charset="0"/>
              </a:rPr>
              <a:t>Before he arrived</a:t>
            </a:r>
            <a:r>
              <a:rPr lang="en-US" altLang="zh-CN" b="1" i="1" dirty="0">
                <a:latin typeface="Times New Roman" panose="02020603050405020304" pitchFamily="18" charset="0"/>
                <a:ea typeface="+mn-ea"/>
                <a:cs typeface="Times New Roman" panose="02020603050405020304" pitchFamily="18" charset="0"/>
              </a:rPr>
              <a:t> </a:t>
            </a:r>
            <a:endParaRPr lang="en-US" altLang="zh-CN" b="1" i="1" dirty="0">
              <a:latin typeface="Times New Roman" panose="02020603050405020304" pitchFamily="18" charset="0"/>
              <a:ea typeface="+mn-ea"/>
              <a:cs typeface="Times New Roman" panose="02020603050405020304" pitchFamily="18" charset="0"/>
            </a:endParaRPr>
          </a:p>
        </p:txBody>
      </p:sp>
      <p:sp>
        <p:nvSpPr>
          <p:cNvPr id="14359" name="Text Box 23"/>
          <p:cNvSpPr txBox="1">
            <a:spLocks noChangeArrowheads="1"/>
          </p:cNvSpPr>
          <p:nvPr/>
        </p:nvSpPr>
        <p:spPr bwMode="auto">
          <a:xfrm>
            <a:off x="1091491" y="3441680"/>
            <a:ext cx="6691808" cy="122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Tony asked if he should help her get dressed</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60" name="Text Box 24"/>
          <p:cNvSpPr txBox="1">
            <a:spLocks noChangeArrowheads="1"/>
          </p:cNvSpPr>
          <p:nvPr/>
        </p:nvSpPr>
        <p:spPr bwMode="auto">
          <a:xfrm>
            <a:off x="1168044" y="4664322"/>
            <a:ext cx="629616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Tony offered sympathy to her</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2" name="Text Box 22"/>
          <p:cNvSpPr txBox="1">
            <a:spLocks noChangeArrowheads="1"/>
          </p:cNvSpPr>
          <p:nvPr/>
        </p:nvSpPr>
        <p:spPr bwMode="auto">
          <a:xfrm>
            <a:off x="1168044" y="2903118"/>
            <a:ext cx="629616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she first saw him</a:t>
            </a:r>
            <a:endParaRPr lang="en-US" altLang="zh-CN" b="1" i="1" dirty="0">
              <a:solidFill>
                <a:srgbClr val="FF0000"/>
              </a:solidFill>
              <a:latin typeface="Times New Roman" panose="02020603050405020304" pitchFamily="18" charset="0"/>
              <a:ea typeface="+mn-ea"/>
              <a:cs typeface="Times New Roman" panose="02020603050405020304" pitchFamily="18" charset="0"/>
            </a:endParaRPr>
          </a:p>
        </p:txBody>
      </p:sp>
      <p:sp>
        <p:nvSpPr>
          <p:cNvPr id="16" name="文本框 15"/>
          <p:cNvSpPr txBox="1"/>
          <p:nvPr/>
        </p:nvSpPr>
        <p:spPr>
          <a:xfrm>
            <a:off x="7845189" y="2160085"/>
            <a:ext cx="3348250"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disliked him </a:t>
            </a:r>
            <a:endParaRPr lang="en-US" altLang="zh-CN" sz="3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7858934" y="2886993"/>
            <a:ext cx="3370997"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was alarmed </a:t>
            </a:r>
            <a:endParaRPr lang="en-US" altLang="zh-CN"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7822442" y="3543885"/>
            <a:ext cx="3705943"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embarrassed </a:t>
            </a:r>
            <a:endParaRPr lang="en-US" altLang="zh-CN" sz="3200" b="1"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7858934" y="4868788"/>
            <a:ext cx="3370997" cy="683264"/>
          </a:xfrm>
          <a:prstGeom prst="rect">
            <a:avLst/>
          </a:prstGeom>
          <a:noFill/>
        </p:spPr>
        <p:txBody>
          <a:bodyPr wrap="square">
            <a:spAutoFit/>
          </a:bodyPr>
          <a:lstStyle/>
          <a:p>
            <a:pPr marL="0" marR="0" lvl="0" indent="0" algn="l" defTabSz="914400" rtl="0" eaLnBrk="0" fontAlgn="base" latinLnBrk="0" hangingPunct="0">
              <a:lnSpc>
                <a:spcPct val="120000"/>
              </a:lnSpc>
              <a:buClrTx/>
              <a:buSzTx/>
              <a:buFontTx/>
              <a:buNone/>
            </a:pP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sym typeface="Arial" panose="020B0604020202020204" pitchFamily="34" charset="0"/>
              </a:rPr>
              <a:t>admired</a:t>
            </a: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rPr>
              <a:t> him </a:t>
            </a:r>
            <a:endPar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741702" y="2226978"/>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1</a:t>
            </a:r>
            <a:endParaRPr lang="zh-CN" altLang="en-US" sz="32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715714" y="2903118"/>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2</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741702" y="3526509"/>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3</a:t>
            </a:r>
            <a:endParaRPr lang="zh-CN" altLang="en-US" sz="32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715714" y="4527157"/>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4</a:t>
            </a:r>
            <a:endParaRPr lang="zh-CN" altLang="en-US" sz="3200" b="1" dirty="0">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 name="组 6"/>
          <p:cNvGrpSpPr/>
          <p:nvPr/>
        </p:nvGrpSpPr>
        <p:grpSpPr>
          <a:xfrm rot="1718587">
            <a:off x="48908" y="8801"/>
            <a:ext cx="787436" cy="1106925"/>
            <a:chOff x="3087349" y="2414413"/>
            <a:chExt cx="1024513" cy="1398348"/>
          </a:xfrm>
        </p:grpSpPr>
        <p:sp>
          <p:nvSpPr>
            <p:cNvPr id="2" name="椭圆 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3" name="椭圆 2"/>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59">
                                            <p:txEl>
                                              <p:pRg st="0" end="0"/>
                                            </p:txEl>
                                          </p:spTgt>
                                        </p:tgtEl>
                                        <p:attrNameLst>
                                          <p:attrName>style.visibility</p:attrName>
                                        </p:attrNameLst>
                                      </p:cBhvr>
                                      <p:to>
                                        <p:strVal val="visible"/>
                                      </p:to>
                                    </p:set>
                                    <p:animEffect transition="in" filter="blinds(horizontal)">
                                      <p:cBhvr>
                                        <p:cTn id="12" dur="500"/>
                                        <p:tgtEl>
                                          <p:spTgt spid="143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360">
                                            <p:txEl>
                                              <p:pRg st="0" end="0"/>
                                            </p:txEl>
                                          </p:spTgt>
                                        </p:tgtEl>
                                        <p:attrNameLst>
                                          <p:attrName>style.visibility</p:attrName>
                                        </p:attrNameLst>
                                      </p:cBhvr>
                                      <p:to>
                                        <p:strVal val="visible"/>
                                      </p:to>
                                    </p:set>
                                    <p:animEffect transition="in" filter="blinds(horizontal)">
                                      <p:cBhvr>
                                        <p:cTn id="17" dur="500"/>
                                        <p:tgtEl>
                                          <p:spTgt spid="143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Group 2"/>
          <p:cNvGraphicFramePr>
            <a:graphicFrameLocks noGrp="1"/>
          </p:cNvGraphicFramePr>
          <p:nvPr>
            <p:ph idx="4294967295"/>
          </p:nvPr>
        </p:nvGraphicFramePr>
        <p:xfrm>
          <a:off x="559995" y="1052017"/>
          <a:ext cx="11163868" cy="4613821"/>
        </p:xfrm>
        <a:graphic>
          <a:graphicData uri="http://schemas.openxmlformats.org/drawingml/2006/table">
            <a:tbl>
              <a:tblPr/>
              <a:tblGrid>
                <a:gridCol w="8186015"/>
                <a:gridCol w="2977853"/>
              </a:tblGrid>
              <a:tr h="62097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Occasion</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Claire…</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079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80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9877">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 </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637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58" name="Text Box 22"/>
          <p:cNvSpPr txBox="1">
            <a:spLocks noChangeArrowheads="1"/>
          </p:cNvSpPr>
          <p:nvPr/>
        </p:nvSpPr>
        <p:spPr bwMode="auto">
          <a:xfrm>
            <a:off x="941196" y="1737448"/>
            <a:ext cx="771103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he helped her talk to the saleswoman</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59" name="Text Box 23"/>
          <p:cNvSpPr txBox="1">
            <a:spLocks noChangeArrowheads="1"/>
          </p:cNvSpPr>
          <p:nvPr/>
        </p:nvSpPr>
        <p:spPr bwMode="auto">
          <a:xfrm>
            <a:off x="862779" y="3058565"/>
            <a:ext cx="796527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after the ladies saw Tony holding her and speaking to her lovingly through the window</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60" name="Text Box 24"/>
          <p:cNvSpPr txBox="1">
            <a:spLocks noChangeArrowheads="1"/>
          </p:cNvSpPr>
          <p:nvPr/>
        </p:nvSpPr>
        <p:spPr bwMode="auto">
          <a:xfrm>
            <a:off x="1041436" y="4428965"/>
            <a:ext cx="7442808"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after she remembered he was just a machine and shouted, “Leave me alone!”</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2" name="Text Box 22"/>
          <p:cNvSpPr txBox="1">
            <a:spLocks noChangeArrowheads="1"/>
          </p:cNvSpPr>
          <p:nvPr/>
        </p:nvSpPr>
        <p:spPr bwMode="auto">
          <a:xfrm>
            <a:off x="861399" y="2481302"/>
            <a:ext cx="787062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20000"/>
              </a:lnSpc>
              <a:spcBef>
                <a:spcPts val="0"/>
              </a:spcBef>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she fell and Tony caught and held her</a:t>
            </a:r>
            <a:endParaRPr lang="en-US" altLang="zh-CN" b="1" i="1" dirty="0">
              <a:solidFill>
                <a:srgbClr val="FF0000"/>
              </a:solidFill>
              <a:latin typeface="Times New Roman" panose="02020603050405020304" pitchFamily="18" charset="0"/>
              <a:ea typeface="+mn-ea"/>
              <a:cs typeface="Times New Roman" panose="02020603050405020304" pitchFamily="18" charset="0"/>
            </a:endParaRPr>
          </a:p>
        </p:txBody>
      </p:sp>
      <p:sp>
        <p:nvSpPr>
          <p:cNvPr id="16" name="文本框 15"/>
          <p:cNvSpPr txBox="1"/>
          <p:nvPr/>
        </p:nvSpPr>
        <p:spPr>
          <a:xfrm>
            <a:off x="8652226" y="1717200"/>
            <a:ext cx="3261077"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called him a dear</a:t>
            </a:r>
            <a:endParaRPr lang="en-US" altLang="zh-CN" sz="3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8717884" y="2459041"/>
            <a:ext cx="3102896"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his warmth</a:t>
            </a:r>
            <a:endParaRPr lang="en-US" altLang="zh-CN"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8744749" y="3591889"/>
            <a:ext cx="3076030"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being envied</a:t>
            </a:r>
            <a:endParaRPr lang="en-US" altLang="zh-CN" sz="3200" b="1"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8828053" y="4724430"/>
            <a:ext cx="2601469" cy="683264"/>
          </a:xfrm>
          <a:prstGeom prst="rect">
            <a:avLst/>
          </a:prstGeom>
          <a:noFill/>
        </p:spPr>
        <p:txBody>
          <a:bodyPr wrap="square">
            <a:spAutoFit/>
          </a:bodyPr>
          <a:lstStyle/>
          <a:p>
            <a:pPr marL="0" marR="0" lvl="0" indent="0" algn="l" defTabSz="914400" rtl="0" eaLnBrk="0" fontAlgn="base" latinLnBrk="0" hangingPunct="0">
              <a:lnSpc>
                <a:spcPct val="120000"/>
              </a:lnSpc>
              <a:buClrTx/>
              <a:buSzTx/>
              <a:buFontTx/>
              <a:buNone/>
            </a:pP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sym typeface="Arial" panose="020B0604020202020204" pitchFamily="34" charset="0"/>
              </a:rPr>
              <a:t>cried all night</a:t>
            </a:r>
            <a:endPar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568959" y="1720914"/>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5</a:t>
            </a:r>
            <a:endParaRPr lang="zh-CN" altLang="en-US" sz="32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568959" y="2534652"/>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6</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568959" y="3278506"/>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7</a:t>
            </a:r>
            <a:endParaRPr lang="zh-CN" altLang="en-US" sz="32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614091" y="4590652"/>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8</a:t>
            </a:r>
            <a:endParaRPr lang="zh-CN" altLang="en-US"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sp>
        <p:nvSpPr>
          <p:cNvPr id="3"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 name="组 6"/>
          <p:cNvGrpSpPr/>
          <p:nvPr/>
        </p:nvGrpSpPr>
        <p:grpSpPr>
          <a:xfrm rot="1718587">
            <a:off x="48908" y="8801"/>
            <a:ext cx="787436" cy="1106925"/>
            <a:chOff x="3087349" y="2414413"/>
            <a:chExt cx="1024513" cy="1398348"/>
          </a:xfrm>
        </p:grpSpPr>
        <p:sp>
          <p:nvSpPr>
            <p:cNvPr id="6" name="椭圆 5"/>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7" name="组 14"/>
          <p:cNvGrpSpPr/>
          <p:nvPr/>
        </p:nvGrpSpPr>
        <p:grpSpPr>
          <a:xfrm rot="10800000">
            <a:off x="11303783" y="30491"/>
            <a:ext cx="797859" cy="529568"/>
            <a:chOff x="7306290" y="4611207"/>
            <a:chExt cx="1587497" cy="1146873"/>
          </a:xfrm>
        </p:grpSpPr>
        <p:sp>
          <p:nvSpPr>
            <p:cNvPr id="8" name="椭圆 7"/>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7" name="椭圆 16"/>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 name="椭圆 17"/>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blinds(horizontal)">
                                      <p:cBhvr>
                                        <p:cTn id="7" dur="500"/>
                                        <p:tgtEl>
                                          <p:spTgt spid="143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59"/>
                                        </p:tgtEl>
                                        <p:attrNameLst>
                                          <p:attrName>style.visibility</p:attrName>
                                        </p:attrNameLst>
                                      </p:cBhvr>
                                      <p:to>
                                        <p:strVal val="visible"/>
                                      </p:to>
                                    </p:set>
                                    <p:animEffect transition="in" filter="blinds(horizontal)">
                                      <p:cBhvr>
                                        <p:cTn id="17" dur="500"/>
                                        <p:tgtEl>
                                          <p:spTgt spid="1435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60"/>
                                        </p:tgtEl>
                                        <p:attrNameLst>
                                          <p:attrName>style.visibility</p:attrName>
                                        </p:attrNameLst>
                                      </p:cBhvr>
                                      <p:to>
                                        <p:strVal val="visible"/>
                                      </p:to>
                                    </p:set>
                                    <p:animEffect transition="in" filter="blinds(horizontal)">
                                      <p:cBhvr>
                                        <p:cTn id="22" dur="500"/>
                                        <p:tgtEl>
                                          <p:spTgt spid="1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8" grpId="0"/>
      <p:bldP spid="14359" grpId="0"/>
      <p:bldP spid="1436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 name="图片 15"/>
          <p:cNvPicPr>
            <a:picLocks noChangeAspect="1"/>
          </p:cNvPicPr>
          <p:nvPr/>
        </p:nvPicPr>
        <p:blipFill>
          <a:blip r:embed="rId1"/>
          <a:stretch>
            <a:fillRect/>
          </a:stretch>
        </p:blipFill>
        <p:spPr>
          <a:xfrm>
            <a:off x="-21024" y="2273773"/>
            <a:ext cx="9570166" cy="4584227"/>
          </a:xfrm>
          <a:prstGeom prst="rect">
            <a:avLst/>
          </a:prstGeom>
        </p:spPr>
      </p:pic>
      <p:cxnSp>
        <p:nvCxnSpPr>
          <p:cNvPr id="19" name="肘形连接符 19"/>
          <p:cNvCxnSpPr/>
          <p:nvPr/>
        </p:nvCxnSpPr>
        <p:spPr>
          <a:xfrm flipV="1">
            <a:off x="6920564" y="1797987"/>
            <a:ext cx="3205213" cy="946439"/>
          </a:xfrm>
          <a:prstGeom prst="bentConnector3">
            <a:avLst>
              <a:gd name="adj1" fmla="val 38589"/>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16890" y="744855"/>
            <a:ext cx="6623685" cy="1863090"/>
          </a:xfrm>
          <a:prstGeom prst="rect">
            <a:avLst/>
          </a:prstGeom>
          <a:noFill/>
        </p:spPr>
        <p:txBody>
          <a:bodyPr wrap="square" rtlCol="0" anchor="t">
            <a:spAutoFit/>
          </a:bodyPr>
          <a:lstStyle/>
          <a:p>
            <a:pPr algn="l" eaLnBrk="0" fontAlgn="base" hangingPunct="0">
              <a:lnSpc>
                <a:spcPct val="120000"/>
              </a:lnSpc>
              <a:buClrTx/>
              <a:buSzTx/>
              <a:buFontTx/>
            </a:pPr>
            <a:r>
              <a:rPr lang="en-US" altLang="zh-CN" sz="32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Continue to write the changes of Claire’s feelings towards Tony as the story developed.</a:t>
            </a:r>
            <a:endParaRPr lang="en-US" altLang="zh-CN" sz="32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3" name="文本框 22"/>
          <p:cNvSpPr txBox="1"/>
          <p:nvPr/>
        </p:nvSpPr>
        <p:spPr>
          <a:xfrm>
            <a:off x="6920564" y="2639539"/>
            <a:ext cx="3368040" cy="953135"/>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7.when guests saw Tony holding Claire </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21" name="图片 20"/>
          <p:cNvPicPr>
            <a:picLocks noChangeAspect="1"/>
          </p:cNvPicPr>
          <p:nvPr/>
        </p:nvPicPr>
        <p:blipFill rotWithShape="1">
          <a:blip r:embed="rId2"/>
          <a:srcRect t="19265" b="61310"/>
          <a:stretch>
            <a:fillRect/>
          </a:stretch>
        </p:blipFill>
        <p:spPr>
          <a:xfrm>
            <a:off x="-21024" y="3508885"/>
            <a:ext cx="12231510" cy="1421804"/>
          </a:xfrm>
          <a:prstGeom prst="rect">
            <a:avLst/>
          </a:prstGeom>
        </p:spPr>
      </p:pic>
      <p:sp>
        <p:nvSpPr>
          <p:cNvPr id="25" name="文本框 24"/>
          <p:cNvSpPr txBox="1"/>
          <p:nvPr/>
        </p:nvSpPr>
        <p:spPr>
          <a:xfrm>
            <a:off x="6920564" y="2136731"/>
            <a:ext cx="1131570"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envied</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31" name="文本框 30"/>
          <p:cNvSpPr txBox="1"/>
          <p:nvPr/>
        </p:nvSpPr>
        <p:spPr>
          <a:xfrm>
            <a:off x="8106611" y="1792246"/>
            <a:ext cx="4201160" cy="954107"/>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8</a:t>
            </a:r>
            <a:r>
              <a:rPr lang="en-US" altLang="zh-CN" sz="2800" dirty="0">
                <a:latin typeface="Times New Roman" panose="02020603050405020304" pitchFamily="18" charset="0"/>
                <a:cs typeface="Times New Roman" panose="02020603050405020304" pitchFamily="18" charset="0"/>
                <a:sym typeface="+mn-ea"/>
              </a:rPr>
              <a:t>. after Claire remembered Tony was just a machine </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32" name="图片 31"/>
          <p:cNvPicPr>
            <a:picLocks noChangeAspect="1"/>
          </p:cNvPicPr>
          <p:nvPr/>
        </p:nvPicPr>
        <p:blipFill rotWithShape="1">
          <a:blip r:embed="rId2"/>
          <a:srcRect l="-946" t="47361" r="946" b="37682"/>
          <a:stretch>
            <a:fillRect/>
          </a:stretch>
        </p:blipFill>
        <p:spPr>
          <a:xfrm>
            <a:off x="0" y="2959583"/>
            <a:ext cx="12231510" cy="1094750"/>
          </a:xfrm>
          <a:prstGeom prst="rect">
            <a:avLst/>
          </a:prstGeom>
        </p:spPr>
      </p:pic>
      <p:sp>
        <p:nvSpPr>
          <p:cNvPr id="33" name="文本框 32"/>
          <p:cNvSpPr txBox="1"/>
          <p:nvPr/>
        </p:nvSpPr>
        <p:spPr>
          <a:xfrm>
            <a:off x="8604584" y="1110441"/>
            <a:ext cx="6572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sad</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31" grpId="0"/>
      <p:bldP spid="31" grpId="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a:spLocks noChangeArrowheads="1"/>
          </p:cNvSpPr>
          <p:nvPr/>
        </p:nvSpPr>
        <p:spPr bwMode="auto">
          <a:xfrm>
            <a:off x="655955" y="713105"/>
            <a:ext cx="11212830" cy="12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Read the story again and find the similarities and differences between Tony and a human being.  </a:t>
            </a:r>
            <a:endParaRPr lang="en-US" altLang="zh-CN" sz="32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椭圆 1"/>
          <p:cNvSpPr/>
          <p:nvPr/>
        </p:nvSpPr>
        <p:spPr>
          <a:xfrm>
            <a:off x="4347210" y="2138680"/>
            <a:ext cx="5388610" cy="4784090"/>
          </a:xfrm>
          <a:prstGeom prst="ellipse">
            <a:avLst/>
          </a:prstGeom>
          <a:solidFill>
            <a:srgbClr val="B0DFF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椭圆 3"/>
          <p:cNvSpPr/>
          <p:nvPr/>
        </p:nvSpPr>
        <p:spPr>
          <a:xfrm>
            <a:off x="987425" y="2138680"/>
            <a:ext cx="5649595" cy="47028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489880" y="2096487"/>
            <a:ext cx="1161665" cy="683264"/>
          </a:xfrm>
          <a:prstGeom prst="rect">
            <a:avLst/>
          </a:prstGeom>
          <a:noFill/>
        </p:spPr>
        <p:txBody>
          <a:bodyPr wrap="none" rtlCol="0">
            <a:spAutoFit/>
          </a:bodyPr>
          <a:lstStyle/>
          <a:p>
            <a:pPr>
              <a:lnSpc>
                <a:spcPct val="120000"/>
              </a:lnSpc>
            </a:pPr>
            <a:r>
              <a:rPr lang="en-US" altLang="zh-CN" sz="32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32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9419811" y="1927759"/>
            <a:ext cx="2565126" cy="631711"/>
          </a:xfrm>
          <a:prstGeom prst="rect">
            <a:avLst/>
          </a:prstGeom>
          <a:noFill/>
        </p:spPr>
        <p:txBody>
          <a:bodyPr wrap="none" rtlCol="0">
            <a:spAutoFit/>
            <a:scene3d>
              <a:camera prst="orthographicFront"/>
              <a:lightRig rig="threePt" dir="t"/>
            </a:scene3d>
          </a:bodyPr>
          <a:lstStyle/>
          <a:p>
            <a:pPr>
              <a:lnSpc>
                <a:spcPct val="120000"/>
              </a:lnSpc>
            </a:pPr>
            <a:r>
              <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rPr>
              <a:t>Human being</a:t>
            </a:r>
            <a:endPar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椭圆 18"/>
          <p:cNvSpPr/>
          <p:nvPr/>
        </p:nvSpPr>
        <p:spPr>
          <a:xfrm>
            <a:off x="4347210" y="2138680"/>
            <a:ext cx="5389245" cy="4796790"/>
          </a:xfrm>
          <a:prstGeom prst="ellipse">
            <a:avLst/>
          </a:prstGeom>
          <a:noFill/>
          <a:extLst>
            <a:ext uri="{909E8E84-426E-40DD-AFC4-6F175D3DCCD1}">
              <a14:hiddenFill xmlns:a14="http://schemas.microsoft.com/office/drawing/2010/main">
                <a:solidFill>
                  <a:srgbClr val="B0DFF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0" name="文本框 19"/>
          <p:cNvSpPr txBox="1"/>
          <p:nvPr/>
        </p:nvSpPr>
        <p:spPr>
          <a:xfrm>
            <a:off x="2072005" y="2696210"/>
            <a:ext cx="2727325" cy="953135"/>
          </a:xfrm>
          <a:prstGeom prst="rect">
            <a:avLst/>
          </a:prstGeom>
          <a:noFill/>
        </p:spPr>
        <p:txBody>
          <a:bodyPr wrap="square" rtlCol="0">
            <a:spAutoFit/>
          </a:bodyPr>
          <a:lstStyle/>
          <a:p>
            <a:pPr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facial expression never changes;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6351270" y="2696210"/>
            <a:ext cx="2757170" cy="1124585"/>
          </a:xfrm>
          <a:prstGeom prst="rect">
            <a:avLst/>
          </a:prstGeom>
          <a:noFill/>
        </p:spPr>
        <p:txBody>
          <a:bodyPr wrap="square" rtlCol="0">
            <a:spAutoFit/>
          </a:bodyPr>
          <a:lstStyle/>
          <a:p>
            <a:pPr>
              <a:lnSpc>
                <a:spcPct val="12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facial expression changes often;</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p:cNvSpPr txBox="1"/>
          <p:nvPr/>
        </p:nvSpPr>
        <p:spPr>
          <a:xfrm>
            <a:off x="1805940" y="3721100"/>
            <a:ext cx="2628265" cy="1383665"/>
          </a:xfrm>
          <a:prstGeom prst="rect">
            <a:avLst/>
          </a:prstGeom>
          <a:noFill/>
        </p:spPr>
        <p:txBody>
          <a:bodyPr wrap="square" rtlCol="0" anchor="t">
            <a:spAutoFit/>
          </a:bodyPr>
          <a:lstStyle/>
          <a:p>
            <a:pPr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programmed to appear sensitive and earing;</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3" name="文本框 22"/>
          <p:cNvSpPr txBox="1"/>
          <p:nvPr/>
        </p:nvSpPr>
        <p:spPr>
          <a:xfrm>
            <a:off x="2004060" y="5373370"/>
            <a:ext cx="2515235" cy="607695"/>
          </a:xfrm>
          <a:prstGeom prst="rect">
            <a:avLst/>
          </a:prstGeom>
          <a:noFill/>
        </p:spPr>
        <p:txBody>
          <a:bodyPr wrap="none" rtlCol="0" anchor="t">
            <a:spAutoFit/>
          </a:bodyPr>
          <a:lstStyle/>
          <a:p>
            <a:pPr algn="l">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always the same</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5" name="文本框 24"/>
          <p:cNvSpPr txBox="1"/>
          <p:nvPr/>
        </p:nvSpPr>
        <p:spPr>
          <a:xfrm>
            <a:off x="6748780" y="3850640"/>
            <a:ext cx="2938780" cy="1124585"/>
          </a:xfrm>
          <a:prstGeom prst="rect">
            <a:avLst/>
          </a:prstGeom>
          <a:noFill/>
        </p:spPr>
        <p:txBody>
          <a:bodyPr wrap="square" rtlCol="0" anchor="t">
            <a:spAutoFit/>
          </a:bodyPr>
          <a:lstStyle/>
          <a:p>
            <a:pPr>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can show true sensitivity and care; </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6" name="文本框 25"/>
          <p:cNvSpPr txBox="1"/>
          <p:nvPr/>
        </p:nvSpPr>
        <p:spPr>
          <a:xfrm>
            <a:off x="6811645" y="5149215"/>
            <a:ext cx="2924175" cy="1124585"/>
          </a:xfrm>
          <a:prstGeom prst="rect">
            <a:avLst/>
          </a:prstGeom>
          <a:noFill/>
        </p:spPr>
        <p:txBody>
          <a:bodyPr wrap="square" rtlCol="0" anchor="t">
            <a:spAutoFit/>
          </a:bodyPr>
          <a:lstStyle/>
          <a:p>
            <a:pPr algn="l">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emotions can change</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文本框 27"/>
          <p:cNvSpPr txBox="1"/>
          <p:nvPr/>
        </p:nvSpPr>
        <p:spPr>
          <a:xfrm>
            <a:off x="4598670" y="3162300"/>
            <a:ext cx="1922780" cy="534035"/>
          </a:xfrm>
          <a:prstGeom prst="rect">
            <a:avLst/>
          </a:prstGeom>
          <a:noFill/>
        </p:spPr>
        <p:txBody>
          <a:bodyPr wrap="square" rtlCol="0">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smooth hair; </a:t>
            </a:r>
            <a:endPar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p:cNvSpPr txBox="1"/>
          <p:nvPr/>
        </p:nvSpPr>
        <p:spPr>
          <a:xfrm>
            <a:off x="4347210" y="3796665"/>
            <a:ext cx="2310130" cy="534035"/>
          </a:xfrm>
          <a:prstGeom prst="rect">
            <a:avLst/>
          </a:prstGeom>
          <a:noFill/>
        </p:spPr>
        <p:txBody>
          <a:bodyPr wrap="none" rtlCol="0" anchor="t">
            <a:spAutoFit/>
          </a:bodyPr>
          <a:lstStyle/>
          <a:p>
            <a:pPr algn="l">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offers sympathy; </a:t>
            </a:r>
            <a:endParaRPr lang="zh-CN" altLang="en-US"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4418965" y="4267835"/>
            <a:ext cx="1932305" cy="977265"/>
          </a:xfrm>
          <a:prstGeom prst="rect">
            <a:avLst/>
          </a:prstGeom>
          <a:noFill/>
        </p:spPr>
        <p:txBody>
          <a:bodyPr wrap="square" rtlCol="0" anchor="t">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treats people kindly;</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4683125" y="5149215"/>
            <a:ext cx="1638935" cy="534035"/>
          </a:xfrm>
          <a:prstGeom prst="rect">
            <a:avLst/>
          </a:prstGeom>
          <a:noFill/>
        </p:spPr>
        <p:txBody>
          <a:bodyPr wrap="none" rtlCol="0" anchor="t">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warm body</a:t>
            </a:r>
            <a:endParaRPr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p:nvPr/>
        </p:nvSpPr>
        <p:spPr>
          <a:xfrm>
            <a:off x="694055" y="616585"/>
            <a:ext cx="10685780" cy="1272540"/>
          </a:xfrm>
          <a:prstGeom prst="rect">
            <a:avLst/>
          </a:prstGeom>
          <a:noFill/>
        </p:spPr>
        <p:txBody>
          <a:bodyPr wrap="square" rtlCol="0" anchor="t">
            <a:spAutoFit/>
          </a:bodyPr>
          <a:lstStyle/>
          <a:p>
            <a:pP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sym typeface="+mn-ea"/>
              </a:rPr>
              <a:t>Use the words in the boxes to describe the similarities and differences.</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graphicFrame>
        <p:nvGraphicFramePr>
          <p:cNvPr id="17" name="表格 5"/>
          <p:cNvGraphicFramePr>
            <a:graphicFrameLocks noGrp="1"/>
          </p:cNvGraphicFramePr>
          <p:nvPr>
            <p:custDataLst>
              <p:tags r:id="rId1"/>
            </p:custDataLst>
          </p:nvPr>
        </p:nvGraphicFramePr>
        <p:xfrm>
          <a:off x="489585" y="1915160"/>
          <a:ext cx="11403330" cy="3006852"/>
        </p:xfrm>
        <a:graphic>
          <a:graphicData uri="http://schemas.openxmlformats.org/drawingml/2006/table">
            <a:tbl>
              <a:tblPr firstRow="1" bandRow="1">
                <a:tableStyleId>{5C22544A-7EE6-4342-B048-85BDC9FD1C3A}</a:tableStyleId>
              </a:tblPr>
              <a:tblGrid>
                <a:gridCol w="5698490"/>
                <a:gridCol w="5704840"/>
              </a:tblGrid>
              <a:tr h="370840">
                <a:tc>
                  <a:txBody>
                    <a:bodyPr/>
                    <a:lstStyle/>
                    <a:p>
                      <a:pPr algn="ct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Comparison</a:t>
                      </a:r>
                      <a:endParaRPr lang="zh-CN" alt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3200" dirty="0">
                          <a:solidFill>
                            <a:schemeClr val="tx1"/>
                          </a:solidFill>
                          <a:latin typeface="Times New Roman" panose="02020603050405020304" pitchFamily="18" charset="0"/>
                          <a:cs typeface="Times New Roman" panose="02020603050405020304" pitchFamily="18" charset="0"/>
                          <a:sym typeface="+mn-ea"/>
                        </a:rPr>
                        <a:t>Contrast</a:t>
                      </a:r>
                      <a:endParaRPr lang="zh-CN" alt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sym typeface="+mn-ea"/>
                        </a:rPr>
                        <a:t>the same as     similar to    similarly    more like     just as    in comparison    in the same way</a:t>
                      </a:r>
                      <a:endParaRPr lang="zh-CN" altLang="en-US" sz="3200" b="0" dirty="0">
                        <a:solidFill>
                          <a:schemeClr val="tx1"/>
                        </a:solidFill>
                        <a:latin typeface="Times New Roman" panose="02020603050405020304" pitchFamily="18" charset="0"/>
                        <a:cs typeface="Times New Roman" panose="02020603050405020304" pitchFamily="18" charset="0"/>
                      </a:endParaRPr>
                    </a:p>
                    <a:p>
                      <a:pPr>
                        <a:lnSpc>
                          <a:spcPct val="120000"/>
                        </a:lnSpc>
                      </a:pPr>
                      <a:endParaRPr lang="zh-CN" alt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rPr>
                        <a:t>different from    but    while    whereas    although    however    on the other hand    </a:t>
                      </a:r>
                      <a:endParaRPr lang="en-US" altLang="zh-CN" sz="3200" b="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rPr>
                        <a:t>in contrast</a:t>
                      </a:r>
                      <a:endParaRPr lang="zh-CN" alt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 name="文本框 18"/>
          <p:cNvSpPr txBox="1"/>
          <p:nvPr/>
        </p:nvSpPr>
        <p:spPr>
          <a:xfrm>
            <a:off x="267970" y="5048250"/>
            <a:ext cx="11804015" cy="1863725"/>
          </a:xfrm>
          <a:prstGeom prst="rect">
            <a:avLst/>
          </a:prstGeom>
          <a:noFill/>
        </p:spPr>
        <p:txBody>
          <a:bodyPr wrap="square" rtlCol="0" anchor="t">
            <a:spAutoFit/>
          </a:bodyPr>
          <a:lstStyle/>
          <a:p>
            <a:pPr>
              <a:lnSpc>
                <a:spcPct val="120000"/>
              </a:lnSpc>
            </a:pPr>
            <a:r>
              <a:rPr lang="en-US" altLang="zh-CN" sz="2400" b="1" dirty="0">
                <a:solidFill>
                  <a:schemeClr val="tx1"/>
                </a:solidFill>
                <a:latin typeface="Times New Roman" panose="02020603050405020304" pitchFamily="18" charset="0"/>
                <a:cs typeface="Times New Roman" panose="02020603050405020304" pitchFamily="18" charset="0"/>
                <a:sym typeface="+mn-ea"/>
              </a:rPr>
              <a:t>EXAMPLE</a:t>
            </a:r>
            <a:endParaRPr lang="en-US" altLang="zh-CN" sz="2400" b="1" dirty="0">
              <a:solidFill>
                <a:schemeClr val="tx1"/>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400" dirty="0">
                <a:solidFill>
                  <a:schemeClr val="tx1"/>
                </a:solidFill>
                <a:latin typeface="Times New Roman" panose="02020603050405020304" pitchFamily="18" charset="0"/>
                <a:cs typeface="Times New Roman" panose="02020603050405020304" pitchFamily="18" charset="0"/>
                <a:sym typeface="+mn-ea"/>
              </a:rPr>
              <a:t>      A human being’s facial expression changes often, whereas Tony’s never changes.</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400" dirty="0">
                <a:solidFill>
                  <a:schemeClr val="tx1"/>
                </a:solidFill>
                <a:latin typeface="Times New Roman" panose="02020603050405020304" pitchFamily="18" charset="0"/>
                <a:cs typeface="Times New Roman" panose="02020603050405020304" pitchFamily="18" charset="0"/>
                <a:sym typeface="+mn-ea"/>
              </a:rPr>
              <a:t>      In contrast to Tony, who never changed from his programming, a human’s emotions can change.</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9000" b="-9000"/>
          </a:stretch>
        </a:blipFill>
        <a:effectLst/>
      </p:bgPr>
    </p:bg>
    <p:spTree>
      <p:nvGrpSpPr>
        <p:cNvPr id="1" name=""/>
        <p:cNvGrpSpPr/>
        <p:nvPr/>
      </p:nvGrpSpPr>
      <p:grpSpPr>
        <a:xfrm>
          <a:off x="0" y="0"/>
          <a:ext cx="0" cy="0"/>
          <a:chOff x="0" y="0"/>
          <a:chExt cx="0" cy="0"/>
        </a:xfrm>
      </p:grpSpPr>
      <p:sp>
        <p:nvSpPr>
          <p:cNvPr id="4" name="矩形 3"/>
          <p:cNvSpPr/>
          <p:nvPr/>
        </p:nvSpPr>
        <p:spPr>
          <a:xfrm>
            <a:off x="2867720" y="312860"/>
            <a:ext cx="6224781" cy="1754326"/>
          </a:xfrm>
          <a:prstGeom prst="rect">
            <a:avLst/>
          </a:prstGeom>
          <a:noFill/>
        </p:spPr>
        <p:txBody>
          <a:bodyPr wrap="none" lIns="91440" tIns="45720" rIns="91440" bIns="45720">
            <a:spAutoFit/>
          </a:bodyPr>
          <a:lstStyle/>
          <a:p>
            <a:pPr algn="ctr"/>
            <a:r>
              <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UNIT 1</a:t>
            </a:r>
            <a:endPar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endParaRPr>
          </a:p>
          <a:p>
            <a:pPr algn="ctr"/>
            <a:r>
              <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SCIENCE FICTION</a:t>
            </a:r>
            <a:endParaRPr lang="zh-CN" altLang="en-US"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endParaRPr>
          </a:p>
        </p:txBody>
      </p:sp>
      <p:sp>
        <p:nvSpPr>
          <p:cNvPr id="5" name="文本框 4"/>
          <p:cNvSpPr txBox="1"/>
          <p:nvPr/>
        </p:nvSpPr>
        <p:spPr>
          <a:xfrm>
            <a:off x="1876425" y="2496820"/>
            <a:ext cx="8968105" cy="1272540"/>
          </a:xfrm>
          <a:prstGeom prst="rect">
            <a:avLst/>
          </a:prstGeom>
          <a:noFill/>
        </p:spPr>
        <p:txBody>
          <a:bodyPr wrap="square" rtlCol="0">
            <a:spAutoFit/>
            <a:scene3d>
              <a:camera prst="orthographicFront"/>
              <a:lightRig rig="threePt" dir="t"/>
            </a:scene3d>
          </a:bodyPr>
          <a:lstStyle/>
          <a:p>
            <a:pP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rPr>
              <a:t>Today’s science fiction is tomorrow’s science fact.</a:t>
            </a:r>
            <a:endPar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a:p>
            <a:pPr algn="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rPr>
              <a:t>— Isaac Asimov</a:t>
            </a:r>
            <a:endPar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1955800" y="3869690"/>
            <a:ext cx="7368540" cy="1272540"/>
          </a:xfrm>
          <a:prstGeom prst="rect">
            <a:avLst/>
          </a:prstGeom>
          <a:noFill/>
        </p:spPr>
        <p:txBody>
          <a:bodyPr wrap="square" rtlCol="0">
            <a:spAutoFit/>
            <a:scene3d>
              <a:camera prst="orthographicFront"/>
              <a:lightRig rig="threePt" dir="t"/>
            </a:scene3d>
          </a:bodyPr>
          <a:lstStyle/>
          <a:p>
            <a:pPr>
              <a:lnSpc>
                <a:spcPct val="120000"/>
              </a:lnSpc>
            </a:pPr>
            <a:r>
              <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rPr>
              <a:t>今天的科幻小说即明天的科学现实</a:t>
            </a:r>
            <a:endPar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a:p>
            <a:pPr algn="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rPr>
              <a:t>— </a:t>
            </a:r>
            <a:r>
              <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rPr>
              <a:t>阿西莫夫</a:t>
            </a:r>
            <a:endPar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Critical thinking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 name="Picture 5" descr="u=3937678914,1978546016&amp;fm=23&amp;gp=0"/>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0784891" y="5284784"/>
            <a:ext cx="1455154" cy="10772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987425" y="795655"/>
            <a:ext cx="10392410" cy="4399915"/>
          </a:xfrm>
          <a:prstGeom prst="rect">
            <a:avLst/>
          </a:prstGeom>
          <a:noFill/>
        </p:spPr>
        <p:txBody>
          <a:bodyPr wrap="square" rtlCol="0" anchor="t">
            <a:spAutoFit/>
          </a:bodyPr>
          <a:lstStyle/>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1. Whose satisfaction do you think will be guaranteed?</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solidFill>
                <a:schemeClr val="tx1"/>
              </a:solidFill>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2. What does the word “adapted” mean?</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solidFill>
                <a:schemeClr val="tx1"/>
              </a:solidFill>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3. What type of robot will it be?</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4. </a:t>
            </a:r>
            <a:r>
              <a:rPr lang="zh-CN" altLang="en-US" sz="2800" dirty="0">
                <a:latin typeface="Times New Roman" panose="02020603050405020304" pitchFamily="18" charset="0"/>
                <a:cs typeface="Times New Roman" panose="02020603050405020304" pitchFamily="18" charset="0"/>
              </a:rPr>
              <a:t>Do you think it is possible for a person to love a robot? Why?</a:t>
            </a:r>
            <a:endParaRPr lang="zh-CN" altLang="en-US" sz="2800" dirty="0">
              <a:latin typeface="Times New Roman" panose="02020603050405020304" pitchFamily="18" charset="0"/>
              <a:cs typeface="Times New Roman" panose="02020603050405020304" pitchFamily="18" charset="0"/>
            </a:endParaRPr>
          </a:p>
          <a:p>
            <a:pPr algn="l" fontAlgn="auto">
              <a:lnSpc>
                <a:spcPct val="100000"/>
              </a:lnSpc>
            </a:pPr>
            <a:endParaRPr lang="zh-CN" altLang="en-US" sz="2800" dirty="0">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cs typeface="Times New Roman" panose="02020603050405020304" pitchFamily="18" charset="0"/>
              </a:rPr>
              <a:t>5. What relationship do you think will develop between humans and robots in the future?</a:t>
            </a:r>
            <a:endParaRPr lang="en-US" altLang="zh-CN" sz="2800" dirty="0">
              <a:latin typeface="Times New Roman" panose="02020603050405020304" pitchFamily="18" charset="0"/>
              <a:cs typeface="Times New Roman" panose="02020603050405020304" pitchFamily="18" charset="0"/>
            </a:endParaRPr>
          </a:p>
        </p:txBody>
      </p:sp>
      <p:sp>
        <p:nvSpPr>
          <p:cNvPr id="35" name="文本框 34"/>
          <p:cNvSpPr txBox="1"/>
          <p:nvPr/>
        </p:nvSpPr>
        <p:spPr>
          <a:xfrm>
            <a:off x="1718945" y="1266825"/>
            <a:ext cx="1124585" cy="607695"/>
          </a:xfrm>
          <a:prstGeom prst="rect">
            <a:avLst/>
          </a:prstGeom>
          <a:noFill/>
        </p:spPr>
        <p:txBody>
          <a:bodyPr wrap="none" rtlCol="0" anchor="t">
            <a:spAutoFit/>
          </a:bodyPr>
          <a:lstStyle/>
          <a:p>
            <a:pPr algn="l">
              <a:lnSpc>
                <a:spcPct val="120000"/>
              </a:lnSpc>
            </a:pPr>
            <a:r>
              <a:rPr lang="zh-CN" altLang="en-US" sz="2800" b="1" dirty="0">
                <a:solidFill>
                  <a:srgbClr val="FF0000"/>
                </a:solidFill>
                <a:latin typeface="Times New Roman" panose="02020603050405020304" pitchFamily="18" charset="0"/>
                <a:cs typeface="Times New Roman" panose="02020603050405020304" pitchFamily="18" charset="0"/>
                <a:sym typeface="+mn-ea"/>
              </a:rPr>
              <a:t>Claire</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718945" y="2043430"/>
            <a:ext cx="2384425" cy="607695"/>
          </a:xfrm>
          <a:prstGeom prst="rect">
            <a:avLst/>
          </a:prstGeom>
          <a:noFill/>
        </p:spPr>
        <p:txBody>
          <a:bodyPr wrap="none" rtlCol="0" anchor="t">
            <a:spAutoFit/>
          </a:bodyPr>
          <a:lstStyle/>
          <a:p>
            <a:pPr algn="l">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sym typeface="+mn-ea"/>
              </a:rPr>
              <a:t>modify/ adjust</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701447" name="Text Box 7"/>
          <p:cNvSpPr txBox="1">
            <a:spLocks noChangeArrowheads="1"/>
          </p:cNvSpPr>
          <p:nvPr/>
        </p:nvSpPr>
        <p:spPr bwMode="auto">
          <a:xfrm>
            <a:off x="1718945" y="2953385"/>
            <a:ext cx="3380105" cy="60769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2800" b="1" dirty="0">
                <a:solidFill>
                  <a:srgbClr val="FF0000"/>
                </a:solidFill>
                <a:latin typeface="Times New Roman" panose="02020603050405020304" pitchFamily="18" charset="0"/>
              </a:rPr>
              <a:t>Household robots</a:t>
            </a:r>
            <a:endParaRPr lang="en-US" altLang="zh-CN" sz="28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1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P spid="701447" grpId="0" bldLvl="0" animBg="1"/>
      <p:bldP spid="70144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3" y="72555"/>
            <a:ext cx="223209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Homework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矩形 19"/>
          <p:cNvSpPr/>
          <p:nvPr/>
        </p:nvSpPr>
        <p:spPr>
          <a:xfrm>
            <a:off x="799628" y="779153"/>
            <a:ext cx="10925782" cy="1481175"/>
          </a:xfrm>
          <a:prstGeom prst="rect">
            <a:avLst/>
          </a:prstGeom>
        </p:spPr>
        <p:txBody>
          <a:bodyPr wrap="square">
            <a:spAutoFit/>
          </a:bodyPr>
          <a:lstStyle/>
          <a:p>
            <a:pPr marL="0" marR="0" lvl="0" indent="0" algn="l" defTabSz="914400" rtl="0" fontAlgn="auto">
              <a:lnSpc>
                <a:spcPct val="150000"/>
              </a:lnSpc>
              <a:spcBef>
                <a:spcPts val="0"/>
              </a:spcBef>
              <a:spcAft>
                <a:spcPts val="0"/>
              </a:spcAft>
              <a:buClrTx/>
              <a:buSzTx/>
              <a:buFontTx/>
              <a:buNone/>
              <a:defRPr/>
            </a:pPr>
            <a:r>
              <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Please write a summary of the article in about 60 words based on the changes of Claire’s feelings towards Tony.</a:t>
            </a:r>
            <a:endPar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0" name="图片 99"/>
          <p:cNvPicPr/>
          <p:nvPr/>
        </p:nvPicPr>
        <p:blipFill>
          <a:blip r:embed="rId1"/>
          <a:stretch>
            <a:fillRect/>
          </a:stretch>
        </p:blipFill>
        <p:spPr>
          <a:xfrm>
            <a:off x="8363585" y="4368800"/>
            <a:ext cx="3828415" cy="2489200"/>
          </a:xfrm>
          <a:prstGeom prst="roundRect">
            <a:avLst/>
          </a:prstGeom>
          <a:effectLst>
            <a:softEdge rad="266700"/>
          </a:effectLst>
        </p:spPr>
      </p:pic>
      <p:sp>
        <p:nvSpPr>
          <p:cNvPr id="18" name="文本框 17"/>
          <p:cNvSpPr txBox="1"/>
          <p:nvPr/>
        </p:nvSpPr>
        <p:spPr>
          <a:xfrm>
            <a:off x="756601" y="2448931"/>
            <a:ext cx="9400174" cy="3586366"/>
          </a:xfrm>
          <a:prstGeom prst="rect">
            <a:avLst/>
          </a:prstGeom>
          <a:noFill/>
        </p:spPr>
        <p:txBody>
          <a:bodyPr wrap="square" numCol="1">
            <a:spAutoFit/>
          </a:bodyPr>
          <a:lstStyle/>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Who</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a:t>
            </a: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a:t>
            </a:r>
            <a:r>
              <a:rPr lang="zh-CN" altLang="en-US"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beginning, the development, the ending)</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How</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Where </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When</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Linking words: although, however, so, then…</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3" y="72555"/>
            <a:ext cx="223209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Samples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 name="文本框 17"/>
          <p:cNvSpPr txBox="1"/>
          <p:nvPr/>
        </p:nvSpPr>
        <p:spPr>
          <a:xfrm>
            <a:off x="796925" y="1402080"/>
            <a:ext cx="10715625" cy="4225290"/>
          </a:xfrm>
          <a:prstGeom prst="rect">
            <a:avLst/>
          </a:prstGeom>
          <a:noFill/>
        </p:spPr>
        <p:txBody>
          <a:bodyPr wrap="square" numCol="1">
            <a:spAutoFit/>
          </a:bodyPr>
          <a:lstStyle/>
          <a:p>
            <a:pPr marR="0" lvl="0" indent="457200" algn="just" defTabSz="914400" rtl="0" fontAlgn="auto">
              <a:lnSpc>
                <a:spcPct val="120000"/>
              </a:lnSpc>
              <a:spcBef>
                <a:spcPts val="0"/>
              </a:spcBef>
              <a:spcAft>
                <a:spcPts val="0"/>
              </a:spcAft>
              <a:buClrTx/>
              <a:buSzTx/>
              <a:buFontTx/>
              <a:buNone/>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Larry invented a robot named Tony. Although </a:t>
            </a:r>
            <a:r>
              <a:rPr lang="en-US" sz="32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Larry’s wife refused to test it out, she compromised finally. At first, she was alarmed and embarrassed when she first saw the robot. However, she gradually admired Tony and felt thankful when Tony helped her get dressed, offered sympathy and protect her from injuries. Therefore, Claire was sad after Tony was took away, but she still remembered Tony was just a roboy.</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 name="组 8"/>
          <p:cNvGrpSpPr/>
          <p:nvPr/>
        </p:nvGrpSpPr>
        <p:grpSpPr>
          <a:xfrm>
            <a:off x="3603883" y="2403570"/>
            <a:ext cx="4897121" cy="2704457"/>
            <a:chOff x="3705057" y="1328692"/>
            <a:chExt cx="4676438" cy="1166339"/>
          </a:xfrm>
        </p:grpSpPr>
        <p:sp>
          <p:nvSpPr>
            <p:cNvPr id="7" name="矩形 6"/>
            <p:cNvSpPr/>
            <p:nvPr/>
          </p:nvSpPr>
          <p:spPr>
            <a:xfrm>
              <a:off x="3957557" y="1328692"/>
              <a:ext cx="4329586" cy="10383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文本框 7"/>
            <p:cNvSpPr txBox="1"/>
            <p:nvPr/>
          </p:nvSpPr>
          <p:spPr>
            <a:xfrm>
              <a:off x="3705057" y="1347355"/>
              <a:ext cx="4676438" cy="114767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7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THANK YOU</a:t>
              </a:r>
              <a:endParaRPr kumimoji="1" lang="zh-CN" altLang="en-US" sz="7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0" name="组 9"/>
          <p:cNvGrpSpPr/>
          <p:nvPr/>
        </p:nvGrpSpPr>
        <p:grpSpPr>
          <a:xfrm rot="19416438">
            <a:off x="3068607" y="2071205"/>
            <a:ext cx="1024513" cy="1398348"/>
            <a:chOff x="3087349" y="2414413"/>
            <a:chExt cx="1024513" cy="1398348"/>
          </a:xfrm>
        </p:grpSpPr>
        <p:sp>
          <p:nvSpPr>
            <p:cNvPr id="11" name="椭圆 10"/>
            <p:cNvSpPr/>
            <p:nvPr/>
          </p:nvSpPr>
          <p:spPr>
            <a:xfrm>
              <a:off x="3758271" y="2705683"/>
              <a:ext cx="353591" cy="353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2" name="椭圆 11"/>
            <p:cNvSpPr/>
            <p:nvPr/>
          </p:nvSpPr>
          <p:spPr>
            <a:xfrm>
              <a:off x="3439319" y="2414413"/>
              <a:ext cx="291270" cy="2912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98535" y="3661908"/>
              <a:ext cx="150853" cy="1508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5" name="组 14"/>
          <p:cNvGrpSpPr/>
          <p:nvPr/>
        </p:nvGrpSpPr>
        <p:grpSpPr>
          <a:xfrm rot="8798391">
            <a:off x="7608452" y="3789748"/>
            <a:ext cx="1587497" cy="1146873"/>
            <a:chOff x="7306290" y="4611207"/>
            <a:chExt cx="1587497" cy="1146873"/>
          </a:xfrm>
        </p:grpSpPr>
        <p:sp>
          <p:nvSpPr>
            <p:cNvPr id="16" name="椭圆 15"/>
            <p:cNvSpPr/>
            <p:nvPr/>
          </p:nvSpPr>
          <p:spPr>
            <a:xfrm>
              <a:off x="7306290" y="5384416"/>
              <a:ext cx="373664" cy="373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7" name="椭圆 16"/>
            <p:cNvSpPr/>
            <p:nvPr/>
          </p:nvSpPr>
          <p:spPr>
            <a:xfrm>
              <a:off x="8478566" y="4826138"/>
              <a:ext cx="291270" cy="2912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 name="椭圆 17"/>
            <p:cNvSpPr/>
            <p:nvPr/>
          </p:nvSpPr>
          <p:spPr>
            <a:xfrm>
              <a:off x="8742934" y="5142940"/>
              <a:ext cx="150853" cy="1508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9" name="椭圆 18"/>
            <p:cNvSpPr/>
            <p:nvPr/>
          </p:nvSpPr>
          <p:spPr>
            <a:xfrm>
              <a:off x="7878892" y="4611207"/>
              <a:ext cx="351970" cy="3519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a:spLocks noChangeArrowheads="1"/>
          </p:cNvSpPr>
          <p:nvPr/>
        </p:nvSpPr>
        <p:spPr bwMode="auto">
          <a:xfrm>
            <a:off x="489585" y="5170805"/>
            <a:ext cx="2701290" cy="68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Isaac Asimov</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Rectangle 2"/>
          <p:cNvSpPr>
            <a:spLocks noChangeArrowheads="1"/>
          </p:cNvSpPr>
          <p:nvPr/>
        </p:nvSpPr>
        <p:spPr bwMode="auto">
          <a:xfrm>
            <a:off x="3543300" y="1066165"/>
            <a:ext cx="8213090" cy="55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5000"/>
              </a:lnSpc>
              <a:spcBef>
                <a:spcPct val="0"/>
              </a:spcBef>
              <a:buFontTx/>
              <a:buNone/>
            </a:pPr>
            <a:r>
              <a:rPr kumimoji="1" lang="en-US" altLang="zh-CN" sz="2800" dirty="0">
                <a:solidFill>
                  <a:schemeClr val="tx1"/>
                </a:solidFill>
                <a:latin typeface="Times New Roman" panose="02020603050405020304" pitchFamily="18" charset="0"/>
              </a:rPr>
              <a:t>Isaac Asimov</a:t>
            </a:r>
            <a:r>
              <a:rPr kumimoji="1" lang="en-US" altLang="zh-CN" sz="2800" dirty="0">
                <a:solidFill>
                  <a:srgbClr val="003300"/>
                </a:solidFill>
                <a:latin typeface="Times New Roman" panose="02020603050405020304" pitchFamily="18" charset="0"/>
              </a:rPr>
              <a:t> </a:t>
            </a:r>
            <a:r>
              <a:rPr kumimoji="1" lang="en-US" altLang="zh-CN" sz="2800" dirty="0">
                <a:latin typeface="Times New Roman" panose="02020603050405020304" pitchFamily="18" charset="0"/>
              </a:rPr>
              <a:t>is an American scientist and author, who wrote science fiction, proposed three </a:t>
            </a:r>
            <a:r>
              <a:rPr kumimoji="1" lang="en-US" altLang="zh-CN" sz="2800" dirty="0">
                <a:solidFill>
                  <a:srgbClr val="800080"/>
                </a:solidFill>
                <a:latin typeface="Times New Roman" panose="02020603050405020304" pitchFamily="18" charset="0"/>
              </a:rPr>
              <a:t>Laws of Robotics</a:t>
            </a:r>
            <a:r>
              <a:rPr kumimoji="1" lang="en-US" altLang="zh-CN" sz="2800" dirty="0">
                <a:solidFill>
                  <a:srgbClr val="003300"/>
                </a:solidFill>
                <a:latin typeface="Times New Roman" panose="02020603050405020304" pitchFamily="18" charset="0"/>
              </a:rPr>
              <a:t> </a:t>
            </a:r>
            <a:r>
              <a:rPr kumimoji="1" lang="en-US" altLang="zh-CN" sz="2800" dirty="0">
                <a:latin typeface="Times New Roman" panose="02020603050405020304" pitchFamily="18" charset="0"/>
              </a:rPr>
              <a:t>(in the 1940's):</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1: A robot may not injure a human being or, through inaction, allow a human being to come to harm. </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2: A robot must obey the orders given it by human beings except where such orders would conflict with the First Law. </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3: A robot must protect its own existence as long as such protection does not conflict with the First or Second Laws.</a:t>
            </a:r>
            <a:endParaRPr kumimoji="1" lang="en-US" altLang="zh-CN" sz="2800" dirty="0">
              <a:latin typeface="Times New Roman" panose="02020603050405020304" pitchFamily="18" charset="0"/>
            </a:endParaRPr>
          </a:p>
        </p:txBody>
      </p:sp>
      <p:pic>
        <p:nvPicPr>
          <p:cNvPr id="3" name="图片 2" descr="穿着西装笔挺的男子黑白照&#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435" y="1172845"/>
            <a:ext cx="2586355" cy="3620770"/>
          </a:xfrm>
          <a:prstGeom prst="roundRect">
            <a:avLst>
              <a:gd name="adj" fmla="val 20009"/>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42" name="Text Box 8"/>
          <p:cNvSpPr txBox="1">
            <a:spLocks noChangeArrowheads="1"/>
          </p:cNvSpPr>
          <p:nvPr/>
        </p:nvSpPr>
        <p:spPr bwMode="auto">
          <a:xfrm>
            <a:off x="1871980" y="906145"/>
            <a:ext cx="913892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What types of robots are the following robots?</a:t>
            </a:r>
            <a:endParaRPr lang="en-US" altLang="zh-CN" b="1" dirty="0">
              <a:solidFill>
                <a:schemeClr val="tx1"/>
              </a:solidFill>
              <a:latin typeface="Times New Roman" panose="02020603050405020304" pitchFamily="18" charset="0"/>
              <a:cs typeface="Times New Roman" panose="02020603050405020304" pitchFamily="18" charset="0"/>
            </a:endParaRPr>
          </a:p>
        </p:txBody>
      </p:sp>
      <p:pic>
        <p:nvPicPr>
          <p:cNvPr id="10244"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8903" y="1994535"/>
            <a:ext cx="40830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p:cNvSpPr txBox="1">
            <a:spLocks noChangeArrowheads="1"/>
          </p:cNvSpPr>
          <p:nvPr/>
        </p:nvSpPr>
        <p:spPr bwMode="auto">
          <a:xfrm>
            <a:off x="109220" y="4606925"/>
            <a:ext cx="3783330" cy="71882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sz="3400" b="1" dirty="0">
                <a:solidFill>
                  <a:srgbClr val="FF0000"/>
                </a:solidFill>
                <a:latin typeface="Times New Roman" panose="02020603050405020304" pitchFamily="18" charset="0"/>
              </a:rPr>
              <a:t>industrial robots</a:t>
            </a:r>
            <a:endParaRPr lang="en-US" altLang="zh-CN" sz="3400" b="1" dirty="0">
              <a:solidFill>
                <a:srgbClr val="FF0000"/>
              </a:solidFill>
              <a:latin typeface="Times New Roman" panose="02020603050405020304" pitchFamily="18" charset="0"/>
            </a:endParaRPr>
          </a:p>
        </p:txBody>
      </p:sp>
      <p:sp>
        <p:nvSpPr>
          <p:cNvPr id="696329" name="Text Box 9"/>
          <p:cNvSpPr txBox="1">
            <a:spLocks noChangeArrowheads="1"/>
          </p:cNvSpPr>
          <p:nvPr/>
        </p:nvSpPr>
        <p:spPr bwMode="auto">
          <a:xfrm>
            <a:off x="4644708" y="4520249"/>
            <a:ext cx="3397250" cy="11398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400" b="1" dirty="0">
                <a:solidFill>
                  <a:srgbClr val="FF0000"/>
                </a:solidFill>
                <a:latin typeface="Times New Roman" panose="02020603050405020304" pitchFamily="18" charset="0"/>
              </a:rPr>
              <a:t>entertainment </a:t>
            </a:r>
            <a:endParaRPr lang="en-US" altLang="zh-CN" sz="3400" b="1" dirty="0">
              <a:solidFill>
                <a:srgbClr val="FF0000"/>
              </a:solidFill>
              <a:latin typeface="Times New Roman" panose="02020603050405020304" pitchFamily="18" charset="0"/>
            </a:endParaRPr>
          </a:p>
          <a:p>
            <a:pPr algn="ctr" eaLnBrk="1" hangingPunct="1">
              <a:spcBef>
                <a:spcPct val="0"/>
              </a:spcBef>
              <a:buFontTx/>
              <a:buNone/>
            </a:pPr>
            <a:r>
              <a:rPr lang="en-US" altLang="zh-CN" sz="3400" b="1" dirty="0">
                <a:solidFill>
                  <a:srgbClr val="FF0000"/>
                </a:solidFill>
                <a:latin typeface="Times New Roman" panose="02020603050405020304" pitchFamily="18" charset="0"/>
              </a:rPr>
              <a:t>robots</a:t>
            </a:r>
            <a:endParaRPr lang="en-US" altLang="zh-CN" sz="3400" b="1" dirty="0">
              <a:solidFill>
                <a:srgbClr val="FF0000"/>
              </a:solidFill>
              <a:latin typeface="Times New Roman" panose="02020603050405020304" pitchFamily="18" charset="0"/>
            </a:endParaRPr>
          </a:p>
        </p:txBody>
      </p:sp>
      <p:pic>
        <p:nvPicPr>
          <p:cNvPr id="1126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8490" y="1994535"/>
            <a:ext cx="3830320" cy="231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3"/>
          <a:stretch>
            <a:fillRect/>
          </a:stretch>
        </p:blipFill>
        <p:spPr>
          <a:xfrm>
            <a:off x="8543290" y="1959610"/>
            <a:ext cx="3370580" cy="2366645"/>
          </a:xfrm>
          <a:prstGeom prst="rect">
            <a:avLst/>
          </a:prstGeom>
        </p:spPr>
      </p:pic>
      <p:sp>
        <p:nvSpPr>
          <p:cNvPr id="701447" name="Text Box 7"/>
          <p:cNvSpPr txBox="1">
            <a:spLocks noChangeArrowheads="1"/>
          </p:cNvSpPr>
          <p:nvPr/>
        </p:nvSpPr>
        <p:spPr bwMode="auto">
          <a:xfrm>
            <a:off x="8627110" y="4697730"/>
            <a:ext cx="3380105" cy="71882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3400" b="1" dirty="0">
                <a:solidFill>
                  <a:srgbClr val="FF0000"/>
                </a:solidFill>
                <a:latin typeface="Times New Roman" panose="02020603050405020304" pitchFamily="18" charset="0"/>
              </a:rPr>
              <a:t>household robots</a:t>
            </a:r>
            <a:endParaRPr lang="en-US" altLang="zh-CN" sz="34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6329"/>
                                        </p:tgtEl>
                                        <p:attrNameLst>
                                          <p:attrName>style.visibility</p:attrName>
                                        </p:attrNameLst>
                                      </p:cBhvr>
                                      <p:to>
                                        <p:strVal val="visible"/>
                                      </p:to>
                                    </p:set>
                                    <p:animEffect transition="in" filter="wipe(down)">
                                      <p:cBhvr>
                                        <p:cTn id="12" dur="500"/>
                                        <p:tgtEl>
                                          <p:spTgt spid="6963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01447"/>
                                        </p:tgtEl>
                                        <p:attrNameLst>
                                          <p:attrName>style.visibility</p:attrName>
                                        </p:attrNameLst>
                                      </p:cBhvr>
                                      <p:to>
                                        <p:strVal val="visible"/>
                                      </p:to>
                                    </p:set>
                                    <p:animEffect transition="in" filter="wipe(down)">
                                      <p:cBhvr>
                                        <p:cTn id="17" dur="500"/>
                                        <p:tgtEl>
                                          <p:spTgt spid="70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96329" grpId="0" bldLvl="0" animBg="1"/>
      <p:bldP spid="70144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387" name="Picture 5" descr="timg?image&amp;quality=80&amp;size=b9999_10000&amp;sec=1541581112999&amp;di=157d47edff1f8bf6fd92160a849474db&amp;imgtype=0&amp;src=http%3A%2F%2Fimage"/>
          <p:cNvPicPr>
            <a:picLocks noChangeAspect="1" noChangeArrowheads="1"/>
          </p:cNvPicPr>
          <p:nvPr/>
        </p:nvPicPr>
        <p:blipFill rotWithShape="1">
          <a:blip r:embed="rId1">
            <a:extLst>
              <a:ext uri="{28A0092B-C50C-407E-A947-70E740481C1C}">
                <a14:useLocalDpi xmlns:a14="http://schemas.microsoft.com/office/drawing/2010/main" val="0"/>
              </a:ext>
            </a:extLst>
          </a:blip>
          <a:srcRect r="38351"/>
          <a:stretch>
            <a:fillRect/>
          </a:stretch>
        </p:blipFill>
        <p:spPr bwMode="auto">
          <a:xfrm>
            <a:off x="9905945" y="4476983"/>
            <a:ext cx="228619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4"/>
          <p:cNvSpPr txBox="1">
            <a:spLocks noChangeArrowheads="1"/>
          </p:cNvSpPr>
          <p:nvPr/>
        </p:nvSpPr>
        <p:spPr bwMode="auto">
          <a:xfrm>
            <a:off x="1210108" y="2565418"/>
            <a:ext cx="8208962" cy="304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None/>
            </a:pPr>
            <a:r>
              <a:rPr lang="en-US" altLang="zh-CN" b="1" dirty="0">
                <a:solidFill>
                  <a:schemeClr val="tx1"/>
                </a:solidFill>
                <a:latin typeface="Times New Roman" panose="02020603050405020304" pitchFamily="18" charset="0"/>
              </a:rPr>
              <a:t>Do you think it is possible for a robot to</a:t>
            </a:r>
            <a:r>
              <a:rPr lang="en-US" altLang="zh-CN" b="1" dirty="0">
                <a:solidFill>
                  <a:srgbClr val="0000FF"/>
                </a:solidFill>
                <a:latin typeface="Times New Roman" panose="02020603050405020304" pitchFamily="18" charset="0"/>
              </a:rPr>
              <a:t> </a:t>
            </a:r>
            <a:endParaRPr lang="en-US" altLang="zh-CN" b="1" dirty="0">
              <a:solidFill>
                <a:srgbClr val="0000FF"/>
              </a:solidFill>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think for itself ?</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have feelings? </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have its own needs and desires?</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look and feel like a human being?</a:t>
            </a:r>
            <a:endParaRPr lang="en-US" altLang="zh-CN" dirty="0">
              <a:latin typeface="Times New Roman" panose="02020603050405020304" pitchFamily="18" charset="0"/>
            </a:endParaRPr>
          </a:p>
        </p:txBody>
      </p:sp>
      <p:sp>
        <p:nvSpPr>
          <p:cNvPr id="2" name="Text Box 8"/>
          <p:cNvSpPr txBox="1">
            <a:spLocks noChangeArrowheads="1"/>
          </p:cNvSpPr>
          <p:nvPr/>
        </p:nvSpPr>
        <p:spPr bwMode="auto">
          <a:xfrm>
            <a:off x="1085215" y="1384935"/>
            <a:ext cx="913892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How do robots already help humans today?</a:t>
            </a:r>
            <a:endParaRPr lang="en-US" altLang="zh-C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3141" r="7859"/>
          <a:stretch>
            <a:fillRect/>
          </a:stretch>
        </p:blipFill>
        <p:spPr>
          <a:xfrm>
            <a:off x="7292340" y="713105"/>
            <a:ext cx="4876165" cy="6014085"/>
          </a:xfrm>
          <a:prstGeom prst="rect">
            <a:avLst/>
          </a:prstGeom>
        </p:spPr>
      </p:pic>
      <p:sp>
        <p:nvSpPr>
          <p:cNvPr id="7170" name="文本框 1"/>
          <p:cNvSpPr txBox="1">
            <a:spLocks noChangeArrowheads="1"/>
          </p:cNvSpPr>
          <p:nvPr/>
        </p:nvSpPr>
        <p:spPr bwMode="auto">
          <a:xfrm>
            <a:off x="407709" y="2168617"/>
            <a:ext cx="704469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1. What do you expect to read from the text?</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2. Whose satisfaction do you think will be guaranteed?</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3. What does the word “adapted” mean?</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4. Will there be a robot in this novel? What type of robot will it be?</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1631350">
            <a:off x="11183096" y="-1454"/>
            <a:ext cx="877288" cy="593459"/>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1" y="72555"/>
            <a:ext cx="2099587"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Prediction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18"/>
          <p:cNvSpPr/>
          <p:nvPr>
            <p:custDataLst>
              <p:tags r:id="rId2"/>
            </p:custDataLst>
          </p:nvPr>
        </p:nvSpPr>
        <p:spPr>
          <a:xfrm>
            <a:off x="7778115" y="1458595"/>
            <a:ext cx="2184400" cy="440055"/>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17" name="矩形 16"/>
          <p:cNvSpPr/>
          <p:nvPr>
            <p:custDataLst>
              <p:tags r:id="rId3"/>
            </p:custDataLst>
          </p:nvPr>
        </p:nvSpPr>
        <p:spPr>
          <a:xfrm>
            <a:off x="7177548" y="1974059"/>
            <a:ext cx="1386350" cy="1454941"/>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18" name="Text Box 8"/>
          <p:cNvSpPr txBox="1">
            <a:spLocks noChangeArrowheads="1"/>
          </p:cNvSpPr>
          <p:nvPr/>
        </p:nvSpPr>
        <p:spPr bwMode="auto">
          <a:xfrm>
            <a:off x="382937" y="848654"/>
            <a:ext cx="6535778" cy="122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Focus on the title and the picture to predict:</a:t>
            </a:r>
            <a:endParaRPr lang="en-US" altLang="zh-C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425" y="72390"/>
            <a:ext cx="2684780" cy="529590"/>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Fast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530" name="Text Box 51"/>
          <p:cNvSpPr txBox="1">
            <a:spLocks noChangeArrowheads="1"/>
          </p:cNvSpPr>
          <p:nvPr/>
        </p:nvSpPr>
        <p:spPr bwMode="auto">
          <a:xfrm>
            <a:off x="696595" y="779780"/>
            <a:ext cx="11117580"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solidFill>
                  <a:schemeClr val="tx1"/>
                </a:solidFill>
                <a:latin typeface="Times New Roman" panose="02020603050405020304" pitchFamily="18" charset="0"/>
                <a:cs typeface="Times New Roman" panose="02020603050405020304" pitchFamily="18" charset="0"/>
              </a:rPr>
              <a:t>Read the story, which was originally written by famous science fiction writer Isaac Asimov. Take notes on who these people are and their relationships to each other.</a:t>
            </a:r>
            <a:endParaRPr lang="en-US" altLang="zh-CN" sz="2800" b="1" dirty="0">
              <a:solidFill>
                <a:schemeClr val="tx1"/>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1077447" y="2223190"/>
            <a:ext cx="206663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b="1" dirty="0">
                <a:solidFill>
                  <a:srgbClr val="FF0000"/>
                </a:solidFill>
                <a:latin typeface="Times New Roman" panose="02020603050405020304" pitchFamily="18" charset="0"/>
                <a:cs typeface="Times New Roman" panose="02020603050405020304" pitchFamily="18" charset="0"/>
              </a:rPr>
              <a:t>Larry Belmont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6318276" y="2421477"/>
            <a:ext cx="123507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FF0000"/>
                </a:solidFill>
                <a:latin typeface="Times New Roman" panose="02020603050405020304" pitchFamily="18" charset="0"/>
                <a:cs typeface="Times New Roman" panose="02020603050405020304" pitchFamily="18" charset="0"/>
              </a:rPr>
              <a:t>Tony</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Text Box 3"/>
          <p:cNvSpPr txBox="1">
            <a:spLocks noChangeArrowheads="1"/>
          </p:cNvSpPr>
          <p:nvPr/>
        </p:nvSpPr>
        <p:spPr bwMode="auto">
          <a:xfrm>
            <a:off x="3957818" y="2421139"/>
            <a:ext cx="140743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FF0000"/>
                </a:solidFill>
                <a:latin typeface="Times New Roman" panose="02020603050405020304" pitchFamily="18" charset="0"/>
                <a:cs typeface="Times New Roman" panose="02020603050405020304" pitchFamily="18" charset="0"/>
              </a:rPr>
              <a:t>Claire</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9" name="矩形 20"/>
          <p:cNvSpPr>
            <a:spLocks noChangeArrowheads="1"/>
          </p:cNvSpPr>
          <p:nvPr/>
        </p:nvSpPr>
        <p:spPr bwMode="auto">
          <a:xfrm>
            <a:off x="8702675" y="2223135"/>
            <a:ext cx="1709420" cy="12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Gladys</a:t>
            </a:r>
            <a:r>
              <a:rPr lang="zh-CN" altLang="en-US"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b="1"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Claffern</a:t>
            </a:r>
            <a:endParaRPr lang="en-US" altLang="zh-CN" b="1"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6" name="Line 9"/>
          <p:cNvSpPr>
            <a:spLocks noChangeShapeType="1"/>
          </p:cNvSpPr>
          <p:nvPr/>
        </p:nvSpPr>
        <p:spPr bwMode="auto">
          <a:xfrm>
            <a:off x="4521861" y="3566382"/>
            <a:ext cx="2593975" cy="0"/>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 name="Line 7"/>
          <p:cNvSpPr>
            <a:spLocks noChangeShapeType="1"/>
          </p:cNvSpPr>
          <p:nvPr/>
        </p:nvSpPr>
        <p:spPr bwMode="auto">
          <a:xfrm rot="20820000" flipH="1">
            <a:off x="6131560" y="4095115"/>
            <a:ext cx="1409700" cy="137096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 name="Text Box 13"/>
          <p:cNvSpPr txBox="1">
            <a:spLocks noChangeArrowheads="1"/>
          </p:cNvSpPr>
          <p:nvPr/>
        </p:nvSpPr>
        <p:spPr bwMode="auto">
          <a:xfrm>
            <a:off x="5180330" y="2886710"/>
            <a:ext cx="100584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400" b="1" dirty="0">
                <a:latin typeface="Times New Roman" panose="02020603050405020304" pitchFamily="18" charset="0"/>
                <a:cs typeface="Times New Roman" panose="02020603050405020304" pitchFamily="18" charset="0"/>
              </a:rPr>
              <a:t>made</a:t>
            </a:r>
            <a:endParaRPr lang="zh-CN" altLang="en-US" sz="2400" b="1" dirty="0">
              <a:latin typeface="Times New Roman" panose="02020603050405020304" pitchFamily="18" charset="0"/>
              <a:cs typeface="Times New Roman" panose="02020603050405020304" pitchFamily="18" charset="0"/>
            </a:endParaRPr>
          </a:p>
        </p:txBody>
      </p:sp>
      <p:sp>
        <p:nvSpPr>
          <p:cNvPr id="21" name="Line 8"/>
          <p:cNvSpPr>
            <a:spLocks noChangeShapeType="1"/>
          </p:cNvSpPr>
          <p:nvPr/>
        </p:nvSpPr>
        <p:spPr bwMode="auto">
          <a:xfrm rot="900000">
            <a:off x="3844925" y="4297680"/>
            <a:ext cx="1395095" cy="114744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 name="Text Box 10"/>
          <p:cNvSpPr txBox="1">
            <a:spLocks noChangeArrowheads="1"/>
          </p:cNvSpPr>
          <p:nvPr/>
        </p:nvSpPr>
        <p:spPr bwMode="auto">
          <a:xfrm rot="2997068">
            <a:off x="3520228" y="4808392"/>
            <a:ext cx="10390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400" b="1" dirty="0">
                <a:latin typeface="Times New Roman" panose="02020603050405020304" pitchFamily="18" charset="0"/>
                <a:cs typeface="Times New Roman" panose="02020603050405020304" pitchFamily="18" charset="0"/>
              </a:rPr>
              <a:t>couple</a:t>
            </a:r>
            <a:endParaRPr lang="zh-CN" altLang="en-US" sz="2400" b="1" dirty="0">
              <a:latin typeface="Times New Roman" panose="02020603050405020304" pitchFamily="18" charset="0"/>
              <a:cs typeface="Times New Roman" panose="02020603050405020304" pitchFamily="18" charset="0"/>
            </a:endParaRPr>
          </a:p>
        </p:txBody>
      </p:sp>
      <p:sp>
        <p:nvSpPr>
          <p:cNvPr id="23" name="Text Box 11"/>
          <p:cNvSpPr txBox="1">
            <a:spLocks noChangeArrowheads="1"/>
          </p:cNvSpPr>
          <p:nvPr/>
        </p:nvSpPr>
        <p:spPr bwMode="auto">
          <a:xfrm rot="18032052">
            <a:off x="6435163" y="4604884"/>
            <a:ext cx="182562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400" b="1" dirty="0">
                <a:latin typeface="Times New Roman" panose="02020603050405020304" pitchFamily="18" charset="0"/>
                <a:cs typeface="Times New Roman" panose="02020603050405020304" pitchFamily="18" charset="0"/>
              </a:rPr>
              <a:t>be </a:t>
            </a:r>
            <a:r>
              <a:rPr lang="zh-CN" altLang="en-US" sz="2400" b="1" dirty="0">
                <a:latin typeface="Times New Roman" panose="02020603050405020304" pitchFamily="18" charset="0"/>
                <a:cs typeface="Times New Roman" panose="02020603050405020304" pitchFamily="18" charset="0"/>
              </a:rPr>
              <a:t>test</a:t>
            </a:r>
            <a:r>
              <a:rPr lang="en-US" altLang="zh-CN" sz="2400" b="1" dirty="0">
                <a:latin typeface="Times New Roman" panose="02020603050405020304" pitchFamily="18" charset="0"/>
                <a:cs typeface="Times New Roman" panose="02020603050405020304" pitchFamily="18" charset="0"/>
              </a:rPr>
              <a:t>ed</a:t>
            </a:r>
            <a:r>
              <a:rPr lang="zh-CN" altLang="en-US" sz="2400" b="1" dirty="0">
                <a:latin typeface="Times New Roman" panose="02020603050405020304" pitchFamily="18" charset="0"/>
                <a:cs typeface="Times New Roman" panose="02020603050405020304" pitchFamily="18" charset="0"/>
              </a:rPr>
              <a:t> out</a:t>
            </a:r>
            <a:endParaRPr lang="zh-CN" altLang="en-US" sz="2400" b="1" dirty="0">
              <a:latin typeface="Times New Roman" panose="02020603050405020304" pitchFamily="18" charset="0"/>
              <a:cs typeface="Times New Roman" panose="02020603050405020304" pitchFamily="18" charset="0"/>
            </a:endParaRPr>
          </a:p>
        </p:txBody>
      </p:sp>
      <p:sp>
        <p:nvSpPr>
          <p:cNvPr id="24" name="Line 7"/>
          <p:cNvSpPr>
            <a:spLocks noChangeShapeType="1"/>
          </p:cNvSpPr>
          <p:nvPr/>
        </p:nvSpPr>
        <p:spPr bwMode="auto">
          <a:xfrm rot="2700000" flipH="1">
            <a:off x="7142480" y="5156835"/>
            <a:ext cx="1339215" cy="135191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矩形 24"/>
          <p:cNvSpPr>
            <a:spLocks noChangeArrowheads="1"/>
          </p:cNvSpPr>
          <p:nvPr/>
        </p:nvSpPr>
        <p:spPr bwMode="auto">
          <a:xfrm>
            <a:off x="6029325" y="6176645"/>
            <a:ext cx="438277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latin typeface="Times New Roman" panose="02020603050405020304" pitchFamily="18" charset="0"/>
                <a:cs typeface="Times New Roman" panose="02020603050405020304" pitchFamily="18" charset="0"/>
                <a:sym typeface="Arial" panose="020B0604020202020204" pitchFamily="34" charset="0"/>
              </a:rPr>
              <a:t>a woman that Claire </a:t>
            </a:r>
            <a:r>
              <a:rPr lang="en-US" altLang="zh-CN" sz="2800" b="1" dirty="0">
                <a:solidFill>
                  <a:srgbClr val="FF0066"/>
                </a:solidFill>
                <a:latin typeface="Times New Roman" panose="02020603050405020304" pitchFamily="18" charset="0"/>
                <a:cs typeface="Times New Roman" panose="02020603050405020304" pitchFamily="18" charset="0"/>
                <a:sym typeface="Arial" panose="020B0604020202020204" pitchFamily="34" charset="0"/>
              </a:rPr>
              <a:t>envies</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208333 0.0962037 L 0.156667 0.111944 " pathEditMode="relative" ptsTypes="">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572917 0.0592593 L 0.0794271 0.426852 " pathEditMode="relative" rAng="0" ptsTypes="">
                                      <p:cBhvr>
                                        <p:cTn id="8" dur="2000" fill="hold"/>
                                        <p:tgtEl>
                                          <p:spTgt spid="17"/>
                                        </p:tgtEl>
                                        <p:attrNameLst>
                                          <p:attrName>ppt_x</p:attrName>
                                          <p:attrName>ppt_y</p:attrName>
                                        </p:attrNameLst>
                                      </p:cBhvr>
                                      <p:rCtr x="37" y="174"/>
                                    </p:animMotion>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807292 0.037037 L 0.0892188 0.119907 " pathEditMode="relative" rAng="0" ptsTypes="">
                                      <p:cBhvr>
                                        <p:cTn id="21" dur="2000" fill="hold"/>
                                        <p:tgtEl>
                                          <p:spTgt spid="4"/>
                                        </p:tgtEl>
                                        <p:attrNameLst>
                                          <p:attrName>ppt_x</p:attrName>
                                          <p:attrName>ppt_y</p:attrName>
                                        </p:attrNameLst>
                                      </p:cBhvr>
                                      <p:rCtr x="44" y="26"/>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000364583 0.0991667 L 0.0197396 0.389537 " pathEditMode="relative" rAng="0" ptsTypes="">
                                      <p:cBhvr>
                                        <p:cTn id="32" dur="2000" fill="hold"/>
                                        <p:tgtEl>
                                          <p:spTgt spid="19"/>
                                        </p:tgtEl>
                                        <p:attrNameLst>
                                          <p:attrName>ppt_x</p:attrName>
                                          <p:attrName>ppt_y</p:attrName>
                                        </p:attrNameLst>
                                      </p:cBhvr>
                                      <p:rCtr x="0" y="0"/>
                                    </p:animMotion>
                                  </p:childTnLst>
                                </p:cTn>
                              </p:par>
                              <p:par>
                                <p:cTn id="33" presetID="22" presetClass="entr" presetSubtype="2"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0"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图片 3"/>
          <p:cNvPicPr>
            <a:picLocks noChangeAspect="1"/>
          </p:cNvPicPr>
          <p:nvPr/>
        </p:nvPicPr>
        <p:blipFill>
          <a:blip r:embed="rId1" cstate="print">
            <a:clrChange>
              <a:clrFrom>
                <a:srgbClr val="F8F9FE">
                  <a:alpha val="100000"/>
                </a:srgbClr>
              </a:clrFrom>
              <a:clrTo>
                <a:srgbClr val="F8F9FE">
                  <a:alpha val="100000"/>
                  <a:alpha val="0"/>
                </a:srgbClr>
              </a:clrTo>
            </a:clrChange>
            <a:extLst>
              <a:ext uri="{28A0092B-C50C-407E-A947-70E740481C1C}">
                <a14:useLocalDpi xmlns:a14="http://schemas.microsoft.com/office/drawing/2010/main" val="0"/>
              </a:ext>
            </a:extLst>
          </a:blip>
          <a:srcRect/>
          <a:stretch>
            <a:fillRect/>
          </a:stretch>
        </p:blipFill>
        <p:spPr bwMode="auto">
          <a:xfrm>
            <a:off x="10038080" y="3984625"/>
            <a:ext cx="2153920" cy="2873375"/>
          </a:xfrm>
          <a:prstGeom prst="ellipse">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3" name="文本框 2"/>
          <p:cNvSpPr txBox="1"/>
          <p:nvPr/>
        </p:nvSpPr>
        <p:spPr>
          <a:xfrm>
            <a:off x="987425" y="1492885"/>
            <a:ext cx="5328285" cy="681990"/>
          </a:xfrm>
          <a:prstGeom prst="rect">
            <a:avLst/>
          </a:prstGeom>
          <a:noFill/>
        </p:spPr>
        <p:txBody>
          <a:bodyPr wrap="square" rtlCol="0">
            <a:spAutoFit/>
          </a:bodyPr>
          <a:lstStyle/>
          <a:p>
            <a:pP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The main idea of the text:</a:t>
            </a:r>
            <a:endParaRPr lang="en-US" altLang="zh-CN" sz="3200" b="1" dirty="0">
              <a:solidFill>
                <a:schemeClr val="tx1"/>
              </a:solidFill>
              <a:latin typeface="Times New Roman" panose="02020603050405020304" pitchFamily="18" charset="0"/>
              <a:cs typeface="Times New Roman" panose="02020603050405020304" pitchFamily="18" charset="0"/>
            </a:endParaRPr>
          </a:p>
        </p:txBody>
      </p:sp>
      <p:sp>
        <p:nvSpPr>
          <p:cNvPr id="4" name="文本占位符 16386"/>
          <p:cNvSpPr txBox="1">
            <a:spLocks noChangeArrowheads="1"/>
          </p:cNvSpPr>
          <p:nvPr/>
        </p:nvSpPr>
        <p:spPr>
          <a:xfrm>
            <a:off x="1381125" y="2706370"/>
            <a:ext cx="9272270" cy="1445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Arial" panose="020B0604020202020204" pitchFamily="34" charset="0"/>
              <a:buNone/>
            </a:pPr>
            <a:r>
              <a:rPr lang="en-US" altLang="zh-CN" sz="3200" b="1" dirty="0">
                <a:latin typeface="Times New Roman" panose="02020603050405020304" pitchFamily="18" charset="0"/>
                <a:cs typeface="Times New Roman" panose="02020603050405020304" pitchFamily="18" charset="0"/>
              </a:rPr>
              <a:t> It is mainly about how a household _________ was _________  ________ in a family.</a:t>
            </a:r>
            <a:endParaRPr lang="en-US" altLang="zh-CN" sz="3200" b="1" dirty="0">
              <a:latin typeface="Times New Roman" panose="02020603050405020304" pitchFamily="18" charset="0"/>
              <a:cs typeface="Times New Roman" panose="02020603050405020304" pitchFamily="18" charset="0"/>
            </a:endParaRPr>
          </a:p>
        </p:txBody>
      </p:sp>
      <p:sp>
        <p:nvSpPr>
          <p:cNvPr id="17" name="文本框 16"/>
          <p:cNvSpPr txBox="1">
            <a:spLocks noChangeArrowheads="1"/>
          </p:cNvSpPr>
          <p:nvPr/>
        </p:nvSpPr>
        <p:spPr bwMode="auto">
          <a:xfrm>
            <a:off x="7942925" y="2615219"/>
            <a:ext cx="133753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robot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a:spLocks noChangeArrowheads="1"/>
          </p:cNvSpPr>
          <p:nvPr/>
        </p:nvSpPr>
        <p:spPr bwMode="auto">
          <a:xfrm>
            <a:off x="1775442" y="3160739"/>
            <a:ext cx="135649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tested</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a:spLocks noChangeArrowheads="1"/>
          </p:cNvSpPr>
          <p:nvPr/>
        </p:nvSpPr>
        <p:spPr bwMode="auto">
          <a:xfrm>
            <a:off x="4104307" y="3160853"/>
            <a:ext cx="78434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out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6" name="文本占位符 1"/>
          <p:cNvSpPr txBox="1"/>
          <p:nvPr/>
        </p:nvSpPr>
        <p:spPr>
          <a:xfrm>
            <a:off x="987425" y="72390"/>
            <a:ext cx="2684780" cy="529590"/>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Fast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文本框 20"/>
          <p:cNvSpPr txBox="1"/>
          <p:nvPr/>
        </p:nvSpPr>
        <p:spPr>
          <a:xfrm>
            <a:off x="701040" y="723265"/>
            <a:ext cx="10602595" cy="977265"/>
          </a:xfrm>
          <a:prstGeom prst="rect">
            <a:avLst/>
          </a:prstGeom>
          <a:noFill/>
        </p:spPr>
        <p:txBody>
          <a:bodyPr wrap="square" rtlCol="0" anchor="t">
            <a:spAutoFit/>
          </a:bodyPr>
          <a:lstStyle/>
          <a:p>
            <a:pPr algn="l" eaLnBrk="0" fontAlgn="base" hangingPunct="0">
              <a:lnSpc>
                <a:spcPct val="120000"/>
              </a:lnSpc>
              <a:buClrTx/>
              <a:buSzTx/>
              <a:buFontTx/>
            </a:pPr>
            <a:r>
              <a:rPr lang="en-US" altLang="zh-CN" sz="24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How did the story develop? Read the story carefully and pay attention to the changes of Claire’s feelings towards Tony as the story developed.</a:t>
            </a:r>
            <a:endParaRPr lang="en-US" altLang="zh-CN" sz="24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2" name="文本框 21"/>
          <p:cNvSpPr txBox="1"/>
          <p:nvPr/>
        </p:nvSpPr>
        <p:spPr>
          <a:xfrm>
            <a:off x="295" y="6250022"/>
            <a:ext cx="1029335" cy="607695"/>
          </a:xfrm>
          <a:prstGeom prst="rect">
            <a:avLst/>
          </a:prstGeom>
          <a:noFill/>
          <a:ln>
            <a:solidFill>
              <a:srgbClr val="00B050"/>
            </a:solidFill>
          </a:ln>
        </p:spPr>
        <p:txBody>
          <a:bodyPr wrap="none" rtlCol="0">
            <a:spAutoFit/>
          </a:bodyPr>
          <a:lstStyle/>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Text Box 3"/>
          <p:cNvSpPr txBox="1">
            <a:spLocks noChangeArrowheads="1"/>
          </p:cNvSpPr>
          <p:nvPr/>
        </p:nvSpPr>
        <p:spPr bwMode="auto">
          <a:xfrm>
            <a:off x="-137" y="5163704"/>
            <a:ext cx="1124585" cy="607695"/>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800" b="1" dirty="0">
                <a:solidFill>
                  <a:srgbClr val="FF0000"/>
                </a:solidFill>
                <a:latin typeface="Times New Roman" panose="02020603050405020304" pitchFamily="18" charset="0"/>
                <a:cs typeface="Times New Roman" panose="02020603050405020304" pitchFamily="18" charset="0"/>
              </a:rPr>
              <a:t>Claire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1292225" y="6055995"/>
            <a:ext cx="3320415" cy="521970"/>
          </a:xfrm>
          <a:prstGeom prst="rect">
            <a:avLst/>
          </a:prstGeom>
          <a:noFill/>
        </p:spPr>
        <p:txBody>
          <a:bodyPr wrap="none" rtlCol="0" anchor="t">
            <a:spAutoFit/>
          </a:bodyPr>
          <a:lstStyle/>
          <a:p>
            <a:pPr fontAlgn="auto">
              <a:lnSpc>
                <a:spcPct val="10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1.Before Tony arrived</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1391285" y="5222240"/>
            <a:ext cx="1132205" cy="607695"/>
          </a:xfrm>
          <a:prstGeom prst="rect">
            <a:avLst/>
          </a:prstGeom>
          <a:noFill/>
        </p:spPr>
        <p:txBody>
          <a:bodyPr wrap="none" rtlCol="0" anchor="t">
            <a:spAutoFit/>
          </a:bodyPr>
          <a:lstStyle/>
          <a:p>
            <a:pPr>
              <a:lnSpc>
                <a:spcPct val="12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dislike</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2660650" y="5345430"/>
            <a:ext cx="3729355" cy="521970"/>
          </a:xfrm>
          <a:prstGeom prst="rect">
            <a:avLst/>
          </a:prstGeom>
          <a:noFill/>
        </p:spPr>
        <p:txBody>
          <a:bodyPr wrap="none" rtlCol="0" anchor="t">
            <a:spAutoFit/>
          </a:bodyPr>
          <a:lstStyle/>
          <a:p>
            <a:pPr fontAlgn="auto">
              <a:lnSpc>
                <a:spcPct val="10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2.when she first saw him</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2396490" y="4682490"/>
            <a:ext cx="1329055" cy="607695"/>
          </a:xfrm>
          <a:prstGeom prst="rect">
            <a:avLst/>
          </a:prstGeom>
          <a:noFill/>
        </p:spPr>
        <p:txBody>
          <a:bodyPr wrap="none" rtlCol="0" anchor="t">
            <a:spAutoFit/>
          </a:bodyPr>
          <a:lstStyle/>
          <a:p>
            <a:pPr>
              <a:lnSpc>
                <a:spcPct val="12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alarmed</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9" name="文本框 28"/>
          <p:cNvSpPr txBox="1"/>
          <p:nvPr/>
        </p:nvSpPr>
        <p:spPr>
          <a:xfrm>
            <a:off x="3754120" y="4738370"/>
            <a:ext cx="8021320" cy="521970"/>
          </a:xfrm>
          <a:prstGeom prst="rect">
            <a:avLst/>
          </a:prstGeom>
          <a:noFill/>
        </p:spPr>
        <p:txBody>
          <a:bodyPr wrap="square" rtlCol="0" anchor="t">
            <a:spAutoFit/>
          </a:bodyPr>
          <a:lstStyle/>
          <a:p>
            <a:pPr fontAlgn="auto">
              <a:lnSpc>
                <a:spcPct val="100000"/>
              </a:lnSpc>
              <a:spcBef>
                <a:spcPts val="0"/>
              </a:spcBef>
              <a:buFontTx/>
              <a:buNone/>
            </a:pPr>
            <a:r>
              <a:rPr lang="en-US" altLang="zh-CN" sz="2800" dirty="0">
                <a:solidFill>
                  <a:schemeClr val="tx1"/>
                </a:solidFill>
                <a:latin typeface="Times New Roman" panose="02020603050405020304" pitchFamily="18" charset="0"/>
                <a:cs typeface="Times New Roman" panose="02020603050405020304" pitchFamily="18" charset="0"/>
                <a:sym typeface="+mn-ea"/>
              </a:rPr>
              <a:t>3.when Tony asked if he should help her get dressed</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088005" y="4018915"/>
            <a:ext cx="2049780" cy="607695"/>
          </a:xfrm>
          <a:prstGeom prst="rect">
            <a:avLst/>
          </a:prstGeom>
          <a:noFill/>
        </p:spPr>
        <p:txBody>
          <a:bodyPr wrap="none" rtlCol="0" anchor="t">
            <a:spAutoFit/>
          </a:bodyPr>
          <a:lstStyle/>
          <a:p>
            <a:pPr>
              <a:lnSpc>
                <a:spcPct val="120000"/>
              </a:lnSpc>
            </a:pPr>
            <a:r>
              <a:rPr lang="en-US" altLang="zh-CN" sz="2800" dirty="0">
                <a:latin typeface="Times New Roman" panose="02020603050405020304" pitchFamily="18" charset="0"/>
                <a:cs typeface="Times New Roman" panose="02020603050405020304" pitchFamily="18" charset="0"/>
                <a:sym typeface="+mn-ea"/>
              </a:rPr>
              <a:t>embarrassed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1" name="文本框 30"/>
          <p:cNvSpPr txBox="1"/>
          <p:nvPr/>
        </p:nvSpPr>
        <p:spPr>
          <a:xfrm>
            <a:off x="5207635" y="4130675"/>
            <a:ext cx="4614545" cy="521970"/>
          </a:xfrm>
          <a:prstGeom prst="rect">
            <a:avLst/>
          </a:prstGeom>
          <a:noFill/>
        </p:spPr>
        <p:txBody>
          <a:bodyPr wrap="non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4.when Tony offered sympathy</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3765550" y="3328035"/>
            <a:ext cx="300926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admiring &amp; trusting</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14358" name="Text Box 22"/>
          <p:cNvSpPr txBox="1">
            <a:spLocks noChangeArrowheads="1"/>
          </p:cNvSpPr>
          <p:nvPr/>
        </p:nvSpPr>
        <p:spPr bwMode="auto">
          <a:xfrm>
            <a:off x="6774815" y="3130550"/>
            <a:ext cx="37134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auto">
              <a:lnSpc>
                <a:spcPct val="100000"/>
              </a:lnSpc>
              <a:spcBef>
                <a:spcPts val="0"/>
              </a:spcBef>
              <a:buFontTx/>
              <a:buNone/>
            </a:pPr>
            <a:r>
              <a:rPr lang="en-US" altLang="zh-CN" sz="2800" dirty="0">
                <a:solidFill>
                  <a:schemeClr val="tx1"/>
                </a:solidFill>
                <a:latin typeface="Times New Roman" panose="02020603050405020304" pitchFamily="18" charset="0"/>
                <a:ea typeface="+mn-ea"/>
                <a:cs typeface="Times New Roman" panose="02020603050405020304" pitchFamily="18" charset="0"/>
              </a:rPr>
              <a:t>5.when Tony helped her talk to the saleswoman</a:t>
            </a:r>
            <a:endParaRPr lang="en-US" altLang="zh-CN" sz="2800" dirty="0">
              <a:solidFill>
                <a:schemeClr val="tx1"/>
              </a:solidFill>
              <a:latin typeface="Times New Roman" panose="02020603050405020304" pitchFamily="18" charset="0"/>
              <a:ea typeface="+mn-ea"/>
              <a:cs typeface="Times New Roman" panose="02020603050405020304" pitchFamily="18" charset="0"/>
            </a:endParaRPr>
          </a:p>
        </p:txBody>
      </p:sp>
      <p:sp>
        <p:nvSpPr>
          <p:cNvPr id="3" name="文本框 2"/>
          <p:cNvSpPr txBox="1"/>
          <p:nvPr/>
        </p:nvSpPr>
        <p:spPr>
          <a:xfrm>
            <a:off x="6345555" y="2633980"/>
            <a:ext cx="13684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thankful</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cxnSp>
        <p:nvCxnSpPr>
          <p:cNvPr id="16" name="肘形连接符 15"/>
          <p:cNvCxnSpPr/>
          <p:nvPr/>
        </p:nvCxnSpPr>
        <p:spPr>
          <a:xfrm flipV="1">
            <a:off x="1292225" y="5346065"/>
            <a:ext cx="2473325" cy="607060"/>
          </a:xfrm>
          <a:prstGeom prst="bentConnector3">
            <a:avLst>
              <a:gd name="adj1" fmla="val 50013"/>
            </a:avLst>
          </a:prstGeom>
          <a:ln w="38100"/>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nvCxnSpPr>
        <p:spPr>
          <a:xfrm rot="16200000">
            <a:off x="3725545" y="4022090"/>
            <a:ext cx="1323975" cy="1323975"/>
          </a:xfrm>
          <a:prstGeom prst="bentConnector3">
            <a:avLst>
              <a:gd name="adj1" fmla="val 49976"/>
            </a:avLst>
          </a:prstGeom>
          <a:ln w="38100"/>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flipV="1">
            <a:off x="5049520" y="3227705"/>
            <a:ext cx="3041650" cy="800735"/>
          </a:xfrm>
          <a:prstGeom prst="bentConnector3">
            <a:avLst>
              <a:gd name="adj1" fmla="val 54864"/>
            </a:avLst>
          </a:prstGeom>
          <a:ln w="38100"/>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138160" y="2203450"/>
            <a:ext cx="3817620" cy="953135"/>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6.when Claire fell and Tony caught and held her</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7190105" y="1717040"/>
            <a:ext cx="22574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shy &amp; nervous</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cxnSp>
        <p:nvCxnSpPr>
          <p:cNvPr id="33" name="肘形连接符 32"/>
          <p:cNvCxnSpPr/>
          <p:nvPr/>
        </p:nvCxnSpPr>
        <p:spPr>
          <a:xfrm rot="16200000">
            <a:off x="8007350" y="1780540"/>
            <a:ext cx="1500505" cy="1372870"/>
          </a:xfrm>
          <a:prstGeom prst="bentConnector3">
            <a:avLst>
              <a:gd name="adj1" fmla="val 59140"/>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rotWithShape="1">
          <a:blip r:embed="rId1"/>
          <a:srcRect l="12593" t="34652" r="50230" b="53932"/>
          <a:stretch>
            <a:fillRect/>
          </a:stretch>
        </p:blipFill>
        <p:spPr>
          <a:xfrm>
            <a:off x="62676" y="2727325"/>
            <a:ext cx="7021067" cy="2366559"/>
          </a:xfrm>
          <a:prstGeom prst="rect">
            <a:avLst/>
          </a:prstGeom>
        </p:spPr>
      </p:pic>
      <p:pic>
        <p:nvPicPr>
          <p:cNvPr id="35" name="图片 34"/>
          <p:cNvPicPr>
            <a:picLocks noChangeAspect="1"/>
          </p:cNvPicPr>
          <p:nvPr/>
        </p:nvPicPr>
        <p:blipFill rotWithShape="1">
          <a:blip r:embed="rId1"/>
          <a:srcRect l="11346" t="48229" r="48946" b="44889"/>
          <a:stretch>
            <a:fillRect/>
          </a:stretch>
        </p:blipFill>
        <p:spPr>
          <a:xfrm>
            <a:off x="62676" y="3177982"/>
            <a:ext cx="7498904" cy="1426764"/>
          </a:xfrm>
          <a:prstGeom prst="rect">
            <a:avLst/>
          </a:prstGeom>
        </p:spPr>
      </p:pic>
      <p:pic>
        <p:nvPicPr>
          <p:cNvPr id="36" name="图片 35"/>
          <p:cNvPicPr>
            <a:picLocks noChangeAspect="1"/>
          </p:cNvPicPr>
          <p:nvPr/>
        </p:nvPicPr>
        <p:blipFill rotWithShape="1">
          <a:blip r:embed="rId1"/>
          <a:srcRect l="10772" t="69368" r="49520" b="25632"/>
          <a:stretch>
            <a:fillRect/>
          </a:stretch>
        </p:blipFill>
        <p:spPr>
          <a:xfrm>
            <a:off x="2096994" y="3227704"/>
            <a:ext cx="7498904" cy="1036597"/>
          </a:xfrm>
          <a:prstGeom prst="rect">
            <a:avLst/>
          </a:prstGeom>
        </p:spPr>
      </p:pic>
      <p:pic>
        <p:nvPicPr>
          <p:cNvPr id="37" name="图片 36"/>
          <p:cNvPicPr>
            <a:picLocks noChangeAspect="1"/>
          </p:cNvPicPr>
          <p:nvPr/>
        </p:nvPicPr>
        <p:blipFill rotWithShape="1">
          <a:blip r:embed="rId1"/>
          <a:srcRect l="10704" t="84809" r="49588" b="4451"/>
          <a:stretch>
            <a:fillRect/>
          </a:stretch>
        </p:blipFill>
        <p:spPr>
          <a:xfrm>
            <a:off x="2213173" y="918520"/>
            <a:ext cx="8116467" cy="2409997"/>
          </a:xfrm>
          <a:prstGeom prst="rect">
            <a:avLst/>
          </a:prstGeom>
        </p:spPr>
      </p:pic>
      <p:pic>
        <p:nvPicPr>
          <p:cNvPr id="38" name="图片 37"/>
          <p:cNvPicPr>
            <a:picLocks noChangeAspect="1"/>
          </p:cNvPicPr>
          <p:nvPr/>
        </p:nvPicPr>
        <p:blipFill rotWithShape="1">
          <a:blip r:embed="rId1"/>
          <a:srcRect l="50971" t="76257" r="27062" b="20862"/>
          <a:stretch>
            <a:fillRect/>
          </a:stretch>
        </p:blipFill>
        <p:spPr>
          <a:xfrm>
            <a:off x="4525327" y="1621313"/>
            <a:ext cx="5467035" cy="787083"/>
          </a:xfrm>
          <a:prstGeom prst="rect">
            <a:avLst/>
          </a:prstGeom>
        </p:spPr>
      </p:pic>
      <p:pic>
        <p:nvPicPr>
          <p:cNvPr id="4" name="图片 3"/>
          <p:cNvPicPr>
            <a:picLocks noChangeAspect="1"/>
          </p:cNvPicPr>
          <p:nvPr/>
        </p:nvPicPr>
        <p:blipFill rotWithShape="1">
          <a:blip r:embed="rId2"/>
          <a:srcRect l="50749" t="12430" r="7612" b="63406"/>
          <a:stretch>
            <a:fillRect/>
          </a:stretch>
        </p:blipFill>
        <p:spPr>
          <a:xfrm>
            <a:off x="5102111" y="3256128"/>
            <a:ext cx="6827793" cy="1872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ppt_x"/>
                                          </p:val>
                                        </p:tav>
                                        <p:tav tm="100000">
                                          <p:val>
                                            <p:strVal val="#ppt_x"/>
                                          </p:val>
                                        </p:tav>
                                      </p:tavLst>
                                    </p:anim>
                                    <p:anim calcmode="lin" valueType="num">
                                      <p:cBhvr additive="base">
                                        <p:cTn id="6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4358"/>
                                        </p:tgtEl>
                                        <p:attrNameLst>
                                          <p:attrName>style.visibility</p:attrName>
                                        </p:attrNameLst>
                                      </p:cBhvr>
                                      <p:to>
                                        <p:strVal val="visible"/>
                                      </p:to>
                                    </p:set>
                                    <p:anim calcmode="lin" valueType="num">
                                      <p:cBhvr additive="base">
                                        <p:cTn id="83" dur="500" fill="hold"/>
                                        <p:tgtEl>
                                          <p:spTgt spid="14358"/>
                                        </p:tgtEl>
                                        <p:attrNameLst>
                                          <p:attrName>ppt_x</p:attrName>
                                        </p:attrNameLst>
                                      </p:cBhvr>
                                      <p:tavLst>
                                        <p:tav tm="0">
                                          <p:val>
                                            <p:strVal val="#ppt_x"/>
                                          </p:val>
                                        </p:tav>
                                        <p:tav tm="100000">
                                          <p:val>
                                            <p:strVal val="#ppt_x"/>
                                          </p:val>
                                        </p:tav>
                                      </p:tavLst>
                                    </p:anim>
                                    <p:anim calcmode="lin" valueType="num">
                                      <p:cBhvr additive="base">
                                        <p:cTn id="84"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additive="base">
                                        <p:cTn id="102" dur="500" fill="hold"/>
                                        <p:tgtEl>
                                          <p:spTgt spid="19"/>
                                        </p:tgtEl>
                                        <p:attrNameLst>
                                          <p:attrName>ppt_x</p:attrName>
                                        </p:attrNameLst>
                                      </p:cBhvr>
                                      <p:tavLst>
                                        <p:tav tm="0">
                                          <p:val>
                                            <p:strVal val="#ppt_x"/>
                                          </p:val>
                                        </p:tav>
                                        <p:tav tm="100000">
                                          <p:val>
                                            <p:strVal val="#ppt_x"/>
                                          </p:val>
                                        </p:tav>
                                      </p:tavLst>
                                    </p:anim>
                                    <p:anim calcmode="lin" valueType="num">
                                      <p:cBhvr additive="base">
                                        <p:cTn id="10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4"/>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P spid="30" grpId="0"/>
      <p:bldP spid="31" grpId="0"/>
      <p:bldP spid="32" grpId="0"/>
      <p:bldP spid="14358" grpId="0"/>
      <p:bldP spid="3" grpId="0"/>
      <p:bldP spid="19" grpId="0"/>
      <p:bldP spid="19" grpId="1"/>
      <p:bldP spid="2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p="http://schemas.openxmlformats.org/presentationml/2006/main">
  <p:tag name="AS_UNIQUEID" val="465"/>
</p:tagLst>
</file>

<file path=ppt/tags/tag32.xml><?xml version="1.0" encoding="utf-8"?>
<p:tagLst xmlns:p="http://schemas.openxmlformats.org/presentationml/2006/main">
  <p:tag name="AS_UNIQUEID" val="465"/>
</p:tagLst>
</file>

<file path=ppt/tags/tag33.xml><?xml version="1.0" encoding="utf-8"?>
<p:tagLst xmlns:p="http://schemas.openxmlformats.org/presentationml/2006/main">
  <p:tag name="KSO_WM_UNIT_TABLE_BEAUTIFY" val="smartTable{9799c144-5c28-41aa-ba09-939976195847}"/>
</p:tagLst>
</file>

<file path=ppt/tags/tag34.xml><?xml version="1.0" encoding="utf-8"?>
<p:tagLst xmlns:p="http://schemas.openxmlformats.org/presentationml/2006/main">
  <p:tag name="KSO_WM_UNIT_TABLE_BEAUTIFY" val="smartTable{242b647b-92a8-47a0-b46f-53846e7ea84f}"/>
  <p:tag name="TABLE_ENDDRAG_ORIGIN_RECT" val="897*244"/>
  <p:tag name="TABLE_ENDDRAG_RECT" val="40*186*897*24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sz="3200" b="1"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sz="3200" b="1"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3">
      <a:dk1>
        <a:srgbClr val="000000"/>
      </a:dk1>
      <a:lt1>
        <a:srgbClr val="FFFFFF"/>
      </a:lt1>
      <a:dk2>
        <a:srgbClr val="000000"/>
      </a:dk2>
      <a:lt2>
        <a:srgbClr val="FEFEFE"/>
      </a:lt2>
      <a:accent1>
        <a:srgbClr val="F17700"/>
      </a:accent1>
      <a:accent2>
        <a:srgbClr val="DC2144"/>
      </a:accent2>
      <a:accent3>
        <a:srgbClr val="71CAE0"/>
      </a:accent3>
      <a:accent4>
        <a:srgbClr val="112D43"/>
      </a:accent4>
      <a:accent5>
        <a:srgbClr val="050F25"/>
      </a:accent5>
      <a:accent6>
        <a:srgbClr val="162D4E"/>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6180</Words>
  <Application>WPS 演示</Application>
  <PresentationFormat>宽屏</PresentationFormat>
  <Paragraphs>320</Paragraphs>
  <Slides>23</Slides>
  <Notes>4</Notes>
  <HiddenSlides>0</HiddenSlides>
  <MMClips>1</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23</vt:i4>
      </vt:variant>
    </vt:vector>
  </HeadingPairs>
  <TitlesOfParts>
    <vt:vector size="45" baseType="lpstr">
      <vt:lpstr>Arial</vt:lpstr>
      <vt:lpstr>宋体</vt:lpstr>
      <vt:lpstr>Wingdings</vt:lpstr>
      <vt:lpstr>Times New Roman</vt:lpstr>
      <vt:lpstr>Arial</vt:lpstr>
      <vt:lpstr>微软雅黑</vt:lpstr>
      <vt:lpstr>Segoe UI Light</vt:lpstr>
      <vt:lpstr>Segoe UI Light</vt:lpstr>
      <vt:lpstr>Century Gothic</vt:lpstr>
      <vt:lpstr>Tw Cen MT</vt:lpstr>
      <vt:lpstr>华文仿宋</vt:lpstr>
      <vt:lpstr>Arial Unicode MS</vt:lpstr>
      <vt:lpstr>Calibri Light</vt:lpstr>
      <vt:lpstr>Calibri</vt:lpstr>
      <vt:lpstr>等线</vt:lpstr>
      <vt:lpstr>Calibri</vt:lpstr>
      <vt:lpstr>HelveticaNeue</vt:lpstr>
      <vt:lpstr>Corbel</vt:lpstr>
      <vt:lpstr>华文新魏</vt:lpstr>
      <vt:lpstr>Office 主题</vt:lpstr>
      <vt:lpstr>1_Office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HZXL</dc:creator>
  <cp:lastModifiedBy>24147</cp:lastModifiedBy>
  <cp:revision>524</cp:revision>
  <dcterms:created xsi:type="dcterms:W3CDTF">2019-12-29T09:31:00Z</dcterms:created>
  <dcterms:modified xsi:type="dcterms:W3CDTF">2022-03-07T08:30:30Z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3454BBA84EBA44F499F8503DD31DA57B</vt:lpwstr>
  </property>
  <property fmtid="{D5CDD505-2E9C-101B-9397-08002B2CF9AE}" pid="3" name="KSOProductBuildVer">
    <vt:lpwstr>2052-11.8.2.8411</vt:lpwstr>
  </property>
</Properties>
</file>